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bookmarkIdSeed="2">
  <p:sldMasterIdLst>
    <p:sldMasterId id="2147483706" r:id="rId4"/>
    <p:sldMasterId id="2147483727" r:id="rId5"/>
  </p:sldMasterIdLst>
  <p:notesMasterIdLst>
    <p:notesMasterId r:id="rId27"/>
  </p:notesMasterIdLst>
  <p:handoutMasterIdLst>
    <p:handoutMasterId r:id="rId28"/>
  </p:handoutMasterIdLst>
  <p:sldIdLst>
    <p:sldId id="311" r:id="rId6"/>
    <p:sldId id="2147374481" r:id="rId7"/>
    <p:sldId id="2147374708" r:id="rId8"/>
    <p:sldId id="2147374673" r:id="rId9"/>
    <p:sldId id="2147374483" r:id="rId10"/>
    <p:sldId id="2147374813" r:id="rId11"/>
    <p:sldId id="2147374810" r:id="rId12"/>
    <p:sldId id="2147374821" r:id="rId13"/>
    <p:sldId id="2147374812" r:id="rId14"/>
    <p:sldId id="2147374485" r:id="rId15"/>
    <p:sldId id="2147374811" r:id="rId16"/>
    <p:sldId id="2147374486" r:id="rId17"/>
    <p:sldId id="2147374795" r:id="rId18"/>
    <p:sldId id="2147374488" r:id="rId19"/>
    <p:sldId id="2147374807" r:id="rId20"/>
    <p:sldId id="2147374808" r:id="rId21"/>
    <p:sldId id="2147374818" r:id="rId22"/>
    <p:sldId id="2147374670" r:id="rId23"/>
    <p:sldId id="2147374675" r:id="rId24"/>
    <p:sldId id="2147374494" r:id="rId25"/>
    <p:sldId id="2147374822" r:id="rId26"/>
  </p:sldIdLst>
  <p:sldSz cx="12192000" cy="6858000"/>
  <p:notesSz cx="6858000" cy="9144000"/>
  <p:embeddedFontLst>
    <p:embeddedFont>
      <p:font typeface="Segoe UI" panose="020B0502040204020203" pitchFamily="34" charset="0"/>
      <p:regular r:id="rId29"/>
      <p:bold r:id="rId30"/>
      <p:italic r:id="rId31"/>
      <p:boldItalic r:id="rId32"/>
    </p:embeddedFont>
    <p:embeddedFont>
      <p:font typeface="Ebrima" panose="02000000000000000000" pitchFamily="2" charset="0"/>
      <p:regular r:id="rId33"/>
      <p:bold r:id="rId34"/>
    </p:embeddedFont>
    <p:embeddedFont>
      <p:font typeface="Calibri" panose="020F0502020204030204" pitchFamily="34" charset="0"/>
      <p:regular r:id="rId35"/>
      <p:bold r:id="rId36"/>
      <p:italic r:id="rId37"/>
      <p:boldItalic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EB52B4E-2C0B-4110-B64C-D49B0A1958EB}">
          <p14:sldIdLst>
            <p14:sldId id="311"/>
            <p14:sldId id="2147374481"/>
          </p14:sldIdLst>
        </p14:section>
        <p14:section name="Untitled Section" id="{95379306-3AA0-42D2-9C18-A7AB6FA55E4B}">
          <p14:sldIdLst>
            <p14:sldId id="2147374708"/>
            <p14:sldId id="2147374673"/>
            <p14:sldId id="2147374483"/>
            <p14:sldId id="2147374813"/>
            <p14:sldId id="2147374810"/>
            <p14:sldId id="2147374821"/>
            <p14:sldId id="2147374812"/>
            <p14:sldId id="2147374485"/>
            <p14:sldId id="2147374811"/>
            <p14:sldId id="2147374486"/>
            <p14:sldId id="2147374795"/>
            <p14:sldId id="2147374488"/>
            <p14:sldId id="2147374807"/>
            <p14:sldId id="2147374808"/>
            <p14:sldId id="2147374818"/>
            <p14:sldId id="2147374670"/>
            <p14:sldId id="2147374675"/>
            <p14:sldId id="2147374494"/>
            <p14:sldId id="2147374822"/>
          </p14:sldIdLst>
        </p14:section>
      </p14:sectionLst>
    </p:ex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lsea Maria TAYLOR" initials="CMT" lastIdx="14" clrIdx="0">
    <p:extLst>
      <p:ext uri="{19B8F6BF-5375-455C-9EA6-DF929625EA0E}">
        <p15:presenceInfo xmlns:p15="http://schemas.microsoft.com/office/powerpoint/2012/main" userId="S::ctaylor@who.int::e00f49f0-2072-454b-b23e-9b80ef311e2b" providerId="AD"/>
      </p:ext>
    </p:extLst>
  </p:cmAuthor>
  <p:cmAuthor id="2" name="RIVAS-MORELLO, Briana" initials="RB" lastIdx="1" clrIdx="1">
    <p:extLst>
      <p:ext uri="{19B8F6BF-5375-455C-9EA6-DF929625EA0E}">
        <p15:presenceInfo xmlns:p15="http://schemas.microsoft.com/office/powerpoint/2012/main" userId="S-1-5-21-1446143339-2250552318-1255726049-233473" providerId="AD"/>
      </p:ext>
    </p:extLst>
  </p:cmAuthor>
  <p:cmAuthor id="3" name="charissa varma" initials="cv" lastIdx="33" clrIdx="2">
    <p:extLst>
      <p:ext uri="{19B8F6BF-5375-455C-9EA6-DF929625EA0E}">
        <p15:presenceInfo xmlns:p15="http://schemas.microsoft.com/office/powerpoint/2012/main" userId="3391d1bd0b85eb4d" providerId="Windows Live"/>
      </p:ext>
    </p:extLst>
  </p:cmAuthor>
  <p:cmAuthor id="4" name="Yoonjoung Choi" initials="YC" lastIdx="11" clrIdx="3">
    <p:extLst>
      <p:ext uri="{19B8F6BF-5375-455C-9EA6-DF929625EA0E}">
        <p15:presenceInfo xmlns:p15="http://schemas.microsoft.com/office/powerpoint/2012/main" userId="Yoonjoung Choi" providerId="None"/>
      </p:ext>
    </p:extLst>
  </p:cmAuthor>
  <p:cmAuthor id="5" name="charissa.varma@gmail.com" initials="ch" lastIdx="17" clrIdx="4">
    <p:extLst>
      <p:ext uri="{19B8F6BF-5375-455C-9EA6-DF929625EA0E}">
        <p15:presenceInfo xmlns:p15="http://schemas.microsoft.com/office/powerpoint/2012/main" userId="S::urn:spo:guest#charissa.varma@gmail.com::"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1A9DD1"/>
    <a:srgbClr val="FF9933"/>
    <a:srgbClr val="6EAA2E"/>
    <a:srgbClr val="FFFF00"/>
    <a:srgbClr val="00528A"/>
    <a:srgbClr val="DEEDFA"/>
    <a:srgbClr val="EBF9FF"/>
    <a:srgbClr val="E8F6FC"/>
    <a:srgbClr val="0045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8C2B57-D753-E22F-08FC-F625644886F7}" v="21" dt="2021-02-17T18:15:40.305"/>
    <p1510:client id="{2078A39C-25B4-4B28-6F7B-438BCE908131}" v="5" dt="2021-01-30T20:52:58.127"/>
    <p1510:client id="{4D85CCAF-1261-285E-8635-C1E1EA8DFBCF}" v="4" dt="2021-01-30T20:30:44.195"/>
    <p1510:client id="{9C8CCA9E-8AE8-EB16-E49B-1459A8A0FF30}" v="458" dt="2021-02-17T17:38:37.916"/>
    <p1510:client id="{D39ECE44-7212-719C-BA09-3F5377D8E0F8}" v="385" dt="2021-01-28T23:47:21.212"/>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8892" autoAdjust="0"/>
    <p:restoredTop sz="92157" autoAdjust="0"/>
  </p:normalViewPr>
  <p:slideViewPr>
    <p:cSldViewPr snapToGrid="0">
      <p:cViewPr varScale="1">
        <p:scale>
          <a:sx n="101" d="100"/>
          <a:sy n="101" d="100"/>
        </p:scale>
        <p:origin x="138" y="318"/>
      </p:cViewPr>
      <p:guideLst>
        <p:guide orient="horz" pos="2208"/>
        <p:guide pos="3840"/>
      </p:guideLst>
    </p:cSldViewPr>
  </p:slideViewPr>
  <p:notesTextViewPr>
    <p:cViewPr>
      <p:scale>
        <a:sx n="150" d="100"/>
        <a:sy n="15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6.fntdata"/><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1.fntdata"/><Relationship Id="rId41" Type="http://schemas.openxmlformats.org/officeDocument/2006/relationships/viewProps" Target="viewProps.xml"/><Relationship Id="rId28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ableStyles" Target="tableStyles.xml"/><Relationship Id="rId29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issa.varma@gmail.com" userId="S::urn:spo:guest#charissa.varma@gmail.com::" providerId="AD" clId="Web-{A85628EF-325E-1E9A-89DE-034219F79C30}"/>
    <pc:docChg chg="addSld delSld modSld sldOrd modSection">
      <pc:chgData name="charissa.varma@gmail.com" userId="S::urn:spo:guest#charissa.varma@gmail.com::" providerId="AD" clId="Web-{A85628EF-325E-1E9A-89DE-034219F79C30}" dt="2021-01-26T17:25:56.897" v="454"/>
      <pc:docMkLst>
        <pc:docMk/>
      </pc:docMkLst>
      <pc:sldChg chg="modSp">
        <pc:chgData name="charissa.varma@gmail.com" userId="S::urn:spo:guest#charissa.varma@gmail.com::" providerId="AD" clId="Web-{A85628EF-325E-1E9A-89DE-034219F79C30}" dt="2021-01-26T16:38:52.412" v="63" actId="20577"/>
        <pc:sldMkLst>
          <pc:docMk/>
          <pc:sldMk cId="1122820721" sldId="2147374325"/>
        </pc:sldMkLst>
        <pc:spChg chg="mod">
          <ac:chgData name="charissa.varma@gmail.com" userId="S::urn:spo:guest#charissa.varma@gmail.com::" providerId="AD" clId="Web-{A85628EF-325E-1E9A-89DE-034219F79C30}" dt="2021-01-26T16:38:52.412" v="63" actId="20577"/>
          <ac:spMkLst>
            <pc:docMk/>
            <pc:sldMk cId="1122820721" sldId="2147374325"/>
            <ac:spMk id="3" creationId="{00000000-0000-0000-0000-000000000000}"/>
          </ac:spMkLst>
        </pc:spChg>
      </pc:sldChg>
      <pc:sldChg chg="addSp modSp">
        <pc:chgData name="charissa.varma@gmail.com" userId="S::urn:spo:guest#charissa.varma@gmail.com::" providerId="AD" clId="Web-{A85628EF-325E-1E9A-89DE-034219F79C30}" dt="2021-01-26T17:21:58.187" v="425" actId="20577"/>
        <pc:sldMkLst>
          <pc:docMk/>
          <pc:sldMk cId="2403019977" sldId="2147374342"/>
        </pc:sldMkLst>
        <pc:spChg chg="add mod">
          <ac:chgData name="charissa.varma@gmail.com" userId="S::urn:spo:guest#charissa.varma@gmail.com::" providerId="AD" clId="Web-{A85628EF-325E-1E9A-89DE-034219F79C30}" dt="2021-01-26T17:21:58.187" v="425" actId="20577"/>
          <ac:spMkLst>
            <pc:docMk/>
            <pc:sldMk cId="2403019977" sldId="2147374342"/>
            <ac:spMk id="3" creationId="{EF71BC94-F407-4DC7-9068-5EF62A6D4BE9}"/>
          </ac:spMkLst>
        </pc:spChg>
        <pc:spChg chg="mod">
          <ac:chgData name="charissa.varma@gmail.com" userId="S::urn:spo:guest#charissa.varma@gmail.com::" providerId="AD" clId="Web-{A85628EF-325E-1E9A-89DE-034219F79C30}" dt="2021-01-26T17:21:37.030" v="421" actId="20577"/>
          <ac:spMkLst>
            <pc:docMk/>
            <pc:sldMk cId="2403019977" sldId="2147374342"/>
            <ac:spMk id="8" creationId="{D5A3D4E3-E2C0-4ABB-982A-3B3A148A3730}"/>
          </ac:spMkLst>
        </pc:spChg>
      </pc:sldChg>
      <pc:sldChg chg="addSp modSp">
        <pc:chgData name="charissa.varma@gmail.com" userId="S::urn:spo:guest#charissa.varma@gmail.com::" providerId="AD" clId="Web-{A85628EF-325E-1E9A-89DE-034219F79C30}" dt="2021-01-26T17:24:59.427" v="450" actId="20577"/>
        <pc:sldMkLst>
          <pc:docMk/>
          <pc:sldMk cId="1783126291" sldId="2147374346"/>
        </pc:sldMkLst>
        <pc:spChg chg="add mod">
          <ac:chgData name="charissa.varma@gmail.com" userId="S::urn:spo:guest#charissa.varma@gmail.com::" providerId="AD" clId="Web-{A85628EF-325E-1E9A-89DE-034219F79C30}" dt="2021-01-26T17:24:59.427" v="450" actId="20577"/>
          <ac:spMkLst>
            <pc:docMk/>
            <pc:sldMk cId="1783126291" sldId="2147374346"/>
            <ac:spMk id="2" creationId="{706B2B67-F831-40B8-8C4D-3328F51E1892}"/>
          </ac:spMkLst>
        </pc:spChg>
        <pc:spChg chg="mod">
          <ac:chgData name="charissa.varma@gmail.com" userId="S::urn:spo:guest#charissa.varma@gmail.com::" providerId="AD" clId="Web-{A85628EF-325E-1E9A-89DE-034219F79C30}" dt="2021-01-26T17:24:37.738" v="444" actId="1076"/>
          <ac:spMkLst>
            <pc:docMk/>
            <pc:sldMk cId="1783126291" sldId="2147374346"/>
            <ac:spMk id="10" creationId="{00000000-0000-0000-0000-000000000000}"/>
          </ac:spMkLst>
        </pc:spChg>
        <pc:spChg chg="mod">
          <ac:chgData name="charissa.varma@gmail.com" userId="S::urn:spo:guest#charissa.varma@gmail.com::" providerId="AD" clId="Web-{A85628EF-325E-1E9A-89DE-034219F79C30}" dt="2021-01-26T17:24:19.238" v="442" actId="1076"/>
          <ac:spMkLst>
            <pc:docMk/>
            <pc:sldMk cId="1783126291" sldId="2147374346"/>
            <ac:spMk id="11" creationId="{3500743B-0197-4BE5-8C87-DFE5544A11CE}"/>
          </ac:spMkLst>
        </pc:spChg>
        <pc:spChg chg="mod">
          <ac:chgData name="charissa.varma@gmail.com" userId="S::urn:spo:guest#charissa.varma@gmail.com::" providerId="AD" clId="Web-{A85628EF-325E-1E9A-89DE-034219F79C30}" dt="2021-01-26T17:23:39.784" v="437" actId="20577"/>
          <ac:spMkLst>
            <pc:docMk/>
            <pc:sldMk cId="1783126291" sldId="2147374346"/>
            <ac:spMk id="12" creationId="{A5254F78-F46C-427F-99EB-80100070F12F}"/>
          </ac:spMkLst>
        </pc:spChg>
      </pc:sldChg>
      <pc:sldChg chg="modSp">
        <pc:chgData name="charissa.varma@gmail.com" userId="S::urn:spo:guest#charissa.varma@gmail.com::" providerId="AD" clId="Web-{A85628EF-325E-1E9A-89DE-034219F79C30}" dt="2021-01-26T16:38:44.771" v="60" actId="20577"/>
        <pc:sldMkLst>
          <pc:docMk/>
          <pc:sldMk cId="514580344" sldId="2147374347"/>
        </pc:sldMkLst>
        <pc:spChg chg="mod">
          <ac:chgData name="charissa.varma@gmail.com" userId="S::urn:spo:guest#charissa.varma@gmail.com::" providerId="AD" clId="Web-{A85628EF-325E-1E9A-89DE-034219F79C30}" dt="2021-01-26T16:38:44.771" v="60" actId="20577"/>
          <ac:spMkLst>
            <pc:docMk/>
            <pc:sldMk cId="514580344" sldId="2147374347"/>
            <ac:spMk id="10" creationId="{00000000-0000-0000-0000-000000000000}"/>
          </ac:spMkLst>
        </pc:spChg>
        <pc:spChg chg="mod">
          <ac:chgData name="charissa.varma@gmail.com" userId="S::urn:spo:guest#charissa.varma@gmail.com::" providerId="AD" clId="Web-{A85628EF-325E-1E9A-89DE-034219F79C30}" dt="2021-01-26T16:37:32.972" v="30" actId="20577"/>
          <ac:spMkLst>
            <pc:docMk/>
            <pc:sldMk cId="514580344" sldId="2147374347"/>
            <ac:spMk id="14" creationId="{6105CC3A-2BEA-4615-A50D-58465C4856DD}"/>
          </ac:spMkLst>
        </pc:spChg>
      </pc:sldChg>
      <pc:sldChg chg="modSp">
        <pc:chgData name="charissa.varma@gmail.com" userId="S::urn:spo:guest#charissa.varma@gmail.com::" providerId="AD" clId="Web-{A85628EF-325E-1E9A-89DE-034219F79C30}" dt="2021-01-26T17:25:56.897" v="454"/>
        <pc:sldMkLst>
          <pc:docMk/>
          <pc:sldMk cId="2734041837" sldId="2147374361"/>
        </pc:sldMkLst>
        <pc:spChg chg="mod">
          <ac:chgData name="charissa.varma@gmail.com" userId="S::urn:spo:guest#charissa.varma@gmail.com::" providerId="AD" clId="Web-{A85628EF-325E-1E9A-89DE-034219F79C30}" dt="2021-01-26T17:25:56.897" v="454"/>
          <ac:spMkLst>
            <pc:docMk/>
            <pc:sldMk cId="2734041837" sldId="2147374361"/>
            <ac:spMk id="8" creationId="{D5A3D4E3-E2C0-4ABB-982A-3B3A148A3730}"/>
          </ac:spMkLst>
        </pc:spChg>
      </pc:sldChg>
      <pc:sldChg chg="ord">
        <pc:chgData name="charissa.varma@gmail.com" userId="S::urn:spo:guest#charissa.varma@gmail.com::" providerId="AD" clId="Web-{A85628EF-325E-1E9A-89DE-034219F79C30}" dt="2021-01-26T16:57:41.506" v="228"/>
        <pc:sldMkLst>
          <pc:docMk/>
          <pc:sldMk cId="3102405608" sldId="2147374387"/>
        </pc:sldMkLst>
      </pc:sldChg>
      <pc:sldChg chg="modSp">
        <pc:chgData name="charissa.varma@gmail.com" userId="S::urn:spo:guest#charissa.varma@gmail.com::" providerId="AD" clId="Web-{A85628EF-325E-1E9A-89DE-034219F79C30}" dt="2021-01-26T16:57:46.006" v="229" actId="14100"/>
        <pc:sldMkLst>
          <pc:docMk/>
          <pc:sldMk cId="480358031" sldId="2147374388"/>
        </pc:sldMkLst>
        <pc:spChg chg="mod">
          <ac:chgData name="charissa.varma@gmail.com" userId="S::urn:spo:guest#charissa.varma@gmail.com::" providerId="AD" clId="Web-{A85628EF-325E-1E9A-89DE-034219F79C30}" dt="2021-01-26T16:55:42.096" v="221" actId="14100"/>
          <ac:spMkLst>
            <pc:docMk/>
            <pc:sldMk cId="480358031" sldId="2147374388"/>
            <ac:spMk id="37" creationId="{A2105828-9440-41CC-A4BF-605DB65A29A5}"/>
          </ac:spMkLst>
        </pc:spChg>
        <pc:picChg chg="mod">
          <ac:chgData name="charissa.varma@gmail.com" userId="S::urn:spo:guest#charissa.varma@gmail.com::" providerId="AD" clId="Web-{A85628EF-325E-1E9A-89DE-034219F79C30}" dt="2021-01-26T16:57:46.006" v="229" actId="14100"/>
          <ac:picMkLst>
            <pc:docMk/>
            <pc:sldMk cId="480358031" sldId="2147374388"/>
            <ac:picMk id="2" creationId="{E5D1D0C9-E03F-489A-89B3-0F6F04E983F1}"/>
          </ac:picMkLst>
        </pc:picChg>
      </pc:sldChg>
      <pc:sldChg chg="del">
        <pc:chgData name="charissa.varma@gmail.com" userId="S::urn:spo:guest#charissa.varma@gmail.com::" providerId="AD" clId="Web-{A85628EF-325E-1E9A-89DE-034219F79C30}" dt="2021-01-26T16:54:18.781" v="179"/>
        <pc:sldMkLst>
          <pc:docMk/>
          <pc:sldMk cId="1901334383" sldId="2147374393"/>
        </pc:sldMkLst>
      </pc:sldChg>
      <pc:sldChg chg="del">
        <pc:chgData name="charissa.varma@gmail.com" userId="S::urn:spo:guest#charissa.varma@gmail.com::" providerId="AD" clId="Web-{A85628EF-325E-1E9A-89DE-034219F79C30}" dt="2021-01-26T16:53:53.609" v="178"/>
        <pc:sldMkLst>
          <pc:docMk/>
          <pc:sldMk cId="894964877" sldId="2147374394"/>
        </pc:sldMkLst>
      </pc:sldChg>
      <pc:sldChg chg="modSp">
        <pc:chgData name="charissa.varma@gmail.com" userId="S::urn:spo:guest#charissa.varma@gmail.com::" providerId="AD" clId="Web-{A85628EF-325E-1E9A-89DE-034219F79C30}" dt="2021-01-26T16:50:24.040" v="155"/>
        <pc:sldMkLst>
          <pc:docMk/>
          <pc:sldMk cId="2912160203" sldId="2147374472"/>
        </pc:sldMkLst>
        <pc:spChg chg="mod">
          <ac:chgData name="charissa.varma@gmail.com" userId="S::urn:spo:guest#charissa.varma@gmail.com::" providerId="AD" clId="Web-{A85628EF-325E-1E9A-89DE-034219F79C30}" dt="2021-01-26T16:50:24.040" v="155"/>
          <ac:spMkLst>
            <pc:docMk/>
            <pc:sldMk cId="2912160203" sldId="2147374472"/>
            <ac:spMk id="10" creationId="{00000000-0000-0000-0000-000000000000}"/>
          </ac:spMkLst>
        </pc:spChg>
        <pc:spChg chg="mod">
          <ac:chgData name="charissa.varma@gmail.com" userId="S::urn:spo:guest#charissa.varma@gmail.com::" providerId="AD" clId="Web-{A85628EF-325E-1E9A-89DE-034219F79C30}" dt="2021-01-26T16:39:24.553" v="65" actId="20577"/>
          <ac:spMkLst>
            <pc:docMk/>
            <pc:sldMk cId="2912160203" sldId="2147374472"/>
            <ac:spMk id="18" creationId="{979E9E56-EF18-40DF-9204-C11ED75FE498}"/>
          </ac:spMkLst>
        </pc:spChg>
        <pc:picChg chg="mod">
          <ac:chgData name="charissa.varma@gmail.com" userId="S::urn:spo:guest#charissa.varma@gmail.com::" providerId="AD" clId="Web-{A85628EF-325E-1E9A-89DE-034219F79C30}" dt="2021-01-26T16:44:45.953" v="138" actId="1076"/>
          <ac:picMkLst>
            <pc:docMk/>
            <pc:sldMk cId="2912160203" sldId="2147374472"/>
            <ac:picMk id="2" creationId="{E5D1D0C9-E03F-489A-89B3-0F6F04E983F1}"/>
          </ac:picMkLst>
        </pc:picChg>
      </pc:sldChg>
      <pc:sldChg chg="modSp">
        <pc:chgData name="charissa.varma@gmail.com" userId="S::urn:spo:guest#charissa.varma@gmail.com::" providerId="AD" clId="Web-{A85628EF-325E-1E9A-89DE-034219F79C30}" dt="2021-01-26T16:51:12.636" v="171" actId="20577"/>
        <pc:sldMkLst>
          <pc:docMk/>
          <pc:sldMk cId="3875679554" sldId="2147374473"/>
        </pc:sldMkLst>
        <pc:spChg chg="mod">
          <ac:chgData name="charissa.varma@gmail.com" userId="S::urn:spo:guest#charissa.varma@gmail.com::" providerId="AD" clId="Web-{A85628EF-325E-1E9A-89DE-034219F79C30}" dt="2021-01-26T16:51:01.401" v="169" actId="20577"/>
          <ac:spMkLst>
            <pc:docMk/>
            <pc:sldMk cId="3875679554" sldId="2147374473"/>
            <ac:spMk id="12" creationId="{C4F3B1BC-9DD5-40DD-A700-9CEF72083C64}"/>
          </ac:spMkLst>
        </pc:spChg>
        <pc:spChg chg="mod">
          <ac:chgData name="charissa.varma@gmail.com" userId="S::urn:spo:guest#charissa.varma@gmail.com::" providerId="AD" clId="Web-{A85628EF-325E-1E9A-89DE-034219F79C30}" dt="2021-01-26T16:51:12.636" v="171" actId="20577"/>
          <ac:spMkLst>
            <pc:docMk/>
            <pc:sldMk cId="3875679554" sldId="2147374473"/>
            <ac:spMk id="17" creationId="{1CD73145-A9D3-459A-A17B-1DEB855330AC}"/>
          </ac:spMkLst>
        </pc:spChg>
        <pc:spChg chg="mod">
          <ac:chgData name="charissa.varma@gmail.com" userId="S::urn:spo:guest#charissa.varma@gmail.com::" providerId="AD" clId="Web-{A85628EF-325E-1E9A-89DE-034219F79C30}" dt="2021-01-26T16:50:42.244" v="167" actId="20577"/>
          <ac:spMkLst>
            <pc:docMk/>
            <pc:sldMk cId="3875679554" sldId="2147374473"/>
            <ac:spMk id="18" creationId="{D3A5F72B-BED4-4EF7-9140-3523E8BF5044}"/>
          </ac:spMkLst>
        </pc:spChg>
      </pc:sldChg>
      <pc:sldChg chg="modSp">
        <pc:chgData name="charissa.varma@gmail.com" userId="S::urn:spo:guest#charissa.varma@gmail.com::" providerId="AD" clId="Web-{A85628EF-325E-1E9A-89DE-034219F79C30}" dt="2021-01-26T16:52:27.341" v="177" actId="20577"/>
        <pc:sldMkLst>
          <pc:docMk/>
          <pc:sldMk cId="3170306163" sldId="2147374474"/>
        </pc:sldMkLst>
        <pc:spChg chg="mod">
          <ac:chgData name="charissa.varma@gmail.com" userId="S::urn:spo:guest#charissa.varma@gmail.com::" providerId="AD" clId="Web-{A85628EF-325E-1E9A-89DE-034219F79C30}" dt="2021-01-26T16:52:27.341" v="177" actId="20577"/>
          <ac:spMkLst>
            <pc:docMk/>
            <pc:sldMk cId="3170306163" sldId="2147374474"/>
            <ac:spMk id="10" creationId="{00000000-0000-0000-0000-000000000000}"/>
          </ac:spMkLst>
        </pc:spChg>
        <pc:spChg chg="mod">
          <ac:chgData name="charissa.varma@gmail.com" userId="S::urn:spo:guest#charissa.varma@gmail.com::" providerId="AD" clId="Web-{A85628EF-325E-1E9A-89DE-034219F79C30}" dt="2021-01-26T16:51:28.011" v="173" actId="20577"/>
          <ac:spMkLst>
            <pc:docMk/>
            <pc:sldMk cId="3170306163" sldId="2147374474"/>
            <ac:spMk id="15" creationId="{BD55400E-16C7-4631-BC99-017712C9B551}"/>
          </ac:spMkLst>
        </pc:spChg>
      </pc:sldChg>
      <pc:sldChg chg="addSp modSp">
        <pc:chgData name="charissa.varma@gmail.com" userId="S::urn:spo:guest#charissa.varma@gmail.com::" providerId="AD" clId="Web-{A85628EF-325E-1E9A-89DE-034219F79C30}" dt="2021-01-26T17:23:15.533" v="434" actId="20577"/>
        <pc:sldMkLst>
          <pc:docMk/>
          <pc:sldMk cId="1594598750" sldId="2147374475"/>
        </pc:sldMkLst>
        <pc:spChg chg="add mod">
          <ac:chgData name="charissa.varma@gmail.com" userId="S::urn:spo:guest#charissa.varma@gmail.com::" providerId="AD" clId="Web-{A85628EF-325E-1E9A-89DE-034219F79C30}" dt="2021-01-26T17:23:15.533" v="434" actId="20577"/>
          <ac:spMkLst>
            <pc:docMk/>
            <pc:sldMk cId="1594598750" sldId="2147374475"/>
            <ac:spMk id="3" creationId="{23319D3C-F123-49E5-AF93-0AC981126FD8}"/>
          </ac:spMkLst>
        </pc:spChg>
        <pc:spChg chg="mod">
          <ac:chgData name="charissa.varma@gmail.com" userId="S::urn:spo:guest#charissa.varma@gmail.com::" providerId="AD" clId="Web-{A85628EF-325E-1E9A-89DE-034219F79C30}" dt="2021-01-26T17:22:33.766" v="427" actId="20577"/>
          <ac:spMkLst>
            <pc:docMk/>
            <pc:sldMk cId="1594598750" sldId="2147374475"/>
            <ac:spMk id="17" creationId="{35242D0C-A365-4FC0-8563-D656E017FA60}"/>
          </ac:spMkLst>
        </pc:spChg>
        <pc:spChg chg="mod">
          <ac:chgData name="charissa.varma@gmail.com" userId="S::urn:spo:guest#charissa.varma@gmail.com::" providerId="AD" clId="Web-{A85628EF-325E-1E9A-89DE-034219F79C30}" dt="2021-01-26T17:18:37.619" v="405" actId="20577"/>
          <ac:spMkLst>
            <pc:docMk/>
            <pc:sldMk cId="1594598750" sldId="2147374475"/>
            <ac:spMk id="19" creationId="{C8962E62-30BC-4F75-A9F7-A3AE4C04C4FF}"/>
          </ac:spMkLst>
        </pc:spChg>
      </pc:sldChg>
      <pc:sldChg chg="modSp">
        <pc:chgData name="charissa.varma@gmail.com" userId="S::urn:spo:guest#charissa.varma@gmail.com::" providerId="AD" clId="Web-{A85628EF-325E-1E9A-89DE-034219F79C30}" dt="2021-01-26T17:14:54.894" v="367" actId="20577"/>
        <pc:sldMkLst>
          <pc:docMk/>
          <pc:sldMk cId="1838155592" sldId="2147374508"/>
        </pc:sldMkLst>
        <pc:spChg chg="mod">
          <ac:chgData name="charissa.varma@gmail.com" userId="S::urn:spo:guest#charissa.varma@gmail.com::" providerId="AD" clId="Web-{A85628EF-325E-1E9A-89DE-034219F79C30}" dt="2021-01-26T17:14:54.894" v="367" actId="20577"/>
          <ac:spMkLst>
            <pc:docMk/>
            <pc:sldMk cId="1838155592" sldId="2147374508"/>
            <ac:spMk id="2" creationId="{573465DD-D85E-4BAA-9835-780AC09F1E44}"/>
          </ac:spMkLst>
        </pc:spChg>
      </pc:sldChg>
      <pc:sldChg chg="modSp">
        <pc:chgData name="charissa.varma@gmail.com" userId="S::urn:spo:guest#charissa.varma@gmail.com::" providerId="AD" clId="Web-{A85628EF-325E-1E9A-89DE-034219F79C30}" dt="2021-01-26T17:17:10.132" v="384" actId="20577"/>
        <pc:sldMkLst>
          <pc:docMk/>
          <pc:sldMk cId="2063734542" sldId="2147374510"/>
        </pc:sldMkLst>
        <pc:spChg chg="mod">
          <ac:chgData name="charissa.varma@gmail.com" userId="S::urn:spo:guest#charissa.varma@gmail.com::" providerId="AD" clId="Web-{A85628EF-325E-1E9A-89DE-034219F79C30}" dt="2021-01-26T17:17:10.132" v="384" actId="20577"/>
          <ac:spMkLst>
            <pc:docMk/>
            <pc:sldMk cId="2063734542" sldId="2147374510"/>
            <ac:spMk id="5" creationId="{00000000-0000-0000-0000-000000000000}"/>
          </ac:spMkLst>
        </pc:spChg>
        <pc:spChg chg="mod">
          <ac:chgData name="charissa.varma@gmail.com" userId="S::urn:spo:guest#charissa.varma@gmail.com::" providerId="AD" clId="Web-{A85628EF-325E-1E9A-89DE-034219F79C30}" dt="2021-01-26T17:16:04.521" v="371" actId="20577"/>
          <ac:spMkLst>
            <pc:docMk/>
            <pc:sldMk cId="2063734542" sldId="2147374510"/>
            <ac:spMk id="7" creationId="{00000000-0000-0000-0000-000000000000}"/>
          </ac:spMkLst>
        </pc:spChg>
      </pc:sldChg>
      <pc:sldChg chg="addSp delSp modSp">
        <pc:chgData name="charissa.varma@gmail.com" userId="S::urn:spo:guest#charissa.varma@gmail.com::" providerId="AD" clId="Web-{A85628EF-325E-1E9A-89DE-034219F79C30}" dt="2021-01-26T17:05:49.004" v="296" actId="1076"/>
        <pc:sldMkLst>
          <pc:docMk/>
          <pc:sldMk cId="60550498" sldId="2147374539"/>
        </pc:sldMkLst>
        <pc:spChg chg="mod">
          <ac:chgData name="charissa.varma@gmail.com" userId="S::urn:spo:guest#charissa.varma@gmail.com::" providerId="AD" clId="Web-{A85628EF-325E-1E9A-89DE-034219F79C30}" dt="2021-01-26T17:05:49.004" v="296" actId="1076"/>
          <ac:spMkLst>
            <pc:docMk/>
            <pc:sldMk cId="60550498" sldId="2147374539"/>
            <ac:spMk id="2" creationId="{92DBE94D-9E31-46C5-BE6E-6C4D0A3C7D6D}"/>
          </ac:spMkLst>
        </pc:spChg>
        <pc:spChg chg="add del mod">
          <ac:chgData name="charissa.varma@gmail.com" userId="S::urn:spo:guest#charissa.varma@gmail.com::" providerId="AD" clId="Web-{A85628EF-325E-1E9A-89DE-034219F79C30}" dt="2021-01-26T17:05:37.457" v="295" actId="14100"/>
          <ac:spMkLst>
            <pc:docMk/>
            <pc:sldMk cId="60550498" sldId="2147374539"/>
            <ac:spMk id="8" creationId="{02E174F1-6376-4B04-87D2-BEEEAB13BAEE}"/>
          </ac:spMkLst>
        </pc:spChg>
        <pc:spChg chg="add del mod">
          <ac:chgData name="charissa.varma@gmail.com" userId="S::urn:spo:guest#charissa.varma@gmail.com::" providerId="AD" clId="Web-{A85628EF-325E-1E9A-89DE-034219F79C30}" dt="2021-01-26T17:05:05.190" v="291"/>
          <ac:spMkLst>
            <pc:docMk/>
            <pc:sldMk cId="60550498" sldId="2147374539"/>
            <ac:spMk id="11" creationId="{0E1ACFFD-AF20-497B-A3B2-B733A6C38A35}"/>
          </ac:spMkLst>
        </pc:spChg>
        <pc:picChg chg="mod">
          <ac:chgData name="charissa.varma@gmail.com" userId="S::urn:spo:guest#charissa.varma@gmail.com::" providerId="AD" clId="Web-{A85628EF-325E-1E9A-89DE-034219F79C30}" dt="2021-01-26T17:03:06.609" v="280" actId="1076"/>
          <ac:picMkLst>
            <pc:docMk/>
            <pc:sldMk cId="60550498" sldId="2147374539"/>
            <ac:picMk id="9" creationId="{F0E7C443-E1DE-488C-91E4-B52470CD660A}"/>
          </ac:picMkLst>
        </pc:picChg>
      </pc:sldChg>
      <pc:sldChg chg="modSp">
        <pc:chgData name="charissa.varma@gmail.com" userId="S::urn:spo:guest#charissa.varma@gmail.com::" providerId="AD" clId="Web-{A85628EF-325E-1E9A-89DE-034219F79C30}" dt="2021-01-26T17:09:42.917" v="344" actId="20577"/>
        <pc:sldMkLst>
          <pc:docMk/>
          <pc:sldMk cId="3950736575" sldId="2147374540"/>
        </pc:sldMkLst>
        <pc:spChg chg="mod">
          <ac:chgData name="charissa.varma@gmail.com" userId="S::urn:spo:guest#charissa.varma@gmail.com::" providerId="AD" clId="Web-{A85628EF-325E-1E9A-89DE-034219F79C30}" dt="2021-01-26T17:09:13.822" v="340" actId="20577"/>
          <ac:spMkLst>
            <pc:docMk/>
            <pc:sldMk cId="3950736575" sldId="2147374540"/>
            <ac:spMk id="2" creationId="{92DBE94D-9E31-46C5-BE6E-6C4D0A3C7D6D}"/>
          </ac:spMkLst>
        </pc:spChg>
        <pc:spChg chg="mod">
          <ac:chgData name="charissa.varma@gmail.com" userId="S::urn:spo:guest#charissa.varma@gmail.com::" providerId="AD" clId="Web-{A85628EF-325E-1E9A-89DE-034219F79C30}" dt="2021-01-26T17:09:42.917" v="344" actId="20577"/>
          <ac:spMkLst>
            <pc:docMk/>
            <pc:sldMk cId="3950736575" sldId="2147374540"/>
            <ac:spMk id="3" creationId="{71B5C919-4FDC-4154-8F98-ECDBFABCAF52}"/>
          </ac:spMkLst>
        </pc:spChg>
        <pc:spChg chg="mod">
          <ac:chgData name="charissa.varma@gmail.com" userId="S::urn:spo:guest#charissa.varma@gmail.com::" providerId="AD" clId="Web-{A85628EF-325E-1E9A-89DE-034219F79C30}" dt="2021-01-26T17:06:10.973" v="298" actId="20577"/>
          <ac:spMkLst>
            <pc:docMk/>
            <pc:sldMk cId="3950736575" sldId="2147374540"/>
            <ac:spMk id="8" creationId="{02E174F1-6376-4B04-87D2-BEEEAB13BAEE}"/>
          </ac:spMkLst>
        </pc:spChg>
      </pc:sldChg>
      <pc:sldChg chg="modSp">
        <pc:chgData name="charissa.varma@gmail.com" userId="S::urn:spo:guest#charissa.varma@gmail.com::" providerId="AD" clId="Web-{A85628EF-325E-1E9A-89DE-034219F79C30}" dt="2021-01-26T17:11:13.950" v="365" actId="20577"/>
        <pc:sldMkLst>
          <pc:docMk/>
          <pc:sldMk cId="2062862420" sldId="2147374541"/>
        </pc:sldMkLst>
        <pc:spChg chg="mod">
          <ac:chgData name="charissa.varma@gmail.com" userId="S::urn:spo:guest#charissa.varma@gmail.com::" providerId="AD" clId="Web-{A85628EF-325E-1E9A-89DE-034219F79C30}" dt="2021-01-26T17:11:13.950" v="365" actId="20577"/>
          <ac:spMkLst>
            <pc:docMk/>
            <pc:sldMk cId="2062862420" sldId="2147374541"/>
            <ac:spMk id="2" creationId="{92DBE94D-9E31-46C5-BE6E-6C4D0A3C7D6D}"/>
          </ac:spMkLst>
        </pc:spChg>
        <pc:spChg chg="mod">
          <ac:chgData name="charissa.varma@gmail.com" userId="S::urn:spo:guest#charissa.varma@gmail.com::" providerId="AD" clId="Web-{A85628EF-325E-1E9A-89DE-034219F79C30}" dt="2021-01-26T17:09:56.167" v="345" actId="20577"/>
          <ac:spMkLst>
            <pc:docMk/>
            <pc:sldMk cId="2062862420" sldId="2147374541"/>
            <ac:spMk id="8" creationId="{02E174F1-6376-4B04-87D2-BEEEAB13BAEE}"/>
          </ac:spMkLst>
        </pc:spChg>
      </pc:sldChg>
      <pc:sldChg chg="modSp">
        <pc:chgData name="charissa.varma@gmail.com" userId="S::urn:spo:guest#charissa.varma@gmail.com::" providerId="AD" clId="Web-{A85628EF-325E-1E9A-89DE-034219F79C30}" dt="2021-01-26T17:11:41.248" v="366" actId="20577"/>
        <pc:sldMkLst>
          <pc:docMk/>
          <pc:sldMk cId="4013737245" sldId="2147374634"/>
        </pc:sldMkLst>
        <pc:spChg chg="mod">
          <ac:chgData name="charissa.varma@gmail.com" userId="S::urn:spo:guest#charissa.varma@gmail.com::" providerId="AD" clId="Web-{A85628EF-325E-1E9A-89DE-034219F79C30}" dt="2021-01-26T17:11:41.248" v="366" actId="20577"/>
          <ac:spMkLst>
            <pc:docMk/>
            <pc:sldMk cId="4013737245" sldId="2147374634"/>
            <ac:spMk id="8" creationId="{00000000-0000-0000-0000-000000000000}"/>
          </ac:spMkLst>
        </pc:spChg>
      </pc:sldChg>
      <pc:sldChg chg="add del">
        <pc:chgData name="charissa.varma@gmail.com" userId="S::urn:spo:guest#charissa.varma@gmail.com::" providerId="AD" clId="Web-{A85628EF-325E-1E9A-89DE-034219F79C30}" dt="2021-01-26T16:16:03.389" v="2"/>
        <pc:sldMkLst>
          <pc:docMk/>
          <pc:sldMk cId="4185578937" sldId="2147374684"/>
        </pc:sldMkLst>
      </pc:sldChg>
      <pc:sldChg chg="add del ord replId">
        <pc:chgData name="charissa.varma@gmail.com" userId="S::urn:spo:guest#charissa.varma@gmail.com::" providerId="AD" clId="Web-{A85628EF-325E-1E9A-89DE-034219F79C30}" dt="2021-01-26T16:59:24.759" v="232"/>
        <pc:sldMkLst>
          <pc:docMk/>
          <pc:sldMk cId="2609061351" sldId="2147374816"/>
        </pc:sldMkLst>
      </pc:sldChg>
    </pc:docChg>
  </pc:docChgLst>
  <pc:docChgLst>
    <pc:chgData name="charissa.varma@gmail.com" userId="S::urn:spo:guest#charissa.varma@gmail.com::" providerId="AD" clId="Web-{D25E7904-3A9C-49F9-79F7-7A9372987216}"/>
    <pc:docChg chg="addSld delSld modSld sldOrd modSection">
      <pc:chgData name="charissa.varma@gmail.com" userId="S::urn:spo:guest#charissa.varma@gmail.com::" providerId="AD" clId="Web-{D25E7904-3A9C-49F9-79F7-7A9372987216}" dt="2021-01-26T20:08:06.684" v="672" actId="20577"/>
      <pc:docMkLst>
        <pc:docMk/>
      </pc:docMkLst>
      <pc:sldChg chg="modSp">
        <pc:chgData name="charissa.varma@gmail.com" userId="S::urn:spo:guest#charissa.varma@gmail.com::" providerId="AD" clId="Web-{D25E7904-3A9C-49F9-79F7-7A9372987216}" dt="2021-01-26T19:16:38.365" v="322" actId="20577"/>
        <pc:sldMkLst>
          <pc:docMk/>
          <pc:sldMk cId="4039763210" sldId="319"/>
        </pc:sldMkLst>
        <pc:spChg chg="mod">
          <ac:chgData name="charissa.varma@gmail.com" userId="S::urn:spo:guest#charissa.varma@gmail.com::" providerId="AD" clId="Web-{D25E7904-3A9C-49F9-79F7-7A9372987216}" dt="2021-01-26T19:16:14.411" v="318" actId="20577"/>
          <ac:spMkLst>
            <pc:docMk/>
            <pc:sldMk cId="4039763210" sldId="319"/>
            <ac:spMk id="7" creationId="{B96E152B-E822-43D0-978E-B020B198D1E3}"/>
          </ac:spMkLst>
        </pc:spChg>
        <pc:spChg chg="mod">
          <ac:chgData name="charissa.varma@gmail.com" userId="S::urn:spo:guest#charissa.varma@gmail.com::" providerId="AD" clId="Web-{D25E7904-3A9C-49F9-79F7-7A9372987216}" dt="2021-01-26T19:16:38.365" v="322" actId="20577"/>
          <ac:spMkLst>
            <pc:docMk/>
            <pc:sldMk cId="4039763210" sldId="319"/>
            <ac:spMk id="10" creationId="{4C83D370-247D-4CEE-90C4-9334341DB1D2}"/>
          </ac:spMkLst>
        </pc:spChg>
      </pc:sldChg>
      <pc:sldChg chg="modSp">
        <pc:chgData name="charissa.varma@gmail.com" userId="S::urn:spo:guest#charissa.varma@gmail.com::" providerId="AD" clId="Web-{D25E7904-3A9C-49F9-79F7-7A9372987216}" dt="2021-01-26T19:17:45.569" v="329" actId="20577"/>
        <pc:sldMkLst>
          <pc:docMk/>
          <pc:sldMk cId="121534553" sldId="320"/>
        </pc:sldMkLst>
        <pc:spChg chg="mod">
          <ac:chgData name="charissa.varma@gmail.com" userId="S::urn:spo:guest#charissa.varma@gmail.com::" providerId="AD" clId="Web-{D25E7904-3A9C-49F9-79F7-7A9372987216}" dt="2021-01-26T19:17:01.319" v="323" actId="20577"/>
          <ac:spMkLst>
            <pc:docMk/>
            <pc:sldMk cId="121534553" sldId="320"/>
            <ac:spMk id="7" creationId="{B96E152B-E822-43D0-978E-B020B198D1E3}"/>
          </ac:spMkLst>
        </pc:spChg>
        <pc:spChg chg="mod">
          <ac:chgData name="charissa.varma@gmail.com" userId="S::urn:spo:guest#charissa.varma@gmail.com::" providerId="AD" clId="Web-{D25E7904-3A9C-49F9-79F7-7A9372987216}" dt="2021-01-26T19:17:45.569" v="329" actId="20577"/>
          <ac:spMkLst>
            <pc:docMk/>
            <pc:sldMk cId="121534553" sldId="320"/>
            <ac:spMk id="10" creationId="{4C83D370-247D-4CEE-90C4-9334341DB1D2}"/>
          </ac:spMkLst>
        </pc:spChg>
      </pc:sldChg>
      <pc:sldChg chg="modSp">
        <pc:chgData name="charissa.varma@gmail.com" userId="S::urn:spo:guest#charissa.varma@gmail.com::" providerId="AD" clId="Web-{D25E7904-3A9C-49F9-79F7-7A9372987216}" dt="2021-01-26T19:18:04.789" v="332" actId="20577"/>
        <pc:sldMkLst>
          <pc:docMk/>
          <pc:sldMk cId="1812221814" sldId="321"/>
        </pc:sldMkLst>
        <pc:spChg chg="mod">
          <ac:chgData name="charissa.varma@gmail.com" userId="S::urn:spo:guest#charissa.varma@gmail.com::" providerId="AD" clId="Web-{D25E7904-3A9C-49F9-79F7-7A9372987216}" dt="2021-01-26T19:17:56.257" v="330" actId="20577"/>
          <ac:spMkLst>
            <pc:docMk/>
            <pc:sldMk cId="1812221814" sldId="321"/>
            <ac:spMk id="7" creationId="{B96E152B-E822-43D0-978E-B020B198D1E3}"/>
          </ac:spMkLst>
        </pc:spChg>
        <pc:spChg chg="mod">
          <ac:chgData name="charissa.varma@gmail.com" userId="S::urn:spo:guest#charissa.varma@gmail.com::" providerId="AD" clId="Web-{D25E7904-3A9C-49F9-79F7-7A9372987216}" dt="2021-01-26T19:18:04.789" v="332" actId="20577"/>
          <ac:spMkLst>
            <pc:docMk/>
            <pc:sldMk cId="1812221814" sldId="321"/>
            <ac:spMk id="10" creationId="{4C83D370-247D-4CEE-90C4-9334341DB1D2}"/>
          </ac:spMkLst>
        </pc:spChg>
      </pc:sldChg>
      <pc:sldChg chg="modSp">
        <pc:chgData name="charissa.varma@gmail.com" userId="S::urn:spo:guest#charissa.varma@gmail.com::" providerId="AD" clId="Web-{D25E7904-3A9C-49F9-79F7-7A9372987216}" dt="2021-01-26T19:18:17.008" v="336" actId="20577"/>
        <pc:sldMkLst>
          <pc:docMk/>
          <pc:sldMk cId="3378496444" sldId="322"/>
        </pc:sldMkLst>
        <pc:spChg chg="mod">
          <ac:chgData name="charissa.varma@gmail.com" userId="S::urn:spo:guest#charissa.varma@gmail.com::" providerId="AD" clId="Web-{D25E7904-3A9C-49F9-79F7-7A9372987216}" dt="2021-01-26T19:18:11.742" v="334" actId="20577"/>
          <ac:spMkLst>
            <pc:docMk/>
            <pc:sldMk cId="3378496444" sldId="322"/>
            <ac:spMk id="7" creationId="{B96E152B-E822-43D0-978E-B020B198D1E3}"/>
          </ac:spMkLst>
        </pc:spChg>
        <pc:spChg chg="mod">
          <ac:chgData name="charissa.varma@gmail.com" userId="S::urn:spo:guest#charissa.varma@gmail.com::" providerId="AD" clId="Web-{D25E7904-3A9C-49F9-79F7-7A9372987216}" dt="2021-01-26T19:18:17.008" v="336" actId="20577"/>
          <ac:spMkLst>
            <pc:docMk/>
            <pc:sldMk cId="3378496444" sldId="322"/>
            <ac:spMk id="10" creationId="{4C83D370-247D-4CEE-90C4-9334341DB1D2}"/>
          </ac:spMkLst>
        </pc:spChg>
      </pc:sldChg>
      <pc:sldChg chg="modSp">
        <pc:chgData name="charissa.varma@gmail.com" userId="S::urn:spo:guest#charissa.varma@gmail.com::" providerId="AD" clId="Web-{D25E7904-3A9C-49F9-79F7-7A9372987216}" dt="2021-01-26T19:18:31.789" v="339" actId="20577"/>
        <pc:sldMkLst>
          <pc:docMk/>
          <pc:sldMk cId="4132766634" sldId="323"/>
        </pc:sldMkLst>
        <pc:spChg chg="mod">
          <ac:chgData name="charissa.varma@gmail.com" userId="S::urn:spo:guest#charissa.varma@gmail.com::" providerId="AD" clId="Web-{D25E7904-3A9C-49F9-79F7-7A9372987216}" dt="2021-01-26T19:18:22.570" v="337" actId="20577"/>
          <ac:spMkLst>
            <pc:docMk/>
            <pc:sldMk cId="4132766634" sldId="323"/>
            <ac:spMk id="7" creationId="{B96E152B-E822-43D0-978E-B020B198D1E3}"/>
          </ac:spMkLst>
        </pc:spChg>
        <pc:spChg chg="mod">
          <ac:chgData name="charissa.varma@gmail.com" userId="S::urn:spo:guest#charissa.varma@gmail.com::" providerId="AD" clId="Web-{D25E7904-3A9C-49F9-79F7-7A9372987216}" dt="2021-01-26T19:18:31.789" v="339" actId="20577"/>
          <ac:spMkLst>
            <pc:docMk/>
            <pc:sldMk cId="4132766634" sldId="323"/>
            <ac:spMk id="10" creationId="{4C83D370-247D-4CEE-90C4-9334341DB1D2}"/>
          </ac:spMkLst>
        </pc:spChg>
      </pc:sldChg>
      <pc:sldChg chg="modSp">
        <pc:chgData name="charissa.varma@gmail.com" userId="S::urn:spo:guest#charissa.varma@gmail.com::" providerId="AD" clId="Web-{D25E7904-3A9C-49F9-79F7-7A9372987216}" dt="2021-01-26T19:18:44.633" v="343" actId="20577"/>
        <pc:sldMkLst>
          <pc:docMk/>
          <pc:sldMk cId="276709221" sldId="324"/>
        </pc:sldMkLst>
        <pc:spChg chg="mod">
          <ac:chgData name="charissa.varma@gmail.com" userId="S::urn:spo:guest#charissa.varma@gmail.com::" providerId="AD" clId="Web-{D25E7904-3A9C-49F9-79F7-7A9372987216}" dt="2021-01-26T19:18:35.477" v="340" actId="20577"/>
          <ac:spMkLst>
            <pc:docMk/>
            <pc:sldMk cId="276709221" sldId="324"/>
            <ac:spMk id="7" creationId="{B96E152B-E822-43D0-978E-B020B198D1E3}"/>
          </ac:spMkLst>
        </pc:spChg>
        <pc:spChg chg="mod">
          <ac:chgData name="charissa.varma@gmail.com" userId="S::urn:spo:guest#charissa.varma@gmail.com::" providerId="AD" clId="Web-{D25E7904-3A9C-49F9-79F7-7A9372987216}" dt="2021-01-26T19:18:44.633" v="343" actId="20577"/>
          <ac:spMkLst>
            <pc:docMk/>
            <pc:sldMk cId="276709221" sldId="324"/>
            <ac:spMk id="10" creationId="{4C83D370-247D-4CEE-90C4-9334341DB1D2}"/>
          </ac:spMkLst>
        </pc:spChg>
      </pc:sldChg>
      <pc:sldChg chg="delSp">
        <pc:chgData name="charissa.varma@gmail.com" userId="S::urn:spo:guest#charissa.varma@gmail.com::" providerId="AD" clId="Web-{D25E7904-3A9C-49F9-79F7-7A9372987216}" dt="2021-01-26T19:38:00.563" v="490"/>
        <pc:sldMkLst>
          <pc:docMk/>
          <pc:sldMk cId="3781189444" sldId="395"/>
        </pc:sldMkLst>
        <pc:spChg chg="del">
          <ac:chgData name="charissa.varma@gmail.com" userId="S::urn:spo:guest#charissa.varma@gmail.com::" providerId="AD" clId="Web-{D25E7904-3A9C-49F9-79F7-7A9372987216}" dt="2021-01-26T19:38:00.563" v="490"/>
          <ac:spMkLst>
            <pc:docMk/>
            <pc:sldMk cId="3781189444" sldId="395"/>
            <ac:spMk id="8" creationId="{00000000-0000-0000-0000-000000000000}"/>
          </ac:spMkLst>
        </pc:spChg>
      </pc:sldChg>
      <pc:sldChg chg="delSp modSp">
        <pc:chgData name="charissa.varma@gmail.com" userId="S::urn:spo:guest#charissa.varma@gmail.com::" providerId="AD" clId="Web-{D25E7904-3A9C-49F9-79F7-7A9372987216}" dt="2021-01-26T19:24:48.187" v="357" actId="20577"/>
        <pc:sldMkLst>
          <pc:docMk/>
          <pc:sldMk cId="1110765930" sldId="2147374186"/>
        </pc:sldMkLst>
        <pc:spChg chg="mod">
          <ac:chgData name="charissa.varma@gmail.com" userId="S::urn:spo:guest#charissa.varma@gmail.com::" providerId="AD" clId="Web-{D25E7904-3A9C-49F9-79F7-7A9372987216}" dt="2021-01-26T19:24:48.187" v="357" actId="20577"/>
          <ac:spMkLst>
            <pc:docMk/>
            <pc:sldMk cId="1110765930" sldId="2147374186"/>
            <ac:spMk id="4" creationId="{00000000-0000-0000-0000-000000000000}"/>
          </ac:spMkLst>
        </pc:spChg>
        <pc:spChg chg="del">
          <ac:chgData name="charissa.varma@gmail.com" userId="S::urn:spo:guest#charissa.varma@gmail.com::" providerId="AD" clId="Web-{D25E7904-3A9C-49F9-79F7-7A9372987216}" dt="2021-01-26T19:21:46.402" v="347"/>
          <ac:spMkLst>
            <pc:docMk/>
            <pc:sldMk cId="1110765930" sldId="2147374186"/>
            <ac:spMk id="6" creationId="{81BCA683-EC99-4D10-A3B0-62E0647791F5}"/>
          </ac:spMkLst>
        </pc:spChg>
      </pc:sldChg>
      <pc:sldChg chg="modSp">
        <pc:chgData name="charissa.varma@gmail.com" userId="S::urn:spo:guest#charissa.varma@gmail.com::" providerId="AD" clId="Web-{D25E7904-3A9C-49F9-79F7-7A9372987216}" dt="2021-01-26T19:28:55.646" v="368" actId="1076"/>
        <pc:sldMkLst>
          <pc:docMk/>
          <pc:sldMk cId="1676424173" sldId="2147374187"/>
        </pc:sldMkLst>
        <pc:spChg chg="mod">
          <ac:chgData name="charissa.varma@gmail.com" userId="S::urn:spo:guest#charissa.varma@gmail.com::" providerId="AD" clId="Web-{D25E7904-3A9C-49F9-79F7-7A9372987216}" dt="2021-01-26T19:28:55.646" v="368" actId="1076"/>
          <ac:spMkLst>
            <pc:docMk/>
            <pc:sldMk cId="1676424173" sldId="2147374187"/>
            <ac:spMk id="3" creationId="{BA860898-F4F1-43B9-ACB7-0346DB93DA3C}"/>
          </ac:spMkLst>
        </pc:spChg>
      </pc:sldChg>
      <pc:sldChg chg="delSp">
        <pc:chgData name="charissa.varma@gmail.com" userId="S::urn:spo:guest#charissa.varma@gmail.com::" providerId="AD" clId="Web-{D25E7904-3A9C-49F9-79F7-7A9372987216}" dt="2021-01-26T19:36:03.498" v="485"/>
        <pc:sldMkLst>
          <pc:docMk/>
          <pc:sldMk cId="3839620612" sldId="2147374248"/>
        </pc:sldMkLst>
        <pc:spChg chg="del">
          <ac:chgData name="charissa.varma@gmail.com" userId="S::urn:spo:guest#charissa.varma@gmail.com::" providerId="AD" clId="Web-{D25E7904-3A9C-49F9-79F7-7A9372987216}" dt="2021-01-26T19:36:03.498" v="485"/>
          <ac:spMkLst>
            <pc:docMk/>
            <pc:sldMk cId="3839620612" sldId="2147374248"/>
            <ac:spMk id="8" creationId="{0763AE83-0DDA-422C-9DCB-B8D3C5A4671F}"/>
          </ac:spMkLst>
        </pc:spChg>
      </pc:sldChg>
      <pc:sldChg chg="modSp">
        <pc:chgData name="charissa.varma@gmail.com" userId="S::urn:spo:guest#charissa.varma@gmail.com::" providerId="AD" clId="Web-{D25E7904-3A9C-49F9-79F7-7A9372987216}" dt="2021-01-26T19:21:21.183" v="346" actId="20577"/>
        <pc:sldMkLst>
          <pc:docMk/>
          <pc:sldMk cId="2821346435" sldId="2147374381"/>
        </pc:sldMkLst>
        <pc:spChg chg="mod">
          <ac:chgData name="charissa.varma@gmail.com" userId="S::urn:spo:guest#charissa.varma@gmail.com::" providerId="AD" clId="Web-{D25E7904-3A9C-49F9-79F7-7A9372987216}" dt="2021-01-26T19:21:21.183" v="346" actId="20577"/>
          <ac:spMkLst>
            <pc:docMk/>
            <pc:sldMk cId="2821346435" sldId="2147374381"/>
            <ac:spMk id="2" creationId="{573465DD-D85E-4BAA-9835-780AC09F1E44}"/>
          </ac:spMkLst>
        </pc:spChg>
      </pc:sldChg>
      <pc:sldChg chg="addSp modSp">
        <pc:chgData name="charissa.varma@gmail.com" userId="S::urn:spo:guest#charissa.varma@gmail.com::" providerId="AD" clId="Web-{D25E7904-3A9C-49F9-79F7-7A9372987216}" dt="2021-01-26T19:50:04.909" v="515" actId="1076"/>
        <pc:sldMkLst>
          <pc:docMk/>
          <pc:sldMk cId="2191163902" sldId="2147374382"/>
        </pc:sldMkLst>
        <pc:spChg chg="add mod">
          <ac:chgData name="charissa.varma@gmail.com" userId="S::urn:spo:guest#charissa.varma@gmail.com::" providerId="AD" clId="Web-{D25E7904-3A9C-49F9-79F7-7A9372987216}" dt="2021-01-26T19:49:40.955" v="514" actId="20577"/>
          <ac:spMkLst>
            <pc:docMk/>
            <pc:sldMk cId="2191163902" sldId="2147374382"/>
            <ac:spMk id="2" creationId="{FD122AAD-7032-4EA6-8237-1481F24F1B41}"/>
          </ac:spMkLst>
        </pc:spChg>
        <pc:spChg chg="mod">
          <ac:chgData name="charissa.varma@gmail.com" userId="S::urn:spo:guest#charissa.varma@gmail.com::" providerId="AD" clId="Web-{D25E7904-3A9C-49F9-79F7-7A9372987216}" dt="2021-01-26T19:49:13.252" v="508" actId="20577"/>
          <ac:spMkLst>
            <pc:docMk/>
            <pc:sldMk cId="2191163902" sldId="2147374382"/>
            <ac:spMk id="8" creationId="{D5A3D4E3-E2C0-4ABB-982A-3B3A148A3730}"/>
          </ac:spMkLst>
        </pc:spChg>
        <pc:spChg chg="mod">
          <ac:chgData name="charissa.varma@gmail.com" userId="S::urn:spo:guest#charissa.varma@gmail.com::" providerId="AD" clId="Web-{D25E7904-3A9C-49F9-79F7-7A9372987216}" dt="2021-01-26T19:50:04.909" v="515" actId="1076"/>
          <ac:spMkLst>
            <pc:docMk/>
            <pc:sldMk cId="2191163902" sldId="2147374382"/>
            <ac:spMk id="19" creationId="{00000000-0000-0000-0000-000000000000}"/>
          </ac:spMkLst>
        </pc:spChg>
      </pc:sldChg>
      <pc:sldChg chg="modSp">
        <pc:chgData name="charissa.varma@gmail.com" userId="S::urn:spo:guest#charissa.varma@gmail.com::" providerId="AD" clId="Web-{D25E7904-3A9C-49F9-79F7-7A9372987216}" dt="2021-01-26T19:54:47.415" v="545" actId="20577"/>
        <pc:sldMkLst>
          <pc:docMk/>
          <pc:sldMk cId="3102405608" sldId="2147374387"/>
        </pc:sldMkLst>
        <pc:spChg chg="mod">
          <ac:chgData name="charissa.varma@gmail.com" userId="S::urn:spo:guest#charissa.varma@gmail.com::" providerId="AD" clId="Web-{D25E7904-3A9C-49F9-79F7-7A9372987216}" dt="2021-01-26T19:54:47.415" v="545" actId="20577"/>
          <ac:spMkLst>
            <pc:docMk/>
            <pc:sldMk cId="3102405608" sldId="2147374387"/>
            <ac:spMk id="17" creationId="{35242D0C-A365-4FC0-8563-D656E017FA60}"/>
          </ac:spMkLst>
        </pc:spChg>
      </pc:sldChg>
      <pc:sldChg chg="modSp">
        <pc:chgData name="charissa.varma@gmail.com" userId="S::urn:spo:guest#charissa.varma@gmail.com::" providerId="AD" clId="Web-{D25E7904-3A9C-49F9-79F7-7A9372987216}" dt="2021-01-26T19:55:30.322" v="549" actId="20577"/>
        <pc:sldMkLst>
          <pc:docMk/>
          <pc:sldMk cId="480358031" sldId="2147374388"/>
        </pc:sldMkLst>
        <pc:spChg chg="mod">
          <ac:chgData name="charissa.varma@gmail.com" userId="S::urn:spo:guest#charissa.varma@gmail.com::" providerId="AD" clId="Web-{D25E7904-3A9C-49F9-79F7-7A9372987216}" dt="2021-01-26T19:55:30.322" v="549" actId="20577"/>
          <ac:spMkLst>
            <pc:docMk/>
            <pc:sldMk cId="480358031" sldId="2147374388"/>
            <ac:spMk id="16" creationId="{803D8927-8532-4E9C-A32B-94873735E472}"/>
          </ac:spMkLst>
        </pc:spChg>
      </pc:sldChg>
      <pc:sldChg chg="modSp">
        <pc:chgData name="charissa.varma@gmail.com" userId="S::urn:spo:guest#charissa.varma@gmail.com::" providerId="AD" clId="Web-{D25E7904-3A9C-49F9-79F7-7A9372987216}" dt="2021-01-26T19:53:59.711" v="540" actId="20577"/>
        <pc:sldMkLst>
          <pc:docMk/>
          <pc:sldMk cId="3002512864" sldId="2147374389"/>
        </pc:sldMkLst>
        <pc:spChg chg="mod">
          <ac:chgData name="charissa.varma@gmail.com" userId="S::urn:spo:guest#charissa.varma@gmail.com::" providerId="AD" clId="Web-{D25E7904-3A9C-49F9-79F7-7A9372987216}" dt="2021-01-26T19:53:59.711" v="540" actId="20577"/>
          <ac:spMkLst>
            <pc:docMk/>
            <pc:sldMk cId="3002512864" sldId="2147374389"/>
            <ac:spMk id="20" creationId="{781A9199-C3CE-4020-A6DD-CC45FDE64B03}"/>
          </ac:spMkLst>
        </pc:spChg>
        <pc:spChg chg="mod">
          <ac:chgData name="charissa.varma@gmail.com" userId="S::urn:spo:guest#charissa.varma@gmail.com::" providerId="AD" clId="Web-{D25E7904-3A9C-49F9-79F7-7A9372987216}" dt="2021-01-26T19:53:40.757" v="537" actId="20577"/>
          <ac:spMkLst>
            <pc:docMk/>
            <pc:sldMk cId="3002512864" sldId="2147374389"/>
            <ac:spMk id="21" creationId="{CF9A5636-DA25-4C6F-98EA-296874D7AF7F}"/>
          </ac:spMkLst>
        </pc:spChg>
      </pc:sldChg>
      <pc:sldChg chg="delSp">
        <pc:chgData name="charissa.varma@gmail.com" userId="S::urn:spo:guest#charissa.varma@gmail.com::" providerId="AD" clId="Web-{D25E7904-3A9C-49F9-79F7-7A9372987216}" dt="2021-01-26T19:55:59.666" v="550"/>
        <pc:sldMkLst>
          <pc:docMk/>
          <pc:sldMk cId="1716110148" sldId="2147374395"/>
        </pc:sldMkLst>
        <pc:spChg chg="del">
          <ac:chgData name="charissa.varma@gmail.com" userId="S::urn:spo:guest#charissa.varma@gmail.com::" providerId="AD" clId="Web-{D25E7904-3A9C-49F9-79F7-7A9372987216}" dt="2021-01-26T19:55:59.666" v="550"/>
          <ac:spMkLst>
            <pc:docMk/>
            <pc:sldMk cId="1716110148" sldId="2147374395"/>
            <ac:spMk id="8" creationId="{00000000-0000-0000-0000-000000000000}"/>
          </ac:spMkLst>
        </pc:spChg>
      </pc:sldChg>
      <pc:sldChg chg="addSp delSp modSp ord">
        <pc:chgData name="charissa.varma@gmail.com" userId="S::urn:spo:guest#charissa.varma@gmail.com::" providerId="AD" clId="Web-{D25E7904-3A9C-49F9-79F7-7A9372987216}" dt="2021-01-26T19:53:25.351" v="535"/>
        <pc:sldMkLst>
          <pc:docMk/>
          <pc:sldMk cId="4010708944" sldId="2147374415"/>
        </pc:sldMkLst>
        <pc:spChg chg="del">
          <ac:chgData name="charissa.varma@gmail.com" userId="S::urn:spo:guest#charissa.varma@gmail.com::" providerId="AD" clId="Web-{D25E7904-3A9C-49F9-79F7-7A9372987216}" dt="2021-01-26T19:53:20.054" v="534"/>
          <ac:spMkLst>
            <pc:docMk/>
            <pc:sldMk cId="4010708944" sldId="2147374415"/>
            <ac:spMk id="3" creationId="{26B74E65-2AFE-4FF7-8AE1-C42738921E26}"/>
          </ac:spMkLst>
        </pc:spChg>
        <pc:spChg chg="add del mod">
          <ac:chgData name="charissa.varma@gmail.com" userId="S::urn:spo:guest#charissa.varma@gmail.com::" providerId="AD" clId="Web-{D25E7904-3A9C-49F9-79F7-7A9372987216}" dt="2021-01-26T19:53:12.116" v="533"/>
          <ac:spMkLst>
            <pc:docMk/>
            <pc:sldMk cId="4010708944" sldId="2147374415"/>
            <ac:spMk id="5" creationId="{E8C8305C-CA82-450F-8112-7963B2593624}"/>
          </ac:spMkLst>
        </pc:spChg>
        <pc:spChg chg="add del mod">
          <ac:chgData name="charissa.varma@gmail.com" userId="S::urn:spo:guest#charissa.varma@gmail.com::" providerId="AD" clId="Web-{D25E7904-3A9C-49F9-79F7-7A9372987216}" dt="2021-01-26T19:53:12.116" v="533"/>
          <ac:spMkLst>
            <pc:docMk/>
            <pc:sldMk cId="4010708944" sldId="2147374415"/>
            <ac:spMk id="8" creationId="{3F3437F7-BE40-42CD-A1BC-3D741A79C622}"/>
          </ac:spMkLst>
        </pc:spChg>
      </pc:sldChg>
      <pc:sldChg chg="delCm">
        <pc:chgData name="charissa.varma@gmail.com" userId="S::urn:spo:guest#charissa.varma@gmail.com::" providerId="AD" clId="Web-{D25E7904-3A9C-49F9-79F7-7A9372987216}" dt="2021-01-26T19:57:49.188" v="561"/>
        <pc:sldMkLst>
          <pc:docMk/>
          <pc:sldMk cId="3995305778" sldId="2147374416"/>
        </pc:sldMkLst>
      </pc:sldChg>
      <pc:sldChg chg="modSp">
        <pc:chgData name="charissa.varma@gmail.com" userId="S::urn:spo:guest#charissa.varma@gmail.com::" providerId="AD" clId="Web-{D25E7904-3A9C-49F9-79F7-7A9372987216}" dt="2021-01-26T19:57:06.468" v="558" actId="20577"/>
        <pc:sldMkLst>
          <pc:docMk/>
          <pc:sldMk cId="1509926287" sldId="2147374423"/>
        </pc:sldMkLst>
        <pc:spChg chg="mod">
          <ac:chgData name="charissa.varma@gmail.com" userId="S::urn:spo:guest#charissa.varma@gmail.com::" providerId="AD" clId="Web-{D25E7904-3A9C-49F9-79F7-7A9372987216}" dt="2021-01-26T19:57:06.468" v="558" actId="20577"/>
          <ac:spMkLst>
            <pc:docMk/>
            <pc:sldMk cId="1509926287" sldId="2147374423"/>
            <ac:spMk id="10" creationId="{2FC67F07-B4E1-4A48-B8B3-CE02835AA2D1}"/>
          </ac:spMkLst>
        </pc:spChg>
      </pc:sldChg>
      <pc:sldChg chg="delCm">
        <pc:chgData name="charissa.varma@gmail.com" userId="S::urn:spo:guest#charissa.varma@gmail.com::" providerId="AD" clId="Web-{D25E7904-3A9C-49F9-79F7-7A9372987216}" dt="2021-01-26T19:58:07.250" v="562"/>
        <pc:sldMkLst>
          <pc:docMk/>
          <pc:sldMk cId="1631522539" sldId="2147374426"/>
        </pc:sldMkLst>
      </pc:sldChg>
      <pc:sldChg chg="ord">
        <pc:chgData name="charissa.varma@gmail.com" userId="S::urn:spo:guest#charissa.varma@gmail.com::" providerId="AD" clId="Web-{D25E7904-3A9C-49F9-79F7-7A9372987216}" dt="2021-01-26T19:48:12.797" v="506"/>
        <pc:sldMkLst>
          <pc:docMk/>
          <pc:sldMk cId="1051061977" sldId="2147374431"/>
        </pc:sldMkLst>
      </pc:sldChg>
      <pc:sldChg chg="delCm">
        <pc:chgData name="charissa.varma@gmail.com" userId="S::urn:spo:guest#charissa.varma@gmail.com::" providerId="AD" clId="Web-{D25E7904-3A9C-49F9-79F7-7A9372987216}" dt="2021-01-26T19:58:29.048" v="563"/>
        <pc:sldMkLst>
          <pc:docMk/>
          <pc:sldMk cId="648332533" sldId="2147374433"/>
        </pc:sldMkLst>
      </pc:sldChg>
      <pc:sldChg chg="delCm">
        <pc:chgData name="charissa.varma@gmail.com" userId="S::urn:spo:guest#charissa.varma@gmail.com::" providerId="AD" clId="Web-{D25E7904-3A9C-49F9-79F7-7A9372987216}" dt="2021-01-26T19:58:37.689" v="564"/>
        <pc:sldMkLst>
          <pc:docMk/>
          <pc:sldMk cId="708744926" sldId="2147374434"/>
        </pc:sldMkLst>
      </pc:sldChg>
      <pc:sldChg chg="delCm">
        <pc:chgData name="charissa.varma@gmail.com" userId="S::urn:spo:guest#charissa.varma@gmail.com::" providerId="AD" clId="Web-{D25E7904-3A9C-49F9-79F7-7A9372987216}" dt="2021-01-26T19:58:49.126" v="565"/>
        <pc:sldMkLst>
          <pc:docMk/>
          <pc:sldMk cId="3554799858" sldId="2147374436"/>
        </pc:sldMkLst>
      </pc:sldChg>
      <pc:sldChg chg="delCm">
        <pc:chgData name="charissa.varma@gmail.com" userId="S::urn:spo:guest#charissa.varma@gmail.com::" providerId="AD" clId="Web-{D25E7904-3A9C-49F9-79F7-7A9372987216}" dt="2021-01-26T19:59:15.596" v="567"/>
        <pc:sldMkLst>
          <pc:docMk/>
          <pc:sldMk cId="419576713" sldId="2147374449"/>
        </pc:sldMkLst>
      </pc:sldChg>
      <pc:sldChg chg="addSp modSp">
        <pc:chgData name="charissa.varma@gmail.com" userId="S::urn:spo:guest#charissa.varma@gmail.com::" providerId="AD" clId="Web-{D25E7904-3A9C-49F9-79F7-7A9372987216}" dt="2021-01-26T19:52:21.506" v="529" actId="20577"/>
        <pc:sldMkLst>
          <pc:docMk/>
          <pc:sldMk cId="1838746011" sldId="2147374453"/>
        </pc:sldMkLst>
        <pc:spChg chg="add mod">
          <ac:chgData name="charissa.varma@gmail.com" userId="S::urn:spo:guest#charissa.varma@gmail.com::" providerId="AD" clId="Web-{D25E7904-3A9C-49F9-79F7-7A9372987216}" dt="2021-01-26T19:52:21.506" v="529" actId="20577"/>
          <ac:spMkLst>
            <pc:docMk/>
            <pc:sldMk cId="1838746011" sldId="2147374453"/>
            <ac:spMk id="2" creationId="{4B5FDC9E-A172-4F67-972C-6F9DC9620898}"/>
          </ac:spMkLst>
        </pc:spChg>
        <pc:spChg chg="mod">
          <ac:chgData name="charissa.varma@gmail.com" userId="S::urn:spo:guest#charissa.varma@gmail.com::" providerId="AD" clId="Web-{D25E7904-3A9C-49F9-79F7-7A9372987216}" dt="2021-01-26T19:51:50.099" v="524" actId="20577"/>
          <ac:spMkLst>
            <pc:docMk/>
            <pc:sldMk cId="1838746011" sldId="2147374453"/>
            <ac:spMk id="10" creationId="{7104058D-0858-4898-8010-5809ADCC2DA2}"/>
          </ac:spMkLst>
        </pc:spChg>
      </pc:sldChg>
      <pc:sldChg chg="modSp">
        <pc:chgData name="charissa.varma@gmail.com" userId="S::urn:spo:guest#charissa.varma@gmail.com::" providerId="AD" clId="Web-{D25E7904-3A9C-49F9-79F7-7A9372987216}" dt="2021-01-26T19:00:24.595" v="229" actId="20577"/>
        <pc:sldMkLst>
          <pc:docMk/>
          <pc:sldMk cId="2912160203" sldId="2147374472"/>
        </pc:sldMkLst>
        <pc:spChg chg="mod">
          <ac:chgData name="charissa.varma@gmail.com" userId="S::urn:spo:guest#charissa.varma@gmail.com::" providerId="AD" clId="Web-{D25E7904-3A9C-49F9-79F7-7A9372987216}" dt="2021-01-26T19:00:24.595" v="229" actId="20577"/>
          <ac:spMkLst>
            <pc:docMk/>
            <pc:sldMk cId="2912160203" sldId="2147374472"/>
            <ac:spMk id="10" creationId="{00000000-0000-0000-0000-000000000000}"/>
          </ac:spMkLst>
        </pc:spChg>
      </pc:sldChg>
      <pc:sldChg chg="modSp">
        <pc:chgData name="charissa.varma@gmail.com" userId="S::urn:spo:guest#charissa.varma@gmail.com::" providerId="AD" clId="Web-{D25E7904-3A9C-49F9-79F7-7A9372987216}" dt="2021-01-26T19:01:04.737" v="233" actId="20577"/>
        <pc:sldMkLst>
          <pc:docMk/>
          <pc:sldMk cId="3170306163" sldId="2147374474"/>
        </pc:sldMkLst>
        <pc:spChg chg="mod">
          <ac:chgData name="charissa.varma@gmail.com" userId="S::urn:spo:guest#charissa.varma@gmail.com::" providerId="AD" clId="Web-{D25E7904-3A9C-49F9-79F7-7A9372987216}" dt="2021-01-26T19:01:04.737" v="233" actId="20577"/>
          <ac:spMkLst>
            <pc:docMk/>
            <pc:sldMk cId="3170306163" sldId="2147374474"/>
            <ac:spMk id="10" creationId="{00000000-0000-0000-0000-000000000000}"/>
          </ac:spMkLst>
        </pc:spChg>
      </pc:sldChg>
      <pc:sldChg chg="modSp">
        <pc:chgData name="charissa.varma@gmail.com" userId="S::urn:spo:guest#charissa.varma@gmail.com::" providerId="AD" clId="Web-{D25E7904-3A9C-49F9-79F7-7A9372987216}" dt="2021-01-26T19:50:40.160" v="517" actId="20577"/>
        <pc:sldMkLst>
          <pc:docMk/>
          <pc:sldMk cId="2988541878" sldId="2147374477"/>
        </pc:sldMkLst>
        <pc:spChg chg="mod">
          <ac:chgData name="charissa.varma@gmail.com" userId="S::urn:spo:guest#charissa.varma@gmail.com::" providerId="AD" clId="Web-{D25E7904-3A9C-49F9-79F7-7A9372987216}" dt="2021-01-26T19:50:40.160" v="517" actId="20577"/>
          <ac:spMkLst>
            <pc:docMk/>
            <pc:sldMk cId="2988541878" sldId="2147374477"/>
            <ac:spMk id="8" creationId="{D5A3D4E3-E2C0-4ABB-982A-3B3A148A3730}"/>
          </ac:spMkLst>
        </pc:spChg>
      </pc:sldChg>
      <pc:sldChg chg="del">
        <pc:chgData name="charissa.varma@gmail.com" userId="S::urn:spo:guest#charissa.varma@gmail.com::" providerId="AD" clId="Web-{D25E7904-3A9C-49F9-79F7-7A9372987216}" dt="2021-01-26T19:54:18.117" v="541"/>
        <pc:sldMkLst>
          <pc:docMk/>
          <pc:sldMk cId="1590445017" sldId="2147374478"/>
        </pc:sldMkLst>
      </pc:sldChg>
      <pc:sldChg chg="del">
        <pc:chgData name="charissa.varma@gmail.com" userId="S::urn:spo:guest#charissa.varma@gmail.com::" providerId="AD" clId="Web-{D25E7904-3A9C-49F9-79F7-7A9372987216}" dt="2021-01-26T19:55:05.806" v="546"/>
        <pc:sldMkLst>
          <pc:docMk/>
          <pc:sldMk cId="622595410" sldId="2147374479"/>
        </pc:sldMkLst>
      </pc:sldChg>
      <pc:sldChg chg="addCm">
        <pc:chgData name="charissa.varma@gmail.com" userId="S::urn:spo:guest#charissa.varma@gmail.com::" providerId="AD" clId="Web-{D25E7904-3A9C-49F9-79F7-7A9372987216}" dt="2021-01-26T19:20:42.995" v="344"/>
        <pc:sldMkLst>
          <pc:docMk/>
          <pc:sldMk cId="848998857" sldId="2147374481"/>
        </pc:sldMkLst>
      </pc:sldChg>
      <pc:sldChg chg="modSp">
        <pc:chgData name="charissa.varma@gmail.com" userId="S::urn:spo:guest#charissa.varma@gmail.com::" providerId="AD" clId="Web-{D25E7904-3A9C-49F9-79F7-7A9372987216}" dt="2021-01-26T20:06:14.854" v="659" actId="20577"/>
        <pc:sldMkLst>
          <pc:docMk/>
          <pc:sldMk cId="942293060" sldId="2147374485"/>
        </pc:sldMkLst>
        <pc:spChg chg="mod">
          <ac:chgData name="charissa.varma@gmail.com" userId="S::urn:spo:guest#charissa.varma@gmail.com::" providerId="AD" clId="Web-{D25E7904-3A9C-49F9-79F7-7A9372987216}" dt="2021-01-26T20:06:14.854" v="659" actId="20577"/>
          <ac:spMkLst>
            <pc:docMk/>
            <pc:sldMk cId="942293060" sldId="2147374485"/>
            <ac:spMk id="2" creationId="{546FD931-ADE0-4EEF-BACF-52232ADDF2D8}"/>
          </ac:spMkLst>
        </pc:spChg>
      </pc:sldChg>
      <pc:sldChg chg="modSp">
        <pc:chgData name="charissa.varma@gmail.com" userId="S::urn:spo:guest#charissa.varma@gmail.com::" providerId="AD" clId="Web-{D25E7904-3A9C-49F9-79F7-7A9372987216}" dt="2021-01-26T20:06:50.839" v="667" actId="20577"/>
        <pc:sldMkLst>
          <pc:docMk/>
          <pc:sldMk cId="2305712745" sldId="2147374486"/>
        </pc:sldMkLst>
        <pc:spChg chg="mod">
          <ac:chgData name="charissa.varma@gmail.com" userId="S::urn:spo:guest#charissa.varma@gmail.com::" providerId="AD" clId="Web-{D25E7904-3A9C-49F9-79F7-7A9372987216}" dt="2021-01-26T20:06:50.839" v="667" actId="20577"/>
          <ac:spMkLst>
            <pc:docMk/>
            <pc:sldMk cId="2305712745" sldId="2147374486"/>
            <ac:spMk id="3" creationId="{33289D54-E469-47B0-AD4A-32E8917DE5FB}"/>
          </ac:spMkLst>
        </pc:spChg>
        <pc:spChg chg="mod">
          <ac:chgData name="charissa.varma@gmail.com" userId="S::urn:spo:guest#charissa.varma@gmail.com::" providerId="AD" clId="Web-{D25E7904-3A9C-49F9-79F7-7A9372987216}" dt="2021-01-26T20:06:45.480" v="666" actId="20577"/>
          <ac:spMkLst>
            <pc:docMk/>
            <pc:sldMk cId="2305712745" sldId="2147374486"/>
            <ac:spMk id="8" creationId="{DA529741-EEDC-4D2C-A665-2D890EF519E3}"/>
          </ac:spMkLst>
        </pc:spChg>
      </pc:sldChg>
      <pc:sldChg chg="modSp">
        <pc:chgData name="charissa.varma@gmail.com" userId="S::urn:spo:guest#charissa.varma@gmail.com::" providerId="AD" clId="Web-{D25E7904-3A9C-49F9-79F7-7A9372987216}" dt="2021-01-26T18:48:10.143" v="194" actId="20577"/>
        <pc:sldMkLst>
          <pc:docMk/>
          <pc:sldMk cId="1838155592" sldId="2147374508"/>
        </pc:sldMkLst>
        <pc:spChg chg="mod">
          <ac:chgData name="charissa.varma@gmail.com" userId="S::urn:spo:guest#charissa.varma@gmail.com::" providerId="AD" clId="Web-{D25E7904-3A9C-49F9-79F7-7A9372987216}" dt="2021-01-26T18:48:10.143" v="194" actId="20577"/>
          <ac:spMkLst>
            <pc:docMk/>
            <pc:sldMk cId="1838155592" sldId="2147374508"/>
            <ac:spMk id="2" creationId="{573465DD-D85E-4BAA-9835-780AC09F1E44}"/>
          </ac:spMkLst>
        </pc:spChg>
      </pc:sldChg>
      <pc:sldChg chg="modSp ord">
        <pc:chgData name="charissa.varma@gmail.com" userId="S::urn:spo:guest#charissa.varma@gmail.com::" providerId="AD" clId="Web-{D25E7904-3A9C-49F9-79F7-7A9372987216}" dt="2021-01-26T18:57:45.779" v="221" actId="20577"/>
        <pc:sldMkLst>
          <pc:docMk/>
          <pc:sldMk cId="2063734542" sldId="2147374510"/>
        </pc:sldMkLst>
        <pc:spChg chg="mod">
          <ac:chgData name="charissa.varma@gmail.com" userId="S::urn:spo:guest#charissa.varma@gmail.com::" providerId="AD" clId="Web-{D25E7904-3A9C-49F9-79F7-7A9372987216}" dt="2021-01-26T18:53:18.118" v="211" actId="14100"/>
          <ac:spMkLst>
            <pc:docMk/>
            <pc:sldMk cId="2063734542" sldId="2147374510"/>
            <ac:spMk id="4" creationId="{00000000-0000-0000-0000-000000000000}"/>
          </ac:spMkLst>
        </pc:spChg>
        <pc:spChg chg="mod">
          <ac:chgData name="charissa.varma@gmail.com" userId="S::urn:spo:guest#charissa.varma@gmail.com::" providerId="AD" clId="Web-{D25E7904-3A9C-49F9-79F7-7A9372987216}" dt="2021-01-26T18:57:45.779" v="221" actId="20577"/>
          <ac:spMkLst>
            <pc:docMk/>
            <pc:sldMk cId="2063734542" sldId="2147374510"/>
            <ac:spMk id="5" creationId="{00000000-0000-0000-0000-000000000000}"/>
          </ac:spMkLst>
        </pc:spChg>
        <pc:spChg chg="mod">
          <ac:chgData name="charissa.varma@gmail.com" userId="S::urn:spo:guest#charissa.varma@gmail.com::" providerId="AD" clId="Web-{D25E7904-3A9C-49F9-79F7-7A9372987216}" dt="2021-01-26T18:48:54.565" v="199" actId="20577"/>
          <ac:spMkLst>
            <pc:docMk/>
            <pc:sldMk cId="2063734542" sldId="2147374510"/>
            <ac:spMk id="7" creationId="{00000000-0000-0000-0000-000000000000}"/>
          </ac:spMkLst>
        </pc:spChg>
      </pc:sldChg>
      <pc:sldChg chg="modSp addCm modCm">
        <pc:chgData name="charissa.varma@gmail.com" userId="S::urn:spo:guest#charissa.varma@gmail.com::" providerId="AD" clId="Web-{D25E7904-3A9C-49F9-79F7-7A9372987216}" dt="2021-01-26T19:03:02.286" v="246" actId="20577"/>
        <pc:sldMkLst>
          <pc:docMk/>
          <pc:sldMk cId="60550498" sldId="2147374539"/>
        </pc:sldMkLst>
        <pc:spChg chg="mod">
          <ac:chgData name="charissa.varma@gmail.com" userId="S::urn:spo:guest#charissa.varma@gmail.com::" providerId="AD" clId="Web-{D25E7904-3A9C-49F9-79F7-7A9372987216}" dt="2021-01-26T19:03:02.286" v="246" actId="20577"/>
          <ac:spMkLst>
            <pc:docMk/>
            <pc:sldMk cId="60550498" sldId="2147374539"/>
            <ac:spMk id="2" creationId="{92DBE94D-9E31-46C5-BE6E-6C4D0A3C7D6D}"/>
          </ac:spMkLst>
        </pc:spChg>
      </pc:sldChg>
      <pc:sldChg chg="modSp">
        <pc:chgData name="charissa.varma@gmail.com" userId="S::urn:spo:guest#charissa.varma@gmail.com::" providerId="AD" clId="Web-{D25E7904-3A9C-49F9-79F7-7A9372987216}" dt="2021-01-26T19:03:52.021" v="254" actId="20577"/>
        <pc:sldMkLst>
          <pc:docMk/>
          <pc:sldMk cId="3950736575" sldId="2147374540"/>
        </pc:sldMkLst>
        <pc:spChg chg="mod">
          <ac:chgData name="charissa.varma@gmail.com" userId="S::urn:spo:guest#charissa.varma@gmail.com::" providerId="AD" clId="Web-{D25E7904-3A9C-49F9-79F7-7A9372987216}" dt="2021-01-26T19:03:52.021" v="254" actId="20577"/>
          <ac:spMkLst>
            <pc:docMk/>
            <pc:sldMk cId="3950736575" sldId="2147374540"/>
            <ac:spMk id="2" creationId="{92DBE94D-9E31-46C5-BE6E-6C4D0A3C7D6D}"/>
          </ac:spMkLst>
        </pc:spChg>
      </pc:sldChg>
      <pc:sldChg chg="modSp">
        <pc:chgData name="charissa.varma@gmail.com" userId="S::urn:spo:guest#charissa.varma@gmail.com::" providerId="AD" clId="Web-{D25E7904-3A9C-49F9-79F7-7A9372987216}" dt="2021-01-26T19:05:00.038" v="257" actId="20577"/>
        <pc:sldMkLst>
          <pc:docMk/>
          <pc:sldMk cId="1221034976" sldId="2147374646"/>
        </pc:sldMkLst>
        <pc:spChg chg="mod">
          <ac:chgData name="charissa.varma@gmail.com" userId="S::urn:spo:guest#charissa.varma@gmail.com::" providerId="AD" clId="Web-{D25E7904-3A9C-49F9-79F7-7A9372987216}" dt="2021-01-26T19:04:53.241" v="255" actId="20577"/>
          <ac:spMkLst>
            <pc:docMk/>
            <pc:sldMk cId="1221034976" sldId="2147374646"/>
            <ac:spMk id="8" creationId="{B7DFCBF1-C99B-438B-AF7E-63F763F33F5D}"/>
          </ac:spMkLst>
        </pc:spChg>
        <pc:spChg chg="mod">
          <ac:chgData name="charissa.varma@gmail.com" userId="S::urn:spo:guest#charissa.varma@gmail.com::" providerId="AD" clId="Web-{D25E7904-3A9C-49F9-79F7-7A9372987216}" dt="2021-01-26T19:05:00.038" v="257" actId="20577"/>
          <ac:spMkLst>
            <pc:docMk/>
            <pc:sldMk cId="1221034976" sldId="2147374646"/>
            <ac:spMk id="9" creationId="{D0A42132-FDCE-471E-9AEF-4BCBF069F1F3}"/>
          </ac:spMkLst>
        </pc:spChg>
      </pc:sldChg>
      <pc:sldChg chg="delSp modSp">
        <pc:chgData name="charissa.varma@gmail.com" userId="S::urn:spo:guest#charissa.varma@gmail.com::" providerId="AD" clId="Web-{D25E7904-3A9C-49F9-79F7-7A9372987216}" dt="2021-01-26T19:07:55.136" v="266" actId="20577"/>
        <pc:sldMkLst>
          <pc:docMk/>
          <pc:sldMk cId="988713031" sldId="2147374647"/>
        </pc:sldMkLst>
        <pc:spChg chg="mod">
          <ac:chgData name="charissa.varma@gmail.com" userId="S::urn:spo:guest#charissa.varma@gmail.com::" providerId="AD" clId="Web-{D25E7904-3A9C-49F9-79F7-7A9372987216}" dt="2021-01-26T19:07:55.136" v="266" actId="20577"/>
          <ac:spMkLst>
            <pc:docMk/>
            <pc:sldMk cId="988713031" sldId="2147374647"/>
            <ac:spMk id="7" creationId="{9A3916FB-BE8C-4D6A-8BC9-746631CA217C}"/>
          </ac:spMkLst>
        </pc:spChg>
        <pc:spChg chg="del mod">
          <ac:chgData name="charissa.varma@gmail.com" userId="S::urn:spo:guest#charissa.varma@gmail.com::" providerId="AD" clId="Web-{D25E7904-3A9C-49F9-79F7-7A9372987216}" dt="2021-01-26T19:07:01.884" v="264"/>
          <ac:spMkLst>
            <pc:docMk/>
            <pc:sldMk cId="988713031" sldId="2147374647"/>
            <ac:spMk id="10" creationId="{4E83AFF5-394E-428D-BB23-761AF1D71011}"/>
          </ac:spMkLst>
        </pc:spChg>
      </pc:sldChg>
      <pc:sldChg chg="modSp">
        <pc:chgData name="charissa.varma@gmail.com" userId="S::urn:spo:guest#charissa.varma@gmail.com::" providerId="AD" clId="Web-{D25E7904-3A9C-49F9-79F7-7A9372987216}" dt="2021-01-26T19:08:12.870" v="269" actId="20577"/>
        <pc:sldMkLst>
          <pc:docMk/>
          <pc:sldMk cId="476433925" sldId="2147374648"/>
        </pc:sldMkLst>
        <pc:spChg chg="mod">
          <ac:chgData name="charissa.varma@gmail.com" userId="S::urn:spo:guest#charissa.varma@gmail.com::" providerId="AD" clId="Web-{D25E7904-3A9C-49F9-79F7-7A9372987216}" dt="2021-01-26T19:08:03.511" v="267" actId="20577"/>
          <ac:spMkLst>
            <pc:docMk/>
            <pc:sldMk cId="476433925" sldId="2147374648"/>
            <ac:spMk id="7" creationId="{CAC5F2F0-FCAB-4D6F-9FE1-6DC3603D0DA7}"/>
          </ac:spMkLst>
        </pc:spChg>
        <pc:spChg chg="mod">
          <ac:chgData name="charissa.varma@gmail.com" userId="S::urn:spo:guest#charissa.varma@gmail.com::" providerId="AD" clId="Web-{D25E7904-3A9C-49F9-79F7-7A9372987216}" dt="2021-01-26T19:08:12.870" v="269" actId="20577"/>
          <ac:spMkLst>
            <pc:docMk/>
            <pc:sldMk cId="476433925" sldId="2147374648"/>
            <ac:spMk id="10" creationId="{2FC67F07-B4E1-4A48-B8B3-CE02835AA2D1}"/>
          </ac:spMkLst>
        </pc:spChg>
      </pc:sldChg>
      <pc:sldChg chg="modSp">
        <pc:chgData name="charissa.varma@gmail.com" userId="S::urn:spo:guest#charissa.varma@gmail.com::" providerId="AD" clId="Web-{D25E7904-3A9C-49F9-79F7-7A9372987216}" dt="2021-01-26T19:08:39.511" v="272" actId="20577"/>
        <pc:sldMkLst>
          <pc:docMk/>
          <pc:sldMk cId="3498736001" sldId="2147374649"/>
        </pc:sldMkLst>
        <pc:spChg chg="mod">
          <ac:chgData name="charissa.varma@gmail.com" userId="S::urn:spo:guest#charissa.varma@gmail.com::" providerId="AD" clId="Web-{D25E7904-3A9C-49F9-79F7-7A9372987216}" dt="2021-01-26T19:08:29.417" v="270" actId="20577"/>
          <ac:spMkLst>
            <pc:docMk/>
            <pc:sldMk cId="3498736001" sldId="2147374649"/>
            <ac:spMk id="7" creationId="{C742CA7A-0E57-4A92-9ED9-2B42A12824BE}"/>
          </ac:spMkLst>
        </pc:spChg>
        <pc:spChg chg="mod">
          <ac:chgData name="charissa.varma@gmail.com" userId="S::urn:spo:guest#charissa.varma@gmail.com::" providerId="AD" clId="Web-{D25E7904-3A9C-49F9-79F7-7A9372987216}" dt="2021-01-26T19:08:39.511" v="272" actId="20577"/>
          <ac:spMkLst>
            <pc:docMk/>
            <pc:sldMk cId="3498736001" sldId="2147374649"/>
            <ac:spMk id="10" creationId="{873136B1-8217-4C0D-9AE6-A684A911F939}"/>
          </ac:spMkLst>
        </pc:spChg>
      </pc:sldChg>
      <pc:sldChg chg="modSp">
        <pc:chgData name="charissa.varma@gmail.com" userId="S::urn:spo:guest#charissa.varma@gmail.com::" providerId="AD" clId="Web-{D25E7904-3A9C-49F9-79F7-7A9372987216}" dt="2021-01-26T19:08:55.418" v="275" actId="20577"/>
        <pc:sldMkLst>
          <pc:docMk/>
          <pc:sldMk cId="2173588710" sldId="2147374650"/>
        </pc:sldMkLst>
        <pc:spChg chg="mod">
          <ac:chgData name="charissa.varma@gmail.com" userId="S::urn:spo:guest#charissa.varma@gmail.com::" providerId="AD" clId="Web-{D25E7904-3A9C-49F9-79F7-7A9372987216}" dt="2021-01-26T19:08:49.308" v="273" actId="20577"/>
          <ac:spMkLst>
            <pc:docMk/>
            <pc:sldMk cId="2173588710" sldId="2147374650"/>
            <ac:spMk id="7" creationId="{1524AC41-B67A-4F7C-B80F-CD5E0B622DA8}"/>
          </ac:spMkLst>
        </pc:spChg>
        <pc:spChg chg="mod">
          <ac:chgData name="charissa.varma@gmail.com" userId="S::urn:spo:guest#charissa.varma@gmail.com::" providerId="AD" clId="Web-{D25E7904-3A9C-49F9-79F7-7A9372987216}" dt="2021-01-26T19:08:55.418" v="275" actId="20577"/>
          <ac:spMkLst>
            <pc:docMk/>
            <pc:sldMk cId="2173588710" sldId="2147374650"/>
            <ac:spMk id="10" creationId="{1C1D0CD5-0571-444B-99C1-1E860545B6D8}"/>
          </ac:spMkLst>
        </pc:spChg>
      </pc:sldChg>
      <pc:sldChg chg="modSp">
        <pc:chgData name="charissa.varma@gmail.com" userId="S::urn:spo:guest#charissa.varma@gmail.com::" providerId="AD" clId="Web-{D25E7904-3A9C-49F9-79F7-7A9372987216}" dt="2021-01-26T19:09:10.465" v="279" actId="20577"/>
        <pc:sldMkLst>
          <pc:docMk/>
          <pc:sldMk cId="2569465619" sldId="2147374651"/>
        </pc:sldMkLst>
        <pc:spChg chg="mod">
          <ac:chgData name="charissa.varma@gmail.com" userId="S::urn:spo:guest#charissa.varma@gmail.com::" providerId="AD" clId="Web-{D25E7904-3A9C-49F9-79F7-7A9372987216}" dt="2021-01-26T19:09:02.653" v="276" actId="20577"/>
          <ac:spMkLst>
            <pc:docMk/>
            <pc:sldMk cId="2569465619" sldId="2147374651"/>
            <ac:spMk id="7" creationId="{6142A137-9A0A-4214-B86A-D0C7FCC23CBF}"/>
          </ac:spMkLst>
        </pc:spChg>
        <pc:spChg chg="mod">
          <ac:chgData name="charissa.varma@gmail.com" userId="S::urn:spo:guest#charissa.varma@gmail.com::" providerId="AD" clId="Web-{D25E7904-3A9C-49F9-79F7-7A9372987216}" dt="2021-01-26T19:09:10.465" v="279" actId="20577"/>
          <ac:spMkLst>
            <pc:docMk/>
            <pc:sldMk cId="2569465619" sldId="2147374651"/>
            <ac:spMk id="10" creationId="{C12D2EA3-0D59-485D-9F50-097F10D84A66}"/>
          </ac:spMkLst>
        </pc:spChg>
      </pc:sldChg>
      <pc:sldChg chg="modSp">
        <pc:chgData name="charissa.varma@gmail.com" userId="S::urn:spo:guest#charissa.varma@gmail.com::" providerId="AD" clId="Web-{D25E7904-3A9C-49F9-79F7-7A9372987216}" dt="2021-01-26T19:09:23.090" v="283" actId="20577"/>
        <pc:sldMkLst>
          <pc:docMk/>
          <pc:sldMk cId="4292197595" sldId="2147374652"/>
        </pc:sldMkLst>
        <pc:spChg chg="mod">
          <ac:chgData name="charissa.varma@gmail.com" userId="S::urn:spo:guest#charissa.varma@gmail.com::" providerId="AD" clId="Web-{D25E7904-3A9C-49F9-79F7-7A9372987216}" dt="2021-01-26T19:09:13.715" v="280" actId="20577"/>
          <ac:spMkLst>
            <pc:docMk/>
            <pc:sldMk cId="4292197595" sldId="2147374652"/>
            <ac:spMk id="7" creationId="{92A365D1-B166-43C2-ACA7-13FCEAACC8A6}"/>
          </ac:spMkLst>
        </pc:spChg>
        <pc:spChg chg="mod">
          <ac:chgData name="charissa.varma@gmail.com" userId="S::urn:spo:guest#charissa.varma@gmail.com::" providerId="AD" clId="Web-{D25E7904-3A9C-49F9-79F7-7A9372987216}" dt="2021-01-26T19:09:23.090" v="283" actId="20577"/>
          <ac:spMkLst>
            <pc:docMk/>
            <pc:sldMk cId="4292197595" sldId="2147374652"/>
            <ac:spMk id="10" creationId="{5D761001-3B96-44D3-9912-4244844C5D99}"/>
          </ac:spMkLst>
        </pc:spChg>
      </pc:sldChg>
      <pc:sldChg chg="modSp">
        <pc:chgData name="charissa.varma@gmail.com" userId="S::urn:spo:guest#charissa.varma@gmail.com::" providerId="AD" clId="Web-{D25E7904-3A9C-49F9-79F7-7A9372987216}" dt="2021-01-26T19:09:42.731" v="287" actId="20577"/>
        <pc:sldMkLst>
          <pc:docMk/>
          <pc:sldMk cId="733834856" sldId="2147374655"/>
        </pc:sldMkLst>
        <pc:spChg chg="mod">
          <ac:chgData name="charissa.varma@gmail.com" userId="S::urn:spo:guest#charissa.varma@gmail.com::" providerId="AD" clId="Web-{D25E7904-3A9C-49F9-79F7-7A9372987216}" dt="2021-01-26T19:09:31.747" v="284" actId="20577"/>
          <ac:spMkLst>
            <pc:docMk/>
            <pc:sldMk cId="733834856" sldId="2147374655"/>
            <ac:spMk id="7" creationId="{B72B5179-A7F8-4F25-ADCF-68E0235344D6}"/>
          </ac:spMkLst>
        </pc:spChg>
        <pc:spChg chg="mod">
          <ac:chgData name="charissa.varma@gmail.com" userId="S::urn:spo:guest#charissa.varma@gmail.com::" providerId="AD" clId="Web-{D25E7904-3A9C-49F9-79F7-7A9372987216}" dt="2021-01-26T19:09:42.731" v="287" actId="20577"/>
          <ac:spMkLst>
            <pc:docMk/>
            <pc:sldMk cId="733834856" sldId="2147374655"/>
            <ac:spMk id="10" creationId="{D772F11A-167A-4C85-975F-A3DA3D2E239A}"/>
          </ac:spMkLst>
        </pc:spChg>
      </pc:sldChg>
      <pc:sldChg chg="modSp">
        <pc:chgData name="charissa.varma@gmail.com" userId="S::urn:spo:guest#charissa.varma@gmail.com::" providerId="AD" clId="Web-{D25E7904-3A9C-49F9-79F7-7A9372987216}" dt="2021-01-26T19:10:03.169" v="291" actId="20577"/>
        <pc:sldMkLst>
          <pc:docMk/>
          <pc:sldMk cId="3744844612" sldId="2147374656"/>
        </pc:sldMkLst>
        <pc:spChg chg="mod">
          <ac:chgData name="charissa.varma@gmail.com" userId="S::urn:spo:guest#charissa.varma@gmail.com::" providerId="AD" clId="Web-{D25E7904-3A9C-49F9-79F7-7A9372987216}" dt="2021-01-26T19:09:50.466" v="288" actId="20577"/>
          <ac:spMkLst>
            <pc:docMk/>
            <pc:sldMk cId="3744844612" sldId="2147374656"/>
            <ac:spMk id="7" creationId="{45D49A87-D373-4BDC-878C-C975654851BF}"/>
          </ac:spMkLst>
        </pc:spChg>
        <pc:spChg chg="mod">
          <ac:chgData name="charissa.varma@gmail.com" userId="S::urn:spo:guest#charissa.varma@gmail.com::" providerId="AD" clId="Web-{D25E7904-3A9C-49F9-79F7-7A9372987216}" dt="2021-01-26T19:10:03.169" v="291" actId="20577"/>
          <ac:spMkLst>
            <pc:docMk/>
            <pc:sldMk cId="3744844612" sldId="2147374656"/>
            <ac:spMk id="10" creationId="{B12F1B9B-5899-4755-9DDE-A5AD7332B0DB}"/>
          </ac:spMkLst>
        </pc:spChg>
      </pc:sldChg>
      <pc:sldChg chg="modSp">
        <pc:chgData name="charissa.varma@gmail.com" userId="S::urn:spo:guest#charissa.varma@gmail.com::" providerId="AD" clId="Web-{D25E7904-3A9C-49F9-79F7-7A9372987216}" dt="2021-01-26T19:10:22.467" v="295" actId="20577"/>
        <pc:sldMkLst>
          <pc:docMk/>
          <pc:sldMk cId="3875592161" sldId="2147374657"/>
        </pc:sldMkLst>
        <pc:spChg chg="mod">
          <ac:chgData name="charissa.varma@gmail.com" userId="S::urn:spo:guest#charissa.varma@gmail.com::" providerId="AD" clId="Web-{D25E7904-3A9C-49F9-79F7-7A9372987216}" dt="2021-01-26T19:10:07.263" v="292" actId="20577"/>
          <ac:spMkLst>
            <pc:docMk/>
            <pc:sldMk cId="3875592161" sldId="2147374657"/>
            <ac:spMk id="7" creationId="{DAEF313D-F2AA-4638-9AA2-D75B4DA1AFD0}"/>
          </ac:spMkLst>
        </pc:spChg>
        <pc:spChg chg="mod">
          <ac:chgData name="charissa.varma@gmail.com" userId="S::urn:spo:guest#charissa.varma@gmail.com::" providerId="AD" clId="Web-{D25E7904-3A9C-49F9-79F7-7A9372987216}" dt="2021-01-26T19:10:22.467" v="295" actId="20577"/>
          <ac:spMkLst>
            <pc:docMk/>
            <pc:sldMk cId="3875592161" sldId="2147374657"/>
            <ac:spMk id="10" creationId="{5751C32D-733C-497A-92B9-8CF51762D5BD}"/>
          </ac:spMkLst>
        </pc:spChg>
      </pc:sldChg>
      <pc:sldChg chg="modSp">
        <pc:chgData name="charissa.varma@gmail.com" userId="S::urn:spo:guest#charissa.varma@gmail.com::" providerId="AD" clId="Web-{D25E7904-3A9C-49F9-79F7-7A9372987216}" dt="2021-01-26T19:10:44.420" v="299" actId="20577"/>
        <pc:sldMkLst>
          <pc:docMk/>
          <pc:sldMk cId="2890120420" sldId="2147374658"/>
        </pc:sldMkLst>
        <pc:spChg chg="mod">
          <ac:chgData name="charissa.varma@gmail.com" userId="S::urn:spo:guest#charissa.varma@gmail.com::" providerId="AD" clId="Web-{D25E7904-3A9C-49F9-79F7-7A9372987216}" dt="2021-01-26T19:10:31.654" v="296" actId="20577"/>
          <ac:spMkLst>
            <pc:docMk/>
            <pc:sldMk cId="2890120420" sldId="2147374658"/>
            <ac:spMk id="8" creationId="{B7DFCBF1-C99B-438B-AF7E-63F763F33F5D}"/>
          </ac:spMkLst>
        </pc:spChg>
        <pc:spChg chg="mod">
          <ac:chgData name="charissa.varma@gmail.com" userId="S::urn:spo:guest#charissa.varma@gmail.com::" providerId="AD" clId="Web-{D25E7904-3A9C-49F9-79F7-7A9372987216}" dt="2021-01-26T19:10:44.420" v="299" actId="20577"/>
          <ac:spMkLst>
            <pc:docMk/>
            <pc:sldMk cId="2890120420" sldId="2147374658"/>
            <ac:spMk id="9" creationId="{D0A42132-FDCE-471E-9AEF-4BCBF069F1F3}"/>
          </ac:spMkLst>
        </pc:spChg>
      </pc:sldChg>
      <pc:sldChg chg="modSp">
        <pc:chgData name="charissa.varma@gmail.com" userId="S::urn:spo:guest#charissa.varma@gmail.com::" providerId="AD" clId="Web-{D25E7904-3A9C-49F9-79F7-7A9372987216}" dt="2021-01-26T19:11:07.764" v="305" actId="20577"/>
        <pc:sldMkLst>
          <pc:docMk/>
          <pc:sldMk cId="8845981" sldId="2147374660"/>
        </pc:sldMkLst>
        <pc:spChg chg="mod">
          <ac:chgData name="charissa.varma@gmail.com" userId="S::urn:spo:guest#charissa.varma@gmail.com::" providerId="AD" clId="Web-{D25E7904-3A9C-49F9-79F7-7A9372987216}" dt="2021-01-26T19:11:01.749" v="303" actId="20577"/>
          <ac:spMkLst>
            <pc:docMk/>
            <pc:sldMk cId="8845981" sldId="2147374660"/>
            <ac:spMk id="7" creationId="{1536411D-715F-4DEF-BD2D-C6008E2F919F}"/>
          </ac:spMkLst>
        </pc:spChg>
        <pc:spChg chg="mod">
          <ac:chgData name="charissa.varma@gmail.com" userId="S::urn:spo:guest#charissa.varma@gmail.com::" providerId="AD" clId="Web-{D25E7904-3A9C-49F9-79F7-7A9372987216}" dt="2021-01-26T19:11:07.764" v="305" actId="20577"/>
          <ac:spMkLst>
            <pc:docMk/>
            <pc:sldMk cId="8845981" sldId="2147374660"/>
            <ac:spMk id="10" creationId="{93D00FC7-D94D-419A-9E61-C0D46EC35803}"/>
          </ac:spMkLst>
        </pc:spChg>
      </pc:sldChg>
      <pc:sldChg chg="modSp">
        <pc:chgData name="charissa.varma@gmail.com" userId="S::urn:spo:guest#charissa.varma@gmail.com::" providerId="AD" clId="Web-{D25E7904-3A9C-49F9-79F7-7A9372987216}" dt="2021-01-26T19:11:24.843" v="310" actId="20577"/>
        <pc:sldMkLst>
          <pc:docMk/>
          <pc:sldMk cId="953233098" sldId="2147374661"/>
        </pc:sldMkLst>
        <pc:spChg chg="mod">
          <ac:chgData name="charissa.varma@gmail.com" userId="S::urn:spo:guest#charissa.varma@gmail.com::" providerId="AD" clId="Web-{D25E7904-3A9C-49F9-79F7-7A9372987216}" dt="2021-01-26T19:11:17.312" v="307" actId="20577"/>
          <ac:spMkLst>
            <pc:docMk/>
            <pc:sldMk cId="953233098" sldId="2147374661"/>
            <ac:spMk id="7" creationId="{1EBDDD72-2DCB-4672-8567-04500F5D3E5D}"/>
          </ac:spMkLst>
        </pc:spChg>
        <pc:spChg chg="mod">
          <ac:chgData name="charissa.varma@gmail.com" userId="S::urn:spo:guest#charissa.varma@gmail.com::" providerId="AD" clId="Web-{D25E7904-3A9C-49F9-79F7-7A9372987216}" dt="2021-01-26T19:11:24.843" v="310" actId="20577"/>
          <ac:spMkLst>
            <pc:docMk/>
            <pc:sldMk cId="953233098" sldId="2147374661"/>
            <ac:spMk id="10" creationId="{705E246C-BA0E-4C30-9DAC-15ED13BF8858}"/>
          </ac:spMkLst>
        </pc:spChg>
      </pc:sldChg>
      <pc:sldChg chg="modSp">
        <pc:chgData name="charissa.varma@gmail.com" userId="S::urn:spo:guest#charissa.varma@gmail.com::" providerId="AD" clId="Web-{D25E7904-3A9C-49F9-79F7-7A9372987216}" dt="2021-01-26T19:11:34.702" v="313" actId="20577"/>
        <pc:sldMkLst>
          <pc:docMk/>
          <pc:sldMk cId="1133680862" sldId="2147374662"/>
        </pc:sldMkLst>
        <pc:spChg chg="mod">
          <ac:chgData name="charissa.varma@gmail.com" userId="S::urn:spo:guest#charissa.varma@gmail.com::" providerId="AD" clId="Web-{D25E7904-3A9C-49F9-79F7-7A9372987216}" dt="2021-01-26T19:11:28.827" v="311" actId="20577"/>
          <ac:spMkLst>
            <pc:docMk/>
            <pc:sldMk cId="1133680862" sldId="2147374662"/>
            <ac:spMk id="7" creationId="{B96E152B-E822-43D0-978E-B020B198D1E3}"/>
          </ac:spMkLst>
        </pc:spChg>
        <pc:spChg chg="mod">
          <ac:chgData name="charissa.varma@gmail.com" userId="S::urn:spo:guest#charissa.varma@gmail.com::" providerId="AD" clId="Web-{D25E7904-3A9C-49F9-79F7-7A9372987216}" dt="2021-01-26T19:11:34.702" v="313" actId="20577"/>
          <ac:spMkLst>
            <pc:docMk/>
            <pc:sldMk cId="1133680862" sldId="2147374662"/>
            <ac:spMk id="10" creationId="{4C83D370-247D-4CEE-90C4-9334341DB1D2}"/>
          </ac:spMkLst>
        </pc:spChg>
      </pc:sldChg>
      <pc:sldChg chg="modSp">
        <pc:chgData name="charissa.varma@gmail.com" userId="S::urn:spo:guest#charissa.varma@gmail.com::" providerId="AD" clId="Web-{D25E7904-3A9C-49F9-79F7-7A9372987216}" dt="2021-01-26T19:11:59.234" v="317" actId="20577"/>
        <pc:sldMkLst>
          <pc:docMk/>
          <pc:sldMk cId="1975965655" sldId="2147374663"/>
        </pc:sldMkLst>
        <pc:spChg chg="mod">
          <ac:chgData name="charissa.varma@gmail.com" userId="S::urn:spo:guest#charissa.varma@gmail.com::" providerId="AD" clId="Web-{D25E7904-3A9C-49F9-79F7-7A9372987216}" dt="2021-01-26T19:11:47.875" v="314" actId="20577"/>
          <ac:spMkLst>
            <pc:docMk/>
            <pc:sldMk cId="1975965655" sldId="2147374663"/>
            <ac:spMk id="7" creationId="{D3F56FF0-AA29-4D83-9189-079D72F349A2}"/>
          </ac:spMkLst>
        </pc:spChg>
        <pc:spChg chg="mod">
          <ac:chgData name="charissa.varma@gmail.com" userId="S::urn:spo:guest#charissa.varma@gmail.com::" providerId="AD" clId="Web-{D25E7904-3A9C-49F9-79F7-7A9372987216}" dt="2021-01-26T19:11:59.234" v="317" actId="20577"/>
          <ac:spMkLst>
            <pc:docMk/>
            <pc:sldMk cId="1975965655" sldId="2147374663"/>
            <ac:spMk id="10" creationId="{641B7E06-FF9C-471C-A966-4095D53BA006}"/>
          </ac:spMkLst>
        </pc:spChg>
      </pc:sldChg>
      <pc:sldChg chg="delCm">
        <pc:chgData name="charissa.varma@gmail.com" userId="S::urn:spo:guest#charissa.varma@gmail.com::" providerId="AD" clId="Web-{D25E7904-3A9C-49F9-79F7-7A9372987216}" dt="2021-01-26T19:59:03.267" v="566"/>
        <pc:sldMkLst>
          <pc:docMk/>
          <pc:sldMk cId="1579296075" sldId="2147374664"/>
        </pc:sldMkLst>
      </pc:sldChg>
      <pc:sldChg chg="modSp">
        <pc:chgData name="charissa.varma@gmail.com" userId="S::urn:spo:guest#charissa.varma@gmail.com::" providerId="AD" clId="Web-{D25E7904-3A9C-49F9-79F7-7A9372987216}" dt="2021-01-26T19:10:54.405" v="302" actId="20577"/>
        <pc:sldMkLst>
          <pc:docMk/>
          <pc:sldMk cId="404066131" sldId="2147374665"/>
        </pc:sldMkLst>
        <pc:spChg chg="mod">
          <ac:chgData name="charissa.varma@gmail.com" userId="S::urn:spo:guest#charissa.varma@gmail.com::" providerId="AD" clId="Web-{D25E7904-3A9C-49F9-79F7-7A9372987216}" dt="2021-01-26T19:10:51.780" v="300" actId="20577"/>
          <ac:spMkLst>
            <pc:docMk/>
            <pc:sldMk cId="404066131" sldId="2147374665"/>
            <ac:spMk id="8" creationId="{B7DFCBF1-C99B-438B-AF7E-63F763F33F5D}"/>
          </ac:spMkLst>
        </pc:spChg>
        <pc:spChg chg="mod">
          <ac:chgData name="charissa.varma@gmail.com" userId="S::urn:spo:guest#charissa.varma@gmail.com::" providerId="AD" clId="Web-{D25E7904-3A9C-49F9-79F7-7A9372987216}" dt="2021-01-26T19:10:54.405" v="302" actId="20577"/>
          <ac:spMkLst>
            <pc:docMk/>
            <pc:sldMk cId="404066131" sldId="2147374665"/>
            <ac:spMk id="9" creationId="{D0A42132-FDCE-471E-9AEF-4BCBF069F1F3}"/>
          </ac:spMkLst>
        </pc:spChg>
      </pc:sldChg>
      <pc:sldChg chg="ord">
        <pc:chgData name="charissa.varma@gmail.com" userId="S::urn:spo:guest#charissa.varma@gmail.com::" providerId="AD" clId="Web-{D25E7904-3A9C-49F9-79F7-7A9372987216}" dt="2021-01-26T19:47:06.405" v="505"/>
        <pc:sldMkLst>
          <pc:docMk/>
          <pc:sldMk cId="397046459" sldId="2147374668"/>
        </pc:sldMkLst>
      </pc:sldChg>
      <pc:sldChg chg="modSp">
        <pc:chgData name="charissa.varma@gmail.com" userId="S::urn:spo:guest#charissa.varma@gmail.com::" providerId="AD" clId="Web-{D25E7904-3A9C-49F9-79F7-7A9372987216}" dt="2021-01-26T20:00:19.800" v="572" actId="20577"/>
        <pc:sldMkLst>
          <pc:docMk/>
          <pc:sldMk cId="1189596280" sldId="2147374673"/>
        </pc:sldMkLst>
        <pc:spChg chg="mod">
          <ac:chgData name="charissa.varma@gmail.com" userId="S::urn:spo:guest#charissa.varma@gmail.com::" providerId="AD" clId="Web-{D25E7904-3A9C-49F9-79F7-7A9372987216}" dt="2021-01-26T20:00:19.800" v="572" actId="20577"/>
          <ac:spMkLst>
            <pc:docMk/>
            <pc:sldMk cId="1189596280" sldId="2147374673"/>
            <ac:spMk id="2" creationId="{573465DD-D85E-4BAA-9835-780AC09F1E44}"/>
          </ac:spMkLst>
        </pc:spChg>
      </pc:sldChg>
      <pc:sldChg chg="modSp">
        <pc:chgData name="charissa.varma@gmail.com" userId="S::urn:spo:guest#charissa.varma@gmail.com::" providerId="AD" clId="Web-{D25E7904-3A9C-49F9-79F7-7A9372987216}" dt="2021-01-26T19:51:17.567" v="522" actId="20577"/>
        <pc:sldMkLst>
          <pc:docMk/>
          <pc:sldMk cId="3093561410" sldId="2147374674"/>
        </pc:sldMkLst>
        <pc:spChg chg="mod">
          <ac:chgData name="charissa.varma@gmail.com" userId="S::urn:spo:guest#charissa.varma@gmail.com::" providerId="AD" clId="Web-{D25E7904-3A9C-49F9-79F7-7A9372987216}" dt="2021-01-26T19:51:17.567" v="522" actId="20577"/>
          <ac:spMkLst>
            <pc:docMk/>
            <pc:sldMk cId="3093561410" sldId="2147374674"/>
            <ac:spMk id="20" creationId="{16AB9DE8-BFBC-40E7-B025-81DBA939CAB0}"/>
          </ac:spMkLst>
        </pc:spChg>
        <pc:spChg chg="mod">
          <ac:chgData name="charissa.varma@gmail.com" userId="S::urn:spo:guest#charissa.varma@gmail.com::" providerId="AD" clId="Web-{D25E7904-3A9C-49F9-79F7-7A9372987216}" dt="2021-01-26T19:51:00.035" v="519" actId="20577"/>
          <ac:spMkLst>
            <pc:docMk/>
            <pc:sldMk cId="3093561410" sldId="2147374674"/>
            <ac:spMk id="21" creationId="{BE58F6A9-11C2-4260-9A6A-2035ECD955A4}"/>
          </ac:spMkLst>
        </pc:spChg>
      </pc:sldChg>
      <pc:sldChg chg="modSp">
        <pc:chgData name="charissa.varma@gmail.com" userId="S::urn:spo:guest#charissa.varma@gmail.com::" providerId="AD" clId="Web-{D25E7904-3A9C-49F9-79F7-7A9372987216}" dt="2021-01-26T19:28:20.504" v="367" actId="20577"/>
        <pc:sldMkLst>
          <pc:docMk/>
          <pc:sldMk cId="2220125469" sldId="2147374713"/>
        </pc:sldMkLst>
        <pc:spChg chg="mod">
          <ac:chgData name="charissa.varma@gmail.com" userId="S::urn:spo:guest#charissa.varma@gmail.com::" providerId="AD" clId="Web-{D25E7904-3A9C-49F9-79F7-7A9372987216}" dt="2021-01-26T19:28:20.504" v="367" actId="20577"/>
          <ac:spMkLst>
            <pc:docMk/>
            <pc:sldMk cId="2220125469" sldId="2147374713"/>
            <ac:spMk id="14" creationId="{2CD14EFB-846A-4591-A757-8E298A9767AB}"/>
          </ac:spMkLst>
        </pc:spChg>
      </pc:sldChg>
      <pc:sldChg chg="modSp">
        <pc:chgData name="charissa.varma@gmail.com" userId="S::urn:spo:guest#charissa.varma@gmail.com::" providerId="AD" clId="Web-{D25E7904-3A9C-49F9-79F7-7A9372987216}" dt="2021-01-26T19:35:43.326" v="484" actId="20577"/>
        <pc:sldMkLst>
          <pc:docMk/>
          <pc:sldMk cId="1310601466" sldId="2147374714"/>
        </pc:sldMkLst>
        <pc:spChg chg="mod">
          <ac:chgData name="charissa.varma@gmail.com" userId="S::urn:spo:guest#charissa.varma@gmail.com::" providerId="AD" clId="Web-{D25E7904-3A9C-49F9-79F7-7A9372987216}" dt="2021-01-26T19:35:43.326" v="484" actId="20577"/>
          <ac:spMkLst>
            <pc:docMk/>
            <pc:sldMk cId="1310601466" sldId="2147374714"/>
            <ac:spMk id="28" creationId="{3ADFDCA9-04B5-4D8F-94E2-3C14784BF67F}"/>
          </ac:spMkLst>
        </pc:spChg>
      </pc:sldChg>
      <pc:sldChg chg="modSp">
        <pc:chgData name="charissa.varma@gmail.com" userId="S::urn:spo:guest#charissa.varma@gmail.com::" providerId="AD" clId="Web-{D25E7904-3A9C-49F9-79F7-7A9372987216}" dt="2021-01-26T19:36:37.952" v="489" actId="20577"/>
        <pc:sldMkLst>
          <pc:docMk/>
          <pc:sldMk cId="3385781221" sldId="2147374715"/>
        </pc:sldMkLst>
        <pc:spChg chg="mod">
          <ac:chgData name="charissa.varma@gmail.com" userId="S::urn:spo:guest#charissa.varma@gmail.com::" providerId="AD" clId="Web-{D25E7904-3A9C-49F9-79F7-7A9372987216}" dt="2021-01-26T19:36:37.952" v="489" actId="20577"/>
          <ac:spMkLst>
            <pc:docMk/>
            <pc:sldMk cId="3385781221" sldId="2147374715"/>
            <ac:spMk id="2" creationId="{AADFC88B-CEE8-489F-8788-AA8C605ABBE1}"/>
          </ac:spMkLst>
        </pc:spChg>
      </pc:sldChg>
      <pc:sldChg chg="modSp">
        <pc:chgData name="charissa.varma@gmail.com" userId="S::urn:spo:guest#charissa.varma@gmail.com::" providerId="AD" clId="Web-{D25E7904-3A9C-49F9-79F7-7A9372987216}" dt="2021-01-26T18:28:50.463" v="11" actId="20577"/>
        <pc:sldMkLst>
          <pc:docMk/>
          <pc:sldMk cId="1819578219" sldId="2147374737"/>
        </pc:sldMkLst>
        <pc:spChg chg="mod">
          <ac:chgData name="charissa.varma@gmail.com" userId="S::urn:spo:guest#charissa.varma@gmail.com::" providerId="AD" clId="Web-{D25E7904-3A9C-49F9-79F7-7A9372987216}" dt="2021-01-26T18:27:41.321" v="1" actId="20577"/>
          <ac:spMkLst>
            <pc:docMk/>
            <pc:sldMk cId="1819578219" sldId="2147374737"/>
            <ac:spMk id="2" creationId="{DB08A2D8-7DBF-493F-BE7D-66B29EF83EE0}"/>
          </ac:spMkLst>
        </pc:spChg>
        <pc:spChg chg="mod">
          <ac:chgData name="charissa.varma@gmail.com" userId="S::urn:spo:guest#charissa.varma@gmail.com::" providerId="AD" clId="Web-{D25E7904-3A9C-49F9-79F7-7A9372987216}" dt="2021-01-26T18:28:50.463" v="11" actId="20577"/>
          <ac:spMkLst>
            <pc:docMk/>
            <pc:sldMk cId="1819578219" sldId="2147374737"/>
            <ac:spMk id="4" creationId="{46AC5CF4-4E64-455E-9C0D-36EECA9C084B}"/>
          </ac:spMkLst>
        </pc:spChg>
      </pc:sldChg>
      <pc:sldChg chg="modSp">
        <pc:chgData name="charissa.varma@gmail.com" userId="S::urn:spo:guest#charissa.varma@gmail.com::" providerId="AD" clId="Web-{D25E7904-3A9C-49F9-79F7-7A9372987216}" dt="2021-01-26T18:31:08.591" v="14" actId="20577"/>
        <pc:sldMkLst>
          <pc:docMk/>
          <pc:sldMk cId="125567285" sldId="2147374738"/>
        </pc:sldMkLst>
        <pc:spChg chg="mod">
          <ac:chgData name="charissa.varma@gmail.com" userId="S::urn:spo:guest#charissa.varma@gmail.com::" providerId="AD" clId="Web-{D25E7904-3A9C-49F9-79F7-7A9372987216}" dt="2021-01-26T18:31:08.591" v="14" actId="20577"/>
          <ac:spMkLst>
            <pc:docMk/>
            <pc:sldMk cId="125567285" sldId="2147374738"/>
            <ac:spMk id="5" creationId="{00000000-0000-0000-0000-000000000000}"/>
          </ac:spMkLst>
        </pc:spChg>
      </pc:sldChg>
      <pc:sldChg chg="modSp">
        <pc:chgData name="charissa.varma@gmail.com" userId="S::urn:spo:guest#charissa.varma@gmail.com::" providerId="AD" clId="Web-{D25E7904-3A9C-49F9-79F7-7A9372987216}" dt="2021-01-26T18:34:52.392" v="23" actId="20577"/>
        <pc:sldMkLst>
          <pc:docMk/>
          <pc:sldMk cId="4076029480" sldId="2147374744"/>
        </pc:sldMkLst>
        <pc:spChg chg="mod">
          <ac:chgData name="charissa.varma@gmail.com" userId="S::urn:spo:guest#charissa.varma@gmail.com::" providerId="AD" clId="Web-{D25E7904-3A9C-49F9-79F7-7A9372987216}" dt="2021-01-26T18:34:52.392" v="23" actId="20577"/>
          <ac:spMkLst>
            <pc:docMk/>
            <pc:sldMk cId="4076029480" sldId="2147374744"/>
            <ac:spMk id="5" creationId="{00000000-0000-0000-0000-000000000000}"/>
          </ac:spMkLst>
        </pc:spChg>
      </pc:sldChg>
      <pc:sldChg chg="modSp">
        <pc:chgData name="charissa.varma@gmail.com" userId="S::urn:spo:guest#charissa.varma@gmail.com::" providerId="AD" clId="Web-{D25E7904-3A9C-49F9-79F7-7A9372987216}" dt="2021-01-26T18:36:41.675" v="42" actId="1076"/>
        <pc:sldMkLst>
          <pc:docMk/>
          <pc:sldMk cId="2355328305" sldId="2147374745"/>
        </pc:sldMkLst>
        <pc:spChg chg="mod">
          <ac:chgData name="charissa.varma@gmail.com" userId="S::urn:spo:guest#charissa.varma@gmail.com::" providerId="AD" clId="Web-{D25E7904-3A9C-49F9-79F7-7A9372987216}" dt="2021-01-26T18:36:41.675" v="42" actId="1076"/>
          <ac:spMkLst>
            <pc:docMk/>
            <pc:sldMk cId="2355328305" sldId="2147374745"/>
            <ac:spMk id="24" creationId="{94667938-7FD1-4067-96A0-349EF8516422}"/>
          </ac:spMkLst>
        </pc:spChg>
      </pc:sldChg>
      <pc:sldChg chg="modSp">
        <pc:chgData name="charissa.varma@gmail.com" userId="S::urn:spo:guest#charissa.varma@gmail.com::" providerId="AD" clId="Web-{D25E7904-3A9C-49F9-79F7-7A9372987216}" dt="2021-01-26T18:41:33.603" v="157" actId="20577"/>
        <pc:sldMkLst>
          <pc:docMk/>
          <pc:sldMk cId="3392386510" sldId="2147374746"/>
        </pc:sldMkLst>
        <pc:spChg chg="mod">
          <ac:chgData name="charissa.varma@gmail.com" userId="S::urn:spo:guest#charissa.varma@gmail.com::" providerId="AD" clId="Web-{D25E7904-3A9C-49F9-79F7-7A9372987216}" dt="2021-01-26T18:41:33.603" v="157" actId="20577"/>
          <ac:spMkLst>
            <pc:docMk/>
            <pc:sldMk cId="3392386510" sldId="2147374746"/>
            <ac:spMk id="5" creationId="{00000000-0000-0000-0000-000000000000}"/>
          </ac:spMkLst>
        </pc:spChg>
        <pc:spChg chg="mod">
          <ac:chgData name="charissa.varma@gmail.com" userId="S::urn:spo:guest#charissa.varma@gmail.com::" providerId="AD" clId="Web-{D25E7904-3A9C-49F9-79F7-7A9372987216}" dt="2021-01-26T18:40:00.711" v="137" actId="1076"/>
          <ac:spMkLst>
            <pc:docMk/>
            <pc:sldMk cId="3392386510" sldId="2147374746"/>
            <ac:spMk id="10" creationId="{00000000-0000-0000-0000-000000000000}"/>
          </ac:spMkLst>
        </pc:spChg>
        <pc:picChg chg="mod">
          <ac:chgData name="charissa.varma@gmail.com" userId="S::urn:spo:guest#charissa.varma@gmail.com::" providerId="AD" clId="Web-{D25E7904-3A9C-49F9-79F7-7A9372987216}" dt="2021-01-26T18:39:50.476" v="136" actId="1076"/>
          <ac:picMkLst>
            <pc:docMk/>
            <pc:sldMk cId="3392386510" sldId="2147374746"/>
            <ac:picMk id="2" creationId="{00000000-0000-0000-0000-000000000000}"/>
          </ac:picMkLst>
        </pc:picChg>
      </pc:sldChg>
      <pc:sldChg chg="modSp">
        <pc:chgData name="charissa.varma@gmail.com" userId="S::urn:spo:guest#charissa.varma@gmail.com::" providerId="AD" clId="Web-{D25E7904-3A9C-49F9-79F7-7A9372987216}" dt="2021-01-26T18:41:27.384" v="153" actId="20577"/>
        <pc:sldMkLst>
          <pc:docMk/>
          <pc:sldMk cId="516284686" sldId="2147374747"/>
        </pc:sldMkLst>
        <pc:spChg chg="mod">
          <ac:chgData name="charissa.varma@gmail.com" userId="S::urn:spo:guest#charissa.varma@gmail.com::" providerId="AD" clId="Web-{D25E7904-3A9C-49F9-79F7-7A9372987216}" dt="2021-01-26T18:41:27.384" v="153" actId="20577"/>
          <ac:spMkLst>
            <pc:docMk/>
            <pc:sldMk cId="516284686" sldId="2147374747"/>
            <ac:spMk id="5" creationId="{00000000-0000-0000-0000-000000000000}"/>
          </ac:spMkLst>
        </pc:spChg>
      </pc:sldChg>
      <pc:sldChg chg="modSp">
        <pc:chgData name="charissa.varma@gmail.com" userId="S::urn:spo:guest#charissa.varma@gmail.com::" providerId="AD" clId="Web-{D25E7904-3A9C-49F9-79F7-7A9372987216}" dt="2021-01-26T18:43:51.669" v="170" actId="20577"/>
        <pc:sldMkLst>
          <pc:docMk/>
          <pc:sldMk cId="3968685017" sldId="2147374750"/>
        </pc:sldMkLst>
        <pc:spChg chg="mod">
          <ac:chgData name="charissa.varma@gmail.com" userId="S::urn:spo:guest#charissa.varma@gmail.com::" providerId="AD" clId="Web-{D25E7904-3A9C-49F9-79F7-7A9372987216}" dt="2021-01-26T18:42:49.464" v="166" actId="20577"/>
          <ac:spMkLst>
            <pc:docMk/>
            <pc:sldMk cId="3968685017" sldId="2147374750"/>
            <ac:spMk id="4" creationId="{00000000-0000-0000-0000-000000000000}"/>
          </ac:spMkLst>
        </pc:spChg>
        <pc:spChg chg="mod">
          <ac:chgData name="charissa.varma@gmail.com" userId="S::urn:spo:guest#charissa.varma@gmail.com::" providerId="AD" clId="Web-{D25E7904-3A9C-49F9-79F7-7A9372987216}" dt="2021-01-26T18:43:51.669" v="170" actId="20577"/>
          <ac:spMkLst>
            <pc:docMk/>
            <pc:sldMk cId="3968685017" sldId="2147374750"/>
            <ac:spMk id="5" creationId="{00000000-0000-0000-0000-000000000000}"/>
          </ac:spMkLst>
        </pc:spChg>
      </pc:sldChg>
      <pc:sldChg chg="modSp">
        <pc:chgData name="charissa.varma@gmail.com" userId="S::urn:spo:guest#charissa.varma@gmail.com::" providerId="AD" clId="Web-{D25E7904-3A9C-49F9-79F7-7A9372987216}" dt="2021-01-26T18:45:46.140" v="180" actId="20577"/>
        <pc:sldMkLst>
          <pc:docMk/>
          <pc:sldMk cId="3182567654" sldId="2147374753"/>
        </pc:sldMkLst>
        <pc:spChg chg="mod">
          <ac:chgData name="charissa.varma@gmail.com" userId="S::urn:spo:guest#charissa.varma@gmail.com::" providerId="AD" clId="Web-{D25E7904-3A9C-49F9-79F7-7A9372987216}" dt="2021-01-26T18:45:46.140" v="180" actId="20577"/>
          <ac:spMkLst>
            <pc:docMk/>
            <pc:sldMk cId="3182567654" sldId="2147374753"/>
            <ac:spMk id="5" creationId="{00000000-0000-0000-0000-000000000000}"/>
          </ac:spMkLst>
        </pc:spChg>
      </pc:sldChg>
      <pc:sldChg chg="modSp">
        <pc:chgData name="charissa.varma@gmail.com" userId="S::urn:spo:guest#charissa.varma@gmail.com::" providerId="AD" clId="Web-{D25E7904-3A9C-49F9-79F7-7A9372987216}" dt="2021-01-26T18:47:25.860" v="191" actId="20577"/>
        <pc:sldMkLst>
          <pc:docMk/>
          <pc:sldMk cId="3338794542" sldId="2147374761"/>
        </pc:sldMkLst>
        <pc:spChg chg="mod">
          <ac:chgData name="charissa.varma@gmail.com" userId="S::urn:spo:guest#charissa.varma@gmail.com::" providerId="AD" clId="Web-{D25E7904-3A9C-49F9-79F7-7A9372987216}" dt="2021-01-26T18:47:25.860" v="191" actId="20577"/>
          <ac:spMkLst>
            <pc:docMk/>
            <pc:sldMk cId="3338794542" sldId="2147374761"/>
            <ac:spMk id="8" creationId="{D44D3FE2-DB3F-4A9A-AB29-F113FFB294F9}"/>
          </ac:spMkLst>
        </pc:spChg>
      </pc:sldChg>
      <pc:sldChg chg="modSp del">
        <pc:chgData name="charissa.varma@gmail.com" userId="S::urn:spo:guest#charissa.varma@gmail.com::" providerId="AD" clId="Web-{D25E7904-3A9C-49F9-79F7-7A9372987216}" dt="2021-01-26T18:53:27.852" v="212"/>
        <pc:sldMkLst>
          <pc:docMk/>
          <pc:sldMk cId="2032279271" sldId="2147374770"/>
        </pc:sldMkLst>
        <pc:spChg chg="mod">
          <ac:chgData name="charissa.varma@gmail.com" userId="S::urn:spo:guest#charissa.varma@gmail.com::" providerId="AD" clId="Web-{D25E7904-3A9C-49F9-79F7-7A9372987216}" dt="2021-01-26T18:50:56.896" v="204" actId="20577"/>
          <ac:spMkLst>
            <pc:docMk/>
            <pc:sldMk cId="2032279271" sldId="2147374770"/>
            <ac:spMk id="7" creationId="{00000000-0000-0000-0000-000000000000}"/>
          </ac:spMkLst>
        </pc:spChg>
      </pc:sldChg>
      <pc:sldChg chg="modSp">
        <pc:chgData name="charissa.varma@gmail.com" userId="S::urn:spo:guest#charissa.varma@gmail.com::" providerId="AD" clId="Web-{D25E7904-3A9C-49F9-79F7-7A9372987216}" dt="2021-01-26T19:39:08.471" v="502" actId="20577"/>
        <pc:sldMkLst>
          <pc:docMk/>
          <pc:sldMk cId="3339801952" sldId="2147374798"/>
        </pc:sldMkLst>
        <pc:spChg chg="mod">
          <ac:chgData name="charissa.varma@gmail.com" userId="S::urn:spo:guest#charissa.varma@gmail.com::" providerId="AD" clId="Web-{D25E7904-3A9C-49F9-79F7-7A9372987216}" dt="2021-01-26T19:39:08.471" v="502" actId="20577"/>
          <ac:spMkLst>
            <pc:docMk/>
            <pc:sldMk cId="3339801952" sldId="2147374798"/>
            <ac:spMk id="3" creationId="{DCEFDC9C-9F53-4B71-ABFA-5FF04F7CB566}"/>
          </ac:spMkLst>
        </pc:spChg>
      </pc:sldChg>
      <pc:sldChg chg="modSp">
        <pc:chgData name="charissa.varma@gmail.com" userId="S::urn:spo:guest#charissa.varma@gmail.com::" providerId="AD" clId="Web-{D25E7904-3A9C-49F9-79F7-7A9372987216}" dt="2021-01-26T19:34:37.621" v="480" actId="20577"/>
        <pc:sldMkLst>
          <pc:docMk/>
          <pc:sldMk cId="2785408051" sldId="2147374800"/>
        </pc:sldMkLst>
        <pc:spChg chg="mod">
          <ac:chgData name="charissa.varma@gmail.com" userId="S::urn:spo:guest#charissa.varma@gmail.com::" providerId="AD" clId="Web-{D25E7904-3A9C-49F9-79F7-7A9372987216}" dt="2021-01-26T19:34:37.621" v="480" actId="20577"/>
          <ac:spMkLst>
            <pc:docMk/>
            <pc:sldMk cId="2785408051" sldId="2147374800"/>
            <ac:spMk id="3" creationId="{734C77B7-7E54-4B74-98DE-14F06A7DAAE8}"/>
          </ac:spMkLst>
        </pc:spChg>
      </pc:sldChg>
      <pc:sldChg chg="delSp modSp">
        <pc:chgData name="charissa.varma@gmail.com" userId="S::urn:spo:guest#charissa.varma@gmail.com::" providerId="AD" clId="Web-{D25E7904-3A9C-49F9-79F7-7A9372987216}" dt="2021-01-26T19:26:05.142" v="362"/>
        <pc:sldMkLst>
          <pc:docMk/>
          <pc:sldMk cId="3385864352" sldId="2147374803"/>
        </pc:sldMkLst>
        <pc:spChg chg="mod">
          <ac:chgData name="charissa.varma@gmail.com" userId="S::urn:spo:guest#charissa.varma@gmail.com::" providerId="AD" clId="Web-{D25E7904-3A9C-49F9-79F7-7A9372987216}" dt="2021-01-26T19:25:56.079" v="361" actId="20577"/>
          <ac:spMkLst>
            <pc:docMk/>
            <pc:sldMk cId="3385864352" sldId="2147374803"/>
            <ac:spMk id="4" creationId="{00000000-0000-0000-0000-000000000000}"/>
          </ac:spMkLst>
        </pc:spChg>
        <pc:spChg chg="del">
          <ac:chgData name="charissa.varma@gmail.com" userId="S::urn:spo:guest#charissa.varma@gmail.com::" providerId="AD" clId="Web-{D25E7904-3A9C-49F9-79F7-7A9372987216}" dt="2021-01-26T19:26:05.142" v="362"/>
          <ac:spMkLst>
            <pc:docMk/>
            <pc:sldMk cId="3385864352" sldId="2147374803"/>
            <ac:spMk id="6" creationId="{81BCA683-EC99-4D10-A3B0-62E0647791F5}"/>
          </ac:spMkLst>
        </pc:spChg>
      </pc:sldChg>
      <pc:sldChg chg="delSp modSp">
        <pc:chgData name="charissa.varma@gmail.com" userId="S::urn:spo:guest#charissa.varma@gmail.com::" providerId="AD" clId="Web-{D25E7904-3A9C-49F9-79F7-7A9372987216}" dt="2021-01-26T19:27:22.050" v="365"/>
        <pc:sldMkLst>
          <pc:docMk/>
          <pc:sldMk cId="2955423297" sldId="2147374804"/>
        </pc:sldMkLst>
        <pc:spChg chg="mod">
          <ac:chgData name="charissa.varma@gmail.com" userId="S::urn:spo:guest#charissa.varma@gmail.com::" providerId="AD" clId="Web-{D25E7904-3A9C-49F9-79F7-7A9372987216}" dt="2021-01-26T19:27:07.065" v="364" actId="20577"/>
          <ac:spMkLst>
            <pc:docMk/>
            <pc:sldMk cId="2955423297" sldId="2147374804"/>
            <ac:spMk id="4" creationId="{00000000-0000-0000-0000-000000000000}"/>
          </ac:spMkLst>
        </pc:spChg>
        <pc:spChg chg="del">
          <ac:chgData name="charissa.varma@gmail.com" userId="S::urn:spo:guest#charissa.varma@gmail.com::" providerId="AD" clId="Web-{D25E7904-3A9C-49F9-79F7-7A9372987216}" dt="2021-01-26T19:27:22.050" v="365"/>
          <ac:spMkLst>
            <pc:docMk/>
            <pc:sldMk cId="2955423297" sldId="2147374804"/>
            <ac:spMk id="6" creationId="{81BCA683-EC99-4D10-A3B0-62E0647791F5}"/>
          </ac:spMkLst>
        </pc:spChg>
      </pc:sldChg>
      <pc:sldChg chg="modSp">
        <pc:chgData name="charissa.varma@gmail.com" userId="S::urn:spo:guest#charissa.varma@gmail.com::" providerId="AD" clId="Web-{D25E7904-3A9C-49F9-79F7-7A9372987216}" dt="2021-01-26T20:08:06.684" v="672" actId="20577"/>
        <pc:sldMkLst>
          <pc:docMk/>
          <pc:sldMk cId="4184986303" sldId="2147374812"/>
        </pc:sldMkLst>
        <pc:spChg chg="mod">
          <ac:chgData name="charissa.varma@gmail.com" userId="S::urn:spo:guest#charissa.varma@gmail.com::" providerId="AD" clId="Web-{D25E7904-3A9C-49F9-79F7-7A9372987216}" dt="2021-01-26T20:04:56.665" v="657" actId="20577"/>
          <ac:spMkLst>
            <pc:docMk/>
            <pc:sldMk cId="4184986303" sldId="2147374812"/>
            <ac:spMk id="4" creationId="{00000000-0000-0000-0000-000000000000}"/>
          </ac:spMkLst>
        </pc:spChg>
        <pc:spChg chg="mod">
          <ac:chgData name="charissa.varma@gmail.com" userId="S::urn:spo:guest#charissa.varma@gmail.com::" providerId="AD" clId="Web-{D25E7904-3A9C-49F9-79F7-7A9372987216}" dt="2021-01-26T20:08:06.684" v="672" actId="20577"/>
          <ac:spMkLst>
            <pc:docMk/>
            <pc:sldMk cId="4184986303" sldId="2147374812"/>
            <ac:spMk id="13" creationId="{F9DA90CF-88DA-4E34-A48D-1530B8514C23}"/>
          </ac:spMkLst>
        </pc:spChg>
      </pc:sldChg>
      <pc:sldChg chg="modSp">
        <pc:chgData name="charissa.varma@gmail.com" userId="S::urn:spo:guest#charissa.varma@gmail.com::" providerId="AD" clId="Web-{D25E7904-3A9C-49F9-79F7-7A9372987216}" dt="2021-01-26T20:03:02.319" v="630" actId="20577"/>
        <pc:sldMkLst>
          <pc:docMk/>
          <pc:sldMk cId="3419701681" sldId="2147374813"/>
        </pc:sldMkLst>
        <pc:spChg chg="mod">
          <ac:chgData name="charissa.varma@gmail.com" userId="S::urn:spo:guest#charissa.varma@gmail.com::" providerId="AD" clId="Web-{D25E7904-3A9C-49F9-79F7-7A9372987216}" dt="2021-01-26T20:03:02.319" v="630" actId="20577"/>
          <ac:spMkLst>
            <pc:docMk/>
            <pc:sldMk cId="3419701681" sldId="2147374813"/>
            <ac:spMk id="4" creationId="{00000000-0000-0000-0000-000000000000}"/>
          </ac:spMkLst>
        </pc:spChg>
      </pc:sldChg>
      <pc:sldChg chg="add replId">
        <pc:chgData name="charissa.varma@gmail.com" userId="S::urn:spo:guest#charissa.varma@gmail.com::" providerId="AD" clId="Web-{D25E7904-3A9C-49F9-79F7-7A9372987216}" dt="2021-01-26T18:51:27.303" v="205"/>
        <pc:sldMkLst>
          <pc:docMk/>
          <pc:sldMk cId="3911028447" sldId="2147374816"/>
        </pc:sldMkLst>
      </pc:sldChg>
      <pc:sldChg chg="add ord replId">
        <pc:chgData name="charissa.varma@gmail.com" userId="S::urn:spo:guest#charissa.varma@gmail.com::" providerId="AD" clId="Web-{D25E7904-3A9C-49F9-79F7-7A9372987216}" dt="2021-01-26T19:46:06.904" v="504"/>
        <pc:sldMkLst>
          <pc:docMk/>
          <pc:sldMk cId="1826986730" sldId="2147374817"/>
        </pc:sldMkLst>
      </pc:sldChg>
    </pc:docChg>
  </pc:docChgLst>
  <pc:docChgLst>
    <pc:chgData name="charissa.varma@gmail.com" userId="S::urn:spo:guest#charissa.varma@gmail.com::" providerId="AD" clId="Web-{A6E1C9B2-D26F-FC79-F015-B824E73257D1}"/>
    <pc:docChg chg="modSld">
      <pc:chgData name="charissa.varma@gmail.com" userId="S::urn:spo:guest#charissa.varma@gmail.com::" providerId="AD" clId="Web-{A6E1C9B2-D26F-FC79-F015-B824E73257D1}" dt="2021-01-26T16:13:28.159" v="115" actId="20577"/>
      <pc:docMkLst>
        <pc:docMk/>
      </pc:docMkLst>
      <pc:sldChg chg="modSp">
        <pc:chgData name="charissa.varma@gmail.com" userId="S::urn:spo:guest#charissa.varma@gmail.com::" providerId="AD" clId="Web-{A6E1C9B2-D26F-FC79-F015-B824E73257D1}" dt="2021-01-26T16:13:28.159" v="115" actId="20577"/>
        <pc:sldMkLst>
          <pc:docMk/>
          <pc:sldMk cId="1594598750" sldId="2147374475"/>
        </pc:sldMkLst>
        <pc:spChg chg="mod">
          <ac:chgData name="charissa.varma@gmail.com" userId="S::urn:spo:guest#charissa.varma@gmail.com::" providerId="AD" clId="Web-{A6E1C9B2-D26F-FC79-F015-B824E73257D1}" dt="2021-01-26T16:13:28.159" v="115" actId="20577"/>
          <ac:spMkLst>
            <pc:docMk/>
            <pc:sldMk cId="1594598750" sldId="2147374475"/>
            <ac:spMk id="19" creationId="{C8962E62-30BC-4F75-A9F7-A3AE4C04C4FF}"/>
          </ac:spMkLst>
        </pc:spChg>
      </pc:sldChg>
      <pc:sldChg chg="addSp delSp modSp">
        <pc:chgData name="charissa.varma@gmail.com" userId="S::urn:spo:guest#charissa.varma@gmail.com::" providerId="AD" clId="Web-{A6E1C9B2-D26F-FC79-F015-B824E73257D1}" dt="2021-01-26T16:10:01.093" v="88" actId="14100"/>
        <pc:sldMkLst>
          <pc:docMk/>
          <pc:sldMk cId="2063734542" sldId="2147374510"/>
        </pc:sldMkLst>
        <pc:spChg chg="mod">
          <ac:chgData name="charissa.varma@gmail.com" userId="S::urn:spo:guest#charissa.varma@gmail.com::" providerId="AD" clId="Web-{A6E1C9B2-D26F-FC79-F015-B824E73257D1}" dt="2021-01-26T16:10:01.093" v="88" actId="14100"/>
          <ac:spMkLst>
            <pc:docMk/>
            <pc:sldMk cId="2063734542" sldId="2147374510"/>
            <ac:spMk id="5" creationId="{00000000-0000-0000-0000-000000000000}"/>
          </ac:spMkLst>
        </pc:spChg>
        <pc:spChg chg="mod">
          <ac:chgData name="charissa.varma@gmail.com" userId="S::urn:spo:guest#charissa.varma@gmail.com::" providerId="AD" clId="Web-{A6E1C9B2-D26F-FC79-F015-B824E73257D1}" dt="2021-01-26T16:05:22.089" v="62" actId="1076"/>
          <ac:spMkLst>
            <pc:docMk/>
            <pc:sldMk cId="2063734542" sldId="2147374510"/>
            <ac:spMk id="7" creationId="{00000000-0000-0000-0000-000000000000}"/>
          </ac:spMkLst>
        </pc:spChg>
        <pc:graphicFrameChg chg="add del">
          <ac:chgData name="charissa.varma@gmail.com" userId="S::urn:spo:guest#charissa.varma@gmail.com::" providerId="AD" clId="Web-{A6E1C9B2-D26F-FC79-F015-B824E73257D1}" dt="2021-01-26T16:08:20.436" v="81"/>
          <ac:graphicFrameMkLst>
            <pc:docMk/>
            <pc:sldMk cId="2063734542" sldId="2147374510"/>
            <ac:graphicFrameMk id="2" creationId="{EE9C6C3A-08C9-4807-B1F8-9238ED3A0BF9}"/>
          </ac:graphicFrameMkLst>
        </pc:graphicFrameChg>
      </pc:sldChg>
      <pc:sldChg chg="modSp">
        <pc:chgData name="charissa.varma@gmail.com" userId="S::urn:spo:guest#charissa.varma@gmail.com::" providerId="AD" clId="Web-{A6E1C9B2-D26F-FC79-F015-B824E73257D1}" dt="2021-01-26T16:10:28.031" v="89" actId="1076"/>
        <pc:sldMkLst>
          <pc:docMk/>
          <pc:sldMk cId="4185578937" sldId="2147374684"/>
        </pc:sldMkLst>
        <pc:spChg chg="mod">
          <ac:chgData name="charissa.varma@gmail.com" userId="S::urn:spo:guest#charissa.varma@gmail.com::" providerId="AD" clId="Web-{A6E1C9B2-D26F-FC79-F015-B824E73257D1}" dt="2021-01-26T16:10:28.031" v="89" actId="1076"/>
          <ac:spMkLst>
            <pc:docMk/>
            <pc:sldMk cId="4185578937" sldId="2147374684"/>
            <ac:spMk id="7" creationId="{00000000-0000-0000-0000-000000000000}"/>
          </ac:spMkLst>
        </pc:spChg>
      </pc:sldChg>
      <pc:sldChg chg="modSp">
        <pc:chgData name="charissa.varma@gmail.com" userId="S::urn:spo:guest#charissa.varma@gmail.com::" providerId="AD" clId="Web-{A6E1C9B2-D26F-FC79-F015-B824E73257D1}" dt="2021-01-26T15:52:34.014" v="8" actId="20577"/>
        <pc:sldMkLst>
          <pc:docMk/>
          <pc:sldMk cId="3968685017" sldId="2147374750"/>
        </pc:sldMkLst>
        <pc:spChg chg="mod">
          <ac:chgData name="charissa.varma@gmail.com" userId="S::urn:spo:guest#charissa.varma@gmail.com::" providerId="AD" clId="Web-{A6E1C9B2-D26F-FC79-F015-B824E73257D1}" dt="2021-01-26T15:52:34.014" v="8" actId="20577"/>
          <ac:spMkLst>
            <pc:docMk/>
            <pc:sldMk cId="3968685017" sldId="2147374750"/>
            <ac:spMk id="5" creationId="{00000000-0000-0000-0000-000000000000}"/>
          </ac:spMkLst>
        </pc:spChg>
      </pc:sldChg>
      <pc:sldChg chg="modSp">
        <pc:chgData name="charissa.varma@gmail.com" userId="S::urn:spo:guest#charissa.varma@gmail.com::" providerId="AD" clId="Web-{A6E1C9B2-D26F-FC79-F015-B824E73257D1}" dt="2021-01-26T15:52:50.983" v="9" actId="1076"/>
        <pc:sldMkLst>
          <pc:docMk/>
          <pc:sldMk cId="338530771" sldId="2147374751"/>
        </pc:sldMkLst>
        <pc:spChg chg="mod">
          <ac:chgData name="charissa.varma@gmail.com" userId="S::urn:spo:guest#charissa.varma@gmail.com::" providerId="AD" clId="Web-{A6E1C9B2-D26F-FC79-F015-B824E73257D1}" dt="2021-01-26T15:52:50.983" v="9" actId="1076"/>
          <ac:spMkLst>
            <pc:docMk/>
            <pc:sldMk cId="338530771" sldId="2147374751"/>
            <ac:spMk id="6" creationId="{23672478-C875-4E84-BBFA-4BF3765F73B3}"/>
          </ac:spMkLst>
        </pc:spChg>
      </pc:sldChg>
      <pc:sldChg chg="modSp">
        <pc:chgData name="charissa.varma@gmail.com" userId="S::urn:spo:guest#charissa.varma@gmail.com::" providerId="AD" clId="Web-{A6E1C9B2-D26F-FC79-F015-B824E73257D1}" dt="2021-01-26T15:53:10.077" v="10" actId="1076"/>
        <pc:sldMkLst>
          <pc:docMk/>
          <pc:sldMk cId="4000448144" sldId="2147374752"/>
        </pc:sldMkLst>
        <pc:spChg chg="mod">
          <ac:chgData name="charissa.varma@gmail.com" userId="S::urn:spo:guest#charissa.varma@gmail.com::" providerId="AD" clId="Web-{A6E1C9B2-D26F-FC79-F015-B824E73257D1}" dt="2021-01-26T15:53:10.077" v="10" actId="1076"/>
          <ac:spMkLst>
            <pc:docMk/>
            <pc:sldMk cId="4000448144" sldId="2147374752"/>
            <ac:spMk id="6" creationId="{25881A22-CEA6-439A-A04C-E2B77A0B930D}"/>
          </ac:spMkLst>
        </pc:spChg>
      </pc:sldChg>
      <pc:sldChg chg="modSp">
        <pc:chgData name="charissa.varma@gmail.com" userId="S::urn:spo:guest#charissa.varma@gmail.com::" providerId="AD" clId="Web-{A6E1C9B2-D26F-FC79-F015-B824E73257D1}" dt="2021-01-26T15:54:00.298" v="12" actId="20577"/>
        <pc:sldMkLst>
          <pc:docMk/>
          <pc:sldMk cId="574798889" sldId="2147374758"/>
        </pc:sldMkLst>
        <pc:spChg chg="mod">
          <ac:chgData name="charissa.varma@gmail.com" userId="S::urn:spo:guest#charissa.varma@gmail.com::" providerId="AD" clId="Web-{A6E1C9B2-D26F-FC79-F015-B824E73257D1}" dt="2021-01-26T15:54:00.298" v="12" actId="20577"/>
          <ac:spMkLst>
            <pc:docMk/>
            <pc:sldMk cId="574798889" sldId="2147374758"/>
            <ac:spMk id="5" creationId="{00000000-0000-0000-0000-000000000000}"/>
          </ac:spMkLst>
        </pc:spChg>
      </pc:sldChg>
      <pc:sldChg chg="modSp">
        <pc:chgData name="charissa.varma@gmail.com" userId="S::urn:spo:guest#charissa.varma@gmail.com::" providerId="AD" clId="Web-{A6E1C9B2-D26F-FC79-F015-B824E73257D1}" dt="2021-01-26T15:54:15.282" v="13" actId="1076"/>
        <pc:sldMkLst>
          <pc:docMk/>
          <pc:sldMk cId="462154032" sldId="2147374759"/>
        </pc:sldMkLst>
        <pc:spChg chg="mod">
          <ac:chgData name="charissa.varma@gmail.com" userId="S::urn:spo:guest#charissa.varma@gmail.com::" providerId="AD" clId="Web-{A6E1C9B2-D26F-FC79-F015-B824E73257D1}" dt="2021-01-26T15:54:15.282" v="13" actId="1076"/>
          <ac:spMkLst>
            <pc:docMk/>
            <pc:sldMk cId="462154032" sldId="2147374759"/>
            <ac:spMk id="13" creationId="{8191802F-61EE-43B3-9469-F9C373495701}"/>
          </ac:spMkLst>
        </pc:spChg>
      </pc:sldChg>
      <pc:sldChg chg="modSp">
        <pc:chgData name="charissa.varma@gmail.com" userId="S::urn:spo:guest#charissa.varma@gmail.com::" providerId="AD" clId="Web-{A6E1C9B2-D26F-FC79-F015-B824E73257D1}" dt="2021-01-26T15:56:16.518" v="26" actId="20577"/>
        <pc:sldMkLst>
          <pc:docMk/>
          <pc:sldMk cId="3338794542" sldId="2147374761"/>
        </pc:sldMkLst>
        <pc:spChg chg="mod">
          <ac:chgData name="charissa.varma@gmail.com" userId="S::urn:spo:guest#charissa.varma@gmail.com::" providerId="AD" clId="Web-{A6E1C9B2-D26F-FC79-F015-B824E73257D1}" dt="2021-01-26T15:56:16.518" v="26" actId="20577"/>
          <ac:spMkLst>
            <pc:docMk/>
            <pc:sldMk cId="3338794542" sldId="2147374761"/>
            <ac:spMk id="5" creationId="{00000000-0000-0000-0000-000000000000}"/>
          </ac:spMkLst>
        </pc:spChg>
        <pc:spChg chg="mod">
          <ac:chgData name="charissa.varma@gmail.com" userId="S::urn:spo:guest#charissa.varma@gmail.com::" providerId="AD" clId="Web-{A6E1C9B2-D26F-FC79-F015-B824E73257D1}" dt="2021-01-26T15:54:54.751" v="17" actId="20577"/>
          <ac:spMkLst>
            <pc:docMk/>
            <pc:sldMk cId="3338794542" sldId="2147374761"/>
            <ac:spMk id="8" creationId="{D44D3FE2-DB3F-4A9A-AB29-F113FFB294F9}"/>
          </ac:spMkLst>
        </pc:spChg>
      </pc:sldChg>
      <pc:sldChg chg="modSp">
        <pc:chgData name="charissa.varma@gmail.com" userId="S::urn:spo:guest#charissa.varma@gmail.com::" providerId="AD" clId="Web-{A6E1C9B2-D26F-FC79-F015-B824E73257D1}" dt="2021-01-26T15:57:27.409" v="39" actId="20577"/>
        <pc:sldMkLst>
          <pc:docMk/>
          <pc:sldMk cId="3091768715" sldId="2147374763"/>
        </pc:sldMkLst>
        <pc:spChg chg="mod">
          <ac:chgData name="charissa.varma@gmail.com" userId="S::urn:spo:guest#charissa.varma@gmail.com::" providerId="AD" clId="Web-{A6E1C9B2-D26F-FC79-F015-B824E73257D1}" dt="2021-01-26T15:57:27.409" v="39" actId="20577"/>
          <ac:spMkLst>
            <pc:docMk/>
            <pc:sldMk cId="3091768715" sldId="2147374763"/>
            <ac:spMk id="12" creationId="{00000000-0000-0000-0000-000000000000}"/>
          </ac:spMkLst>
        </pc:spChg>
      </pc:sldChg>
      <pc:sldChg chg="modSp">
        <pc:chgData name="charissa.varma@gmail.com" userId="S::urn:spo:guest#charissa.varma@gmail.com::" providerId="AD" clId="Web-{A6E1C9B2-D26F-FC79-F015-B824E73257D1}" dt="2021-01-26T15:58:07.207" v="41" actId="1076"/>
        <pc:sldMkLst>
          <pc:docMk/>
          <pc:sldMk cId="3814914984" sldId="2147374764"/>
        </pc:sldMkLst>
        <pc:spChg chg="mod">
          <ac:chgData name="charissa.varma@gmail.com" userId="S::urn:spo:guest#charissa.varma@gmail.com::" providerId="AD" clId="Web-{A6E1C9B2-D26F-FC79-F015-B824E73257D1}" dt="2021-01-26T15:58:07.207" v="41" actId="1076"/>
          <ac:spMkLst>
            <pc:docMk/>
            <pc:sldMk cId="3814914984" sldId="2147374764"/>
            <ac:spMk id="12" creationId="{00000000-0000-0000-0000-000000000000}"/>
          </ac:spMkLst>
        </pc:spChg>
        <pc:graphicFrameChg chg="mod">
          <ac:chgData name="charissa.varma@gmail.com" userId="S::urn:spo:guest#charissa.varma@gmail.com::" providerId="AD" clId="Web-{A6E1C9B2-D26F-FC79-F015-B824E73257D1}" dt="2021-01-26T15:57:59.613" v="40" actId="1076"/>
          <ac:graphicFrameMkLst>
            <pc:docMk/>
            <pc:sldMk cId="3814914984" sldId="2147374764"/>
            <ac:graphicFrameMk id="19" creationId="{FC8E5D56-AF16-48F5-AFD0-D83899F091C7}"/>
          </ac:graphicFrameMkLst>
        </pc:graphicFrameChg>
      </pc:sldChg>
      <pc:sldChg chg="modSp">
        <pc:chgData name="charissa.varma@gmail.com" userId="S::urn:spo:guest#charissa.varma@gmail.com::" providerId="AD" clId="Web-{A6E1C9B2-D26F-FC79-F015-B824E73257D1}" dt="2021-01-26T16:01:19.632" v="42" actId="1076"/>
        <pc:sldMkLst>
          <pc:docMk/>
          <pc:sldMk cId="2854165273" sldId="2147374784"/>
        </pc:sldMkLst>
        <pc:grpChg chg="mod">
          <ac:chgData name="charissa.varma@gmail.com" userId="S::urn:spo:guest#charissa.varma@gmail.com::" providerId="AD" clId="Web-{A6E1C9B2-D26F-FC79-F015-B824E73257D1}" dt="2021-01-26T16:01:19.632" v="42" actId="1076"/>
          <ac:grpSpMkLst>
            <pc:docMk/>
            <pc:sldMk cId="2854165273" sldId="2147374784"/>
            <ac:grpSpMk id="15" creationId="{090208E8-FF53-4F07-AEB0-A25FE6A95CB9}"/>
          </ac:grpSpMkLst>
        </pc:grpChg>
      </pc:sldChg>
    </pc:docChg>
  </pc:docChgLst>
  <pc:docChgLst>
    <pc:chgData name="charissa.varma@gmail.com" userId="S::urn:spo:guest#charissa.varma@gmail.com::" providerId="AD" clId="Web-{D39ECE44-7212-719C-BA09-3F5377D8E0F8}"/>
    <pc:docChg chg="modSld">
      <pc:chgData name="charissa.varma@gmail.com" userId="S::urn:spo:guest#charissa.varma@gmail.com::" providerId="AD" clId="Web-{D39ECE44-7212-719C-BA09-3F5377D8E0F8}" dt="2021-01-28T23:47:16.259" v="300" actId="20577"/>
      <pc:docMkLst>
        <pc:docMk/>
      </pc:docMkLst>
      <pc:sldChg chg="modSp">
        <pc:chgData name="charissa.varma@gmail.com" userId="S::urn:spo:guest#charissa.varma@gmail.com::" providerId="AD" clId="Web-{D39ECE44-7212-719C-BA09-3F5377D8E0F8}" dt="2021-01-28T16:08:07.070" v="30" actId="1076"/>
        <pc:sldMkLst>
          <pc:docMk/>
          <pc:sldMk cId="1676424173" sldId="2147374187"/>
        </pc:sldMkLst>
        <pc:spChg chg="mod">
          <ac:chgData name="charissa.varma@gmail.com" userId="S::urn:spo:guest#charissa.varma@gmail.com::" providerId="AD" clId="Web-{D39ECE44-7212-719C-BA09-3F5377D8E0F8}" dt="2021-01-28T16:08:07.070" v="30" actId="1076"/>
          <ac:spMkLst>
            <pc:docMk/>
            <pc:sldMk cId="1676424173" sldId="2147374187"/>
            <ac:spMk id="3" creationId="{BA860898-F4F1-43B9-ACB7-0346DB93DA3C}"/>
          </ac:spMkLst>
        </pc:spChg>
        <pc:spChg chg="mod">
          <ac:chgData name="charissa.varma@gmail.com" userId="S::urn:spo:guest#charissa.varma@gmail.com::" providerId="AD" clId="Web-{D39ECE44-7212-719C-BA09-3F5377D8E0F8}" dt="2021-01-28T16:07:57.882" v="29" actId="1076"/>
          <ac:spMkLst>
            <pc:docMk/>
            <pc:sldMk cId="1676424173" sldId="2147374187"/>
            <ac:spMk id="8" creationId="{9BC6C45D-4D0E-4491-BAF6-C1034E428BB2}"/>
          </ac:spMkLst>
        </pc:spChg>
      </pc:sldChg>
      <pc:sldChg chg="modSp">
        <pc:chgData name="charissa.varma@gmail.com" userId="S::urn:spo:guest#charissa.varma@gmail.com::" providerId="AD" clId="Web-{D39ECE44-7212-719C-BA09-3F5377D8E0F8}" dt="2021-01-28T16:09:49.448" v="38" actId="20577"/>
        <pc:sldMkLst>
          <pc:docMk/>
          <pc:sldMk cId="1004072337" sldId="2147374189"/>
        </pc:sldMkLst>
        <pc:spChg chg="mod">
          <ac:chgData name="charissa.varma@gmail.com" userId="S::urn:spo:guest#charissa.varma@gmail.com::" providerId="AD" clId="Web-{D39ECE44-7212-719C-BA09-3F5377D8E0F8}" dt="2021-01-28T16:09:49.448" v="38" actId="20577"/>
          <ac:spMkLst>
            <pc:docMk/>
            <pc:sldMk cId="1004072337" sldId="2147374189"/>
            <ac:spMk id="4" creationId="{306CF0F0-E6A2-423B-B534-EF028F1B013E}"/>
          </ac:spMkLst>
        </pc:spChg>
      </pc:sldChg>
      <pc:sldChg chg="modSp">
        <pc:chgData name="charissa.varma@gmail.com" userId="S::urn:spo:guest#charissa.varma@gmail.com::" providerId="AD" clId="Web-{D39ECE44-7212-719C-BA09-3F5377D8E0F8}" dt="2021-01-28T16:02:05.325" v="3" actId="20577"/>
        <pc:sldMkLst>
          <pc:docMk/>
          <pc:sldMk cId="2821346435" sldId="2147374381"/>
        </pc:sldMkLst>
        <pc:spChg chg="mod">
          <ac:chgData name="charissa.varma@gmail.com" userId="S::urn:spo:guest#charissa.varma@gmail.com::" providerId="AD" clId="Web-{D39ECE44-7212-719C-BA09-3F5377D8E0F8}" dt="2021-01-28T16:02:05.325" v="3" actId="20577"/>
          <ac:spMkLst>
            <pc:docMk/>
            <pc:sldMk cId="2821346435" sldId="2147374381"/>
            <ac:spMk id="2" creationId="{573465DD-D85E-4BAA-9835-780AC09F1E44}"/>
          </ac:spMkLst>
        </pc:spChg>
      </pc:sldChg>
      <pc:sldChg chg="modSp">
        <pc:chgData name="charissa.varma@gmail.com" userId="S::urn:spo:guest#charissa.varma@gmail.com::" providerId="AD" clId="Web-{D39ECE44-7212-719C-BA09-3F5377D8E0F8}" dt="2021-01-28T16:18:23.213" v="114" actId="1076"/>
        <pc:sldMkLst>
          <pc:docMk/>
          <pc:sldMk cId="3002512864" sldId="2147374389"/>
        </pc:sldMkLst>
        <pc:spChg chg="mod">
          <ac:chgData name="charissa.varma@gmail.com" userId="S::urn:spo:guest#charissa.varma@gmail.com::" providerId="AD" clId="Web-{D39ECE44-7212-719C-BA09-3F5377D8E0F8}" dt="2021-01-28T16:18:23.213" v="114" actId="1076"/>
          <ac:spMkLst>
            <pc:docMk/>
            <pc:sldMk cId="3002512864" sldId="2147374389"/>
            <ac:spMk id="5" creationId="{00000000-0000-0000-0000-000000000000}"/>
          </ac:spMkLst>
        </pc:spChg>
      </pc:sldChg>
      <pc:sldChg chg="modSp">
        <pc:chgData name="charissa.varma@gmail.com" userId="S::urn:spo:guest#charissa.varma@gmail.com::" providerId="AD" clId="Web-{D39ECE44-7212-719C-BA09-3F5377D8E0F8}" dt="2021-01-28T16:17:52.634" v="111" actId="20577"/>
        <pc:sldMkLst>
          <pc:docMk/>
          <pc:sldMk cId="4010708944" sldId="2147374415"/>
        </pc:sldMkLst>
        <pc:spChg chg="mod">
          <ac:chgData name="charissa.varma@gmail.com" userId="S::urn:spo:guest#charissa.varma@gmail.com::" providerId="AD" clId="Web-{D39ECE44-7212-719C-BA09-3F5377D8E0F8}" dt="2021-01-28T16:17:52.634" v="111" actId="20577"/>
          <ac:spMkLst>
            <pc:docMk/>
            <pc:sldMk cId="4010708944" sldId="2147374415"/>
            <ac:spMk id="2" creationId="{67712D17-4E43-4D0D-862E-435C8A5813A7}"/>
          </ac:spMkLst>
        </pc:spChg>
      </pc:sldChg>
      <pc:sldChg chg="modSp">
        <pc:chgData name="charissa.varma@gmail.com" userId="S::urn:spo:guest#charissa.varma@gmail.com::" providerId="AD" clId="Web-{D39ECE44-7212-719C-BA09-3F5377D8E0F8}" dt="2021-01-28T16:20:20.154" v="123" actId="14100"/>
        <pc:sldMkLst>
          <pc:docMk/>
          <pc:sldMk cId="1509926287" sldId="2147374423"/>
        </pc:sldMkLst>
        <pc:spChg chg="mod">
          <ac:chgData name="charissa.varma@gmail.com" userId="S::urn:spo:guest#charissa.varma@gmail.com::" providerId="AD" clId="Web-{D39ECE44-7212-719C-BA09-3F5377D8E0F8}" dt="2021-01-28T16:19:46.997" v="119" actId="20577"/>
          <ac:spMkLst>
            <pc:docMk/>
            <pc:sldMk cId="1509926287" sldId="2147374423"/>
            <ac:spMk id="7" creationId="{CAC5F2F0-FCAB-4D6F-9FE1-6DC3603D0DA7}"/>
          </ac:spMkLst>
        </pc:spChg>
        <pc:spChg chg="mod">
          <ac:chgData name="charissa.varma@gmail.com" userId="S::urn:spo:guest#charissa.varma@gmail.com::" providerId="AD" clId="Web-{D39ECE44-7212-719C-BA09-3F5377D8E0F8}" dt="2021-01-28T16:20:20.154" v="123" actId="14100"/>
          <ac:spMkLst>
            <pc:docMk/>
            <pc:sldMk cId="1509926287" sldId="2147374423"/>
            <ac:spMk id="10" creationId="{2FC67F07-B4E1-4A48-B8B3-CE02835AA2D1}"/>
          </ac:spMkLst>
        </pc:spChg>
      </pc:sldChg>
      <pc:sldChg chg="modSp">
        <pc:chgData name="charissa.varma@gmail.com" userId="S::urn:spo:guest#charissa.varma@gmail.com::" providerId="AD" clId="Web-{D39ECE44-7212-719C-BA09-3F5377D8E0F8}" dt="2021-01-28T16:24:55.131" v="156" actId="20577"/>
        <pc:sldMkLst>
          <pc:docMk/>
          <pc:sldMk cId="343305328" sldId="2147374488"/>
        </pc:sldMkLst>
        <pc:spChg chg="mod">
          <ac:chgData name="charissa.varma@gmail.com" userId="S::urn:spo:guest#charissa.varma@gmail.com::" providerId="AD" clId="Web-{D39ECE44-7212-719C-BA09-3F5377D8E0F8}" dt="2021-01-28T16:24:55.131" v="156" actId="20577"/>
          <ac:spMkLst>
            <pc:docMk/>
            <pc:sldMk cId="343305328" sldId="2147374488"/>
            <ac:spMk id="9" creationId="{D762CA7E-2DC4-4009-9CE2-FD8FE89B42E8}"/>
          </ac:spMkLst>
        </pc:spChg>
      </pc:sldChg>
      <pc:sldChg chg="modSp">
        <pc:chgData name="charissa.varma@gmail.com" userId="S::urn:spo:guest#charissa.varma@gmail.com::" providerId="AD" clId="Web-{D39ECE44-7212-719C-BA09-3F5377D8E0F8}" dt="2021-01-28T23:22:22.875" v="188"/>
        <pc:sldMkLst>
          <pc:docMk/>
          <pc:sldMk cId="1236089191" sldId="2147374494"/>
        </pc:sldMkLst>
        <pc:spChg chg="mod">
          <ac:chgData name="charissa.varma@gmail.com" userId="S::urn:spo:guest#charissa.varma@gmail.com::" providerId="AD" clId="Web-{D39ECE44-7212-719C-BA09-3F5377D8E0F8}" dt="2021-01-28T23:22:09.952" v="178" actId="20577"/>
          <ac:spMkLst>
            <pc:docMk/>
            <pc:sldMk cId="1236089191" sldId="2147374494"/>
            <ac:spMk id="11" creationId="{B26FD349-5C44-447E-9871-12350DA0B395}"/>
          </ac:spMkLst>
        </pc:spChg>
        <pc:graphicFrameChg chg="mod modGraphic">
          <ac:chgData name="charissa.varma@gmail.com" userId="S::urn:spo:guest#charissa.varma@gmail.com::" providerId="AD" clId="Web-{D39ECE44-7212-719C-BA09-3F5377D8E0F8}" dt="2021-01-28T23:22:22.875" v="188"/>
          <ac:graphicFrameMkLst>
            <pc:docMk/>
            <pc:sldMk cId="1236089191" sldId="2147374494"/>
            <ac:graphicFrameMk id="10" creationId="{5D39A683-ED55-45B8-90A3-278CF5E2CEA1}"/>
          </ac:graphicFrameMkLst>
        </pc:graphicFrameChg>
      </pc:sldChg>
      <pc:sldChg chg="modSp">
        <pc:chgData name="charissa.varma@gmail.com" userId="S::urn:spo:guest#charissa.varma@gmail.com::" providerId="AD" clId="Web-{D39ECE44-7212-719C-BA09-3F5377D8E0F8}" dt="2021-01-28T23:34:46.205" v="276" actId="20577"/>
        <pc:sldMkLst>
          <pc:docMk/>
          <pc:sldMk cId="2518728965" sldId="2147374497"/>
        </pc:sldMkLst>
        <pc:spChg chg="mod">
          <ac:chgData name="charissa.varma@gmail.com" userId="S::urn:spo:guest#charissa.varma@gmail.com::" providerId="AD" clId="Web-{D39ECE44-7212-719C-BA09-3F5377D8E0F8}" dt="2021-01-28T23:34:46.205" v="276" actId="20577"/>
          <ac:spMkLst>
            <pc:docMk/>
            <pc:sldMk cId="2518728965" sldId="2147374497"/>
            <ac:spMk id="2" creationId="{758C8132-EDCA-4CE7-B6AD-7004BCF32D55}"/>
          </ac:spMkLst>
        </pc:spChg>
      </pc:sldChg>
      <pc:sldChg chg="modSp">
        <pc:chgData name="charissa.varma@gmail.com" userId="S::urn:spo:guest#charissa.varma@gmail.com::" providerId="AD" clId="Web-{D39ECE44-7212-719C-BA09-3F5377D8E0F8}" dt="2021-01-28T23:47:16.259" v="300" actId="20577"/>
        <pc:sldMkLst>
          <pc:docMk/>
          <pc:sldMk cId="3950736575" sldId="2147374540"/>
        </pc:sldMkLst>
        <pc:spChg chg="mod">
          <ac:chgData name="charissa.varma@gmail.com" userId="S::urn:spo:guest#charissa.varma@gmail.com::" providerId="AD" clId="Web-{D39ECE44-7212-719C-BA09-3F5377D8E0F8}" dt="2021-01-28T23:47:16.259" v="300" actId="20577"/>
          <ac:spMkLst>
            <pc:docMk/>
            <pc:sldMk cId="3950736575" sldId="2147374540"/>
            <ac:spMk id="2" creationId="{92DBE94D-9E31-46C5-BE6E-6C4D0A3C7D6D}"/>
          </ac:spMkLst>
        </pc:spChg>
      </pc:sldChg>
      <pc:sldChg chg="modSp">
        <pc:chgData name="charissa.varma@gmail.com" userId="S::urn:spo:guest#charissa.varma@gmail.com::" providerId="AD" clId="Web-{D39ECE44-7212-719C-BA09-3F5377D8E0F8}" dt="2021-01-28T16:16:49.601" v="107" actId="20577"/>
        <pc:sldMkLst>
          <pc:docMk/>
          <pc:sldMk cId="3093561410" sldId="2147374674"/>
        </pc:sldMkLst>
        <pc:spChg chg="mod">
          <ac:chgData name="charissa.varma@gmail.com" userId="S::urn:spo:guest#charissa.varma@gmail.com::" providerId="AD" clId="Web-{D39ECE44-7212-719C-BA09-3F5377D8E0F8}" dt="2021-01-28T16:16:49.601" v="107" actId="20577"/>
          <ac:spMkLst>
            <pc:docMk/>
            <pc:sldMk cId="3093561410" sldId="2147374674"/>
            <ac:spMk id="6" creationId="{0E6E2FA0-A8EC-4CE4-B520-641467034471}"/>
          </ac:spMkLst>
        </pc:spChg>
        <pc:picChg chg="mod">
          <ac:chgData name="charissa.varma@gmail.com" userId="S::urn:spo:guest#charissa.varma@gmail.com::" providerId="AD" clId="Web-{D39ECE44-7212-719C-BA09-3F5377D8E0F8}" dt="2021-01-28T16:16:25.053" v="100" actId="1076"/>
          <ac:picMkLst>
            <pc:docMk/>
            <pc:sldMk cId="3093561410" sldId="2147374674"/>
            <ac:picMk id="2" creationId="{1EFA8304-FF9A-4EBA-827B-C2659346B62E}"/>
          </ac:picMkLst>
        </pc:picChg>
      </pc:sldChg>
      <pc:sldChg chg="modSp">
        <pc:chgData name="charissa.varma@gmail.com" userId="S::urn:spo:guest#charissa.varma@gmail.com::" providerId="AD" clId="Web-{D39ECE44-7212-719C-BA09-3F5377D8E0F8}" dt="2021-01-28T23:33:20.374" v="274" actId="20577"/>
        <pc:sldMkLst>
          <pc:docMk/>
          <pc:sldMk cId="3488472466" sldId="2147374677"/>
        </pc:sldMkLst>
        <pc:spChg chg="mod">
          <ac:chgData name="charissa.varma@gmail.com" userId="S::urn:spo:guest#charissa.varma@gmail.com::" providerId="AD" clId="Web-{D39ECE44-7212-719C-BA09-3F5377D8E0F8}" dt="2021-01-28T23:33:20.374" v="274" actId="20577"/>
          <ac:spMkLst>
            <pc:docMk/>
            <pc:sldMk cId="3488472466" sldId="2147374677"/>
            <ac:spMk id="9" creationId="{D3063FA5-4B53-4B57-B19A-4B21FB3D77B0}"/>
          </ac:spMkLst>
        </pc:spChg>
      </pc:sldChg>
      <pc:sldChg chg="modSp">
        <pc:chgData name="charissa.varma@gmail.com" userId="S::urn:spo:guest#charissa.varma@gmail.com::" providerId="AD" clId="Web-{D39ECE44-7212-719C-BA09-3F5377D8E0F8}" dt="2021-01-28T16:10:36.652" v="55" actId="20577"/>
        <pc:sldMkLst>
          <pc:docMk/>
          <pc:sldMk cId="1310601466" sldId="2147374714"/>
        </pc:sldMkLst>
        <pc:spChg chg="mod">
          <ac:chgData name="charissa.varma@gmail.com" userId="S::urn:spo:guest#charissa.varma@gmail.com::" providerId="AD" clId="Web-{D39ECE44-7212-719C-BA09-3F5377D8E0F8}" dt="2021-01-28T16:10:36.652" v="55" actId="20577"/>
          <ac:spMkLst>
            <pc:docMk/>
            <pc:sldMk cId="1310601466" sldId="2147374714"/>
            <ac:spMk id="28" creationId="{3ADFDCA9-04B5-4D8F-94E2-3C14784BF67F}"/>
          </ac:spMkLst>
        </pc:spChg>
      </pc:sldChg>
      <pc:sldChg chg="modSp">
        <pc:chgData name="charissa.varma@gmail.com" userId="S::urn:spo:guest#charissa.varma@gmail.com::" providerId="AD" clId="Web-{D39ECE44-7212-719C-BA09-3F5377D8E0F8}" dt="2021-01-28T16:14:55.801" v="95" actId="20577"/>
        <pc:sldMkLst>
          <pc:docMk/>
          <pc:sldMk cId="3385781221" sldId="2147374715"/>
        </pc:sldMkLst>
        <pc:spChg chg="mod">
          <ac:chgData name="charissa.varma@gmail.com" userId="S::urn:spo:guest#charissa.varma@gmail.com::" providerId="AD" clId="Web-{D39ECE44-7212-719C-BA09-3F5377D8E0F8}" dt="2021-01-28T16:14:55.801" v="95" actId="20577"/>
          <ac:spMkLst>
            <pc:docMk/>
            <pc:sldMk cId="3385781221" sldId="2147374715"/>
            <ac:spMk id="2" creationId="{AADFC88B-CEE8-489F-8788-AA8C605ABBE1}"/>
          </ac:spMkLst>
        </pc:spChg>
      </pc:sldChg>
      <pc:sldChg chg="modSp">
        <pc:chgData name="charissa.varma@gmail.com" userId="S::urn:spo:guest#charissa.varma@gmail.com::" providerId="AD" clId="Web-{D39ECE44-7212-719C-BA09-3F5377D8E0F8}" dt="2021-01-28T23:32:01.654" v="239" actId="20577"/>
        <pc:sldMkLst>
          <pc:docMk/>
          <pc:sldMk cId="2882947938" sldId="2147374733"/>
        </pc:sldMkLst>
        <pc:spChg chg="mod">
          <ac:chgData name="charissa.varma@gmail.com" userId="S::urn:spo:guest#charissa.varma@gmail.com::" providerId="AD" clId="Web-{D39ECE44-7212-719C-BA09-3F5377D8E0F8}" dt="2021-01-28T23:32:01.654" v="239" actId="20577"/>
          <ac:spMkLst>
            <pc:docMk/>
            <pc:sldMk cId="2882947938" sldId="2147374733"/>
            <ac:spMk id="5" creationId="{00000000-0000-0000-0000-000000000000}"/>
          </ac:spMkLst>
        </pc:spChg>
      </pc:sldChg>
      <pc:sldChg chg="modSp">
        <pc:chgData name="charissa.varma@gmail.com" userId="S::urn:spo:guest#charissa.varma@gmail.com::" providerId="AD" clId="Web-{D39ECE44-7212-719C-BA09-3F5377D8E0F8}" dt="2021-01-28T23:42:00.856" v="282" actId="20577"/>
        <pc:sldMkLst>
          <pc:docMk/>
          <pc:sldMk cId="3392386510" sldId="2147374746"/>
        </pc:sldMkLst>
        <pc:spChg chg="mod">
          <ac:chgData name="charissa.varma@gmail.com" userId="S::urn:spo:guest#charissa.varma@gmail.com::" providerId="AD" clId="Web-{D39ECE44-7212-719C-BA09-3F5377D8E0F8}" dt="2021-01-28T23:42:00.856" v="282" actId="20577"/>
          <ac:spMkLst>
            <pc:docMk/>
            <pc:sldMk cId="3392386510" sldId="2147374746"/>
            <ac:spMk id="5" creationId="{00000000-0000-0000-0000-000000000000}"/>
          </ac:spMkLst>
        </pc:spChg>
      </pc:sldChg>
      <pc:sldChg chg="modSp">
        <pc:chgData name="charissa.varma@gmail.com" userId="S::urn:spo:guest#charissa.varma@gmail.com::" providerId="AD" clId="Web-{D39ECE44-7212-719C-BA09-3F5377D8E0F8}" dt="2021-01-28T23:42:38.575" v="288" actId="20577"/>
        <pc:sldMkLst>
          <pc:docMk/>
          <pc:sldMk cId="516284686" sldId="2147374747"/>
        </pc:sldMkLst>
        <pc:spChg chg="mod">
          <ac:chgData name="charissa.varma@gmail.com" userId="S::urn:spo:guest#charissa.varma@gmail.com::" providerId="AD" clId="Web-{D39ECE44-7212-719C-BA09-3F5377D8E0F8}" dt="2021-01-28T23:42:38.575" v="288" actId="20577"/>
          <ac:spMkLst>
            <pc:docMk/>
            <pc:sldMk cId="516284686" sldId="2147374747"/>
            <ac:spMk id="5" creationId="{00000000-0000-0000-0000-000000000000}"/>
          </ac:spMkLst>
        </pc:spChg>
      </pc:sldChg>
      <pc:sldChg chg="modSp">
        <pc:chgData name="charissa.varma@gmail.com" userId="S::urn:spo:guest#charissa.varma@gmail.com::" providerId="AD" clId="Web-{D39ECE44-7212-719C-BA09-3F5377D8E0F8}" dt="2021-01-28T23:42:47.732" v="289" actId="20577"/>
        <pc:sldMkLst>
          <pc:docMk/>
          <pc:sldMk cId="1610305243" sldId="2147374748"/>
        </pc:sldMkLst>
        <pc:spChg chg="mod">
          <ac:chgData name="charissa.varma@gmail.com" userId="S::urn:spo:guest#charissa.varma@gmail.com::" providerId="AD" clId="Web-{D39ECE44-7212-719C-BA09-3F5377D8E0F8}" dt="2021-01-28T23:42:47.732" v="289" actId="20577"/>
          <ac:spMkLst>
            <pc:docMk/>
            <pc:sldMk cId="1610305243" sldId="2147374748"/>
            <ac:spMk id="13" creationId="{54BE2571-8B0F-44AA-8D9A-7542FB464C04}"/>
          </ac:spMkLst>
        </pc:spChg>
      </pc:sldChg>
      <pc:sldChg chg="modSp">
        <pc:chgData name="charissa.varma@gmail.com" userId="S::urn:spo:guest#charissa.varma@gmail.com::" providerId="AD" clId="Web-{D39ECE44-7212-719C-BA09-3F5377D8E0F8}" dt="2021-01-28T23:44:46" v="296" actId="20577"/>
        <pc:sldMkLst>
          <pc:docMk/>
          <pc:sldMk cId="3968685017" sldId="2147374750"/>
        </pc:sldMkLst>
        <pc:spChg chg="mod">
          <ac:chgData name="charissa.varma@gmail.com" userId="S::urn:spo:guest#charissa.varma@gmail.com::" providerId="AD" clId="Web-{D39ECE44-7212-719C-BA09-3F5377D8E0F8}" dt="2021-01-28T23:44:46" v="296" actId="20577"/>
          <ac:spMkLst>
            <pc:docMk/>
            <pc:sldMk cId="3968685017" sldId="2147374750"/>
            <ac:spMk id="4" creationId="{00000000-0000-0000-0000-000000000000}"/>
          </ac:spMkLst>
        </pc:spChg>
        <pc:spChg chg="mod">
          <ac:chgData name="charissa.varma@gmail.com" userId="S::urn:spo:guest#charissa.varma@gmail.com::" providerId="AD" clId="Web-{D39ECE44-7212-719C-BA09-3F5377D8E0F8}" dt="2021-01-28T23:43:59.936" v="295" actId="20577"/>
          <ac:spMkLst>
            <pc:docMk/>
            <pc:sldMk cId="3968685017" sldId="2147374750"/>
            <ac:spMk id="5" creationId="{00000000-0000-0000-0000-000000000000}"/>
          </ac:spMkLst>
        </pc:spChg>
      </pc:sldChg>
      <pc:sldChg chg="modSp">
        <pc:chgData name="charissa.varma@gmail.com" userId="S::urn:spo:guest#charissa.varma@gmail.com::" providerId="AD" clId="Web-{D39ECE44-7212-719C-BA09-3F5377D8E0F8}" dt="2021-01-28T23:46:01.070" v="299" actId="20577"/>
        <pc:sldMkLst>
          <pc:docMk/>
          <pc:sldMk cId="3091768715" sldId="2147374763"/>
        </pc:sldMkLst>
        <pc:spChg chg="mod">
          <ac:chgData name="charissa.varma@gmail.com" userId="S::urn:spo:guest#charissa.varma@gmail.com::" providerId="AD" clId="Web-{D39ECE44-7212-719C-BA09-3F5377D8E0F8}" dt="2021-01-28T23:46:01.070" v="299" actId="20577"/>
          <ac:spMkLst>
            <pc:docMk/>
            <pc:sldMk cId="3091768715" sldId="2147374763"/>
            <ac:spMk id="12" creationId="{00000000-0000-0000-0000-000000000000}"/>
          </ac:spMkLst>
        </pc:spChg>
      </pc:sldChg>
      <pc:sldChg chg="modSp">
        <pc:chgData name="charissa.varma@gmail.com" userId="S::urn:spo:guest#charissa.varma@gmail.com::" providerId="AD" clId="Web-{D39ECE44-7212-719C-BA09-3F5377D8E0F8}" dt="2021-01-28T23:23:47.392" v="192" actId="20577"/>
        <pc:sldMkLst>
          <pc:docMk/>
          <pc:sldMk cId="901558131" sldId="2147374773"/>
        </pc:sldMkLst>
        <pc:spChg chg="mod">
          <ac:chgData name="charissa.varma@gmail.com" userId="S::urn:spo:guest#charissa.varma@gmail.com::" providerId="AD" clId="Web-{D39ECE44-7212-719C-BA09-3F5377D8E0F8}" dt="2021-01-28T23:23:47.392" v="192" actId="20577"/>
          <ac:spMkLst>
            <pc:docMk/>
            <pc:sldMk cId="901558131" sldId="2147374773"/>
            <ac:spMk id="3" creationId="{92EA44D8-A513-414B-836D-880568AB2A69}"/>
          </ac:spMkLst>
        </pc:spChg>
        <pc:spChg chg="mod">
          <ac:chgData name="charissa.varma@gmail.com" userId="S::urn:spo:guest#charissa.varma@gmail.com::" providerId="AD" clId="Web-{D39ECE44-7212-719C-BA09-3F5377D8E0F8}" dt="2021-01-28T16:29:17.920" v="176" actId="20577"/>
          <ac:spMkLst>
            <pc:docMk/>
            <pc:sldMk cId="901558131" sldId="2147374773"/>
            <ac:spMk id="11" creationId="{8E92387C-05A0-4F8F-B027-CD89B8431F6F}"/>
          </ac:spMkLst>
        </pc:spChg>
      </pc:sldChg>
      <pc:sldChg chg="modSp">
        <pc:chgData name="charissa.varma@gmail.com" userId="S::urn:spo:guest#charissa.varma@gmail.com::" providerId="AD" clId="Web-{D39ECE44-7212-719C-BA09-3F5377D8E0F8}" dt="2021-01-28T23:24:20.315" v="209"/>
        <pc:sldMkLst>
          <pc:docMk/>
          <pc:sldMk cId="1549522194" sldId="2147374774"/>
        </pc:sldMkLst>
        <pc:graphicFrameChg chg="mod modGraphic">
          <ac:chgData name="charissa.varma@gmail.com" userId="S::urn:spo:guest#charissa.varma@gmail.com::" providerId="AD" clId="Web-{D39ECE44-7212-719C-BA09-3F5377D8E0F8}" dt="2021-01-28T23:24:20.315" v="209"/>
          <ac:graphicFrameMkLst>
            <pc:docMk/>
            <pc:sldMk cId="1549522194" sldId="2147374774"/>
            <ac:graphicFrameMk id="9" creationId="{901D833E-C8F7-4899-9D5E-7CB9A4212B88}"/>
          </ac:graphicFrameMkLst>
        </pc:graphicFrameChg>
      </pc:sldChg>
      <pc:sldChg chg="modSp">
        <pc:chgData name="charissa.varma@gmail.com" userId="S::urn:spo:guest#charissa.varma@gmail.com::" providerId="AD" clId="Web-{D39ECE44-7212-719C-BA09-3F5377D8E0F8}" dt="2021-01-28T23:27:30.710" v="217"/>
        <pc:sldMkLst>
          <pc:docMk/>
          <pc:sldMk cId="1320888099" sldId="2147374775"/>
        </pc:sldMkLst>
        <pc:graphicFrameChg chg="mod modGraphic">
          <ac:chgData name="charissa.varma@gmail.com" userId="S::urn:spo:guest#charissa.varma@gmail.com::" providerId="AD" clId="Web-{D39ECE44-7212-719C-BA09-3F5377D8E0F8}" dt="2021-01-28T23:27:30.710" v="217"/>
          <ac:graphicFrameMkLst>
            <pc:docMk/>
            <pc:sldMk cId="1320888099" sldId="2147374775"/>
            <ac:graphicFrameMk id="8" creationId="{5C43A20B-48E5-41A8-BC28-6FE745585712}"/>
          </ac:graphicFrameMkLst>
        </pc:graphicFrameChg>
      </pc:sldChg>
      <pc:sldChg chg="modSp">
        <pc:chgData name="charissa.varma@gmail.com" userId="S::urn:spo:guest#charissa.varma@gmail.com::" providerId="AD" clId="Web-{D39ECE44-7212-719C-BA09-3F5377D8E0F8}" dt="2021-01-28T23:25:21.113" v="211" actId="20577"/>
        <pc:sldMkLst>
          <pc:docMk/>
          <pc:sldMk cId="990817260" sldId="2147374776"/>
        </pc:sldMkLst>
        <pc:spChg chg="mod">
          <ac:chgData name="charissa.varma@gmail.com" userId="S::urn:spo:guest#charissa.varma@gmail.com::" providerId="AD" clId="Web-{D39ECE44-7212-719C-BA09-3F5377D8E0F8}" dt="2021-01-28T23:25:21.113" v="211" actId="20577"/>
          <ac:spMkLst>
            <pc:docMk/>
            <pc:sldMk cId="990817260" sldId="2147374776"/>
            <ac:spMk id="2" creationId="{85C8B961-BA7D-4C62-A24B-3541E5278E3A}"/>
          </ac:spMkLst>
        </pc:spChg>
      </pc:sldChg>
      <pc:sldChg chg="modSp">
        <pc:chgData name="charissa.varma@gmail.com" userId="S::urn:spo:guest#charissa.varma@gmail.com::" providerId="AD" clId="Web-{D39ECE44-7212-719C-BA09-3F5377D8E0F8}" dt="2021-01-28T23:26:41.459" v="213" actId="20577"/>
        <pc:sldMkLst>
          <pc:docMk/>
          <pc:sldMk cId="967856130" sldId="2147374782"/>
        </pc:sldMkLst>
        <pc:spChg chg="mod">
          <ac:chgData name="charissa.varma@gmail.com" userId="S::urn:spo:guest#charissa.varma@gmail.com::" providerId="AD" clId="Web-{D39ECE44-7212-719C-BA09-3F5377D8E0F8}" dt="2021-01-28T23:26:41.459" v="213" actId="20577"/>
          <ac:spMkLst>
            <pc:docMk/>
            <pc:sldMk cId="967856130" sldId="2147374782"/>
            <ac:spMk id="2" creationId="{04EDCEBB-79E7-47E9-9678-BDBBE51A8980}"/>
          </ac:spMkLst>
        </pc:spChg>
      </pc:sldChg>
      <pc:sldChg chg="modSp">
        <pc:chgData name="charissa.varma@gmail.com" userId="S::urn:spo:guest#charissa.varma@gmail.com::" providerId="AD" clId="Web-{D39ECE44-7212-719C-BA09-3F5377D8E0F8}" dt="2021-01-28T23:28:13.336" v="221" actId="20577"/>
        <pc:sldMkLst>
          <pc:docMk/>
          <pc:sldMk cId="2854165273" sldId="2147374784"/>
        </pc:sldMkLst>
        <pc:spChg chg="mod">
          <ac:chgData name="charissa.varma@gmail.com" userId="S::urn:spo:guest#charissa.varma@gmail.com::" providerId="AD" clId="Web-{D39ECE44-7212-719C-BA09-3F5377D8E0F8}" dt="2021-01-28T23:28:13.336" v="221" actId="20577"/>
          <ac:spMkLst>
            <pc:docMk/>
            <pc:sldMk cId="2854165273" sldId="2147374784"/>
            <ac:spMk id="13" creationId="{6EFD560C-8BDE-4CDB-98B6-CA1ED359DC5F}"/>
          </ac:spMkLst>
        </pc:spChg>
      </pc:sldChg>
      <pc:sldChg chg="modSp">
        <pc:chgData name="charissa.varma@gmail.com" userId="S::urn:spo:guest#charissa.varma@gmail.com::" providerId="AD" clId="Web-{D39ECE44-7212-719C-BA09-3F5377D8E0F8}" dt="2021-01-28T23:30:54.059" v="228" actId="20577"/>
        <pc:sldMkLst>
          <pc:docMk/>
          <pc:sldMk cId="1911025816" sldId="2147374789"/>
        </pc:sldMkLst>
        <pc:spChg chg="mod">
          <ac:chgData name="charissa.varma@gmail.com" userId="S::urn:spo:guest#charissa.varma@gmail.com::" providerId="AD" clId="Web-{D39ECE44-7212-719C-BA09-3F5377D8E0F8}" dt="2021-01-28T23:30:54.059" v="228" actId="20577"/>
          <ac:spMkLst>
            <pc:docMk/>
            <pc:sldMk cId="1911025816" sldId="2147374789"/>
            <ac:spMk id="9" creationId="{00000000-0000-0000-0000-000000000000}"/>
          </ac:spMkLst>
        </pc:spChg>
      </pc:sldChg>
      <pc:sldChg chg="modSp">
        <pc:chgData name="charissa.varma@gmail.com" userId="S::urn:spo:guest#charissa.varma@gmail.com::" providerId="AD" clId="Web-{D39ECE44-7212-719C-BA09-3F5377D8E0F8}" dt="2021-01-28T16:11:20.904" v="57" actId="20577"/>
        <pc:sldMkLst>
          <pc:docMk/>
          <pc:sldMk cId="147965064" sldId="2147374796"/>
        </pc:sldMkLst>
        <pc:spChg chg="mod">
          <ac:chgData name="charissa.varma@gmail.com" userId="S::urn:spo:guest#charissa.varma@gmail.com::" providerId="AD" clId="Web-{D39ECE44-7212-719C-BA09-3F5377D8E0F8}" dt="2021-01-28T16:11:20.904" v="57" actId="20577"/>
          <ac:spMkLst>
            <pc:docMk/>
            <pc:sldMk cId="147965064" sldId="2147374796"/>
            <ac:spMk id="3" creationId="{4390024D-FE43-4FC3-B2C9-12107A8D4BCA}"/>
          </ac:spMkLst>
        </pc:spChg>
      </pc:sldChg>
      <pc:sldChg chg="modSp">
        <pc:chgData name="charissa.varma@gmail.com" userId="S::urn:spo:guest#charissa.varma@gmail.com::" providerId="AD" clId="Web-{D39ECE44-7212-719C-BA09-3F5377D8E0F8}" dt="2021-01-28T16:19:26.246" v="118" actId="20577"/>
        <pc:sldMkLst>
          <pc:docMk/>
          <pc:sldMk cId="4116541522" sldId="2147374797"/>
        </pc:sldMkLst>
        <pc:spChg chg="mod">
          <ac:chgData name="charissa.varma@gmail.com" userId="S::urn:spo:guest#charissa.varma@gmail.com::" providerId="AD" clId="Web-{D39ECE44-7212-719C-BA09-3F5377D8E0F8}" dt="2021-01-28T16:19:26.246" v="118" actId="20577"/>
          <ac:spMkLst>
            <pc:docMk/>
            <pc:sldMk cId="4116541522" sldId="2147374797"/>
            <ac:spMk id="3" creationId="{F462163B-E590-4BE2-8E56-87EA88EB5D73}"/>
          </ac:spMkLst>
        </pc:spChg>
      </pc:sldChg>
      <pc:sldChg chg="modSp">
        <pc:chgData name="charissa.varma@gmail.com" userId="S::urn:spo:guest#charissa.varma@gmail.com::" providerId="AD" clId="Web-{D39ECE44-7212-719C-BA09-3F5377D8E0F8}" dt="2021-01-28T16:15:31.599" v="99" actId="20577"/>
        <pc:sldMkLst>
          <pc:docMk/>
          <pc:sldMk cId="3339801952" sldId="2147374798"/>
        </pc:sldMkLst>
        <pc:spChg chg="mod">
          <ac:chgData name="charissa.varma@gmail.com" userId="S::urn:spo:guest#charissa.varma@gmail.com::" providerId="AD" clId="Web-{D39ECE44-7212-719C-BA09-3F5377D8E0F8}" dt="2021-01-28T16:15:31.599" v="99" actId="20577"/>
          <ac:spMkLst>
            <pc:docMk/>
            <pc:sldMk cId="3339801952" sldId="2147374798"/>
            <ac:spMk id="3" creationId="{DCEFDC9C-9F53-4B71-ABFA-5FF04F7CB566}"/>
          </ac:spMkLst>
        </pc:spChg>
      </pc:sldChg>
      <pc:sldChg chg="modSp">
        <pc:chgData name="charissa.varma@gmail.com" userId="S::urn:spo:guest#charissa.varma@gmail.com::" providerId="AD" clId="Web-{D39ECE44-7212-719C-BA09-3F5377D8E0F8}" dt="2021-01-28T16:03:19.717" v="8" actId="20577"/>
        <pc:sldMkLst>
          <pc:docMk/>
          <pc:sldMk cId="2955423297" sldId="2147374804"/>
        </pc:sldMkLst>
        <pc:spChg chg="mod">
          <ac:chgData name="charissa.varma@gmail.com" userId="S::urn:spo:guest#charissa.varma@gmail.com::" providerId="AD" clId="Web-{D39ECE44-7212-719C-BA09-3F5377D8E0F8}" dt="2021-01-28T16:03:19.717" v="8" actId="20577"/>
          <ac:spMkLst>
            <pc:docMk/>
            <pc:sldMk cId="2955423297" sldId="2147374804"/>
            <ac:spMk id="4" creationId="{00000000-0000-0000-0000-000000000000}"/>
          </ac:spMkLst>
        </pc:spChg>
      </pc:sldChg>
      <pc:sldChg chg="modSp">
        <pc:chgData name="charissa.varma@gmail.com" userId="S::urn:spo:guest#charissa.varma@gmail.com::" providerId="AD" clId="Web-{D39ECE44-7212-719C-BA09-3F5377D8E0F8}" dt="2021-01-28T16:25:53.414" v="164" actId="20577"/>
        <pc:sldMkLst>
          <pc:docMk/>
          <pc:sldMk cId="3765810200" sldId="2147374808"/>
        </pc:sldMkLst>
        <pc:graphicFrameChg chg="modGraphic">
          <ac:chgData name="charissa.varma@gmail.com" userId="S::urn:spo:guest#charissa.varma@gmail.com::" providerId="AD" clId="Web-{D39ECE44-7212-719C-BA09-3F5377D8E0F8}" dt="2021-01-28T16:25:53.414" v="164" actId="20577"/>
          <ac:graphicFrameMkLst>
            <pc:docMk/>
            <pc:sldMk cId="3765810200" sldId="2147374808"/>
            <ac:graphicFrameMk id="2" creationId="{DF261C5A-6695-414F-AD1F-EED30C3DA860}"/>
          </ac:graphicFrameMkLst>
        </pc:graphicFrameChg>
      </pc:sldChg>
      <pc:sldChg chg="modSp">
        <pc:chgData name="charissa.varma@gmail.com" userId="S::urn:spo:guest#charissa.varma@gmail.com::" providerId="AD" clId="Web-{D39ECE44-7212-719C-BA09-3F5377D8E0F8}" dt="2021-01-28T16:27:12.526" v="170" actId="20577"/>
        <pc:sldMkLst>
          <pc:docMk/>
          <pc:sldMk cId="223349045" sldId="2147374811"/>
        </pc:sldMkLst>
        <pc:spChg chg="mod">
          <ac:chgData name="charissa.varma@gmail.com" userId="S::urn:spo:guest#charissa.varma@gmail.com::" providerId="AD" clId="Web-{D39ECE44-7212-719C-BA09-3F5377D8E0F8}" dt="2021-01-28T16:27:12.526" v="170" actId="20577"/>
          <ac:spMkLst>
            <pc:docMk/>
            <pc:sldMk cId="223349045" sldId="2147374811"/>
            <ac:spMk id="4" creationId="{00000000-0000-0000-0000-000000000000}"/>
          </ac:spMkLst>
        </pc:spChg>
      </pc:sldChg>
      <pc:sldChg chg="modSp">
        <pc:chgData name="charissa.varma@gmail.com" userId="S::urn:spo:guest#charissa.varma@gmail.com::" providerId="AD" clId="Web-{D39ECE44-7212-719C-BA09-3F5377D8E0F8}" dt="2021-01-28T16:23:16.269" v="136" actId="20577"/>
        <pc:sldMkLst>
          <pc:docMk/>
          <pc:sldMk cId="4184986303" sldId="2147374812"/>
        </pc:sldMkLst>
        <pc:spChg chg="mod">
          <ac:chgData name="charissa.varma@gmail.com" userId="S::urn:spo:guest#charissa.varma@gmail.com::" providerId="AD" clId="Web-{D39ECE44-7212-719C-BA09-3F5377D8E0F8}" dt="2021-01-28T16:23:16.269" v="136" actId="20577"/>
          <ac:spMkLst>
            <pc:docMk/>
            <pc:sldMk cId="4184986303" sldId="2147374812"/>
            <ac:spMk id="4" creationId="{00000000-0000-0000-0000-000000000000}"/>
          </ac:spMkLst>
        </pc:spChg>
      </pc:sldChg>
      <pc:sldChg chg="modSp">
        <pc:chgData name="charissa.varma@gmail.com" userId="S::urn:spo:guest#charissa.varma@gmail.com::" providerId="AD" clId="Web-{D39ECE44-7212-719C-BA09-3F5377D8E0F8}" dt="2021-01-28T16:22:45.611" v="133" actId="20577"/>
        <pc:sldMkLst>
          <pc:docMk/>
          <pc:sldMk cId="3419701681" sldId="2147374813"/>
        </pc:sldMkLst>
        <pc:spChg chg="mod">
          <ac:chgData name="charissa.varma@gmail.com" userId="S::urn:spo:guest#charissa.varma@gmail.com::" providerId="AD" clId="Web-{D39ECE44-7212-719C-BA09-3F5377D8E0F8}" dt="2021-01-28T16:22:45.611" v="133" actId="20577"/>
          <ac:spMkLst>
            <pc:docMk/>
            <pc:sldMk cId="3419701681" sldId="2147374813"/>
            <ac:spMk id="4" creationId="{00000000-0000-0000-0000-000000000000}"/>
          </ac:spMkLst>
        </pc:spChg>
      </pc:sldChg>
      <pc:sldChg chg="modSp">
        <pc:chgData name="charissa.varma@gmail.com" userId="S::urn:spo:guest#charissa.varma@gmail.com::" providerId="AD" clId="Web-{D39ECE44-7212-719C-BA09-3F5377D8E0F8}" dt="2021-01-28T23:37:41.553" v="280" actId="20577"/>
        <pc:sldMkLst>
          <pc:docMk/>
          <pc:sldMk cId="1075539400" sldId="2147374815"/>
        </pc:sldMkLst>
        <pc:spChg chg="mod">
          <ac:chgData name="charissa.varma@gmail.com" userId="S::urn:spo:guest#charissa.varma@gmail.com::" providerId="AD" clId="Web-{D39ECE44-7212-719C-BA09-3F5377D8E0F8}" dt="2021-01-28T23:37:41.553" v="280" actId="20577"/>
          <ac:spMkLst>
            <pc:docMk/>
            <pc:sldMk cId="1075539400" sldId="2147374815"/>
            <ac:spMk id="4" creationId="{00000000-0000-0000-0000-000000000000}"/>
          </ac:spMkLst>
        </pc:spChg>
      </pc:sldChg>
    </pc:docChg>
  </pc:docChgLst>
  <pc:docChgLst>
    <pc:chgData name="Yoonjoung Choi (yj.choi@isquared.global)" userId="S::yj.choi_isquared.global#ext#@worldhealthorg.onmicrosoft.com::bf92ca8f-a687-4b65-9a68-9de8db2bcc99" providerId="AD" clId="Web-{004CB49F-D0AA-B000-E25F-EDB81DAE648E}"/>
    <pc:docChg chg="modSld">
      <pc:chgData name="Yoonjoung Choi (yj.choi@isquared.global)" userId="S::yj.choi_isquared.global#ext#@worldhealthorg.onmicrosoft.com::bf92ca8f-a687-4b65-9a68-9de8db2bcc99" providerId="AD" clId="Web-{004CB49F-D0AA-B000-E25F-EDB81DAE648E}" dt="2021-03-14T21:11:16.635" v="7"/>
      <pc:docMkLst>
        <pc:docMk/>
      </pc:docMkLst>
      <pc:sldChg chg="modNotes">
        <pc:chgData name="Yoonjoung Choi (yj.choi@isquared.global)" userId="S::yj.choi_isquared.global#ext#@worldhealthorg.onmicrosoft.com::bf92ca8f-a687-4b65-9a68-9de8db2bcc99" providerId="AD" clId="Web-{004CB49F-D0AA-B000-E25F-EDB81DAE648E}" dt="2021-03-14T21:11:16.635" v="7"/>
        <pc:sldMkLst>
          <pc:docMk/>
          <pc:sldMk cId="2688117738" sldId="2147374675"/>
        </pc:sldMkLst>
      </pc:sldChg>
    </pc:docChg>
  </pc:docChgLst>
  <pc:docChgLst>
    <pc:chgData name="charissa.varma@gmail.com" userId="S::urn:spo:guest#charissa.varma@gmail.com::" providerId="AD" clId="Web-{9BDF20F0-B1D6-0B46-2258-29EBA09B2A5B}"/>
    <pc:docChg chg="addSld delSld modSld sldOrd modSection">
      <pc:chgData name="charissa.varma@gmail.com" userId="S::urn:spo:guest#charissa.varma@gmail.com::" providerId="AD" clId="Web-{9BDF20F0-B1D6-0B46-2258-29EBA09B2A5B}" dt="2021-01-26T23:58:16.330" v="1049" actId="20577"/>
      <pc:docMkLst>
        <pc:docMk/>
      </pc:docMkLst>
      <pc:sldChg chg="modSp">
        <pc:chgData name="charissa.varma@gmail.com" userId="S::urn:spo:guest#charissa.varma@gmail.com::" providerId="AD" clId="Web-{9BDF20F0-B1D6-0B46-2258-29EBA09B2A5B}" dt="2021-01-26T22:36:22.420" v="695" actId="20577"/>
        <pc:sldMkLst>
          <pc:docMk/>
          <pc:sldMk cId="4199134155" sldId="2147374157"/>
        </pc:sldMkLst>
        <pc:spChg chg="mod">
          <ac:chgData name="charissa.varma@gmail.com" userId="S::urn:spo:guest#charissa.varma@gmail.com::" providerId="AD" clId="Web-{9BDF20F0-B1D6-0B46-2258-29EBA09B2A5B}" dt="2021-01-26T22:36:21.732" v="691" actId="20577"/>
          <ac:spMkLst>
            <pc:docMk/>
            <pc:sldMk cId="4199134155" sldId="2147374157"/>
            <ac:spMk id="18" creationId="{1A317AED-4187-40BE-8BBC-E7E7050182ED}"/>
          </ac:spMkLst>
        </pc:spChg>
        <pc:spChg chg="mod">
          <ac:chgData name="charissa.varma@gmail.com" userId="S::urn:spo:guest#charissa.varma@gmail.com::" providerId="AD" clId="Web-{9BDF20F0-B1D6-0B46-2258-29EBA09B2A5B}" dt="2021-01-26T22:36:22.420" v="695" actId="20577"/>
          <ac:spMkLst>
            <pc:docMk/>
            <pc:sldMk cId="4199134155" sldId="2147374157"/>
            <ac:spMk id="27" creationId="{89A751FF-6E1E-4FD5-97CE-43CD25B8BA2E}"/>
          </ac:spMkLst>
        </pc:spChg>
      </pc:sldChg>
      <pc:sldChg chg="modSp">
        <pc:chgData name="charissa.varma@gmail.com" userId="S::urn:spo:guest#charissa.varma@gmail.com::" providerId="AD" clId="Web-{9BDF20F0-B1D6-0B46-2258-29EBA09B2A5B}" dt="2021-01-26T22:32:26.609" v="687" actId="20577"/>
        <pc:sldMkLst>
          <pc:docMk/>
          <pc:sldMk cId="1818898258" sldId="2147374159"/>
        </pc:sldMkLst>
        <pc:spChg chg="mod">
          <ac:chgData name="charissa.varma@gmail.com" userId="S::urn:spo:guest#charissa.varma@gmail.com::" providerId="AD" clId="Web-{9BDF20F0-B1D6-0B46-2258-29EBA09B2A5B}" dt="2021-01-26T22:32:26.609" v="687" actId="20577"/>
          <ac:spMkLst>
            <pc:docMk/>
            <pc:sldMk cId="1818898258" sldId="2147374159"/>
            <ac:spMk id="12" creationId="{0DA4FDB3-BACF-411A-B213-96080927BFBA}"/>
          </ac:spMkLst>
        </pc:spChg>
      </pc:sldChg>
      <pc:sldChg chg="modSp">
        <pc:chgData name="charissa.varma@gmail.com" userId="S::urn:spo:guest#charissa.varma@gmail.com::" providerId="AD" clId="Web-{9BDF20F0-B1D6-0B46-2258-29EBA09B2A5B}" dt="2021-01-26T22:37:42.706" v="696" actId="20577"/>
        <pc:sldMkLst>
          <pc:docMk/>
          <pc:sldMk cId="3367204570" sldId="2147374160"/>
        </pc:sldMkLst>
        <pc:spChg chg="mod">
          <ac:chgData name="charissa.varma@gmail.com" userId="S::urn:spo:guest#charissa.varma@gmail.com::" providerId="AD" clId="Web-{9BDF20F0-B1D6-0B46-2258-29EBA09B2A5B}" dt="2021-01-26T22:37:42.706" v="696" actId="20577"/>
          <ac:spMkLst>
            <pc:docMk/>
            <pc:sldMk cId="3367204570" sldId="2147374160"/>
            <ac:spMk id="9" creationId="{9A9EAE50-D809-4F6F-A1A8-1A3D4EA2EDD7}"/>
          </ac:spMkLst>
        </pc:spChg>
      </pc:sldChg>
      <pc:sldChg chg="modSp">
        <pc:chgData name="charissa.varma@gmail.com" userId="S::urn:spo:guest#charissa.varma@gmail.com::" providerId="AD" clId="Web-{9BDF20F0-B1D6-0B46-2258-29EBA09B2A5B}" dt="2021-01-26T23:45:15.560" v="934"/>
        <pc:sldMkLst>
          <pc:docMk/>
          <pc:sldMk cId="4030011710" sldId="2147374197"/>
        </pc:sldMkLst>
        <pc:graphicFrameChg chg="mod modGraphic">
          <ac:chgData name="charissa.varma@gmail.com" userId="S::urn:spo:guest#charissa.varma@gmail.com::" providerId="AD" clId="Web-{9BDF20F0-B1D6-0B46-2258-29EBA09B2A5B}" dt="2021-01-26T23:45:15.560" v="934"/>
          <ac:graphicFrameMkLst>
            <pc:docMk/>
            <pc:sldMk cId="4030011710" sldId="2147374197"/>
            <ac:graphicFrameMk id="15" creationId="{A24D4E35-0BEF-42EC-972D-D8436050A53F}"/>
          </ac:graphicFrameMkLst>
        </pc:graphicFrameChg>
      </pc:sldChg>
      <pc:sldChg chg="modSp">
        <pc:chgData name="charissa.varma@gmail.com" userId="S::urn:spo:guest#charissa.varma@gmail.com::" providerId="AD" clId="Web-{9BDF20F0-B1D6-0B46-2258-29EBA09B2A5B}" dt="2021-01-26T22:38:20.333" v="703" actId="20577"/>
        <pc:sldMkLst>
          <pc:docMk/>
          <pc:sldMk cId="2663678182" sldId="2147374198"/>
        </pc:sldMkLst>
        <pc:spChg chg="mod">
          <ac:chgData name="charissa.varma@gmail.com" userId="S::urn:spo:guest#charissa.varma@gmail.com::" providerId="AD" clId="Web-{9BDF20F0-B1D6-0B46-2258-29EBA09B2A5B}" dt="2021-01-26T22:38:20.333" v="703" actId="20577"/>
          <ac:spMkLst>
            <pc:docMk/>
            <pc:sldMk cId="2663678182" sldId="2147374198"/>
            <ac:spMk id="18" creationId="{7C859FB5-279C-49EC-A564-5D3E9B3C1D4D}"/>
          </ac:spMkLst>
        </pc:spChg>
        <pc:spChg chg="mod">
          <ac:chgData name="charissa.varma@gmail.com" userId="S::urn:spo:guest#charissa.varma@gmail.com::" providerId="AD" clId="Web-{9BDF20F0-B1D6-0B46-2258-29EBA09B2A5B}" dt="2021-01-26T22:38:14.036" v="700" actId="20577"/>
          <ac:spMkLst>
            <pc:docMk/>
            <pc:sldMk cId="2663678182" sldId="2147374198"/>
            <ac:spMk id="19" creationId="{6AF22852-3449-48D0-B1E9-ED6BE9DAE534}"/>
          </ac:spMkLst>
        </pc:spChg>
      </pc:sldChg>
      <pc:sldChg chg="modSp">
        <pc:chgData name="charissa.varma@gmail.com" userId="S::urn:spo:guest#charissa.varma@gmail.com::" providerId="AD" clId="Web-{9BDF20F0-B1D6-0B46-2258-29EBA09B2A5B}" dt="2021-01-26T22:39:42.619" v="704" actId="20577"/>
        <pc:sldMkLst>
          <pc:docMk/>
          <pc:sldMk cId="728993511" sldId="2147374200"/>
        </pc:sldMkLst>
        <pc:spChg chg="mod">
          <ac:chgData name="charissa.varma@gmail.com" userId="S::urn:spo:guest#charissa.varma@gmail.com::" providerId="AD" clId="Web-{9BDF20F0-B1D6-0B46-2258-29EBA09B2A5B}" dt="2021-01-26T22:39:42.619" v="704" actId="20577"/>
          <ac:spMkLst>
            <pc:docMk/>
            <pc:sldMk cId="728993511" sldId="2147374200"/>
            <ac:spMk id="19" creationId="{6AF22852-3449-48D0-B1E9-ED6BE9DAE534}"/>
          </ac:spMkLst>
        </pc:spChg>
      </pc:sldChg>
      <pc:sldChg chg="modSp">
        <pc:chgData name="charissa.varma@gmail.com" userId="S::urn:spo:guest#charissa.varma@gmail.com::" providerId="AD" clId="Web-{9BDF20F0-B1D6-0B46-2258-29EBA09B2A5B}" dt="2021-01-26T22:41:56.709" v="717" actId="20577"/>
        <pc:sldMkLst>
          <pc:docMk/>
          <pc:sldMk cId="3479668253" sldId="2147374201"/>
        </pc:sldMkLst>
        <pc:spChg chg="mod">
          <ac:chgData name="charissa.varma@gmail.com" userId="S::urn:spo:guest#charissa.varma@gmail.com::" providerId="AD" clId="Web-{9BDF20F0-B1D6-0B46-2258-29EBA09B2A5B}" dt="2021-01-26T22:41:56.709" v="717" actId="20577"/>
          <ac:spMkLst>
            <pc:docMk/>
            <pc:sldMk cId="3479668253" sldId="2147374201"/>
            <ac:spMk id="19" creationId="{6AF22852-3449-48D0-B1E9-ED6BE9DAE534}"/>
          </ac:spMkLst>
        </pc:spChg>
      </pc:sldChg>
      <pc:sldChg chg="modSp">
        <pc:chgData name="charissa.varma@gmail.com" userId="S::urn:spo:guest#charissa.varma@gmail.com::" providerId="AD" clId="Web-{9BDF20F0-B1D6-0B46-2258-29EBA09B2A5B}" dt="2021-01-26T22:19:58.268" v="557"/>
        <pc:sldMkLst>
          <pc:docMk/>
          <pc:sldMk cId="450320831" sldId="2147374227"/>
        </pc:sldMkLst>
        <pc:spChg chg="mod">
          <ac:chgData name="charissa.varma@gmail.com" userId="S::urn:spo:guest#charissa.varma@gmail.com::" providerId="AD" clId="Web-{9BDF20F0-B1D6-0B46-2258-29EBA09B2A5B}" dt="2021-01-26T22:18:52.733" v="543" actId="1076"/>
          <ac:spMkLst>
            <pc:docMk/>
            <pc:sldMk cId="450320831" sldId="2147374227"/>
            <ac:spMk id="3" creationId="{D4FF16D5-426C-4FF4-9850-6EE7F7C97490}"/>
          </ac:spMkLst>
        </pc:spChg>
        <pc:graphicFrameChg chg="mod modGraphic">
          <ac:chgData name="charissa.varma@gmail.com" userId="S::urn:spo:guest#charissa.varma@gmail.com::" providerId="AD" clId="Web-{9BDF20F0-B1D6-0B46-2258-29EBA09B2A5B}" dt="2021-01-26T22:19:58.268" v="557"/>
          <ac:graphicFrameMkLst>
            <pc:docMk/>
            <pc:sldMk cId="450320831" sldId="2147374227"/>
            <ac:graphicFrameMk id="9" creationId="{65A86270-FFB0-4B6D-948B-6D024C7D7116}"/>
          </ac:graphicFrameMkLst>
        </pc:graphicFrameChg>
      </pc:sldChg>
      <pc:sldChg chg="modSp">
        <pc:chgData name="charissa.varma@gmail.com" userId="S::urn:spo:guest#charissa.varma@gmail.com::" providerId="AD" clId="Web-{9BDF20F0-B1D6-0B46-2258-29EBA09B2A5B}" dt="2021-01-26T22:21:20.976" v="613"/>
        <pc:sldMkLst>
          <pc:docMk/>
          <pc:sldMk cId="3419690723" sldId="2147374237"/>
        </pc:sldMkLst>
        <pc:spChg chg="mod">
          <ac:chgData name="charissa.varma@gmail.com" userId="S::urn:spo:guest#charissa.varma@gmail.com::" providerId="AD" clId="Web-{9BDF20F0-B1D6-0B46-2258-29EBA09B2A5B}" dt="2021-01-26T22:20:18.348" v="559" actId="20577"/>
          <ac:spMkLst>
            <pc:docMk/>
            <pc:sldMk cId="3419690723" sldId="2147374237"/>
            <ac:spMk id="5" creationId="{77D7FC82-861D-40A0-8B35-52C7A6614331}"/>
          </ac:spMkLst>
        </pc:spChg>
        <pc:graphicFrameChg chg="mod modGraphic">
          <ac:chgData name="charissa.varma@gmail.com" userId="S::urn:spo:guest#charissa.varma@gmail.com::" providerId="AD" clId="Web-{9BDF20F0-B1D6-0B46-2258-29EBA09B2A5B}" dt="2021-01-26T22:21:20.976" v="613"/>
          <ac:graphicFrameMkLst>
            <pc:docMk/>
            <pc:sldMk cId="3419690723" sldId="2147374237"/>
            <ac:graphicFrameMk id="9" creationId="{E5499465-CCAE-44A2-9BBB-50FFC7FC04C6}"/>
          </ac:graphicFrameMkLst>
        </pc:graphicFrameChg>
        <pc:graphicFrameChg chg="mod modGraphic">
          <ac:chgData name="charissa.varma@gmail.com" userId="S::urn:spo:guest#charissa.varma@gmail.com::" providerId="AD" clId="Web-{9BDF20F0-B1D6-0B46-2258-29EBA09B2A5B}" dt="2021-01-26T22:20:49.177" v="563"/>
          <ac:graphicFrameMkLst>
            <pc:docMk/>
            <pc:sldMk cId="3419690723" sldId="2147374237"/>
            <ac:graphicFrameMk id="14" creationId="{62998DB9-B6CB-49F2-A149-BB172B57C740}"/>
          </ac:graphicFrameMkLst>
        </pc:graphicFrameChg>
      </pc:sldChg>
      <pc:sldChg chg="modSp">
        <pc:chgData name="charissa.varma@gmail.com" userId="S::urn:spo:guest#charissa.varma@gmail.com::" providerId="AD" clId="Web-{9BDF20F0-B1D6-0B46-2258-29EBA09B2A5B}" dt="2021-01-26T22:22:47.638" v="615" actId="20577"/>
        <pc:sldMkLst>
          <pc:docMk/>
          <pc:sldMk cId="1388175309" sldId="2147374238"/>
        </pc:sldMkLst>
        <pc:graphicFrameChg chg="modGraphic">
          <ac:chgData name="charissa.varma@gmail.com" userId="S::urn:spo:guest#charissa.varma@gmail.com::" providerId="AD" clId="Web-{9BDF20F0-B1D6-0B46-2258-29EBA09B2A5B}" dt="2021-01-26T22:22:47.638" v="615" actId="20577"/>
          <ac:graphicFrameMkLst>
            <pc:docMk/>
            <pc:sldMk cId="1388175309" sldId="2147374238"/>
            <ac:graphicFrameMk id="11" creationId="{BCE50C70-571A-4709-B9D2-0B3563E3ABCB}"/>
          </ac:graphicFrameMkLst>
        </pc:graphicFrameChg>
      </pc:sldChg>
      <pc:sldChg chg="ord">
        <pc:chgData name="charissa.varma@gmail.com" userId="S::urn:spo:guest#charissa.varma@gmail.com::" providerId="AD" clId="Web-{9BDF20F0-B1D6-0B46-2258-29EBA09B2A5B}" dt="2021-01-26T23:42:38.598" v="915"/>
        <pc:sldMkLst>
          <pc:docMk/>
          <pc:sldMk cId="1555117344" sldId="2147374285"/>
        </pc:sldMkLst>
      </pc:sldChg>
      <pc:sldChg chg="modSp">
        <pc:chgData name="charissa.varma@gmail.com" userId="S::urn:spo:guest#charissa.varma@gmail.com::" providerId="AD" clId="Web-{9BDF20F0-B1D6-0B46-2258-29EBA09B2A5B}" dt="2021-01-26T23:47:27.740" v="972"/>
        <pc:sldMkLst>
          <pc:docMk/>
          <pc:sldMk cId="152917996" sldId="2147374322"/>
        </pc:sldMkLst>
        <pc:graphicFrameChg chg="mod modGraphic">
          <ac:chgData name="charissa.varma@gmail.com" userId="S::urn:spo:guest#charissa.varma@gmail.com::" providerId="AD" clId="Web-{9BDF20F0-B1D6-0B46-2258-29EBA09B2A5B}" dt="2021-01-26T23:47:27.740" v="972"/>
          <ac:graphicFrameMkLst>
            <pc:docMk/>
            <pc:sldMk cId="152917996" sldId="2147374322"/>
            <ac:graphicFrameMk id="12" creationId="{F69081D7-ACCB-4A8E-B715-8EA282018525}"/>
          </ac:graphicFrameMkLst>
        </pc:graphicFrameChg>
      </pc:sldChg>
      <pc:sldChg chg="modSp">
        <pc:chgData name="charissa.varma@gmail.com" userId="S::urn:spo:guest#charissa.varma@gmail.com::" providerId="AD" clId="Web-{9BDF20F0-B1D6-0B46-2258-29EBA09B2A5B}" dt="2021-01-26T23:21:57.717" v="880" actId="20577"/>
        <pc:sldMkLst>
          <pc:docMk/>
          <pc:sldMk cId="514580344" sldId="2147374347"/>
        </pc:sldMkLst>
        <pc:spChg chg="mod">
          <ac:chgData name="charissa.varma@gmail.com" userId="S::urn:spo:guest#charissa.varma@gmail.com::" providerId="AD" clId="Web-{9BDF20F0-B1D6-0B46-2258-29EBA09B2A5B}" dt="2021-01-26T23:21:57.717" v="880" actId="20577"/>
          <ac:spMkLst>
            <pc:docMk/>
            <pc:sldMk cId="514580344" sldId="2147374347"/>
            <ac:spMk id="10" creationId="{00000000-0000-0000-0000-000000000000}"/>
          </ac:spMkLst>
        </pc:spChg>
      </pc:sldChg>
      <pc:sldChg chg="del">
        <pc:chgData name="charissa.varma@gmail.com" userId="S::urn:spo:guest#charissa.varma@gmail.com::" providerId="AD" clId="Web-{9BDF20F0-B1D6-0B46-2258-29EBA09B2A5B}" dt="2021-01-26T23:52:01.131" v="988"/>
        <pc:sldMkLst>
          <pc:docMk/>
          <pc:sldMk cId="3102405608" sldId="2147374387"/>
        </pc:sldMkLst>
      </pc:sldChg>
      <pc:sldChg chg="del">
        <pc:chgData name="charissa.varma@gmail.com" userId="S::urn:spo:guest#charissa.varma@gmail.com::" providerId="AD" clId="Web-{9BDF20F0-B1D6-0B46-2258-29EBA09B2A5B}" dt="2021-01-26T23:52:51.013" v="989"/>
        <pc:sldMkLst>
          <pc:docMk/>
          <pc:sldMk cId="480358031" sldId="2147374388"/>
        </pc:sldMkLst>
      </pc:sldChg>
      <pc:sldChg chg="modSp">
        <pc:chgData name="charissa.varma@gmail.com" userId="S::urn:spo:guest#charissa.varma@gmail.com::" providerId="AD" clId="Web-{9BDF20F0-B1D6-0B46-2258-29EBA09B2A5B}" dt="2021-01-26T23:51:35.755" v="987" actId="20577"/>
        <pc:sldMkLst>
          <pc:docMk/>
          <pc:sldMk cId="4010708944" sldId="2147374415"/>
        </pc:sldMkLst>
        <pc:spChg chg="mod">
          <ac:chgData name="charissa.varma@gmail.com" userId="S::urn:spo:guest#charissa.varma@gmail.com::" providerId="AD" clId="Web-{9BDF20F0-B1D6-0B46-2258-29EBA09B2A5B}" dt="2021-01-26T23:51:35.755" v="987" actId="20577"/>
          <ac:spMkLst>
            <pc:docMk/>
            <pc:sldMk cId="4010708944" sldId="2147374415"/>
            <ac:spMk id="2" creationId="{67712D17-4E43-4D0D-862E-435C8A5813A7}"/>
          </ac:spMkLst>
        </pc:spChg>
      </pc:sldChg>
      <pc:sldChg chg="modSp">
        <pc:chgData name="charissa.varma@gmail.com" userId="S::urn:spo:guest#charissa.varma@gmail.com::" providerId="AD" clId="Web-{9BDF20F0-B1D6-0B46-2258-29EBA09B2A5B}" dt="2021-01-26T22:23:04.154" v="617"/>
        <pc:sldMkLst>
          <pc:docMk/>
          <pc:sldMk cId="4232206303" sldId="2147374468"/>
        </pc:sldMkLst>
        <pc:graphicFrameChg chg="mod modGraphic">
          <ac:chgData name="charissa.varma@gmail.com" userId="S::urn:spo:guest#charissa.varma@gmail.com::" providerId="AD" clId="Web-{9BDF20F0-B1D6-0B46-2258-29EBA09B2A5B}" dt="2021-01-26T22:23:04.154" v="617"/>
          <ac:graphicFrameMkLst>
            <pc:docMk/>
            <pc:sldMk cId="4232206303" sldId="2147374468"/>
            <ac:graphicFrameMk id="10" creationId="{564FC1B9-BFEA-4887-A57B-766FF18B2644}"/>
          </ac:graphicFrameMkLst>
        </pc:graphicFrameChg>
      </pc:sldChg>
      <pc:sldChg chg="modSp">
        <pc:chgData name="charissa.varma@gmail.com" userId="S::urn:spo:guest#charissa.varma@gmail.com::" providerId="AD" clId="Web-{9BDF20F0-B1D6-0B46-2258-29EBA09B2A5B}" dt="2021-01-26T22:25:20.647" v="669"/>
        <pc:sldMkLst>
          <pc:docMk/>
          <pc:sldMk cId="3888917551" sldId="2147374469"/>
        </pc:sldMkLst>
        <pc:graphicFrameChg chg="mod modGraphic">
          <ac:chgData name="charissa.varma@gmail.com" userId="S::urn:spo:guest#charissa.varma@gmail.com::" providerId="AD" clId="Web-{9BDF20F0-B1D6-0B46-2258-29EBA09B2A5B}" dt="2021-01-26T22:25:20.647" v="669"/>
          <ac:graphicFrameMkLst>
            <pc:docMk/>
            <pc:sldMk cId="3888917551" sldId="2147374469"/>
            <ac:graphicFrameMk id="15" creationId="{A24D4E35-0BEF-42EC-972D-D8436050A53F}"/>
          </ac:graphicFrameMkLst>
        </pc:graphicFrameChg>
      </pc:sldChg>
      <pc:sldChg chg="modSp">
        <pc:chgData name="charissa.varma@gmail.com" userId="S::urn:spo:guest#charissa.varma@gmail.com::" providerId="AD" clId="Web-{9BDF20F0-B1D6-0B46-2258-29EBA09B2A5B}" dt="2021-01-26T22:29:53.647" v="681"/>
        <pc:sldMkLst>
          <pc:docMk/>
          <pc:sldMk cId="3422038611" sldId="2147374470"/>
        </pc:sldMkLst>
        <pc:graphicFrameChg chg="mod modGraphic">
          <ac:chgData name="charissa.varma@gmail.com" userId="S::urn:spo:guest#charissa.varma@gmail.com::" providerId="AD" clId="Web-{9BDF20F0-B1D6-0B46-2258-29EBA09B2A5B}" dt="2021-01-26T22:29:53.647" v="681"/>
          <ac:graphicFrameMkLst>
            <pc:docMk/>
            <pc:sldMk cId="3422038611" sldId="2147374470"/>
            <ac:graphicFrameMk id="3" creationId="{B2675483-114D-43A7-9DE8-D7D0863E904F}"/>
          </ac:graphicFrameMkLst>
        </pc:graphicFrameChg>
      </pc:sldChg>
      <pc:sldChg chg="modSp">
        <pc:chgData name="charissa.varma@gmail.com" userId="S::urn:spo:guest#charissa.varma@gmail.com::" providerId="AD" clId="Web-{9BDF20F0-B1D6-0B46-2258-29EBA09B2A5B}" dt="2021-01-26T22:31:12.839" v="683"/>
        <pc:sldMkLst>
          <pc:docMk/>
          <pc:sldMk cId="271577020" sldId="2147374471"/>
        </pc:sldMkLst>
        <pc:graphicFrameChg chg="mod modGraphic">
          <ac:chgData name="charissa.varma@gmail.com" userId="S::urn:spo:guest#charissa.varma@gmail.com::" providerId="AD" clId="Web-{9BDF20F0-B1D6-0B46-2258-29EBA09B2A5B}" dt="2021-01-26T22:31:12.839" v="683"/>
          <ac:graphicFrameMkLst>
            <pc:docMk/>
            <pc:sldMk cId="271577020" sldId="2147374471"/>
            <ac:graphicFrameMk id="15" creationId="{A24D4E35-0BEF-42EC-972D-D8436050A53F}"/>
          </ac:graphicFrameMkLst>
        </pc:graphicFrameChg>
      </pc:sldChg>
      <pc:sldChg chg="modSp">
        <pc:chgData name="charissa.varma@gmail.com" userId="S::urn:spo:guest#charissa.varma@gmail.com::" providerId="AD" clId="Web-{9BDF20F0-B1D6-0B46-2258-29EBA09B2A5B}" dt="2021-01-26T23:22:43.704" v="884" actId="20577"/>
        <pc:sldMkLst>
          <pc:docMk/>
          <pc:sldMk cId="3170306163" sldId="2147374474"/>
        </pc:sldMkLst>
        <pc:spChg chg="mod">
          <ac:chgData name="charissa.varma@gmail.com" userId="S::urn:spo:guest#charissa.varma@gmail.com::" providerId="AD" clId="Web-{9BDF20F0-B1D6-0B46-2258-29EBA09B2A5B}" dt="2021-01-26T23:22:43.704" v="884" actId="20577"/>
          <ac:spMkLst>
            <pc:docMk/>
            <pc:sldMk cId="3170306163" sldId="2147374474"/>
            <ac:spMk id="10" creationId="{00000000-0000-0000-0000-000000000000}"/>
          </ac:spMkLst>
        </pc:spChg>
      </pc:sldChg>
      <pc:sldChg chg="modSp">
        <pc:chgData name="charissa.varma@gmail.com" userId="S::urn:spo:guest#charissa.varma@gmail.com::" providerId="AD" clId="Web-{9BDF20F0-B1D6-0B46-2258-29EBA09B2A5B}" dt="2021-01-26T23:21:13.589" v="876" actId="20577"/>
        <pc:sldMkLst>
          <pc:docMk/>
          <pc:sldMk cId="1594598750" sldId="2147374475"/>
        </pc:sldMkLst>
        <pc:spChg chg="mod">
          <ac:chgData name="charissa.varma@gmail.com" userId="S::urn:spo:guest#charissa.varma@gmail.com::" providerId="AD" clId="Web-{9BDF20F0-B1D6-0B46-2258-29EBA09B2A5B}" dt="2021-01-26T23:21:13.589" v="876" actId="20577"/>
          <ac:spMkLst>
            <pc:docMk/>
            <pc:sldMk cId="1594598750" sldId="2147374475"/>
            <ac:spMk id="19" creationId="{C8962E62-30BC-4F75-A9F7-A3AE4C04C4FF}"/>
          </ac:spMkLst>
        </pc:spChg>
      </pc:sldChg>
      <pc:sldChg chg="del">
        <pc:chgData name="charissa.varma@gmail.com" userId="S::urn:spo:guest#charissa.varma@gmail.com::" providerId="AD" clId="Web-{9BDF20F0-B1D6-0B46-2258-29EBA09B2A5B}" dt="2021-01-26T23:34:23.047" v="888"/>
        <pc:sldMkLst>
          <pc:docMk/>
          <pc:sldMk cId="2988541878" sldId="2147374477"/>
        </pc:sldMkLst>
      </pc:sldChg>
      <pc:sldChg chg="modSp">
        <pc:chgData name="charissa.varma@gmail.com" userId="S::urn:spo:guest#charissa.varma@gmail.com::" providerId="AD" clId="Web-{9BDF20F0-B1D6-0B46-2258-29EBA09B2A5B}" dt="2021-01-26T20:13:53.598" v="42" actId="20577"/>
        <pc:sldMkLst>
          <pc:docMk/>
          <pc:sldMk cId="343305328" sldId="2147374488"/>
        </pc:sldMkLst>
        <pc:spChg chg="mod">
          <ac:chgData name="charissa.varma@gmail.com" userId="S::urn:spo:guest#charissa.varma@gmail.com::" providerId="AD" clId="Web-{9BDF20F0-B1D6-0B46-2258-29EBA09B2A5B}" dt="2021-01-26T20:13:53.598" v="42" actId="20577"/>
          <ac:spMkLst>
            <pc:docMk/>
            <pc:sldMk cId="343305328" sldId="2147374488"/>
            <ac:spMk id="6" creationId="{E7B71425-DFB5-43C6-9664-E3184B4F35C6}"/>
          </ac:spMkLst>
        </pc:spChg>
      </pc:sldChg>
      <pc:sldChg chg="modSp">
        <pc:chgData name="charissa.varma@gmail.com" userId="S::urn:spo:guest#charissa.varma@gmail.com::" providerId="AD" clId="Web-{9BDF20F0-B1D6-0B46-2258-29EBA09B2A5B}" dt="2021-01-26T20:24:59.771" v="99" actId="20577"/>
        <pc:sldMkLst>
          <pc:docMk/>
          <pc:sldMk cId="1236089191" sldId="2147374494"/>
        </pc:sldMkLst>
        <pc:spChg chg="mod">
          <ac:chgData name="charissa.varma@gmail.com" userId="S::urn:spo:guest#charissa.varma@gmail.com::" providerId="AD" clId="Web-{9BDF20F0-B1D6-0B46-2258-29EBA09B2A5B}" dt="2021-01-26T20:24:59.771" v="99" actId="20577"/>
          <ac:spMkLst>
            <pc:docMk/>
            <pc:sldMk cId="1236089191" sldId="2147374494"/>
            <ac:spMk id="6" creationId="{65C4148B-6256-4768-B273-6BD56BBEE271}"/>
          </ac:spMkLst>
        </pc:spChg>
      </pc:sldChg>
      <pc:sldChg chg="modSp">
        <pc:chgData name="charissa.varma@gmail.com" userId="S::urn:spo:guest#charissa.varma@gmail.com::" providerId="AD" clId="Web-{9BDF20F0-B1D6-0B46-2258-29EBA09B2A5B}" dt="2021-01-26T20:58:42.572" v="467" actId="20577"/>
        <pc:sldMkLst>
          <pc:docMk/>
          <pc:sldMk cId="2518728965" sldId="2147374497"/>
        </pc:sldMkLst>
        <pc:spChg chg="mod">
          <ac:chgData name="charissa.varma@gmail.com" userId="S::urn:spo:guest#charissa.varma@gmail.com::" providerId="AD" clId="Web-{9BDF20F0-B1D6-0B46-2258-29EBA09B2A5B}" dt="2021-01-26T20:58:42.572" v="467" actId="20577"/>
          <ac:spMkLst>
            <pc:docMk/>
            <pc:sldMk cId="2518728965" sldId="2147374497"/>
            <ac:spMk id="2" creationId="{758C8132-EDCA-4CE7-B6AD-7004BCF32D55}"/>
          </ac:spMkLst>
        </pc:spChg>
      </pc:sldChg>
      <pc:sldChg chg="addCm">
        <pc:chgData name="charissa.varma@gmail.com" userId="S::urn:spo:guest#charissa.varma@gmail.com::" providerId="AD" clId="Web-{9BDF20F0-B1D6-0B46-2258-29EBA09B2A5B}" dt="2021-01-26T23:24:08.162" v="885"/>
        <pc:sldMkLst>
          <pc:docMk/>
          <pc:sldMk cId="2062862420" sldId="2147374541"/>
        </pc:sldMkLst>
      </pc:sldChg>
      <pc:sldChg chg="modSp">
        <pc:chgData name="charissa.varma@gmail.com" userId="S::urn:spo:guest#charissa.varma@gmail.com::" providerId="AD" clId="Web-{9BDF20F0-B1D6-0B46-2258-29EBA09B2A5B}" dt="2021-01-26T21:01:37.797" v="485" actId="20577"/>
        <pc:sldMkLst>
          <pc:docMk/>
          <pc:sldMk cId="1804702142" sldId="2147374564"/>
        </pc:sldMkLst>
        <pc:spChg chg="mod">
          <ac:chgData name="charissa.varma@gmail.com" userId="S::urn:spo:guest#charissa.varma@gmail.com::" providerId="AD" clId="Web-{9BDF20F0-B1D6-0B46-2258-29EBA09B2A5B}" dt="2021-01-26T21:01:37.797" v="485" actId="20577"/>
          <ac:spMkLst>
            <pc:docMk/>
            <pc:sldMk cId="1804702142" sldId="2147374564"/>
            <ac:spMk id="5" creationId="{00000000-0000-0000-0000-000000000000}"/>
          </ac:spMkLst>
        </pc:spChg>
      </pc:sldChg>
      <pc:sldChg chg="delCm">
        <pc:chgData name="charissa.varma@gmail.com" userId="S::urn:spo:guest#charissa.varma@gmail.com::" providerId="AD" clId="Web-{9BDF20F0-B1D6-0B46-2258-29EBA09B2A5B}" dt="2021-01-26T21:01:46.640" v="486"/>
        <pc:sldMkLst>
          <pc:docMk/>
          <pc:sldMk cId="3544619366" sldId="2147374565"/>
        </pc:sldMkLst>
      </pc:sldChg>
      <pc:sldChg chg="addCm">
        <pc:chgData name="charissa.varma@gmail.com" userId="S::urn:spo:guest#charissa.varma@gmail.com::" providerId="AD" clId="Web-{9BDF20F0-B1D6-0B46-2258-29EBA09B2A5B}" dt="2021-01-26T23:31:55.804" v="887"/>
        <pc:sldMkLst>
          <pc:docMk/>
          <pc:sldMk cId="2734635381" sldId="2147374596"/>
        </pc:sldMkLst>
      </pc:sldChg>
      <pc:sldChg chg="modSp">
        <pc:chgData name="charissa.varma@gmail.com" userId="S::urn:spo:guest#charissa.varma@gmail.com::" providerId="AD" clId="Web-{9BDF20F0-B1D6-0B46-2258-29EBA09B2A5B}" dt="2021-01-26T22:45:43.755" v="725"/>
        <pc:sldMkLst>
          <pc:docMk/>
          <pc:sldMk cId="2583722060" sldId="2147374598"/>
        </pc:sldMkLst>
        <pc:graphicFrameChg chg="mod modGraphic">
          <ac:chgData name="charissa.varma@gmail.com" userId="S::urn:spo:guest#charissa.varma@gmail.com::" providerId="AD" clId="Web-{9BDF20F0-B1D6-0B46-2258-29EBA09B2A5B}" dt="2021-01-26T22:45:43.755" v="725"/>
          <ac:graphicFrameMkLst>
            <pc:docMk/>
            <pc:sldMk cId="2583722060" sldId="2147374598"/>
            <ac:graphicFrameMk id="15" creationId="{A24D4E35-0BEF-42EC-972D-D8436050A53F}"/>
          </ac:graphicFrameMkLst>
        </pc:graphicFrameChg>
      </pc:sldChg>
      <pc:sldChg chg="addCm">
        <pc:chgData name="charissa.varma@gmail.com" userId="S::urn:spo:guest#charissa.varma@gmail.com::" providerId="AD" clId="Web-{9BDF20F0-B1D6-0B46-2258-29EBA09B2A5B}" dt="2021-01-26T23:01:36.561" v="726"/>
        <pc:sldMkLst>
          <pc:docMk/>
          <pc:sldMk cId="2055297897" sldId="2147374600"/>
        </pc:sldMkLst>
      </pc:sldChg>
      <pc:sldChg chg="modSp">
        <pc:chgData name="charissa.varma@gmail.com" userId="S::urn:spo:guest#charissa.varma@gmail.com::" providerId="AD" clId="Web-{9BDF20F0-B1D6-0B46-2258-29EBA09B2A5B}" dt="2021-01-26T23:03:56.866" v="728" actId="20577"/>
        <pc:sldMkLst>
          <pc:docMk/>
          <pc:sldMk cId="2091065656" sldId="2147374602"/>
        </pc:sldMkLst>
        <pc:spChg chg="mod">
          <ac:chgData name="charissa.varma@gmail.com" userId="S::urn:spo:guest#charissa.varma@gmail.com::" providerId="AD" clId="Web-{9BDF20F0-B1D6-0B46-2258-29EBA09B2A5B}" dt="2021-01-26T23:03:56.866" v="728" actId="20577"/>
          <ac:spMkLst>
            <pc:docMk/>
            <pc:sldMk cId="2091065656" sldId="2147374602"/>
            <ac:spMk id="24" creationId="{C54E1FEE-C6D0-4539-B43B-9AB4C036CBFC}"/>
          </ac:spMkLst>
        </pc:spChg>
      </pc:sldChg>
      <pc:sldChg chg="modSp">
        <pc:chgData name="charissa.varma@gmail.com" userId="S::urn:spo:guest#charissa.varma@gmail.com::" providerId="AD" clId="Web-{9BDF20F0-B1D6-0B46-2258-29EBA09B2A5B}" dt="2021-01-26T23:04:44.088" v="729" actId="20577"/>
        <pc:sldMkLst>
          <pc:docMk/>
          <pc:sldMk cId="3710606707" sldId="2147374603"/>
        </pc:sldMkLst>
        <pc:spChg chg="mod">
          <ac:chgData name="charissa.varma@gmail.com" userId="S::urn:spo:guest#charissa.varma@gmail.com::" providerId="AD" clId="Web-{9BDF20F0-B1D6-0B46-2258-29EBA09B2A5B}" dt="2021-01-26T23:04:44.088" v="729" actId="20577"/>
          <ac:spMkLst>
            <pc:docMk/>
            <pc:sldMk cId="3710606707" sldId="2147374603"/>
            <ac:spMk id="24" creationId="{C54E1FEE-C6D0-4539-B43B-9AB4C036CBFC}"/>
          </ac:spMkLst>
        </pc:spChg>
      </pc:sldChg>
      <pc:sldChg chg="modSp">
        <pc:chgData name="charissa.varma@gmail.com" userId="S::urn:spo:guest#charissa.varma@gmail.com::" providerId="AD" clId="Web-{9BDF20F0-B1D6-0B46-2258-29EBA09B2A5B}" dt="2021-01-26T23:07:15.884" v="731" actId="20577"/>
        <pc:sldMkLst>
          <pc:docMk/>
          <pc:sldMk cId="141266729" sldId="2147374604"/>
        </pc:sldMkLst>
        <pc:spChg chg="mod">
          <ac:chgData name="charissa.varma@gmail.com" userId="S::urn:spo:guest#charissa.varma@gmail.com::" providerId="AD" clId="Web-{9BDF20F0-B1D6-0B46-2258-29EBA09B2A5B}" dt="2021-01-26T23:07:15.884" v="731" actId="20577"/>
          <ac:spMkLst>
            <pc:docMk/>
            <pc:sldMk cId="141266729" sldId="2147374604"/>
            <ac:spMk id="24" creationId="{C54E1FEE-C6D0-4539-B43B-9AB4C036CBFC}"/>
          </ac:spMkLst>
        </pc:spChg>
      </pc:sldChg>
      <pc:sldChg chg="addCm">
        <pc:chgData name="charissa.varma@gmail.com" userId="S::urn:spo:guest#charissa.varma@gmail.com::" providerId="AD" clId="Web-{9BDF20F0-B1D6-0B46-2258-29EBA09B2A5B}" dt="2021-01-26T23:26:05.810" v="886"/>
        <pc:sldMkLst>
          <pc:docMk/>
          <pc:sldMk cId="3498736001" sldId="2147374649"/>
        </pc:sldMkLst>
      </pc:sldChg>
      <pc:sldChg chg="modSp delCm">
        <pc:chgData name="charissa.varma@gmail.com" userId="S::urn:spo:guest#charissa.varma@gmail.com::" providerId="AD" clId="Web-{9BDF20F0-B1D6-0B46-2258-29EBA09B2A5B}" dt="2021-01-26T21:03:31.471" v="490" actId="20577"/>
        <pc:sldMkLst>
          <pc:docMk/>
          <pc:sldMk cId="397046459" sldId="2147374668"/>
        </pc:sldMkLst>
        <pc:spChg chg="mod">
          <ac:chgData name="charissa.varma@gmail.com" userId="S::urn:spo:guest#charissa.varma@gmail.com::" providerId="AD" clId="Web-{9BDF20F0-B1D6-0B46-2258-29EBA09B2A5B}" dt="2021-01-26T21:03:31.471" v="490" actId="20577"/>
          <ac:spMkLst>
            <pc:docMk/>
            <pc:sldMk cId="397046459" sldId="2147374668"/>
            <ac:spMk id="21" creationId="{BE58F6A9-11C2-4260-9A6A-2035ECD955A4}"/>
          </ac:spMkLst>
        </pc:spChg>
      </pc:sldChg>
      <pc:sldChg chg="modSp">
        <pc:chgData name="charissa.varma@gmail.com" userId="S::urn:spo:guest#charissa.varma@gmail.com::" providerId="AD" clId="Web-{9BDF20F0-B1D6-0B46-2258-29EBA09B2A5B}" dt="2021-01-26T20:24:18.411" v="93" actId="20577"/>
        <pc:sldMkLst>
          <pc:docMk/>
          <pc:sldMk cId="705221223" sldId="2147374670"/>
        </pc:sldMkLst>
        <pc:spChg chg="mod">
          <ac:chgData name="charissa.varma@gmail.com" userId="S::urn:spo:guest#charissa.varma@gmail.com::" providerId="AD" clId="Web-{9BDF20F0-B1D6-0B46-2258-29EBA09B2A5B}" dt="2021-01-26T20:16:02.414" v="66" actId="20577"/>
          <ac:spMkLst>
            <pc:docMk/>
            <pc:sldMk cId="705221223" sldId="2147374670"/>
            <ac:spMk id="3" creationId="{8C9DC146-A3AF-4368-AD36-91979AC44A18}"/>
          </ac:spMkLst>
        </pc:spChg>
        <pc:spChg chg="mod">
          <ac:chgData name="charissa.varma@gmail.com" userId="S::urn:spo:guest#charissa.varma@gmail.com::" providerId="AD" clId="Web-{9BDF20F0-B1D6-0B46-2258-29EBA09B2A5B}" dt="2021-01-26T20:24:18.411" v="93" actId="20577"/>
          <ac:spMkLst>
            <pc:docMk/>
            <pc:sldMk cId="705221223" sldId="2147374670"/>
            <ac:spMk id="8" creationId="{19DE8A58-B879-465B-9023-1D5370583710}"/>
          </ac:spMkLst>
        </pc:spChg>
      </pc:sldChg>
      <pc:sldChg chg="modSp">
        <pc:chgData name="charissa.varma@gmail.com" userId="S::urn:spo:guest#charissa.varma@gmail.com::" providerId="AD" clId="Web-{9BDF20F0-B1D6-0B46-2258-29EBA09B2A5B}" dt="2021-01-26T20:48:20.416" v="316" actId="20577"/>
        <pc:sldMkLst>
          <pc:docMk/>
          <pc:sldMk cId="1087863275" sldId="2147374671"/>
        </pc:sldMkLst>
        <pc:spChg chg="mod">
          <ac:chgData name="charissa.varma@gmail.com" userId="S::urn:spo:guest#charissa.varma@gmail.com::" providerId="AD" clId="Web-{9BDF20F0-B1D6-0B46-2258-29EBA09B2A5B}" dt="2021-01-26T20:48:20.416" v="316" actId="20577"/>
          <ac:spMkLst>
            <pc:docMk/>
            <pc:sldMk cId="1087863275" sldId="2147374671"/>
            <ac:spMk id="9" creationId="{D3063FA5-4B53-4B57-B19A-4B21FB3D77B0}"/>
          </ac:spMkLst>
        </pc:spChg>
      </pc:sldChg>
      <pc:sldChg chg="modSp">
        <pc:chgData name="charissa.varma@gmail.com" userId="S::urn:spo:guest#charissa.varma@gmail.com::" providerId="AD" clId="Web-{9BDF20F0-B1D6-0B46-2258-29EBA09B2A5B}" dt="2021-01-26T23:49:55.421" v="980" actId="14100"/>
        <pc:sldMkLst>
          <pc:docMk/>
          <pc:sldMk cId="3093561410" sldId="2147374674"/>
        </pc:sldMkLst>
        <pc:spChg chg="mod">
          <ac:chgData name="charissa.varma@gmail.com" userId="S::urn:spo:guest#charissa.varma@gmail.com::" providerId="AD" clId="Web-{9BDF20F0-B1D6-0B46-2258-29EBA09B2A5B}" dt="2021-01-26T23:48:23.603" v="974" actId="20577"/>
          <ac:spMkLst>
            <pc:docMk/>
            <pc:sldMk cId="3093561410" sldId="2147374674"/>
            <ac:spMk id="6" creationId="{0E6E2FA0-A8EC-4CE4-B520-641467034471}"/>
          </ac:spMkLst>
        </pc:spChg>
        <pc:picChg chg="mod">
          <ac:chgData name="charissa.varma@gmail.com" userId="S::urn:spo:guest#charissa.varma@gmail.com::" providerId="AD" clId="Web-{9BDF20F0-B1D6-0B46-2258-29EBA09B2A5B}" dt="2021-01-26T23:49:55.421" v="980" actId="14100"/>
          <ac:picMkLst>
            <pc:docMk/>
            <pc:sldMk cId="3093561410" sldId="2147374674"/>
            <ac:picMk id="2" creationId="{1EFA8304-FF9A-4EBA-827B-C2659346B62E}"/>
          </ac:picMkLst>
        </pc:picChg>
      </pc:sldChg>
      <pc:sldChg chg="modSp">
        <pc:chgData name="charissa.varma@gmail.com" userId="S::urn:spo:guest#charissa.varma@gmail.com::" providerId="AD" clId="Web-{9BDF20F0-B1D6-0B46-2258-29EBA09B2A5B}" dt="2021-01-26T20:24:34.693" v="95" actId="20577"/>
        <pc:sldMkLst>
          <pc:docMk/>
          <pc:sldMk cId="2688117738" sldId="2147374675"/>
        </pc:sldMkLst>
        <pc:spChg chg="mod">
          <ac:chgData name="charissa.varma@gmail.com" userId="S::urn:spo:guest#charissa.varma@gmail.com::" providerId="AD" clId="Web-{9BDF20F0-B1D6-0B46-2258-29EBA09B2A5B}" dt="2021-01-26T20:24:34.693" v="95" actId="20577"/>
          <ac:spMkLst>
            <pc:docMk/>
            <pc:sldMk cId="2688117738" sldId="2147374675"/>
            <ac:spMk id="8" creationId="{9FF1B11F-79CA-4773-923B-A630D8F5329C}"/>
          </ac:spMkLst>
        </pc:spChg>
      </pc:sldChg>
      <pc:sldChg chg="modSp">
        <pc:chgData name="charissa.varma@gmail.com" userId="S::urn:spo:guest#charissa.varma@gmail.com::" providerId="AD" clId="Web-{9BDF20F0-B1D6-0B46-2258-29EBA09B2A5B}" dt="2021-01-26T20:54:42.394" v="387" actId="20577"/>
        <pc:sldMkLst>
          <pc:docMk/>
          <pc:sldMk cId="3488472466" sldId="2147374677"/>
        </pc:sldMkLst>
        <pc:spChg chg="mod">
          <ac:chgData name="charissa.varma@gmail.com" userId="S::urn:spo:guest#charissa.varma@gmail.com::" providerId="AD" clId="Web-{9BDF20F0-B1D6-0B46-2258-29EBA09B2A5B}" dt="2021-01-26T20:54:42.394" v="387" actId="20577"/>
          <ac:spMkLst>
            <pc:docMk/>
            <pc:sldMk cId="3488472466" sldId="2147374677"/>
            <ac:spMk id="9" creationId="{D3063FA5-4B53-4B57-B19A-4B21FB3D77B0}"/>
          </ac:spMkLst>
        </pc:spChg>
      </pc:sldChg>
      <pc:sldChg chg="modSp">
        <pc:chgData name="charissa.varma@gmail.com" userId="S::urn:spo:guest#charissa.varma@gmail.com::" providerId="AD" clId="Web-{9BDF20F0-B1D6-0B46-2258-29EBA09B2A5B}" dt="2021-01-26T22:15:40.956" v="507" actId="20577"/>
        <pc:sldMkLst>
          <pc:docMk/>
          <pc:sldMk cId="1449677011" sldId="2147374679"/>
        </pc:sldMkLst>
        <pc:spChg chg="mod">
          <ac:chgData name="charissa.varma@gmail.com" userId="S::urn:spo:guest#charissa.varma@gmail.com::" providerId="AD" clId="Web-{9BDF20F0-B1D6-0B46-2258-29EBA09B2A5B}" dt="2021-01-26T22:15:40.956" v="507" actId="20577"/>
          <ac:spMkLst>
            <pc:docMk/>
            <pc:sldMk cId="1449677011" sldId="2147374679"/>
            <ac:spMk id="3" creationId="{00000000-0000-0000-0000-000000000000}"/>
          </ac:spMkLst>
        </pc:spChg>
      </pc:sldChg>
      <pc:sldChg chg="modSp">
        <pc:chgData name="charissa.varma@gmail.com" userId="S::urn:spo:guest#charissa.varma@gmail.com::" providerId="AD" clId="Web-{9BDF20F0-B1D6-0B46-2258-29EBA09B2A5B}" dt="2021-01-26T22:17:44.213" v="535"/>
        <pc:sldMkLst>
          <pc:docMk/>
          <pc:sldMk cId="4075093106" sldId="2147374680"/>
        </pc:sldMkLst>
        <pc:spChg chg="mod">
          <ac:chgData name="charissa.varma@gmail.com" userId="S::urn:spo:guest#charissa.varma@gmail.com::" providerId="AD" clId="Web-{9BDF20F0-B1D6-0B46-2258-29EBA09B2A5B}" dt="2021-01-26T22:16:56.039" v="527" actId="20577"/>
          <ac:spMkLst>
            <pc:docMk/>
            <pc:sldMk cId="4075093106" sldId="2147374680"/>
            <ac:spMk id="3" creationId="{D4FF16D5-426C-4FF4-9850-6EE7F7C97490}"/>
          </ac:spMkLst>
        </pc:spChg>
        <pc:graphicFrameChg chg="mod modGraphic">
          <ac:chgData name="charissa.varma@gmail.com" userId="S::urn:spo:guest#charissa.varma@gmail.com::" providerId="AD" clId="Web-{9BDF20F0-B1D6-0B46-2258-29EBA09B2A5B}" dt="2021-01-26T22:17:44.213" v="535"/>
          <ac:graphicFrameMkLst>
            <pc:docMk/>
            <pc:sldMk cId="4075093106" sldId="2147374680"/>
            <ac:graphicFrameMk id="9" creationId="{65A86270-FFB0-4B6D-948B-6D024C7D7116}"/>
          </ac:graphicFrameMkLst>
        </pc:graphicFrameChg>
      </pc:sldChg>
      <pc:sldChg chg="modSp">
        <pc:chgData name="charissa.varma@gmail.com" userId="S::urn:spo:guest#charissa.varma@gmail.com::" providerId="AD" clId="Web-{9BDF20F0-B1D6-0B46-2258-29EBA09B2A5B}" dt="2021-01-26T22:32:09.561" v="685" actId="20577"/>
        <pc:sldMkLst>
          <pc:docMk/>
          <pc:sldMk cId="3064035484" sldId="2147374692"/>
        </pc:sldMkLst>
        <pc:spChg chg="mod">
          <ac:chgData name="charissa.varma@gmail.com" userId="S::urn:spo:guest#charissa.varma@gmail.com::" providerId="AD" clId="Web-{9BDF20F0-B1D6-0B46-2258-29EBA09B2A5B}" dt="2021-01-26T22:32:09.561" v="685" actId="20577"/>
          <ac:spMkLst>
            <pc:docMk/>
            <pc:sldMk cId="3064035484" sldId="2147374692"/>
            <ac:spMk id="12" creationId="{0DA4FDB3-BACF-411A-B213-96080927BFBA}"/>
          </ac:spMkLst>
        </pc:spChg>
      </pc:sldChg>
      <pc:sldChg chg="modSp">
        <pc:chgData name="charissa.varma@gmail.com" userId="S::urn:spo:guest#charissa.varma@gmail.com::" providerId="AD" clId="Web-{9BDF20F0-B1D6-0B46-2258-29EBA09B2A5B}" dt="2021-01-26T22:32:34.969" v="689" actId="20577"/>
        <pc:sldMkLst>
          <pc:docMk/>
          <pc:sldMk cId="47890498" sldId="2147374693"/>
        </pc:sldMkLst>
        <pc:spChg chg="mod">
          <ac:chgData name="charissa.varma@gmail.com" userId="S::urn:spo:guest#charissa.varma@gmail.com::" providerId="AD" clId="Web-{9BDF20F0-B1D6-0B46-2258-29EBA09B2A5B}" dt="2021-01-26T22:32:34.969" v="689" actId="20577"/>
          <ac:spMkLst>
            <pc:docMk/>
            <pc:sldMk cId="47890498" sldId="2147374693"/>
            <ac:spMk id="13" creationId="{88528496-9674-4CAE-97A8-45546C846A78}"/>
          </ac:spMkLst>
        </pc:spChg>
      </pc:sldChg>
      <pc:sldChg chg="modSp">
        <pc:chgData name="charissa.varma@gmail.com" userId="S::urn:spo:guest#charissa.varma@gmail.com::" providerId="AD" clId="Web-{9BDF20F0-B1D6-0B46-2258-29EBA09B2A5B}" dt="2021-01-26T23:01:57.672" v="727" actId="20577"/>
        <pc:sldMkLst>
          <pc:docMk/>
          <pc:sldMk cId="1023687124" sldId="2147374696"/>
        </pc:sldMkLst>
        <pc:spChg chg="mod">
          <ac:chgData name="charissa.varma@gmail.com" userId="S::urn:spo:guest#charissa.varma@gmail.com::" providerId="AD" clId="Web-{9BDF20F0-B1D6-0B46-2258-29EBA09B2A5B}" dt="2021-01-26T23:01:57.672" v="727" actId="20577"/>
          <ac:spMkLst>
            <pc:docMk/>
            <pc:sldMk cId="1023687124" sldId="2147374696"/>
            <ac:spMk id="24" creationId="{C54E1FEE-C6D0-4539-B43B-9AB4C036CBFC}"/>
          </ac:spMkLst>
        </pc:spChg>
      </pc:sldChg>
      <pc:sldChg chg="modSp">
        <pc:chgData name="charissa.varma@gmail.com" userId="S::urn:spo:guest#charissa.varma@gmail.com::" providerId="AD" clId="Web-{9BDF20F0-B1D6-0B46-2258-29EBA09B2A5B}" dt="2021-01-26T23:05:23.190" v="730" actId="20577"/>
        <pc:sldMkLst>
          <pc:docMk/>
          <pc:sldMk cId="3158864155" sldId="2147374698"/>
        </pc:sldMkLst>
        <pc:spChg chg="mod">
          <ac:chgData name="charissa.varma@gmail.com" userId="S::urn:spo:guest#charissa.varma@gmail.com::" providerId="AD" clId="Web-{9BDF20F0-B1D6-0B46-2258-29EBA09B2A5B}" dt="2021-01-26T23:05:23.190" v="730" actId="20577"/>
          <ac:spMkLst>
            <pc:docMk/>
            <pc:sldMk cId="3158864155" sldId="2147374698"/>
            <ac:spMk id="24" creationId="{C54E1FEE-C6D0-4539-B43B-9AB4C036CBFC}"/>
          </ac:spMkLst>
        </pc:spChg>
      </pc:sldChg>
      <pc:sldChg chg="modSp">
        <pc:chgData name="charissa.varma@gmail.com" userId="S::urn:spo:guest#charissa.varma@gmail.com::" providerId="AD" clId="Web-{9BDF20F0-B1D6-0B46-2258-29EBA09B2A5B}" dt="2021-01-26T23:38:38.850" v="899" actId="20577"/>
        <pc:sldMkLst>
          <pc:docMk/>
          <pc:sldMk cId="2220125469" sldId="2147374713"/>
        </pc:sldMkLst>
        <pc:spChg chg="mod">
          <ac:chgData name="charissa.varma@gmail.com" userId="S::urn:spo:guest#charissa.varma@gmail.com::" providerId="AD" clId="Web-{9BDF20F0-B1D6-0B46-2258-29EBA09B2A5B}" dt="2021-01-26T23:38:38.850" v="899" actId="20577"/>
          <ac:spMkLst>
            <pc:docMk/>
            <pc:sldMk cId="2220125469" sldId="2147374713"/>
            <ac:spMk id="14" creationId="{2CD14EFB-846A-4591-A757-8E298A9767AB}"/>
          </ac:spMkLst>
        </pc:spChg>
      </pc:sldChg>
      <pc:sldChg chg="modSp">
        <pc:chgData name="charissa.varma@gmail.com" userId="S::urn:spo:guest#charissa.varma@gmail.com::" providerId="AD" clId="Web-{9BDF20F0-B1D6-0B46-2258-29EBA09B2A5B}" dt="2021-01-26T20:52:35.438" v="364" actId="20577"/>
        <pc:sldMkLst>
          <pc:docMk/>
          <pc:sldMk cId="2882947938" sldId="2147374733"/>
        </pc:sldMkLst>
        <pc:spChg chg="mod">
          <ac:chgData name="charissa.varma@gmail.com" userId="S::urn:spo:guest#charissa.varma@gmail.com::" providerId="AD" clId="Web-{9BDF20F0-B1D6-0B46-2258-29EBA09B2A5B}" dt="2021-01-26T20:52:35.438" v="364" actId="20577"/>
          <ac:spMkLst>
            <pc:docMk/>
            <pc:sldMk cId="2882947938" sldId="2147374733"/>
            <ac:spMk id="5" creationId="{00000000-0000-0000-0000-000000000000}"/>
          </ac:spMkLst>
        </pc:spChg>
      </pc:sldChg>
      <pc:sldChg chg="modSp">
        <pc:chgData name="charissa.varma@gmail.com" userId="S::urn:spo:guest#charissa.varma@gmail.com::" providerId="AD" clId="Web-{9BDF20F0-B1D6-0B46-2258-29EBA09B2A5B}" dt="2021-01-26T23:07:55.980" v="735" actId="20577"/>
        <pc:sldMkLst>
          <pc:docMk/>
          <pc:sldMk cId="2606922411" sldId="2147374735"/>
        </pc:sldMkLst>
        <pc:spChg chg="mod">
          <ac:chgData name="charissa.varma@gmail.com" userId="S::urn:spo:guest#charissa.varma@gmail.com::" providerId="AD" clId="Web-{9BDF20F0-B1D6-0B46-2258-29EBA09B2A5B}" dt="2021-01-26T23:07:55.980" v="735" actId="20577"/>
          <ac:spMkLst>
            <pc:docMk/>
            <pc:sldMk cId="2606922411" sldId="2147374735"/>
            <ac:spMk id="2" creationId="{573465DD-D85E-4BAA-9835-780AC09F1E44}"/>
          </ac:spMkLst>
        </pc:spChg>
      </pc:sldChg>
      <pc:sldChg chg="addCm">
        <pc:chgData name="charissa.varma@gmail.com" userId="S::urn:spo:guest#charissa.varma@gmail.com::" providerId="AD" clId="Web-{9BDF20F0-B1D6-0B46-2258-29EBA09B2A5B}" dt="2021-01-26T23:09:51.378" v="736"/>
        <pc:sldMkLst>
          <pc:docMk/>
          <pc:sldMk cId="713273981" sldId="2147374736"/>
        </pc:sldMkLst>
      </pc:sldChg>
      <pc:sldChg chg="addCm">
        <pc:chgData name="charissa.varma@gmail.com" userId="S::urn:spo:guest#charissa.varma@gmail.com::" providerId="AD" clId="Web-{9BDF20F0-B1D6-0B46-2258-29EBA09B2A5B}" dt="2021-01-26T23:10:32.333" v="737"/>
        <pc:sldMkLst>
          <pc:docMk/>
          <pc:sldMk cId="125567285" sldId="2147374738"/>
        </pc:sldMkLst>
      </pc:sldChg>
      <pc:sldChg chg="modSp addCm">
        <pc:chgData name="charissa.varma@gmail.com" userId="S::urn:spo:guest#charissa.varma@gmail.com::" providerId="AD" clId="Web-{9BDF20F0-B1D6-0B46-2258-29EBA09B2A5B}" dt="2021-01-26T23:16:31.323" v="865"/>
        <pc:sldMkLst>
          <pc:docMk/>
          <pc:sldMk cId="3735309126" sldId="2147374739"/>
        </pc:sldMkLst>
        <pc:spChg chg="mod">
          <ac:chgData name="charissa.varma@gmail.com" userId="S::urn:spo:guest#charissa.varma@gmail.com::" providerId="AD" clId="Web-{9BDF20F0-B1D6-0B46-2258-29EBA09B2A5B}" dt="2021-01-26T23:16:03.681" v="864" actId="20577"/>
          <ac:spMkLst>
            <pc:docMk/>
            <pc:sldMk cId="3735309126" sldId="2147374739"/>
            <ac:spMk id="5" creationId="{00000000-0000-0000-0000-000000000000}"/>
          </ac:spMkLst>
        </pc:spChg>
      </pc:sldChg>
      <pc:sldChg chg="modSp">
        <pc:chgData name="charissa.varma@gmail.com" userId="S::urn:spo:guest#charissa.varma@gmail.com::" providerId="AD" clId="Web-{9BDF20F0-B1D6-0B46-2258-29EBA09B2A5B}" dt="2021-01-26T23:18:39.940" v="872" actId="20577"/>
        <pc:sldMkLst>
          <pc:docMk/>
          <pc:sldMk cId="3968685017" sldId="2147374750"/>
        </pc:sldMkLst>
        <pc:spChg chg="mod">
          <ac:chgData name="charissa.varma@gmail.com" userId="S::urn:spo:guest#charissa.varma@gmail.com::" providerId="AD" clId="Web-{9BDF20F0-B1D6-0B46-2258-29EBA09B2A5B}" dt="2021-01-26T23:18:39.940" v="872" actId="20577"/>
          <ac:spMkLst>
            <pc:docMk/>
            <pc:sldMk cId="3968685017" sldId="2147374750"/>
            <ac:spMk id="5" creationId="{00000000-0000-0000-0000-000000000000}"/>
          </ac:spMkLst>
        </pc:spChg>
      </pc:sldChg>
      <pc:sldChg chg="modSp">
        <pc:chgData name="charissa.varma@gmail.com" userId="S::urn:spo:guest#charissa.varma@gmail.com::" providerId="AD" clId="Web-{9BDF20F0-B1D6-0B46-2258-29EBA09B2A5B}" dt="2021-01-26T23:19:57.382" v="874" actId="20577"/>
        <pc:sldMkLst>
          <pc:docMk/>
          <pc:sldMk cId="3338794542" sldId="2147374761"/>
        </pc:sldMkLst>
        <pc:spChg chg="mod">
          <ac:chgData name="charissa.varma@gmail.com" userId="S::urn:spo:guest#charissa.varma@gmail.com::" providerId="AD" clId="Web-{9BDF20F0-B1D6-0B46-2258-29EBA09B2A5B}" dt="2021-01-26T23:19:57.382" v="874" actId="20577"/>
          <ac:spMkLst>
            <pc:docMk/>
            <pc:sldMk cId="3338794542" sldId="2147374761"/>
            <ac:spMk id="8" creationId="{D44D3FE2-DB3F-4A9A-AB29-F113FFB294F9}"/>
          </ac:spMkLst>
        </pc:spChg>
      </pc:sldChg>
      <pc:sldChg chg="addCm">
        <pc:chgData name="charissa.varma@gmail.com" userId="S::urn:spo:guest#charissa.varma@gmail.com::" providerId="AD" clId="Web-{9BDF20F0-B1D6-0B46-2258-29EBA09B2A5B}" dt="2021-01-26T20:31:05.687" v="100"/>
        <pc:sldMkLst>
          <pc:docMk/>
          <pc:sldMk cId="901558131" sldId="2147374773"/>
        </pc:sldMkLst>
      </pc:sldChg>
      <pc:sldChg chg="modSp">
        <pc:chgData name="charissa.varma@gmail.com" userId="S::urn:spo:guest#charissa.varma@gmail.com::" providerId="AD" clId="Web-{9BDF20F0-B1D6-0B46-2258-29EBA09B2A5B}" dt="2021-01-26T20:32:36.220" v="116" actId="20577"/>
        <pc:sldMkLst>
          <pc:docMk/>
          <pc:sldMk cId="1549522194" sldId="2147374774"/>
        </pc:sldMkLst>
        <pc:spChg chg="mod">
          <ac:chgData name="charissa.varma@gmail.com" userId="S::urn:spo:guest#charissa.varma@gmail.com::" providerId="AD" clId="Web-{9BDF20F0-B1D6-0B46-2258-29EBA09B2A5B}" dt="2021-01-26T20:32:36.220" v="116" actId="20577"/>
          <ac:spMkLst>
            <pc:docMk/>
            <pc:sldMk cId="1549522194" sldId="2147374774"/>
            <ac:spMk id="12" creationId="{66A1A577-8D7A-4082-9B80-675AEA8B95AA}"/>
          </ac:spMkLst>
        </pc:spChg>
      </pc:sldChg>
      <pc:sldChg chg="modSp">
        <pc:chgData name="charissa.varma@gmail.com" userId="S::urn:spo:guest#charissa.varma@gmail.com::" providerId="AD" clId="Web-{9BDF20F0-B1D6-0B46-2258-29EBA09B2A5B}" dt="2021-01-26T20:42:56.798" v="287" actId="1076"/>
        <pc:sldMkLst>
          <pc:docMk/>
          <pc:sldMk cId="1320888099" sldId="2147374775"/>
        </pc:sldMkLst>
        <pc:graphicFrameChg chg="mod modGraphic">
          <ac:chgData name="charissa.varma@gmail.com" userId="S::urn:spo:guest#charissa.varma@gmail.com::" providerId="AD" clId="Web-{9BDF20F0-B1D6-0B46-2258-29EBA09B2A5B}" dt="2021-01-26T20:42:56.798" v="287" actId="1076"/>
          <ac:graphicFrameMkLst>
            <pc:docMk/>
            <pc:sldMk cId="1320888099" sldId="2147374775"/>
            <ac:graphicFrameMk id="8" creationId="{5C43A20B-48E5-41A8-BC28-6FE745585712}"/>
          </ac:graphicFrameMkLst>
        </pc:graphicFrameChg>
      </pc:sldChg>
      <pc:sldChg chg="modSp">
        <pc:chgData name="charissa.varma@gmail.com" userId="S::urn:spo:guest#charissa.varma@gmail.com::" providerId="AD" clId="Web-{9BDF20F0-B1D6-0B46-2258-29EBA09B2A5B}" dt="2021-01-26T20:34:00.801" v="140" actId="20577"/>
        <pc:sldMkLst>
          <pc:docMk/>
          <pc:sldMk cId="990817260" sldId="2147374776"/>
        </pc:sldMkLst>
        <pc:spChg chg="mod">
          <ac:chgData name="charissa.varma@gmail.com" userId="S::urn:spo:guest#charissa.varma@gmail.com::" providerId="AD" clId="Web-{9BDF20F0-B1D6-0B46-2258-29EBA09B2A5B}" dt="2021-01-26T20:34:00.801" v="140" actId="20577"/>
          <ac:spMkLst>
            <pc:docMk/>
            <pc:sldMk cId="990817260" sldId="2147374776"/>
            <ac:spMk id="10" creationId="{00A70A66-1A37-421E-A58D-4408AC1B2121}"/>
          </ac:spMkLst>
        </pc:spChg>
      </pc:sldChg>
      <pc:sldChg chg="modSp">
        <pc:chgData name="charissa.varma@gmail.com" userId="S::urn:spo:guest#charissa.varma@gmail.com::" providerId="AD" clId="Web-{9BDF20F0-B1D6-0B46-2258-29EBA09B2A5B}" dt="2021-01-26T20:36:35.070" v="200" actId="14100"/>
        <pc:sldMkLst>
          <pc:docMk/>
          <pc:sldMk cId="1802768054" sldId="2147374778"/>
        </pc:sldMkLst>
        <pc:spChg chg="mod">
          <ac:chgData name="charissa.varma@gmail.com" userId="S::urn:spo:guest#charissa.varma@gmail.com::" providerId="AD" clId="Web-{9BDF20F0-B1D6-0B46-2258-29EBA09B2A5B}" dt="2021-01-26T20:36:35.070" v="200" actId="14100"/>
          <ac:spMkLst>
            <pc:docMk/>
            <pc:sldMk cId="1802768054" sldId="2147374778"/>
            <ac:spMk id="5" creationId="{8B131346-58B1-44AE-997F-510E66213162}"/>
          </ac:spMkLst>
        </pc:spChg>
      </pc:sldChg>
      <pc:sldChg chg="modSp">
        <pc:chgData name="charissa.varma@gmail.com" userId="S::urn:spo:guest#charissa.varma@gmail.com::" providerId="AD" clId="Web-{9BDF20F0-B1D6-0B46-2258-29EBA09B2A5B}" dt="2021-01-26T20:37:40.650" v="212" actId="20577"/>
        <pc:sldMkLst>
          <pc:docMk/>
          <pc:sldMk cId="4108038288" sldId="2147374779"/>
        </pc:sldMkLst>
        <pc:spChg chg="mod">
          <ac:chgData name="charissa.varma@gmail.com" userId="S::urn:spo:guest#charissa.varma@gmail.com::" providerId="AD" clId="Web-{9BDF20F0-B1D6-0B46-2258-29EBA09B2A5B}" dt="2021-01-26T20:37:40.650" v="212" actId="20577"/>
          <ac:spMkLst>
            <pc:docMk/>
            <pc:sldMk cId="4108038288" sldId="2147374779"/>
            <ac:spMk id="10" creationId="{6F8D7F62-D50B-4F52-9D51-D0458C83B4A0}"/>
          </ac:spMkLst>
        </pc:spChg>
      </pc:sldChg>
      <pc:sldChg chg="modSp">
        <pc:chgData name="charissa.varma@gmail.com" userId="S::urn:spo:guest#charissa.varma@gmail.com::" providerId="AD" clId="Web-{9BDF20F0-B1D6-0B46-2258-29EBA09B2A5B}" dt="2021-01-26T20:38:40.886" v="221" actId="20577"/>
        <pc:sldMkLst>
          <pc:docMk/>
          <pc:sldMk cId="354941938" sldId="2147374780"/>
        </pc:sldMkLst>
        <pc:spChg chg="mod">
          <ac:chgData name="charissa.varma@gmail.com" userId="S::urn:spo:guest#charissa.varma@gmail.com::" providerId="AD" clId="Web-{9BDF20F0-B1D6-0B46-2258-29EBA09B2A5B}" dt="2021-01-26T20:38:40.886" v="221" actId="20577"/>
          <ac:spMkLst>
            <pc:docMk/>
            <pc:sldMk cId="354941938" sldId="2147374780"/>
            <ac:spMk id="2" creationId="{04EDCEBB-79E7-47E9-9678-BDBBE51A8980}"/>
          </ac:spMkLst>
        </pc:spChg>
      </pc:sldChg>
      <pc:sldChg chg="modSp">
        <pc:chgData name="charissa.varma@gmail.com" userId="S::urn:spo:guest#charissa.varma@gmail.com::" providerId="AD" clId="Web-{9BDF20F0-B1D6-0B46-2258-29EBA09B2A5B}" dt="2021-01-26T20:40:14.513" v="248" actId="14100"/>
        <pc:sldMkLst>
          <pc:docMk/>
          <pc:sldMk cId="2544263141" sldId="2147374781"/>
        </pc:sldMkLst>
        <pc:spChg chg="mod">
          <ac:chgData name="charissa.varma@gmail.com" userId="S::urn:spo:guest#charissa.varma@gmail.com::" providerId="AD" clId="Web-{9BDF20F0-B1D6-0B46-2258-29EBA09B2A5B}" dt="2021-01-26T20:40:14.513" v="248" actId="14100"/>
          <ac:spMkLst>
            <pc:docMk/>
            <pc:sldMk cId="2544263141" sldId="2147374781"/>
            <ac:spMk id="2" creationId="{A9F7D888-22A8-4CE6-9B63-2EDDB9708CB2}"/>
          </ac:spMkLst>
        </pc:spChg>
      </pc:sldChg>
      <pc:sldChg chg="modSp">
        <pc:chgData name="charissa.varma@gmail.com" userId="S::urn:spo:guest#charissa.varma@gmail.com::" providerId="AD" clId="Web-{9BDF20F0-B1D6-0B46-2258-29EBA09B2A5B}" dt="2021-01-26T20:41:06.967" v="252" actId="20577"/>
        <pc:sldMkLst>
          <pc:docMk/>
          <pc:sldMk cId="967856130" sldId="2147374782"/>
        </pc:sldMkLst>
        <pc:spChg chg="mod">
          <ac:chgData name="charissa.varma@gmail.com" userId="S::urn:spo:guest#charissa.varma@gmail.com::" providerId="AD" clId="Web-{9BDF20F0-B1D6-0B46-2258-29EBA09B2A5B}" dt="2021-01-26T20:41:06.967" v="252" actId="20577"/>
          <ac:spMkLst>
            <pc:docMk/>
            <pc:sldMk cId="967856130" sldId="2147374782"/>
            <ac:spMk id="2" creationId="{04EDCEBB-79E7-47E9-9678-BDBBE51A8980}"/>
          </ac:spMkLst>
        </pc:spChg>
      </pc:sldChg>
      <pc:sldChg chg="delSp modSp">
        <pc:chgData name="charissa.varma@gmail.com" userId="S::urn:spo:guest#charissa.varma@gmail.com::" providerId="AD" clId="Web-{9BDF20F0-B1D6-0B46-2258-29EBA09B2A5B}" dt="2021-01-26T20:45:44.240" v="311" actId="20577"/>
        <pc:sldMkLst>
          <pc:docMk/>
          <pc:sldMk cId="2854165273" sldId="2147374784"/>
        </pc:sldMkLst>
        <pc:spChg chg="del">
          <ac:chgData name="charissa.varma@gmail.com" userId="S::urn:spo:guest#charissa.varma@gmail.com::" providerId="AD" clId="Web-{9BDF20F0-B1D6-0B46-2258-29EBA09B2A5B}" dt="2021-01-26T20:43:51.503" v="289"/>
          <ac:spMkLst>
            <pc:docMk/>
            <pc:sldMk cId="2854165273" sldId="2147374784"/>
            <ac:spMk id="2" creationId="{04EDCEBB-79E7-47E9-9678-BDBBE51A8980}"/>
          </ac:spMkLst>
        </pc:spChg>
        <pc:spChg chg="mod topLvl">
          <ac:chgData name="charissa.varma@gmail.com" userId="S::urn:spo:guest#charissa.varma@gmail.com::" providerId="AD" clId="Web-{9BDF20F0-B1D6-0B46-2258-29EBA09B2A5B}" dt="2021-01-26T20:45:44.240" v="311" actId="20577"/>
          <ac:spMkLst>
            <pc:docMk/>
            <pc:sldMk cId="2854165273" sldId="2147374784"/>
            <ac:spMk id="13" creationId="{6EFD560C-8BDE-4CDB-98B6-CA1ED359DC5F}"/>
          </ac:spMkLst>
        </pc:spChg>
        <pc:spChg chg="del topLvl">
          <ac:chgData name="charissa.varma@gmail.com" userId="S::urn:spo:guest#charissa.varma@gmail.com::" providerId="AD" clId="Web-{9BDF20F0-B1D6-0B46-2258-29EBA09B2A5B}" dt="2021-01-26T20:44:33.285" v="290"/>
          <ac:spMkLst>
            <pc:docMk/>
            <pc:sldMk cId="2854165273" sldId="2147374784"/>
            <ac:spMk id="14" creationId="{13A03AEF-A7B8-4136-8CBE-8C5D3EDE36E0}"/>
          </ac:spMkLst>
        </pc:spChg>
        <pc:grpChg chg="del">
          <ac:chgData name="charissa.varma@gmail.com" userId="S::urn:spo:guest#charissa.varma@gmail.com::" providerId="AD" clId="Web-{9BDF20F0-B1D6-0B46-2258-29EBA09B2A5B}" dt="2021-01-26T20:44:33.285" v="290"/>
          <ac:grpSpMkLst>
            <pc:docMk/>
            <pc:sldMk cId="2854165273" sldId="2147374784"/>
            <ac:grpSpMk id="15" creationId="{090208E8-FF53-4F07-AEB0-A25FE6A95CB9}"/>
          </ac:grpSpMkLst>
        </pc:grpChg>
        <pc:picChg chg="del">
          <ac:chgData name="charissa.varma@gmail.com" userId="S::urn:spo:guest#charissa.varma@gmail.com::" providerId="AD" clId="Web-{9BDF20F0-B1D6-0B46-2258-29EBA09B2A5B}" dt="2021-01-26T20:43:35.065" v="288"/>
          <ac:picMkLst>
            <pc:docMk/>
            <pc:sldMk cId="2854165273" sldId="2147374784"/>
            <ac:picMk id="10" creationId="{0E61F6B4-A067-4B89-AAB5-C120EFBA6F77}"/>
          </ac:picMkLst>
        </pc:picChg>
      </pc:sldChg>
      <pc:sldChg chg="modSp">
        <pc:chgData name="charissa.varma@gmail.com" userId="S::urn:spo:guest#charissa.varma@gmail.com::" providerId="AD" clId="Web-{9BDF20F0-B1D6-0B46-2258-29EBA09B2A5B}" dt="2021-01-26T21:00:01.527" v="468" actId="20577"/>
        <pc:sldMkLst>
          <pc:docMk/>
          <pc:sldMk cId="2541288223" sldId="2147374788"/>
        </pc:sldMkLst>
        <pc:spChg chg="mod">
          <ac:chgData name="charissa.varma@gmail.com" userId="S::urn:spo:guest#charissa.varma@gmail.com::" providerId="AD" clId="Web-{9BDF20F0-B1D6-0B46-2258-29EBA09B2A5B}" dt="2021-01-26T21:00:01.527" v="468" actId="20577"/>
          <ac:spMkLst>
            <pc:docMk/>
            <pc:sldMk cId="2541288223" sldId="2147374788"/>
            <ac:spMk id="3" creationId="{342ED071-B042-4050-92EC-6FE1910E50FA}"/>
          </ac:spMkLst>
        </pc:spChg>
      </pc:sldChg>
      <pc:sldChg chg="modSp addCm">
        <pc:chgData name="charissa.varma@gmail.com" userId="S::urn:spo:guest#charissa.varma@gmail.com::" providerId="AD" clId="Web-{9BDF20F0-B1D6-0B46-2258-29EBA09B2A5B}" dt="2021-01-26T20:50:30.857" v="321" actId="20577"/>
        <pc:sldMkLst>
          <pc:docMk/>
          <pc:sldMk cId="1911025816" sldId="2147374789"/>
        </pc:sldMkLst>
        <pc:spChg chg="mod">
          <ac:chgData name="charissa.varma@gmail.com" userId="S::urn:spo:guest#charissa.varma@gmail.com::" providerId="AD" clId="Web-{9BDF20F0-B1D6-0B46-2258-29EBA09B2A5B}" dt="2021-01-26T20:50:30.857" v="321" actId="20577"/>
          <ac:spMkLst>
            <pc:docMk/>
            <pc:sldMk cId="1911025816" sldId="2147374789"/>
            <ac:spMk id="9" creationId="{00000000-0000-0000-0000-000000000000}"/>
          </ac:spMkLst>
        </pc:spChg>
      </pc:sldChg>
      <pc:sldChg chg="addCm">
        <pc:chgData name="charissa.varma@gmail.com" userId="S::urn:spo:guest#charissa.varma@gmail.com::" providerId="AD" clId="Web-{9BDF20F0-B1D6-0B46-2258-29EBA09B2A5B}" dt="2021-01-26T20:53:06.298" v="365"/>
        <pc:sldMkLst>
          <pc:docMk/>
          <pc:sldMk cId="3682432864" sldId="2147374790"/>
        </pc:sldMkLst>
      </pc:sldChg>
      <pc:sldChg chg="modSp">
        <pc:chgData name="charissa.varma@gmail.com" userId="S::urn:spo:guest#charissa.varma@gmail.com::" providerId="AD" clId="Web-{9BDF20F0-B1D6-0B46-2258-29EBA09B2A5B}" dt="2021-01-26T20:14:22.927" v="46" actId="20577"/>
        <pc:sldMkLst>
          <pc:docMk/>
          <pc:sldMk cId="1531364611" sldId="2147374795"/>
        </pc:sldMkLst>
        <pc:spChg chg="mod">
          <ac:chgData name="charissa.varma@gmail.com" userId="S::urn:spo:guest#charissa.varma@gmail.com::" providerId="AD" clId="Web-{9BDF20F0-B1D6-0B46-2258-29EBA09B2A5B}" dt="2021-01-26T20:14:22.927" v="46" actId="20577"/>
          <ac:spMkLst>
            <pc:docMk/>
            <pc:sldMk cId="1531364611" sldId="2147374795"/>
            <ac:spMk id="8" creationId="{ADB8746D-E527-40F0-BD72-192B50344E3B}"/>
          </ac:spMkLst>
        </pc:spChg>
      </pc:sldChg>
      <pc:sldChg chg="modSp ord">
        <pc:chgData name="charissa.varma@gmail.com" userId="S::urn:spo:guest#charissa.varma@gmail.com::" providerId="AD" clId="Web-{9BDF20F0-B1D6-0B46-2258-29EBA09B2A5B}" dt="2021-01-26T23:42:58.959" v="916"/>
        <pc:sldMkLst>
          <pc:docMk/>
          <pc:sldMk cId="147965064" sldId="2147374796"/>
        </pc:sldMkLst>
        <pc:spChg chg="mod">
          <ac:chgData name="charissa.varma@gmail.com" userId="S::urn:spo:guest#charissa.varma@gmail.com::" providerId="AD" clId="Web-{9BDF20F0-B1D6-0B46-2258-29EBA09B2A5B}" dt="2021-01-26T23:41:41.876" v="914" actId="20577"/>
          <ac:spMkLst>
            <pc:docMk/>
            <pc:sldMk cId="147965064" sldId="2147374796"/>
            <ac:spMk id="3" creationId="{4390024D-FE43-4FC3-B2C9-12107A8D4BCA}"/>
          </ac:spMkLst>
        </pc:spChg>
      </pc:sldChg>
      <pc:sldChg chg="modSp">
        <pc:chgData name="charissa.varma@gmail.com" userId="S::urn:spo:guest#charissa.varma@gmail.com::" providerId="AD" clId="Web-{9BDF20F0-B1D6-0B46-2258-29EBA09B2A5B}" dt="2021-01-26T20:47:10.805" v="315" actId="20577"/>
        <pc:sldMkLst>
          <pc:docMk/>
          <pc:sldMk cId="2316613482" sldId="2147374799"/>
        </pc:sldMkLst>
        <pc:spChg chg="mod">
          <ac:chgData name="charissa.varma@gmail.com" userId="S::urn:spo:guest#charissa.varma@gmail.com::" providerId="AD" clId="Web-{9BDF20F0-B1D6-0B46-2258-29EBA09B2A5B}" dt="2021-01-26T20:47:10.805" v="315" actId="20577"/>
          <ac:spMkLst>
            <pc:docMk/>
            <pc:sldMk cId="2316613482" sldId="2147374799"/>
            <ac:spMk id="2" creationId="{FEF20651-31E8-41FF-A1B2-C88B5BA0CDAD}"/>
          </ac:spMkLst>
        </pc:spChg>
      </pc:sldChg>
      <pc:sldChg chg="modSp">
        <pc:chgData name="charissa.varma@gmail.com" userId="S::urn:spo:guest#charissa.varma@gmail.com::" providerId="AD" clId="Web-{9BDF20F0-B1D6-0B46-2258-29EBA09B2A5B}" dt="2021-01-26T23:40:17.168" v="906" actId="20577"/>
        <pc:sldMkLst>
          <pc:docMk/>
          <pc:sldMk cId="2785408051" sldId="2147374800"/>
        </pc:sldMkLst>
        <pc:spChg chg="mod">
          <ac:chgData name="charissa.varma@gmail.com" userId="S::urn:spo:guest#charissa.varma@gmail.com::" providerId="AD" clId="Web-{9BDF20F0-B1D6-0B46-2258-29EBA09B2A5B}" dt="2021-01-26T23:40:17.168" v="906" actId="20577"/>
          <ac:spMkLst>
            <pc:docMk/>
            <pc:sldMk cId="2785408051" sldId="2147374800"/>
            <ac:spMk id="3" creationId="{734C77B7-7E54-4B74-98DE-14F06A7DAAE8}"/>
          </ac:spMkLst>
        </pc:spChg>
      </pc:sldChg>
      <pc:sldChg chg="modSp">
        <pc:chgData name="charissa.varma@gmail.com" userId="S::urn:spo:guest#charissa.varma@gmail.com::" providerId="AD" clId="Web-{9BDF20F0-B1D6-0B46-2258-29EBA09B2A5B}" dt="2021-01-26T23:37:05.620" v="893" actId="20577"/>
        <pc:sldMkLst>
          <pc:docMk/>
          <pc:sldMk cId="3385864352" sldId="2147374803"/>
        </pc:sldMkLst>
        <pc:spChg chg="mod">
          <ac:chgData name="charissa.varma@gmail.com" userId="S::urn:spo:guest#charissa.varma@gmail.com::" providerId="AD" clId="Web-{9BDF20F0-B1D6-0B46-2258-29EBA09B2A5B}" dt="2021-01-26T23:37:05.620" v="893" actId="20577"/>
          <ac:spMkLst>
            <pc:docMk/>
            <pc:sldMk cId="3385864352" sldId="2147374803"/>
            <ac:spMk id="4" creationId="{00000000-0000-0000-0000-000000000000}"/>
          </ac:spMkLst>
        </pc:spChg>
      </pc:sldChg>
      <pc:sldChg chg="modSp">
        <pc:chgData name="charissa.varma@gmail.com" userId="S::urn:spo:guest#charissa.varma@gmail.com::" providerId="AD" clId="Web-{9BDF20F0-B1D6-0B46-2258-29EBA09B2A5B}" dt="2021-01-26T23:38:13.483" v="898" actId="20577"/>
        <pc:sldMkLst>
          <pc:docMk/>
          <pc:sldMk cId="2955423297" sldId="2147374804"/>
        </pc:sldMkLst>
        <pc:spChg chg="mod">
          <ac:chgData name="charissa.varma@gmail.com" userId="S::urn:spo:guest#charissa.varma@gmail.com::" providerId="AD" clId="Web-{9BDF20F0-B1D6-0B46-2258-29EBA09B2A5B}" dt="2021-01-26T23:38:13.483" v="898" actId="20577"/>
          <ac:spMkLst>
            <pc:docMk/>
            <pc:sldMk cId="2955423297" sldId="2147374804"/>
            <ac:spMk id="4" creationId="{00000000-0000-0000-0000-000000000000}"/>
          </ac:spMkLst>
        </pc:spChg>
      </pc:sldChg>
      <pc:sldChg chg="modSp">
        <pc:chgData name="charissa.varma@gmail.com" userId="S::urn:spo:guest#charissa.varma@gmail.com::" providerId="AD" clId="Web-{9BDF20F0-B1D6-0B46-2258-29EBA09B2A5B}" dt="2021-01-26T20:14:33.084" v="48" actId="20577"/>
        <pc:sldMkLst>
          <pc:docMk/>
          <pc:sldMk cId="274327244" sldId="2147374807"/>
        </pc:sldMkLst>
        <pc:spChg chg="mod">
          <ac:chgData name="charissa.varma@gmail.com" userId="S::urn:spo:guest#charissa.varma@gmail.com::" providerId="AD" clId="Web-{9BDF20F0-B1D6-0B46-2258-29EBA09B2A5B}" dt="2021-01-26T20:14:33.084" v="48" actId="20577"/>
          <ac:spMkLst>
            <pc:docMk/>
            <pc:sldMk cId="274327244" sldId="2147374807"/>
            <ac:spMk id="23554" creationId="{DEAAC91B-54EF-4056-82B3-552739A07E6A}"/>
          </ac:spMkLst>
        </pc:spChg>
      </pc:sldChg>
      <pc:sldChg chg="modSp">
        <pc:chgData name="charissa.varma@gmail.com" userId="S::urn:spo:guest#charissa.varma@gmail.com::" providerId="AD" clId="Web-{9BDF20F0-B1D6-0B46-2258-29EBA09B2A5B}" dt="2021-01-26T20:14:38.678" v="51" actId="20577"/>
        <pc:sldMkLst>
          <pc:docMk/>
          <pc:sldMk cId="3765810200" sldId="2147374808"/>
        </pc:sldMkLst>
        <pc:spChg chg="mod">
          <ac:chgData name="charissa.varma@gmail.com" userId="S::urn:spo:guest#charissa.varma@gmail.com::" providerId="AD" clId="Web-{9BDF20F0-B1D6-0B46-2258-29EBA09B2A5B}" dt="2021-01-26T20:14:38.678" v="51" actId="20577"/>
          <ac:spMkLst>
            <pc:docMk/>
            <pc:sldMk cId="3765810200" sldId="2147374808"/>
            <ac:spMk id="23554" creationId="{DEAAC91B-54EF-4056-82B3-552739A07E6A}"/>
          </ac:spMkLst>
        </pc:spChg>
      </pc:sldChg>
      <pc:sldChg chg="modSp">
        <pc:chgData name="charissa.varma@gmail.com" userId="S::urn:spo:guest#charissa.varma@gmail.com::" providerId="AD" clId="Web-{9BDF20F0-B1D6-0B46-2258-29EBA09B2A5B}" dt="2021-01-26T20:14:06.489" v="44" actId="20577"/>
        <pc:sldMkLst>
          <pc:docMk/>
          <pc:sldMk cId="434897455" sldId="2147374809"/>
        </pc:sldMkLst>
        <pc:spChg chg="mod">
          <ac:chgData name="charissa.varma@gmail.com" userId="S::urn:spo:guest#charissa.varma@gmail.com::" providerId="AD" clId="Web-{9BDF20F0-B1D6-0B46-2258-29EBA09B2A5B}" dt="2021-01-26T20:14:06.489" v="44" actId="20577"/>
          <ac:spMkLst>
            <pc:docMk/>
            <pc:sldMk cId="434897455" sldId="2147374809"/>
            <ac:spMk id="6" creationId="{1B1ED62F-BED3-45F0-A80D-4FCE92F76E82}"/>
          </ac:spMkLst>
        </pc:spChg>
      </pc:sldChg>
      <pc:sldChg chg="modSp">
        <pc:chgData name="charissa.varma@gmail.com" userId="S::urn:spo:guest#charissa.varma@gmail.com::" providerId="AD" clId="Web-{9BDF20F0-B1D6-0B46-2258-29EBA09B2A5B}" dt="2021-01-26T20:11:56.330" v="9" actId="20577"/>
        <pc:sldMkLst>
          <pc:docMk/>
          <pc:sldMk cId="1980258464" sldId="2147374810"/>
        </pc:sldMkLst>
        <pc:spChg chg="mod">
          <ac:chgData name="charissa.varma@gmail.com" userId="S::urn:spo:guest#charissa.varma@gmail.com::" providerId="AD" clId="Web-{9BDF20F0-B1D6-0B46-2258-29EBA09B2A5B}" dt="2021-01-26T20:11:56.330" v="9" actId="20577"/>
          <ac:spMkLst>
            <pc:docMk/>
            <pc:sldMk cId="1980258464" sldId="2147374810"/>
            <ac:spMk id="2" creationId="{E77DBD10-FC6D-48E6-8312-3B8AD57CF235}"/>
          </ac:spMkLst>
        </pc:spChg>
      </pc:sldChg>
      <pc:sldChg chg="modSp">
        <pc:chgData name="charissa.varma@gmail.com" userId="S::urn:spo:guest#charissa.varma@gmail.com::" providerId="AD" clId="Web-{9BDF20F0-B1D6-0B46-2258-29EBA09B2A5B}" dt="2021-01-26T23:58:16.330" v="1049" actId="20577"/>
        <pc:sldMkLst>
          <pc:docMk/>
          <pc:sldMk cId="223349045" sldId="2147374811"/>
        </pc:sldMkLst>
        <pc:spChg chg="mod">
          <ac:chgData name="charissa.varma@gmail.com" userId="S::urn:spo:guest#charissa.varma@gmail.com::" providerId="AD" clId="Web-{9BDF20F0-B1D6-0B46-2258-29EBA09B2A5B}" dt="2021-01-26T23:58:16.330" v="1049" actId="20577"/>
          <ac:spMkLst>
            <pc:docMk/>
            <pc:sldMk cId="223349045" sldId="2147374811"/>
            <ac:spMk id="4" creationId="{00000000-0000-0000-0000-000000000000}"/>
          </ac:spMkLst>
        </pc:spChg>
        <pc:spChg chg="mod">
          <ac:chgData name="charissa.varma@gmail.com" userId="S::urn:spo:guest#charissa.varma@gmail.com::" providerId="AD" clId="Web-{9BDF20F0-B1D6-0B46-2258-29EBA09B2A5B}" dt="2021-01-26T20:23:54.645" v="87" actId="20577"/>
          <ac:spMkLst>
            <pc:docMk/>
            <pc:sldMk cId="223349045" sldId="2147374811"/>
            <ac:spMk id="13" creationId="{F9DA90CF-88DA-4E34-A48D-1530B8514C23}"/>
          </ac:spMkLst>
        </pc:spChg>
      </pc:sldChg>
      <pc:sldChg chg="modSp">
        <pc:chgData name="charissa.varma@gmail.com" userId="S::urn:spo:guest#charissa.varma@gmail.com::" providerId="AD" clId="Web-{9BDF20F0-B1D6-0B46-2258-29EBA09B2A5B}" dt="2021-01-26T20:12:56.034" v="31" actId="1076"/>
        <pc:sldMkLst>
          <pc:docMk/>
          <pc:sldMk cId="4184986303" sldId="2147374812"/>
        </pc:sldMkLst>
        <pc:spChg chg="mod">
          <ac:chgData name="charissa.varma@gmail.com" userId="S::urn:spo:guest#charissa.varma@gmail.com::" providerId="AD" clId="Web-{9BDF20F0-B1D6-0B46-2258-29EBA09B2A5B}" dt="2021-01-26T20:12:56.034" v="31" actId="1076"/>
          <ac:spMkLst>
            <pc:docMk/>
            <pc:sldMk cId="4184986303" sldId="2147374812"/>
            <ac:spMk id="4" creationId="{00000000-0000-0000-0000-000000000000}"/>
          </ac:spMkLst>
        </pc:spChg>
        <pc:spChg chg="mod">
          <ac:chgData name="charissa.varma@gmail.com" userId="S::urn:spo:guest#charissa.varma@gmail.com::" providerId="AD" clId="Web-{9BDF20F0-B1D6-0B46-2258-29EBA09B2A5B}" dt="2021-01-26T20:12:27.565" v="13" actId="20577"/>
          <ac:spMkLst>
            <pc:docMk/>
            <pc:sldMk cId="4184986303" sldId="2147374812"/>
            <ac:spMk id="13" creationId="{F9DA90CF-88DA-4E34-A48D-1530B8514C23}"/>
          </ac:spMkLst>
        </pc:spChg>
      </pc:sldChg>
      <pc:sldChg chg="modSp">
        <pc:chgData name="charissa.varma@gmail.com" userId="S::urn:spo:guest#charissa.varma@gmail.com::" providerId="AD" clId="Web-{9BDF20F0-B1D6-0B46-2258-29EBA09B2A5B}" dt="2021-01-26T20:10:32.625" v="6" actId="20577"/>
        <pc:sldMkLst>
          <pc:docMk/>
          <pc:sldMk cId="3419701681" sldId="2147374813"/>
        </pc:sldMkLst>
        <pc:spChg chg="mod">
          <ac:chgData name="charissa.varma@gmail.com" userId="S::urn:spo:guest#charissa.varma@gmail.com::" providerId="AD" clId="Web-{9BDF20F0-B1D6-0B46-2258-29EBA09B2A5B}" dt="2021-01-26T20:10:32.625" v="6" actId="20577"/>
          <ac:spMkLst>
            <pc:docMk/>
            <pc:sldMk cId="3419701681" sldId="2147374813"/>
            <ac:spMk id="4" creationId="{00000000-0000-0000-0000-000000000000}"/>
          </ac:spMkLst>
        </pc:spChg>
        <pc:spChg chg="mod">
          <ac:chgData name="charissa.varma@gmail.com" userId="S::urn:spo:guest#charissa.varma@gmail.com::" providerId="AD" clId="Web-{9BDF20F0-B1D6-0B46-2258-29EBA09B2A5B}" dt="2021-01-26T20:09:38.420" v="4" actId="20577"/>
          <ac:spMkLst>
            <pc:docMk/>
            <pc:sldMk cId="3419701681" sldId="2147374813"/>
            <ac:spMk id="13" creationId="{F9DA90CF-88DA-4E34-A48D-1530B8514C23}"/>
          </ac:spMkLst>
        </pc:spChg>
      </pc:sldChg>
      <pc:sldChg chg="modSp">
        <pc:chgData name="charissa.varma@gmail.com" userId="S::urn:spo:guest#charissa.varma@gmail.com::" providerId="AD" clId="Web-{9BDF20F0-B1D6-0B46-2258-29EBA09B2A5B}" dt="2021-01-26T20:55:55.443" v="420" actId="20577"/>
        <pc:sldMkLst>
          <pc:docMk/>
          <pc:sldMk cId="3825302300" sldId="2147374814"/>
        </pc:sldMkLst>
        <pc:spChg chg="mod">
          <ac:chgData name="charissa.varma@gmail.com" userId="S::urn:spo:guest#charissa.varma@gmail.com::" providerId="AD" clId="Web-{9BDF20F0-B1D6-0B46-2258-29EBA09B2A5B}" dt="2021-01-26T20:55:55.443" v="420" actId="20577"/>
          <ac:spMkLst>
            <pc:docMk/>
            <pc:sldMk cId="3825302300" sldId="2147374814"/>
            <ac:spMk id="3" creationId="{704FCF82-FECE-47BB-A31F-A32A7F290A31}"/>
          </ac:spMkLst>
        </pc:spChg>
      </pc:sldChg>
      <pc:sldChg chg="modSp">
        <pc:chgData name="charissa.varma@gmail.com" userId="S::urn:spo:guest#charissa.varma@gmail.com::" providerId="AD" clId="Web-{9BDF20F0-B1D6-0B46-2258-29EBA09B2A5B}" dt="2021-01-26T21:03:16.424" v="488" actId="20577"/>
        <pc:sldMkLst>
          <pc:docMk/>
          <pc:sldMk cId="1826986730" sldId="2147374817"/>
        </pc:sldMkLst>
        <pc:spChg chg="mod">
          <ac:chgData name="charissa.varma@gmail.com" userId="S::urn:spo:guest#charissa.varma@gmail.com::" providerId="AD" clId="Web-{9BDF20F0-B1D6-0B46-2258-29EBA09B2A5B}" dt="2021-01-26T21:03:16.424" v="488" actId="20577"/>
          <ac:spMkLst>
            <pc:docMk/>
            <pc:sldMk cId="1826986730" sldId="2147374817"/>
            <ac:spMk id="6" creationId="{0E6E2FA0-A8EC-4CE4-B520-641467034471}"/>
          </ac:spMkLst>
        </pc:spChg>
      </pc:sldChg>
      <pc:sldChg chg="modSp add ord replId">
        <pc:chgData name="charissa.varma@gmail.com" userId="S::urn:spo:guest#charissa.varma@gmail.com::" providerId="AD" clId="Web-{9BDF20F0-B1D6-0B46-2258-29EBA09B2A5B}" dt="2021-01-26T20:23:23.175" v="84" actId="20577"/>
        <pc:sldMkLst>
          <pc:docMk/>
          <pc:sldMk cId="103945620" sldId="2147374818"/>
        </pc:sldMkLst>
        <pc:spChg chg="mod">
          <ac:chgData name="charissa.varma@gmail.com" userId="S::urn:spo:guest#charissa.varma@gmail.com::" providerId="AD" clId="Web-{9BDF20F0-B1D6-0B46-2258-29EBA09B2A5B}" dt="2021-01-26T20:23:23.175" v="84" actId="20577"/>
          <ac:spMkLst>
            <pc:docMk/>
            <pc:sldMk cId="103945620" sldId="2147374818"/>
            <ac:spMk id="3" creationId="{408D5977-4BE0-4CDF-AC23-560EE72B447C}"/>
          </ac:spMkLst>
        </pc:spChg>
      </pc:sldChg>
    </pc:docChg>
  </pc:docChgLst>
  <pc:docChgLst>
    <pc:chgData name="Yoonjoung Choi (yj.choi@isquared.global)" userId="S::yj.choi_isquared.global#ext#@worldhealthorg.onmicrosoft.com::bf92ca8f-a687-4b65-9a68-9de8db2bcc99" providerId="AD" clId="Web-{4D85CCAF-1261-285E-8635-C1E1EA8DFBCF}"/>
    <pc:docChg chg="modSld">
      <pc:chgData name="Yoonjoung Choi (yj.choi@isquared.global)" userId="S::yj.choi_isquared.global#ext#@worldhealthorg.onmicrosoft.com::bf92ca8f-a687-4b65-9a68-9de8db2bcc99" providerId="AD" clId="Web-{4D85CCAF-1261-285E-8635-C1E1EA8DFBCF}" dt="2021-01-30T20:30:44.195" v="1" actId="20577"/>
      <pc:docMkLst>
        <pc:docMk/>
      </pc:docMkLst>
      <pc:sldChg chg="modSp">
        <pc:chgData name="Yoonjoung Choi (yj.choi@isquared.global)" userId="S::yj.choi_isquared.global#ext#@worldhealthorg.onmicrosoft.com::bf92ca8f-a687-4b65-9a68-9de8db2bcc99" providerId="AD" clId="Web-{4D85CCAF-1261-285E-8635-C1E1EA8DFBCF}" dt="2021-01-30T20:30:44.195" v="1" actId="20577"/>
        <pc:sldMkLst>
          <pc:docMk/>
          <pc:sldMk cId="1104090007" sldId="2147374729"/>
        </pc:sldMkLst>
        <pc:spChg chg="mod">
          <ac:chgData name="Yoonjoung Choi (yj.choi@isquared.global)" userId="S::yj.choi_isquared.global#ext#@worldhealthorg.onmicrosoft.com::bf92ca8f-a687-4b65-9a68-9de8db2bcc99" providerId="AD" clId="Web-{4D85CCAF-1261-285E-8635-C1E1EA8DFBCF}" dt="2021-01-30T20:30:44.195" v="1" actId="20577"/>
          <ac:spMkLst>
            <pc:docMk/>
            <pc:sldMk cId="1104090007" sldId="2147374729"/>
            <ac:spMk id="5" creationId="{00000000-0000-0000-0000-000000000000}"/>
          </ac:spMkLst>
        </pc:spChg>
      </pc:sldChg>
    </pc:docChg>
  </pc:docChgLst>
  <pc:docChgLst>
    <pc:chgData name="Yoonjoung Choi (yj.choi@isquared.global)" userId="S::yj.choi_isquared.global#ext#@worldhealthorg.onmicrosoft.com::bf92ca8f-a687-4b65-9a68-9de8db2bcc99" providerId="AD" clId="Web-{9C8CCA9E-8AE8-EB16-E49B-1459A8A0FF30}"/>
    <pc:docChg chg="addSld modSld sldOrd modSection">
      <pc:chgData name="Yoonjoung Choi (yj.choi@isquared.global)" userId="S::yj.choi_isquared.global#ext#@worldhealthorg.onmicrosoft.com::bf92ca8f-a687-4b65-9a68-9de8db2bcc99" providerId="AD" clId="Web-{9C8CCA9E-8AE8-EB16-E49B-1459A8A0FF30}" dt="2021-02-17T17:38:37.916" v="451" actId="1076"/>
      <pc:docMkLst>
        <pc:docMk/>
      </pc:docMkLst>
      <pc:sldChg chg="modSp">
        <pc:chgData name="Yoonjoung Choi (yj.choi@isquared.global)" userId="S::yj.choi_isquared.global#ext#@worldhealthorg.onmicrosoft.com::bf92ca8f-a687-4b65-9a68-9de8db2bcc99" providerId="AD" clId="Web-{9C8CCA9E-8AE8-EB16-E49B-1459A8A0FF30}" dt="2021-02-17T17:20:16.291" v="228" actId="20577"/>
        <pc:sldMkLst>
          <pc:docMk/>
          <pc:sldMk cId="1783126291" sldId="2147374346"/>
        </pc:sldMkLst>
        <pc:spChg chg="mod">
          <ac:chgData name="Yoonjoung Choi (yj.choi@isquared.global)" userId="S::yj.choi_isquared.global#ext#@worldhealthorg.onmicrosoft.com::bf92ca8f-a687-4b65-9a68-9de8db2bcc99" providerId="AD" clId="Web-{9C8CCA9E-8AE8-EB16-E49B-1459A8A0FF30}" dt="2021-02-17T17:20:16.291" v="228" actId="20577"/>
          <ac:spMkLst>
            <pc:docMk/>
            <pc:sldMk cId="1783126291" sldId="2147374346"/>
            <ac:spMk id="10" creationId="{00000000-0000-0000-0000-000000000000}"/>
          </ac:spMkLst>
        </pc:spChg>
      </pc:sldChg>
      <pc:sldChg chg="modSp ord">
        <pc:chgData name="Yoonjoung Choi (yj.choi@isquared.global)" userId="S::yj.choi_isquared.global#ext#@worldhealthorg.onmicrosoft.com::bf92ca8f-a687-4b65-9a68-9de8db2bcc99" providerId="AD" clId="Web-{9C8CCA9E-8AE8-EB16-E49B-1459A8A0FF30}" dt="2021-02-17T17:31:53.638" v="313"/>
        <pc:sldMkLst>
          <pc:docMk/>
          <pc:sldMk cId="514580344" sldId="2147374347"/>
        </pc:sldMkLst>
        <pc:spChg chg="mod">
          <ac:chgData name="Yoonjoung Choi (yj.choi@isquared.global)" userId="S::yj.choi_isquared.global#ext#@worldhealthorg.onmicrosoft.com::bf92ca8f-a687-4b65-9a68-9de8db2bcc99" providerId="AD" clId="Web-{9C8CCA9E-8AE8-EB16-E49B-1459A8A0FF30}" dt="2021-02-17T17:20:30.292" v="231" actId="20577"/>
          <ac:spMkLst>
            <pc:docMk/>
            <pc:sldMk cId="514580344" sldId="2147374347"/>
            <ac:spMk id="10" creationId="{00000000-0000-0000-0000-000000000000}"/>
          </ac:spMkLst>
        </pc:spChg>
      </pc:sldChg>
      <pc:sldChg chg="addSp delSp modSp">
        <pc:chgData name="Yoonjoung Choi (yj.choi@isquared.global)" userId="S::yj.choi_isquared.global#ext#@worldhealthorg.onmicrosoft.com::bf92ca8f-a687-4b65-9a68-9de8db2bcc99" providerId="AD" clId="Web-{9C8CCA9E-8AE8-EB16-E49B-1459A8A0FF30}" dt="2021-02-17T17:14:31.595" v="80"/>
        <pc:sldMkLst>
          <pc:docMk/>
          <pc:sldMk cId="2734041837" sldId="2147374361"/>
        </pc:sldMkLst>
        <pc:spChg chg="add del">
          <ac:chgData name="Yoonjoung Choi (yj.choi@isquared.global)" userId="S::yj.choi_isquared.global#ext#@worldhealthorg.onmicrosoft.com::bf92ca8f-a687-4b65-9a68-9de8db2bcc99" providerId="AD" clId="Web-{9C8CCA9E-8AE8-EB16-E49B-1459A8A0FF30}" dt="2021-02-17T17:14:31.595" v="80"/>
          <ac:spMkLst>
            <pc:docMk/>
            <pc:sldMk cId="2734041837" sldId="2147374361"/>
            <ac:spMk id="2" creationId="{BF3F8A0B-0FBD-4B23-A7DF-DC58A55A2A7C}"/>
          </ac:spMkLst>
        </pc:spChg>
        <pc:spChg chg="add mod">
          <ac:chgData name="Yoonjoung Choi (yj.choi@isquared.global)" userId="S::yj.choi_isquared.global#ext#@worldhealthorg.onmicrosoft.com::bf92ca8f-a687-4b65-9a68-9de8db2bcc99" providerId="AD" clId="Web-{9C8CCA9E-8AE8-EB16-E49B-1459A8A0FF30}" dt="2021-02-17T17:14:23.954" v="79" actId="1076"/>
          <ac:spMkLst>
            <pc:docMk/>
            <pc:sldMk cId="2734041837" sldId="2147374361"/>
            <ac:spMk id="3" creationId="{CAD58B76-D092-4C33-87CD-FA4683C4FFBB}"/>
          </ac:spMkLst>
        </pc:spChg>
      </pc:sldChg>
      <pc:sldChg chg="addSp modSp">
        <pc:chgData name="Yoonjoung Choi (yj.choi@isquared.global)" userId="S::yj.choi_isquared.global#ext#@worldhealthorg.onmicrosoft.com::bf92ca8f-a687-4b65-9a68-9de8db2bcc99" providerId="AD" clId="Web-{9C8CCA9E-8AE8-EB16-E49B-1459A8A0FF30}" dt="2021-02-17T17:38:37.916" v="451" actId="1076"/>
        <pc:sldMkLst>
          <pc:docMk/>
          <pc:sldMk cId="2727076066" sldId="2147374826"/>
        </pc:sldMkLst>
        <pc:spChg chg="add mod">
          <ac:chgData name="Yoonjoung Choi (yj.choi@isquared.global)" userId="S::yj.choi_isquared.global#ext#@worldhealthorg.onmicrosoft.com::bf92ca8f-a687-4b65-9a68-9de8db2bcc99" providerId="AD" clId="Web-{9C8CCA9E-8AE8-EB16-E49B-1459A8A0FF30}" dt="2021-02-17T17:14:41.829" v="82" actId="1076"/>
          <ac:spMkLst>
            <pc:docMk/>
            <pc:sldMk cId="2727076066" sldId="2147374826"/>
            <ac:spMk id="2" creationId="{34DE7F68-C8CA-433F-9E4B-F454ED219FC1}"/>
          </ac:spMkLst>
        </pc:spChg>
        <pc:spChg chg="add mod">
          <ac:chgData name="Yoonjoung Choi (yj.choi@isquared.global)" userId="S::yj.choi_isquared.global#ext#@worldhealthorg.onmicrosoft.com::bf92ca8f-a687-4b65-9a68-9de8db2bcc99" providerId="AD" clId="Web-{9C8CCA9E-8AE8-EB16-E49B-1459A8A0FF30}" dt="2021-02-17T17:38:37.916" v="451" actId="1076"/>
          <ac:spMkLst>
            <pc:docMk/>
            <pc:sldMk cId="2727076066" sldId="2147374826"/>
            <ac:spMk id="3" creationId="{ADF7B8E3-1058-431D-AA03-7A1839508E5E}"/>
          </ac:spMkLst>
        </pc:spChg>
        <pc:spChg chg="add mod">
          <ac:chgData name="Yoonjoung Choi (yj.choi@isquared.global)" userId="S::yj.choi_isquared.global#ext#@worldhealthorg.onmicrosoft.com::bf92ca8f-a687-4b65-9a68-9de8db2bcc99" providerId="AD" clId="Web-{9C8CCA9E-8AE8-EB16-E49B-1459A8A0FF30}" dt="2021-02-17T17:38:24.931" v="447" actId="1076"/>
          <ac:spMkLst>
            <pc:docMk/>
            <pc:sldMk cId="2727076066" sldId="2147374826"/>
            <ac:spMk id="11" creationId="{75396E83-AE1D-49A2-99ED-78F9A5D9287C}"/>
          </ac:spMkLst>
        </pc:spChg>
        <pc:cxnChg chg="add mod">
          <ac:chgData name="Yoonjoung Choi (yj.choi@isquared.global)" userId="S::yj.choi_isquared.global#ext#@worldhealthorg.onmicrosoft.com::bf92ca8f-a687-4b65-9a68-9de8db2bcc99" providerId="AD" clId="Web-{9C8CCA9E-8AE8-EB16-E49B-1459A8A0FF30}" dt="2021-02-17T17:38:32.212" v="450" actId="1076"/>
          <ac:cxnSpMkLst>
            <pc:docMk/>
            <pc:sldMk cId="2727076066" sldId="2147374826"/>
            <ac:cxnSpMk id="13" creationId="{35B6583F-FC27-44FB-8E7B-CADF7273FAEC}"/>
          </ac:cxnSpMkLst>
        </pc:cxnChg>
      </pc:sldChg>
      <pc:sldChg chg="addSp delSp modSp add ord replId">
        <pc:chgData name="Yoonjoung Choi (yj.choi@isquared.global)" userId="S::yj.choi_isquared.global#ext#@worldhealthorg.onmicrosoft.com::bf92ca8f-a687-4b65-9a68-9de8db2bcc99" providerId="AD" clId="Web-{9C8CCA9E-8AE8-EB16-E49B-1459A8A0FF30}" dt="2021-02-17T17:35:30.301" v="424" actId="1076"/>
        <pc:sldMkLst>
          <pc:docMk/>
          <pc:sldMk cId="4078516725" sldId="2147374829"/>
        </pc:sldMkLst>
        <pc:spChg chg="mod">
          <ac:chgData name="Yoonjoung Choi (yj.choi@isquared.global)" userId="S::yj.choi_isquared.global#ext#@worldhealthorg.onmicrosoft.com::bf92ca8f-a687-4b65-9a68-9de8db2bcc99" providerId="AD" clId="Web-{9C8CCA9E-8AE8-EB16-E49B-1459A8A0FF30}" dt="2021-02-17T17:35:24.723" v="423" actId="20577"/>
          <ac:spMkLst>
            <pc:docMk/>
            <pc:sldMk cId="4078516725" sldId="2147374829"/>
            <ac:spMk id="10" creationId="{00000000-0000-0000-0000-000000000000}"/>
          </ac:spMkLst>
        </pc:spChg>
        <pc:spChg chg="mod">
          <ac:chgData name="Yoonjoung Choi (yj.choi@isquared.global)" userId="S::yj.choi_isquared.global#ext#@worldhealthorg.onmicrosoft.com::bf92ca8f-a687-4b65-9a68-9de8db2bcc99" providerId="AD" clId="Web-{9C8CCA9E-8AE8-EB16-E49B-1459A8A0FF30}" dt="2021-02-17T17:15:31.628" v="87" actId="20577"/>
          <ac:spMkLst>
            <pc:docMk/>
            <pc:sldMk cId="4078516725" sldId="2147374829"/>
            <ac:spMk id="14" creationId="{6105CC3A-2BEA-4615-A50D-58465C4856DD}"/>
          </ac:spMkLst>
        </pc:spChg>
        <pc:picChg chg="del">
          <ac:chgData name="Yoonjoung Choi (yj.choi@isquared.global)" userId="S::yj.choi_isquared.global#ext#@worldhealthorg.onmicrosoft.com::bf92ca8f-a687-4b65-9a68-9de8db2bcc99" providerId="AD" clId="Web-{9C8CCA9E-8AE8-EB16-E49B-1459A8A0FF30}" dt="2021-02-17T17:15:36.815" v="88"/>
          <ac:picMkLst>
            <pc:docMk/>
            <pc:sldMk cId="4078516725" sldId="2147374829"/>
            <ac:picMk id="2" creationId="{9AEA34CE-1661-4558-9249-1C084D31E5E6}"/>
          </ac:picMkLst>
        </pc:picChg>
        <pc:picChg chg="del">
          <ac:chgData name="Yoonjoung Choi (yj.choi@isquared.global)" userId="S::yj.choi_isquared.global#ext#@worldhealthorg.onmicrosoft.com::bf92ca8f-a687-4b65-9a68-9de8db2bcc99" providerId="AD" clId="Web-{9C8CCA9E-8AE8-EB16-E49B-1459A8A0FF30}" dt="2021-02-17T17:15:36.831" v="89"/>
          <ac:picMkLst>
            <pc:docMk/>
            <pc:sldMk cId="4078516725" sldId="2147374829"/>
            <ac:picMk id="3" creationId="{F3D3F9C3-8771-45D2-B16E-C7F7093B8CD0}"/>
          </ac:picMkLst>
        </pc:picChg>
        <pc:picChg chg="add del mod">
          <ac:chgData name="Yoonjoung Choi (yj.choi@isquared.global)" userId="S::yj.choi_isquared.global#ext#@worldhealthorg.onmicrosoft.com::bf92ca8f-a687-4b65-9a68-9de8db2bcc99" providerId="AD" clId="Web-{9C8CCA9E-8AE8-EB16-E49B-1459A8A0FF30}" dt="2021-02-17T17:27:01.177" v="305"/>
          <ac:picMkLst>
            <pc:docMk/>
            <pc:sldMk cId="4078516725" sldId="2147374829"/>
            <ac:picMk id="8" creationId="{63E80A39-B74F-42D0-A7B3-B26218E5CC5E}"/>
          </ac:picMkLst>
        </pc:picChg>
        <pc:picChg chg="add mod">
          <ac:chgData name="Yoonjoung Choi (yj.choi@isquared.global)" userId="S::yj.choi_isquared.global#ext#@worldhealthorg.onmicrosoft.com::bf92ca8f-a687-4b65-9a68-9de8db2bcc99" providerId="AD" clId="Web-{9C8CCA9E-8AE8-EB16-E49B-1459A8A0FF30}" dt="2021-02-17T17:35:30.301" v="424" actId="1076"/>
          <ac:picMkLst>
            <pc:docMk/>
            <pc:sldMk cId="4078516725" sldId="2147374829"/>
            <ac:picMk id="9" creationId="{FFD92941-9192-4E86-8AB2-A4CFD8F409B6}"/>
          </ac:picMkLst>
        </pc:picChg>
        <pc:picChg chg="add mod">
          <ac:chgData name="Yoonjoung Choi (yj.choi@isquared.global)" userId="S::yj.choi_isquared.global#ext#@worldhealthorg.onmicrosoft.com::bf92ca8f-a687-4b65-9a68-9de8db2bcc99" providerId="AD" clId="Web-{9C8CCA9E-8AE8-EB16-E49B-1459A8A0FF30}" dt="2021-02-17T17:32:59.233" v="324" actId="1076"/>
          <ac:picMkLst>
            <pc:docMk/>
            <pc:sldMk cId="4078516725" sldId="2147374829"/>
            <ac:picMk id="11" creationId="{28C0CCB1-1119-4916-8DF1-FED28F6541BB}"/>
          </ac:picMkLst>
        </pc:picChg>
      </pc:sldChg>
      <pc:sldChg chg="delSp modSp add ord replId">
        <pc:chgData name="Yoonjoung Choi (yj.choi@isquared.global)" userId="S::yj.choi_isquared.global#ext#@worldhealthorg.onmicrosoft.com::bf92ca8f-a687-4b65-9a68-9de8db2bcc99" providerId="AD" clId="Web-{9C8CCA9E-8AE8-EB16-E49B-1459A8A0FF30}" dt="2021-02-17T17:32:17.982" v="318"/>
        <pc:sldMkLst>
          <pc:docMk/>
          <pc:sldMk cId="3763097766" sldId="2147374830"/>
        </pc:sldMkLst>
        <pc:spChg chg="mod">
          <ac:chgData name="Yoonjoung Choi (yj.choi@isquared.global)" userId="S::yj.choi_isquared.global#ext#@worldhealthorg.onmicrosoft.com::bf92ca8f-a687-4b65-9a68-9de8db2bcc99" providerId="AD" clId="Web-{9C8CCA9E-8AE8-EB16-E49B-1459A8A0FF30}" dt="2021-02-17T17:31:48.185" v="312" actId="20577"/>
          <ac:spMkLst>
            <pc:docMk/>
            <pc:sldMk cId="3763097766" sldId="2147374830"/>
            <ac:spMk id="3" creationId="{00000000-0000-0000-0000-000000000000}"/>
          </ac:spMkLst>
        </pc:spChg>
        <pc:picChg chg="del">
          <ac:chgData name="Yoonjoung Choi (yj.choi@isquared.global)" userId="S::yj.choi_isquared.global#ext#@worldhealthorg.onmicrosoft.com::bf92ca8f-a687-4b65-9a68-9de8db2bcc99" providerId="AD" clId="Web-{9C8CCA9E-8AE8-EB16-E49B-1459A8A0FF30}" dt="2021-02-17T17:32:02.779" v="315"/>
          <ac:picMkLst>
            <pc:docMk/>
            <pc:sldMk cId="3763097766" sldId="2147374830"/>
            <ac:picMk id="2" creationId="{E9BB6884-F2B2-4929-9366-5CBFAFC3923E}"/>
          </ac:picMkLst>
        </pc:picChg>
        <pc:picChg chg="del">
          <ac:chgData name="Yoonjoung Choi (yj.choi@isquared.global)" userId="S::yj.choi_isquared.global#ext#@worldhealthorg.onmicrosoft.com::bf92ca8f-a687-4b65-9a68-9de8db2bcc99" providerId="AD" clId="Web-{9C8CCA9E-8AE8-EB16-E49B-1459A8A0FF30}" dt="2021-02-17T17:32:03.076" v="316"/>
          <ac:picMkLst>
            <pc:docMk/>
            <pc:sldMk cId="3763097766" sldId="2147374830"/>
            <ac:picMk id="8" creationId="{EBB7A81E-B298-4A96-BDE9-AC7A9586AB20}"/>
          </ac:picMkLst>
        </pc:picChg>
      </pc:sldChg>
    </pc:docChg>
  </pc:docChgLst>
  <pc:docChgLst>
    <pc:chgData name="Yoonjoung Choi (yj.choi@isquared.global)" userId="S::yj.choi_isquared.global#ext#@worldhealthorg.onmicrosoft.com::bf92ca8f-a687-4b65-9a68-9de8db2bcc99" providerId="AD" clId="Web-{128C2B57-D753-E22F-08FC-F625644886F7}"/>
    <pc:docChg chg="modSld">
      <pc:chgData name="Yoonjoung Choi (yj.choi@isquared.global)" userId="S::yj.choi_isquared.global#ext#@worldhealthorg.onmicrosoft.com::bf92ca8f-a687-4b65-9a68-9de8db2bcc99" providerId="AD" clId="Web-{128C2B57-D753-E22F-08FC-F625644886F7}" dt="2021-02-17T18:15:39.899" v="5"/>
      <pc:docMkLst>
        <pc:docMk/>
      </pc:docMkLst>
      <pc:sldChg chg="modSp">
        <pc:chgData name="Yoonjoung Choi (yj.choi@isquared.global)" userId="S::yj.choi_isquared.global#ext#@worldhealthorg.onmicrosoft.com::bf92ca8f-a687-4b65-9a68-9de8db2bcc99" providerId="AD" clId="Web-{128C2B57-D753-E22F-08FC-F625644886F7}" dt="2021-02-17T18:15:39.899" v="5"/>
        <pc:sldMkLst>
          <pc:docMk/>
          <pc:sldMk cId="848998857" sldId="2147374481"/>
        </pc:sldMkLst>
        <pc:graphicFrameChg chg="mod modGraphic">
          <ac:chgData name="Yoonjoung Choi (yj.choi@isquared.global)" userId="S::yj.choi_isquared.global#ext#@worldhealthorg.onmicrosoft.com::bf92ca8f-a687-4b65-9a68-9de8db2bcc99" providerId="AD" clId="Web-{128C2B57-D753-E22F-08FC-F625644886F7}" dt="2021-02-17T18:15:39.899" v="5"/>
          <ac:graphicFrameMkLst>
            <pc:docMk/>
            <pc:sldMk cId="848998857" sldId="2147374481"/>
            <ac:graphicFrameMk id="9" creationId="{519E4C42-0A8E-46BD-A496-3A641CFA7C93}"/>
          </ac:graphicFrameMkLst>
        </pc:graphicFrameChg>
      </pc:sldChg>
    </pc:docChg>
  </pc:docChgLst>
  <pc:docChgLst>
    <pc:chgData name="Yoonjoung Choi (yj.choi@isquared.global)" userId="S::yj.choi_isquared.global#ext#@worldhealthorg.onmicrosoft.com::bf92ca8f-a687-4b65-9a68-9de8db2bcc99" providerId="AD" clId="Web-{2078A39C-25B4-4B28-6F7B-438BCE908131}"/>
    <pc:docChg chg="modSld">
      <pc:chgData name="Yoonjoung Choi (yj.choi@isquared.global)" userId="S::yj.choi_isquared.global#ext#@worldhealthorg.onmicrosoft.com::bf92ca8f-a687-4b65-9a68-9de8db2bcc99" providerId="AD" clId="Web-{2078A39C-25B4-4B28-6F7B-438BCE908131}" dt="2021-01-30T20:52:52.283" v="1" actId="20577"/>
      <pc:docMkLst>
        <pc:docMk/>
      </pc:docMkLst>
      <pc:sldChg chg="modSp">
        <pc:chgData name="Yoonjoung Choi (yj.choi@isquared.global)" userId="S::yj.choi_isquared.global#ext#@worldhealthorg.onmicrosoft.com::bf92ca8f-a687-4b65-9a68-9de8db2bcc99" providerId="AD" clId="Web-{2078A39C-25B4-4B28-6F7B-438BCE908131}" dt="2021-01-30T20:52:52.283" v="1" actId="20577"/>
        <pc:sldMkLst>
          <pc:docMk/>
          <pc:sldMk cId="2882947938" sldId="2147374733"/>
        </pc:sldMkLst>
        <pc:spChg chg="mod">
          <ac:chgData name="Yoonjoung Choi (yj.choi@isquared.global)" userId="S::yj.choi_isquared.global#ext#@worldhealthorg.onmicrosoft.com::bf92ca8f-a687-4b65-9a68-9de8db2bcc99" providerId="AD" clId="Web-{2078A39C-25B4-4B28-6F7B-438BCE908131}" dt="2021-01-30T20:52:52.283" v="1" actId="20577"/>
          <ac:spMkLst>
            <pc:docMk/>
            <pc:sldMk cId="2882947938" sldId="2147374733"/>
            <ac:spMk id="5"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4" dt="2021-01-24T13:16:16.765" idx="4">
    <p:pos x="10" y="10"/>
    <p:text>I streamlined the slide. more can be done.  Also, sesseion 3A and 3B will be in each country, by survey mangers.  Other session are used by HQ and.or regional partners.</p:text>
    <p:extLst>
      <p:ext uri="{C676402C-5697-4E1C-873F-D02D1690AC5C}">
        <p15:threadingInfo xmlns:p15="http://schemas.microsoft.com/office/powerpoint/2012/main" timeZoneBias="300"/>
      </p:ext>
    </p:extLst>
  </p:cm>
  <p:cm authorId="5" dt="2021-01-26T11:20:42.995" idx="7">
    <p:pos x="10" y="106"/>
    <p:text>YJ, do you have an outline in mind for for 2A or would you like me to come up with something?
</p:text>
    <p:extLst>
      <p:ext uri="{C676402C-5697-4E1C-873F-D02D1690AC5C}">
        <p15:threadingInfo xmlns:p15="http://schemas.microsoft.com/office/powerpoint/2012/main" timeZoneBias="480">
          <p15:parentCm authorId="4" idx="4"/>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5" dt="2021-01-26T15:31:55.804" idx="17">
    <p:pos x="10" y="10"/>
    <p:text>Should there be anything on this slide?
</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6C5947-7EDD-4B87-9B9D-E66AD223652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2A313A00-D586-4C0B-BDEB-A252414CFFE0}">
      <dgm:prSet phldrT="[Text]" custT="1"/>
      <dgm:spPr/>
      <dgm:t>
        <a:bodyPr/>
        <a:lstStyle/>
        <a:p>
          <a:pPr>
            <a:spcBef>
              <a:spcPts val="600"/>
            </a:spcBef>
            <a:spcAft>
              <a:spcPts val="600"/>
            </a:spcAft>
            <a:buFont typeface="+mj-lt"/>
            <a:buNone/>
          </a:pPr>
          <a:r>
            <a:rPr lang="en-GB" sz="1500" b="1">
              <a:effectLst/>
              <a:latin typeface="+mn-lt"/>
            </a:rPr>
            <a:t>Governance and coordination</a:t>
          </a:r>
          <a:endParaRPr lang="en-US" sz="1500"/>
        </a:p>
      </dgm:t>
    </dgm:pt>
    <dgm:pt modelId="{E630DC2C-6071-4082-A0E2-FCE00CD5F3FB}" type="parTrans" cxnId="{C6BB6DDD-5336-4AAA-90F5-4C08BA18C51B}">
      <dgm:prSet/>
      <dgm:spPr/>
      <dgm:t>
        <a:bodyPr/>
        <a:lstStyle/>
        <a:p>
          <a:pPr>
            <a:spcBef>
              <a:spcPts val="600"/>
            </a:spcBef>
            <a:spcAft>
              <a:spcPts val="600"/>
            </a:spcAft>
          </a:pPr>
          <a:endParaRPr lang="en-US" sz="3200"/>
        </a:p>
      </dgm:t>
    </dgm:pt>
    <dgm:pt modelId="{FEF0CB96-6D6E-4926-B960-74EA72C2C54E}" type="sibTrans" cxnId="{C6BB6DDD-5336-4AAA-90F5-4C08BA18C51B}">
      <dgm:prSet/>
      <dgm:spPr/>
      <dgm:t>
        <a:bodyPr/>
        <a:lstStyle/>
        <a:p>
          <a:pPr>
            <a:spcBef>
              <a:spcPts val="600"/>
            </a:spcBef>
            <a:spcAft>
              <a:spcPts val="600"/>
            </a:spcAft>
          </a:pPr>
          <a:endParaRPr lang="en-US" sz="3200"/>
        </a:p>
      </dgm:t>
    </dgm:pt>
    <dgm:pt modelId="{2EFE0E2B-2A4A-477B-A45B-8F3DCFFA95BE}">
      <dgm:prSet phldrT="[Text]" custT="1"/>
      <dgm:spPr/>
      <dgm:t>
        <a:bodyPr/>
        <a:lstStyle/>
        <a:p>
          <a:pPr marL="182880" indent="-182880">
            <a:spcBef>
              <a:spcPts val="800"/>
            </a:spcBef>
            <a:spcAft>
              <a:spcPts val="800"/>
            </a:spcAft>
            <a:buClr>
              <a:srgbClr val="2F5496"/>
            </a:buClr>
            <a:buSzPct val="100000"/>
            <a:buFont typeface="Wingdings" panose="05000000000000000000" pitchFamily="2" charset="2"/>
            <a:buChar char="ü"/>
          </a:pPr>
          <a:r>
            <a:rPr lang="en-GB" sz="1400" b="1" err="1">
              <a:solidFill>
                <a:schemeClr val="tx1"/>
              </a:solidFill>
              <a:effectLst/>
              <a:latin typeface="+mn-lt"/>
            </a:rPr>
            <a:t>MoH</a:t>
          </a:r>
          <a:r>
            <a:rPr lang="en-GB" sz="1400" b="1">
              <a:solidFill>
                <a:schemeClr val="tx1"/>
              </a:solidFill>
              <a:effectLst/>
              <a:latin typeface="+mn-lt"/>
            </a:rPr>
            <a:t> request for support</a:t>
          </a:r>
          <a:endParaRPr lang="en-US" sz="1400" b="1">
            <a:solidFill>
              <a:schemeClr val="tx1"/>
            </a:solidFill>
          </a:endParaRPr>
        </a:p>
      </dgm:t>
    </dgm:pt>
    <dgm:pt modelId="{5F93AE59-4BC5-4F71-8127-3C77CBFE1AAC}" type="parTrans" cxnId="{5F955942-A840-4E55-9DA9-C065224CDF2A}">
      <dgm:prSet/>
      <dgm:spPr/>
      <dgm:t>
        <a:bodyPr/>
        <a:lstStyle/>
        <a:p>
          <a:pPr>
            <a:spcBef>
              <a:spcPts val="600"/>
            </a:spcBef>
            <a:spcAft>
              <a:spcPts val="600"/>
            </a:spcAft>
          </a:pPr>
          <a:endParaRPr lang="en-US" sz="3200"/>
        </a:p>
      </dgm:t>
    </dgm:pt>
    <dgm:pt modelId="{79663AD6-4790-4A55-83B2-43B4CF6EF590}" type="sibTrans" cxnId="{5F955942-A840-4E55-9DA9-C065224CDF2A}">
      <dgm:prSet/>
      <dgm:spPr/>
      <dgm:t>
        <a:bodyPr/>
        <a:lstStyle/>
        <a:p>
          <a:pPr>
            <a:spcBef>
              <a:spcPts val="600"/>
            </a:spcBef>
            <a:spcAft>
              <a:spcPts val="600"/>
            </a:spcAft>
          </a:pPr>
          <a:endParaRPr lang="en-US" sz="3200"/>
        </a:p>
      </dgm:t>
    </dgm:pt>
    <dgm:pt modelId="{71B3F143-2CAC-4FAD-8FC4-C799F3E4B681}">
      <dgm:prSet phldrT="[Text]" custT="1"/>
      <dgm:spPr>
        <a:solidFill>
          <a:schemeClr val="tx2">
            <a:lumMod val="50000"/>
          </a:schemeClr>
        </a:solidFill>
      </dgm:spPr>
      <dgm:t>
        <a:bodyPr/>
        <a:lstStyle/>
        <a:p>
          <a:pPr>
            <a:spcBef>
              <a:spcPts val="600"/>
            </a:spcBef>
            <a:spcAft>
              <a:spcPts val="600"/>
            </a:spcAft>
          </a:pPr>
          <a:r>
            <a:rPr lang="en-US" sz="1500" b="1"/>
            <a:t>Sampling</a:t>
          </a:r>
        </a:p>
      </dgm:t>
    </dgm:pt>
    <dgm:pt modelId="{7770ED2D-ABBE-4417-A92A-11878B844CE9}" type="parTrans" cxnId="{40E22F64-5656-4E3F-A96C-FC527B83F10A}">
      <dgm:prSet/>
      <dgm:spPr/>
      <dgm:t>
        <a:bodyPr/>
        <a:lstStyle/>
        <a:p>
          <a:pPr>
            <a:spcBef>
              <a:spcPts val="600"/>
            </a:spcBef>
            <a:spcAft>
              <a:spcPts val="600"/>
            </a:spcAft>
          </a:pPr>
          <a:endParaRPr lang="en-US" sz="3200"/>
        </a:p>
      </dgm:t>
    </dgm:pt>
    <dgm:pt modelId="{0A037CB1-F116-46C9-B5DB-DB3E3A0865BE}" type="sibTrans" cxnId="{40E22F64-5656-4E3F-A96C-FC527B83F10A}">
      <dgm:prSet/>
      <dgm:spPr/>
      <dgm:t>
        <a:bodyPr/>
        <a:lstStyle/>
        <a:p>
          <a:pPr>
            <a:spcBef>
              <a:spcPts val="600"/>
            </a:spcBef>
            <a:spcAft>
              <a:spcPts val="600"/>
            </a:spcAft>
          </a:pPr>
          <a:endParaRPr lang="en-US" sz="3200"/>
        </a:p>
      </dgm:t>
    </dgm:pt>
    <dgm:pt modelId="{6816DC6F-0CCF-401C-98B1-8CC39F04CE84}">
      <dgm:prSet phldrT="[Text]" custT="1"/>
      <dgm:spPr/>
      <dgm:t>
        <a:bodyPr/>
        <a:lstStyle/>
        <a:p>
          <a:pPr marL="182880" indent="-182880">
            <a:spcBef>
              <a:spcPts val="800"/>
            </a:spcBef>
            <a:spcAft>
              <a:spcPts val="800"/>
            </a:spcAft>
            <a:buClr>
              <a:srgbClr val="2F5496"/>
            </a:buClr>
            <a:buSzPct val="100000"/>
            <a:buFont typeface="Wingdings" panose="05000000000000000000" pitchFamily="2" charset="2"/>
            <a:buChar char="ü"/>
          </a:pPr>
          <a:r>
            <a:rPr lang="en-GB" sz="1400" b="1">
              <a:solidFill>
                <a:schemeClr val="tx1"/>
              </a:solidFill>
              <a:effectLst/>
              <a:latin typeface="+mn-lt"/>
            </a:rPr>
            <a:t>Obtain master facility list and list of eligible facilities</a:t>
          </a:r>
          <a:endParaRPr lang="en-US" sz="1400" b="1">
            <a:solidFill>
              <a:schemeClr val="tx1"/>
            </a:solidFill>
          </a:endParaRPr>
        </a:p>
      </dgm:t>
    </dgm:pt>
    <dgm:pt modelId="{A46FBC83-B3F8-417D-B151-8BA6DF6B7BC6}" type="parTrans" cxnId="{3B265EBD-68BD-45B1-83C8-B957DF124055}">
      <dgm:prSet/>
      <dgm:spPr/>
      <dgm:t>
        <a:bodyPr/>
        <a:lstStyle/>
        <a:p>
          <a:pPr>
            <a:spcBef>
              <a:spcPts val="600"/>
            </a:spcBef>
            <a:spcAft>
              <a:spcPts val="600"/>
            </a:spcAft>
          </a:pPr>
          <a:endParaRPr lang="en-US" sz="3200"/>
        </a:p>
      </dgm:t>
    </dgm:pt>
    <dgm:pt modelId="{8BD0C7E6-973B-4BAA-BD5C-2B3FBCD309F6}" type="sibTrans" cxnId="{3B265EBD-68BD-45B1-83C8-B957DF124055}">
      <dgm:prSet/>
      <dgm:spPr/>
      <dgm:t>
        <a:bodyPr/>
        <a:lstStyle/>
        <a:p>
          <a:pPr>
            <a:spcBef>
              <a:spcPts val="600"/>
            </a:spcBef>
            <a:spcAft>
              <a:spcPts val="600"/>
            </a:spcAft>
          </a:pPr>
          <a:endParaRPr lang="en-US" sz="3200"/>
        </a:p>
      </dgm:t>
    </dgm:pt>
    <dgm:pt modelId="{70839D17-CC32-4D46-B2C6-82FB45274519}">
      <dgm:prSet phldrT="[Text]" custT="1"/>
      <dgm:spPr>
        <a:solidFill>
          <a:srgbClr val="92D050"/>
        </a:solidFill>
      </dgm:spPr>
      <dgm:t>
        <a:bodyPr/>
        <a:lstStyle/>
        <a:p>
          <a:pPr>
            <a:spcBef>
              <a:spcPts val="600"/>
            </a:spcBef>
            <a:spcAft>
              <a:spcPts val="600"/>
            </a:spcAft>
            <a:buFont typeface="+mj-lt"/>
            <a:buNone/>
          </a:pPr>
          <a:r>
            <a:rPr lang="en-GB" sz="1500" b="1">
              <a:effectLst/>
              <a:latin typeface="+mn-lt"/>
            </a:rPr>
            <a:t>Survey planning and preparation</a:t>
          </a:r>
          <a:endParaRPr lang="en-US" sz="1500"/>
        </a:p>
      </dgm:t>
    </dgm:pt>
    <dgm:pt modelId="{B9E734D0-516B-46E3-A121-DFBA86311F3D}" type="parTrans" cxnId="{7205D0EC-052E-4DEF-962D-41F04027F8E7}">
      <dgm:prSet/>
      <dgm:spPr/>
      <dgm:t>
        <a:bodyPr/>
        <a:lstStyle/>
        <a:p>
          <a:pPr>
            <a:spcBef>
              <a:spcPts val="600"/>
            </a:spcBef>
            <a:spcAft>
              <a:spcPts val="600"/>
            </a:spcAft>
          </a:pPr>
          <a:endParaRPr lang="en-US" sz="3200"/>
        </a:p>
      </dgm:t>
    </dgm:pt>
    <dgm:pt modelId="{151074CA-4B84-4011-A726-5D347A4BA893}" type="sibTrans" cxnId="{7205D0EC-052E-4DEF-962D-41F04027F8E7}">
      <dgm:prSet/>
      <dgm:spPr/>
      <dgm:t>
        <a:bodyPr/>
        <a:lstStyle/>
        <a:p>
          <a:pPr>
            <a:spcBef>
              <a:spcPts val="600"/>
            </a:spcBef>
            <a:spcAft>
              <a:spcPts val="600"/>
            </a:spcAft>
          </a:pPr>
          <a:endParaRPr lang="en-US" sz="3200"/>
        </a:p>
      </dgm:t>
    </dgm:pt>
    <dgm:pt modelId="{9B5B85B0-D4F5-4E4E-92F0-3A589B328F65}">
      <dgm:prSet phldrT="[Text]" custT="1"/>
      <dgm:spPr/>
      <dgm:t>
        <a:bodyPr/>
        <a:lstStyle/>
        <a:p>
          <a:pPr marL="182880" indent="-182880">
            <a:spcBef>
              <a:spcPts val="800"/>
            </a:spcBef>
            <a:spcAft>
              <a:spcPts val="800"/>
            </a:spcAft>
            <a:buClr>
              <a:srgbClr val="2F5496"/>
            </a:buClr>
            <a:buSzPct val="100000"/>
            <a:buFont typeface="Wingdings" panose="05000000000000000000" pitchFamily="2" charset="2"/>
            <a:buChar char="ü"/>
          </a:pPr>
          <a:r>
            <a:rPr lang="en-US" sz="1400" b="1">
              <a:solidFill>
                <a:schemeClr val="tx1"/>
              </a:solidFill>
              <a:effectLst/>
              <a:latin typeface="+mn-lt"/>
            </a:rPr>
            <a:t>Review and adapt modules and survey materials</a:t>
          </a:r>
          <a:endParaRPr lang="en-US" sz="1400" b="1">
            <a:solidFill>
              <a:schemeClr val="tx1"/>
            </a:solidFill>
          </a:endParaRPr>
        </a:p>
      </dgm:t>
    </dgm:pt>
    <dgm:pt modelId="{62AD85FA-DE9E-4F81-B903-F1F749F0DB50}" type="parTrans" cxnId="{5483ED18-69A3-42F3-A6DE-B5974DB65FE1}">
      <dgm:prSet/>
      <dgm:spPr/>
      <dgm:t>
        <a:bodyPr/>
        <a:lstStyle/>
        <a:p>
          <a:pPr>
            <a:spcBef>
              <a:spcPts val="600"/>
            </a:spcBef>
            <a:spcAft>
              <a:spcPts val="600"/>
            </a:spcAft>
          </a:pPr>
          <a:endParaRPr lang="en-US" sz="3200"/>
        </a:p>
      </dgm:t>
    </dgm:pt>
    <dgm:pt modelId="{C46948BF-C745-401F-91F1-D666ABD6ED6F}" type="sibTrans" cxnId="{5483ED18-69A3-42F3-A6DE-B5974DB65FE1}">
      <dgm:prSet/>
      <dgm:spPr/>
      <dgm:t>
        <a:bodyPr/>
        <a:lstStyle/>
        <a:p>
          <a:pPr>
            <a:spcBef>
              <a:spcPts val="600"/>
            </a:spcBef>
            <a:spcAft>
              <a:spcPts val="600"/>
            </a:spcAft>
          </a:pPr>
          <a:endParaRPr lang="en-US" sz="3200"/>
        </a:p>
      </dgm:t>
    </dgm:pt>
    <dgm:pt modelId="{E53CE4FB-F8E1-4634-8997-2792B43D52B3}">
      <dgm:prSet phldrT="[Text]" custT="1"/>
      <dgm:spPr/>
      <dgm:t>
        <a:bodyPr/>
        <a:lstStyle/>
        <a:p>
          <a:pPr marL="182880" indent="-182880">
            <a:spcBef>
              <a:spcPts val="800"/>
            </a:spcBef>
            <a:spcAft>
              <a:spcPts val="800"/>
            </a:spcAft>
            <a:buClr>
              <a:srgbClr val="2F5496"/>
            </a:buClr>
            <a:buSzPct val="100000"/>
            <a:buFont typeface="Wingdings" panose="05000000000000000000" pitchFamily="2" charset="2"/>
            <a:buChar char="ü"/>
          </a:pPr>
          <a:r>
            <a:rPr lang="en-GB" sz="1400" b="1">
              <a:solidFill>
                <a:schemeClr val="tx1"/>
              </a:solidFill>
              <a:effectLst/>
              <a:latin typeface="+mn-lt"/>
            </a:rPr>
            <a:t>Conduct telephone interviews</a:t>
          </a:r>
          <a:endParaRPr lang="en-US" sz="1400" b="1">
            <a:solidFill>
              <a:schemeClr val="tx1"/>
            </a:solidFill>
          </a:endParaRPr>
        </a:p>
      </dgm:t>
    </dgm:pt>
    <dgm:pt modelId="{ED911C48-7C6B-482A-9D2E-CC89FBE1D90B}" type="parTrans" cxnId="{6DF3F841-9C3A-4C48-A737-3262625472CC}">
      <dgm:prSet/>
      <dgm:spPr/>
      <dgm:t>
        <a:bodyPr/>
        <a:lstStyle/>
        <a:p>
          <a:pPr>
            <a:spcBef>
              <a:spcPts val="600"/>
            </a:spcBef>
            <a:spcAft>
              <a:spcPts val="600"/>
            </a:spcAft>
          </a:pPr>
          <a:endParaRPr lang="en-US" sz="3200"/>
        </a:p>
      </dgm:t>
    </dgm:pt>
    <dgm:pt modelId="{44FBED6F-E2EF-4FDD-9EE1-BDFFAD3469B6}" type="sibTrans" cxnId="{6DF3F841-9C3A-4C48-A737-3262625472CC}">
      <dgm:prSet/>
      <dgm:spPr/>
      <dgm:t>
        <a:bodyPr/>
        <a:lstStyle/>
        <a:p>
          <a:pPr>
            <a:spcBef>
              <a:spcPts val="600"/>
            </a:spcBef>
            <a:spcAft>
              <a:spcPts val="600"/>
            </a:spcAft>
          </a:pPr>
          <a:endParaRPr lang="en-US" sz="3200"/>
        </a:p>
      </dgm:t>
    </dgm:pt>
    <dgm:pt modelId="{2442D3A6-E303-4E86-9E2B-4A1CE662D522}">
      <dgm:prSet custT="1"/>
      <dgm:spPr>
        <a:solidFill>
          <a:srgbClr val="FFC000"/>
        </a:solidFill>
      </dgm:spPr>
      <dgm:t>
        <a:bodyPr/>
        <a:lstStyle/>
        <a:p>
          <a:pPr>
            <a:spcBef>
              <a:spcPts val="600"/>
            </a:spcBef>
            <a:spcAft>
              <a:spcPts val="600"/>
            </a:spcAft>
            <a:buFont typeface="+mj-lt"/>
            <a:buNone/>
          </a:pPr>
          <a:r>
            <a:rPr lang="en-GB" sz="1500" b="1">
              <a:effectLst/>
              <a:latin typeface="+mn-lt"/>
            </a:rPr>
            <a:t>Data collection and reporting</a:t>
          </a:r>
          <a:endParaRPr lang="en-US" sz="1500"/>
        </a:p>
      </dgm:t>
    </dgm:pt>
    <dgm:pt modelId="{E59638AB-FCE4-43F6-931A-C3BEBB469079}" type="parTrans" cxnId="{1A4712B5-A0B7-47C6-BF05-5F423A449EF3}">
      <dgm:prSet/>
      <dgm:spPr/>
      <dgm:t>
        <a:bodyPr/>
        <a:lstStyle/>
        <a:p>
          <a:pPr>
            <a:spcBef>
              <a:spcPts val="600"/>
            </a:spcBef>
            <a:spcAft>
              <a:spcPts val="600"/>
            </a:spcAft>
          </a:pPr>
          <a:endParaRPr lang="en-US" sz="3200"/>
        </a:p>
      </dgm:t>
    </dgm:pt>
    <dgm:pt modelId="{12BAB30D-EB82-4FF5-9658-EC58C96246BD}" type="sibTrans" cxnId="{1A4712B5-A0B7-47C6-BF05-5F423A449EF3}">
      <dgm:prSet/>
      <dgm:spPr/>
      <dgm:t>
        <a:bodyPr/>
        <a:lstStyle/>
        <a:p>
          <a:pPr>
            <a:spcBef>
              <a:spcPts val="600"/>
            </a:spcBef>
            <a:spcAft>
              <a:spcPts val="600"/>
            </a:spcAft>
          </a:pPr>
          <a:endParaRPr lang="en-US" sz="3200"/>
        </a:p>
      </dgm:t>
    </dgm:pt>
    <dgm:pt modelId="{B6B9C87E-2311-4614-94F1-5D97DA9832D7}">
      <dgm:prSet custT="1"/>
      <dgm:spPr>
        <a:solidFill>
          <a:schemeClr val="accent5">
            <a:lumMod val="75000"/>
          </a:schemeClr>
        </a:solidFill>
      </dgm:spPr>
      <dgm:t>
        <a:bodyPr/>
        <a:lstStyle/>
        <a:p>
          <a:pPr>
            <a:spcBef>
              <a:spcPts val="600"/>
            </a:spcBef>
            <a:spcAft>
              <a:spcPts val="600"/>
            </a:spcAft>
            <a:buFont typeface="+mj-lt"/>
            <a:buNone/>
          </a:pPr>
          <a:r>
            <a:rPr lang="en-GB" sz="1500" b="1">
              <a:effectLst/>
              <a:latin typeface="+mn-lt"/>
            </a:rPr>
            <a:t>Data analysis and use</a:t>
          </a:r>
          <a:endParaRPr lang="en-US" sz="1500">
            <a:effectLst/>
            <a:latin typeface="+mn-lt"/>
            <a:ea typeface="Calibri" panose="020F0502020204030204" pitchFamily="34" charset="0"/>
            <a:cs typeface="Times New Roman" panose="02020603050405020304" pitchFamily="18" charset="0"/>
          </a:endParaRPr>
        </a:p>
      </dgm:t>
    </dgm:pt>
    <dgm:pt modelId="{B1D0FAF5-35D8-414D-B34C-B440EA959C16}" type="parTrans" cxnId="{2EF7E3FC-D949-4685-8899-736F7DC908C5}">
      <dgm:prSet/>
      <dgm:spPr/>
      <dgm:t>
        <a:bodyPr/>
        <a:lstStyle/>
        <a:p>
          <a:pPr>
            <a:spcBef>
              <a:spcPts val="600"/>
            </a:spcBef>
            <a:spcAft>
              <a:spcPts val="600"/>
            </a:spcAft>
          </a:pPr>
          <a:endParaRPr lang="en-US" sz="3200"/>
        </a:p>
      </dgm:t>
    </dgm:pt>
    <dgm:pt modelId="{04BCDE85-5E48-45E3-86DD-4C8F3CC6DF09}" type="sibTrans" cxnId="{2EF7E3FC-D949-4685-8899-736F7DC908C5}">
      <dgm:prSet/>
      <dgm:spPr/>
      <dgm:t>
        <a:bodyPr/>
        <a:lstStyle/>
        <a:p>
          <a:pPr>
            <a:spcBef>
              <a:spcPts val="600"/>
            </a:spcBef>
            <a:spcAft>
              <a:spcPts val="600"/>
            </a:spcAft>
          </a:pPr>
          <a:endParaRPr lang="en-US" sz="3200"/>
        </a:p>
      </dgm:t>
    </dgm:pt>
    <dgm:pt modelId="{1B3EC3DB-36ED-4E18-A004-C4B809D5574C}">
      <dgm:prSet custT="1"/>
      <dgm:spPr/>
      <dgm:t>
        <a:bodyPr/>
        <a:lstStyle/>
        <a:p>
          <a:pPr marL="182880" indent="-182880">
            <a:spcBef>
              <a:spcPts val="800"/>
            </a:spcBef>
            <a:spcAft>
              <a:spcPts val="800"/>
            </a:spcAft>
            <a:buClr>
              <a:srgbClr val="2F5496"/>
            </a:buClr>
            <a:buSzPct val="100000"/>
            <a:buFont typeface="Wingdings" panose="05000000000000000000" pitchFamily="2" charset="2"/>
            <a:buChar char="ü"/>
          </a:pPr>
          <a:r>
            <a:rPr lang="en-US" sz="1400" b="1">
              <a:solidFill>
                <a:schemeClr val="tx1"/>
              </a:solidFill>
              <a:effectLst/>
              <a:latin typeface="+mn-lt"/>
            </a:rPr>
            <a:t>Update database and automated outputs daily</a:t>
          </a:r>
          <a:endParaRPr lang="en-US" sz="1400" b="1">
            <a:solidFill>
              <a:schemeClr val="tx1"/>
            </a:solidFill>
            <a:effectLst/>
            <a:latin typeface="+mn-lt"/>
            <a:ea typeface="Calibri" panose="020F0502020204030204" pitchFamily="34" charset="0"/>
            <a:cs typeface="Times New Roman" panose="02020603050405020304" pitchFamily="18" charset="0"/>
          </a:endParaRPr>
        </a:p>
      </dgm:t>
    </dgm:pt>
    <dgm:pt modelId="{B4EA3F26-882A-4417-8E3B-69862382D204}" type="parTrans" cxnId="{B2F9226D-9439-4B0C-BE3D-154A0B427B2E}">
      <dgm:prSet/>
      <dgm:spPr/>
      <dgm:t>
        <a:bodyPr/>
        <a:lstStyle/>
        <a:p>
          <a:pPr>
            <a:spcBef>
              <a:spcPts val="600"/>
            </a:spcBef>
            <a:spcAft>
              <a:spcPts val="600"/>
            </a:spcAft>
          </a:pPr>
          <a:endParaRPr lang="en-US" sz="3200"/>
        </a:p>
      </dgm:t>
    </dgm:pt>
    <dgm:pt modelId="{867FA11E-E921-4581-8CA4-CE269B1FB03C}" type="sibTrans" cxnId="{B2F9226D-9439-4B0C-BE3D-154A0B427B2E}">
      <dgm:prSet/>
      <dgm:spPr/>
      <dgm:t>
        <a:bodyPr/>
        <a:lstStyle/>
        <a:p>
          <a:pPr>
            <a:spcBef>
              <a:spcPts val="600"/>
            </a:spcBef>
            <a:spcAft>
              <a:spcPts val="600"/>
            </a:spcAft>
          </a:pPr>
          <a:endParaRPr lang="en-US" sz="3200"/>
        </a:p>
      </dgm:t>
    </dgm:pt>
    <dgm:pt modelId="{D30DF6AF-0CF5-44B9-A177-89745560684F}">
      <dgm:prSet phldrT="[Text]" custT="1"/>
      <dgm:spPr/>
      <dgm:t>
        <a:bodyPr/>
        <a:lstStyle/>
        <a:p>
          <a:pPr marL="182880" indent="-182880">
            <a:spcBef>
              <a:spcPts val="800"/>
            </a:spcBef>
            <a:spcAft>
              <a:spcPts val="800"/>
            </a:spcAft>
            <a:buClr>
              <a:srgbClr val="2F5496"/>
            </a:buClr>
            <a:buSzPct val="100000"/>
            <a:buFont typeface="Wingdings" panose="05000000000000000000" pitchFamily="2" charset="2"/>
            <a:buChar char="ü"/>
          </a:pPr>
          <a:r>
            <a:rPr lang="en-GB" sz="1400" b="1">
              <a:solidFill>
                <a:schemeClr val="tx1"/>
              </a:solidFill>
              <a:effectLst/>
              <a:latin typeface="+mn-lt"/>
            </a:rPr>
            <a:t>Establish coordinating group</a:t>
          </a:r>
          <a:endParaRPr lang="en-US" sz="1400" b="1">
            <a:solidFill>
              <a:schemeClr val="tx1"/>
            </a:solidFill>
          </a:endParaRPr>
        </a:p>
      </dgm:t>
    </dgm:pt>
    <dgm:pt modelId="{37D42DC8-D536-48C1-93A4-F7E6081AD2A9}" type="parTrans" cxnId="{54143E46-8951-4D5F-BDA7-0366686F2AE6}">
      <dgm:prSet/>
      <dgm:spPr/>
      <dgm:t>
        <a:bodyPr/>
        <a:lstStyle/>
        <a:p>
          <a:pPr>
            <a:spcBef>
              <a:spcPts val="600"/>
            </a:spcBef>
            <a:spcAft>
              <a:spcPts val="600"/>
            </a:spcAft>
          </a:pPr>
          <a:endParaRPr lang="en-US" sz="3200"/>
        </a:p>
      </dgm:t>
    </dgm:pt>
    <dgm:pt modelId="{F823A238-1C2D-4319-A80F-597A62A6D625}" type="sibTrans" cxnId="{54143E46-8951-4D5F-BDA7-0366686F2AE6}">
      <dgm:prSet/>
      <dgm:spPr/>
      <dgm:t>
        <a:bodyPr/>
        <a:lstStyle/>
        <a:p>
          <a:pPr>
            <a:spcBef>
              <a:spcPts val="600"/>
            </a:spcBef>
            <a:spcAft>
              <a:spcPts val="600"/>
            </a:spcAft>
          </a:pPr>
          <a:endParaRPr lang="en-US" sz="3200"/>
        </a:p>
      </dgm:t>
    </dgm:pt>
    <dgm:pt modelId="{4DFA8C09-90EF-4E9F-AE5B-00AA618B28EE}">
      <dgm:prSet phldrT="[Text]" custT="1"/>
      <dgm:spPr/>
      <dgm:t>
        <a:bodyPr/>
        <a:lstStyle/>
        <a:p>
          <a:pPr marL="182880" indent="-182880">
            <a:spcBef>
              <a:spcPts val="800"/>
            </a:spcBef>
            <a:spcAft>
              <a:spcPts val="800"/>
            </a:spcAft>
            <a:buClr>
              <a:srgbClr val="2F5496"/>
            </a:buClr>
            <a:buSzPct val="100000"/>
            <a:buFont typeface="Wingdings" panose="05000000000000000000" pitchFamily="2" charset="2"/>
            <a:buChar char="ü"/>
          </a:pPr>
          <a:r>
            <a:rPr lang="en-GB" sz="1400" b="1">
              <a:solidFill>
                <a:schemeClr val="tx1"/>
              </a:solidFill>
              <a:effectLst/>
              <a:latin typeface="+mn-lt"/>
            </a:rPr>
            <a:t>Determine scope and frequency of survey</a:t>
          </a:r>
          <a:endParaRPr lang="en-US" sz="1400" b="1">
            <a:solidFill>
              <a:schemeClr val="tx1"/>
            </a:solidFill>
          </a:endParaRPr>
        </a:p>
      </dgm:t>
    </dgm:pt>
    <dgm:pt modelId="{BACF0EF4-73F2-40D4-89FE-C637B5CAF33B}" type="parTrans" cxnId="{DAB34B32-1114-46B2-941C-EC5AB04B46C9}">
      <dgm:prSet/>
      <dgm:spPr/>
      <dgm:t>
        <a:bodyPr/>
        <a:lstStyle/>
        <a:p>
          <a:endParaRPr lang="en-US"/>
        </a:p>
      </dgm:t>
    </dgm:pt>
    <dgm:pt modelId="{A29D280C-A18B-406D-A584-43DA6F656658}" type="sibTrans" cxnId="{DAB34B32-1114-46B2-941C-EC5AB04B46C9}">
      <dgm:prSet/>
      <dgm:spPr/>
      <dgm:t>
        <a:bodyPr/>
        <a:lstStyle/>
        <a:p>
          <a:endParaRPr lang="en-US"/>
        </a:p>
      </dgm:t>
    </dgm:pt>
    <dgm:pt modelId="{C845E59E-BB34-4F9B-B8F8-67B1EC4189EB}">
      <dgm:prSet phldrT="[Text]" custT="1"/>
      <dgm:spPr/>
      <dgm:t>
        <a:bodyPr/>
        <a:lstStyle/>
        <a:p>
          <a:pPr marL="182880" indent="-182880">
            <a:spcBef>
              <a:spcPts val="800"/>
            </a:spcBef>
            <a:spcAft>
              <a:spcPts val="800"/>
            </a:spcAft>
            <a:buClr>
              <a:srgbClr val="2F5496"/>
            </a:buClr>
            <a:buSzPct val="100000"/>
            <a:buFont typeface="Wingdings" panose="05000000000000000000" pitchFamily="2" charset="2"/>
            <a:buChar char="ü"/>
          </a:pPr>
          <a:r>
            <a:rPr lang="en-GB" sz="1400" b="1">
              <a:solidFill>
                <a:schemeClr val="tx1"/>
              </a:solidFill>
              <a:effectLst/>
              <a:latin typeface="+mn-lt"/>
            </a:rPr>
            <a:t>Identify survey implementation team</a:t>
          </a:r>
          <a:endParaRPr lang="en-US" sz="1400" b="1">
            <a:solidFill>
              <a:schemeClr val="tx1"/>
            </a:solidFill>
          </a:endParaRPr>
        </a:p>
      </dgm:t>
    </dgm:pt>
    <dgm:pt modelId="{7DE0F71A-5CE8-48F2-A8D9-0F9787A69C04}" type="parTrans" cxnId="{859D0C8A-BAF2-4346-8DB6-E56CE86B03F9}">
      <dgm:prSet/>
      <dgm:spPr/>
      <dgm:t>
        <a:bodyPr/>
        <a:lstStyle/>
        <a:p>
          <a:endParaRPr lang="en-US"/>
        </a:p>
      </dgm:t>
    </dgm:pt>
    <dgm:pt modelId="{88F8C058-5D53-4BFD-AEE2-63F6A69367A0}" type="sibTrans" cxnId="{859D0C8A-BAF2-4346-8DB6-E56CE86B03F9}">
      <dgm:prSet/>
      <dgm:spPr/>
      <dgm:t>
        <a:bodyPr/>
        <a:lstStyle/>
        <a:p>
          <a:endParaRPr lang="en-US"/>
        </a:p>
      </dgm:t>
    </dgm:pt>
    <dgm:pt modelId="{F5430BCF-AD6A-4561-9DE1-853DF02014B6}">
      <dgm:prSet phldrT="[Text]" custT="1"/>
      <dgm:spPr/>
      <dgm:t>
        <a:bodyPr/>
        <a:lstStyle/>
        <a:p>
          <a:pPr marL="182880" indent="-182880">
            <a:spcBef>
              <a:spcPts val="800"/>
            </a:spcBef>
            <a:spcAft>
              <a:spcPts val="800"/>
            </a:spcAft>
            <a:buClr>
              <a:srgbClr val="2F5496"/>
            </a:buClr>
            <a:buSzPct val="100000"/>
            <a:buFont typeface="Wingdings" panose="05000000000000000000" pitchFamily="2" charset="2"/>
            <a:buChar char="ü"/>
          </a:pPr>
          <a:r>
            <a:rPr lang="en-GB" sz="1400" b="1">
              <a:solidFill>
                <a:schemeClr val="tx1"/>
              </a:solidFill>
              <a:effectLst/>
              <a:latin typeface="+mn-lt"/>
            </a:rPr>
            <a:t>Prepare overall survey plan</a:t>
          </a:r>
          <a:endParaRPr lang="en-US" sz="1400" b="1">
            <a:solidFill>
              <a:schemeClr val="tx1"/>
            </a:solidFill>
          </a:endParaRPr>
        </a:p>
      </dgm:t>
    </dgm:pt>
    <dgm:pt modelId="{A4D1A1F5-0CF5-43FF-B1A5-A9E67D6BA0C8}" type="parTrans" cxnId="{BDA941B7-2792-4BCD-92C2-8EB1B5E65B7A}">
      <dgm:prSet/>
      <dgm:spPr/>
      <dgm:t>
        <a:bodyPr/>
        <a:lstStyle/>
        <a:p>
          <a:endParaRPr lang="en-US"/>
        </a:p>
      </dgm:t>
    </dgm:pt>
    <dgm:pt modelId="{2672A063-DA87-46BC-B9D1-ED36DA03972B}" type="sibTrans" cxnId="{BDA941B7-2792-4BCD-92C2-8EB1B5E65B7A}">
      <dgm:prSet/>
      <dgm:spPr/>
      <dgm:t>
        <a:bodyPr/>
        <a:lstStyle/>
        <a:p>
          <a:endParaRPr lang="en-US"/>
        </a:p>
      </dgm:t>
    </dgm:pt>
    <dgm:pt modelId="{3F24D95A-66FE-4AF3-90E7-9402CC0AA6ED}">
      <dgm:prSet phldrT="[Text]" custT="1"/>
      <dgm:spPr/>
      <dgm:t>
        <a:bodyPr/>
        <a:lstStyle/>
        <a:p>
          <a:pPr marL="182880" indent="-182880">
            <a:spcBef>
              <a:spcPts val="800"/>
            </a:spcBef>
            <a:spcAft>
              <a:spcPts val="800"/>
            </a:spcAft>
            <a:buClr>
              <a:srgbClr val="2F5496"/>
            </a:buClr>
            <a:buSzPct val="100000"/>
            <a:buFont typeface="Wingdings" panose="05000000000000000000" pitchFamily="2" charset="2"/>
            <a:buChar char="ü"/>
          </a:pPr>
          <a:r>
            <a:rPr lang="en-GB" sz="1400" b="1">
              <a:solidFill>
                <a:schemeClr val="tx1"/>
              </a:solidFill>
              <a:effectLst/>
              <a:latin typeface="+mn-lt"/>
            </a:rPr>
            <a:t>Identify resource requirement and prepare budget</a:t>
          </a:r>
          <a:endParaRPr lang="en-US" sz="1400" b="1">
            <a:solidFill>
              <a:schemeClr val="tx1"/>
            </a:solidFill>
          </a:endParaRPr>
        </a:p>
      </dgm:t>
    </dgm:pt>
    <dgm:pt modelId="{F833FCB4-9E7A-4383-A2E0-6E5C26500C5D}" type="parTrans" cxnId="{4003FCEF-49D0-42DC-9C92-92DBD025BFDD}">
      <dgm:prSet/>
      <dgm:spPr/>
      <dgm:t>
        <a:bodyPr/>
        <a:lstStyle/>
        <a:p>
          <a:endParaRPr lang="en-US"/>
        </a:p>
      </dgm:t>
    </dgm:pt>
    <dgm:pt modelId="{4F08D9C7-72F3-4D61-9593-C67ADFBD4F60}" type="sibTrans" cxnId="{4003FCEF-49D0-42DC-9C92-92DBD025BFDD}">
      <dgm:prSet/>
      <dgm:spPr/>
      <dgm:t>
        <a:bodyPr/>
        <a:lstStyle/>
        <a:p>
          <a:endParaRPr lang="en-US"/>
        </a:p>
      </dgm:t>
    </dgm:pt>
    <dgm:pt modelId="{EE6B848E-2CB8-4A14-A962-F0AF80BFEEBE}">
      <dgm:prSet phldrT="[Text]" custT="1"/>
      <dgm:spPr/>
      <dgm:t>
        <a:bodyPr/>
        <a:lstStyle/>
        <a:p>
          <a:pPr marL="182880" indent="-182880">
            <a:spcBef>
              <a:spcPts val="800"/>
            </a:spcBef>
            <a:spcAft>
              <a:spcPts val="800"/>
            </a:spcAft>
            <a:buClr>
              <a:srgbClr val="2F5496"/>
            </a:buClr>
            <a:buSzPct val="100000"/>
            <a:buFont typeface="Wingdings" panose="05000000000000000000" pitchFamily="2" charset="2"/>
            <a:buChar char="ü"/>
          </a:pPr>
          <a:r>
            <a:rPr lang="en-US" sz="1400" b="1">
              <a:solidFill>
                <a:schemeClr val="tx1"/>
              </a:solidFill>
              <a:effectLst/>
              <a:latin typeface="+mn-lt"/>
            </a:rPr>
            <a:t>Procure equipment and coordinate logistics</a:t>
          </a:r>
          <a:endParaRPr lang="en-US" sz="1400" b="1">
            <a:solidFill>
              <a:schemeClr val="tx1"/>
            </a:solidFill>
          </a:endParaRPr>
        </a:p>
      </dgm:t>
    </dgm:pt>
    <dgm:pt modelId="{5B3CD16D-A1DF-4193-A57B-C170A7E76377}" type="parTrans" cxnId="{FDF1B85D-C541-4196-8DEC-B09E412CC6EF}">
      <dgm:prSet/>
      <dgm:spPr/>
      <dgm:t>
        <a:bodyPr/>
        <a:lstStyle/>
        <a:p>
          <a:endParaRPr lang="en-US"/>
        </a:p>
      </dgm:t>
    </dgm:pt>
    <dgm:pt modelId="{9FBB2056-229F-45BB-9ACE-03EF0D090278}" type="sibTrans" cxnId="{FDF1B85D-C541-4196-8DEC-B09E412CC6EF}">
      <dgm:prSet/>
      <dgm:spPr/>
      <dgm:t>
        <a:bodyPr/>
        <a:lstStyle/>
        <a:p>
          <a:endParaRPr lang="en-US"/>
        </a:p>
      </dgm:t>
    </dgm:pt>
    <dgm:pt modelId="{70AEE6C8-A656-4322-95ED-8A3E2F50DFE6}">
      <dgm:prSet phldrT="[Text]" custT="1"/>
      <dgm:spPr/>
      <dgm:t>
        <a:bodyPr/>
        <a:lstStyle/>
        <a:p>
          <a:pPr marL="182880" indent="-182880">
            <a:spcBef>
              <a:spcPts val="800"/>
            </a:spcBef>
            <a:spcAft>
              <a:spcPts val="800"/>
            </a:spcAft>
            <a:buClr>
              <a:srgbClr val="2F5496"/>
            </a:buClr>
            <a:buSzPct val="100000"/>
            <a:buFont typeface="Wingdings" panose="05000000000000000000" pitchFamily="2" charset="2"/>
            <a:buChar char="ü"/>
          </a:pPr>
          <a:r>
            <a:rPr lang="en-US" sz="1400" b="1">
              <a:solidFill>
                <a:schemeClr val="tx1"/>
              </a:solidFill>
              <a:effectLst/>
              <a:latin typeface="+mn-lt"/>
            </a:rPr>
            <a:t>Plan and conduct interviewer training</a:t>
          </a:r>
          <a:endParaRPr lang="en-US" sz="1400" b="1">
            <a:solidFill>
              <a:schemeClr val="tx1"/>
            </a:solidFill>
          </a:endParaRPr>
        </a:p>
      </dgm:t>
    </dgm:pt>
    <dgm:pt modelId="{C9611A5A-4DBC-4C4B-90F8-B475BC7B6709}" type="parTrans" cxnId="{3BA34329-7208-4172-9777-EB8A427164A2}">
      <dgm:prSet/>
      <dgm:spPr/>
      <dgm:t>
        <a:bodyPr/>
        <a:lstStyle/>
        <a:p>
          <a:endParaRPr lang="en-US"/>
        </a:p>
      </dgm:t>
    </dgm:pt>
    <dgm:pt modelId="{8B162C62-A9CB-4C91-9BC5-8B44F56E7973}" type="sibTrans" cxnId="{3BA34329-7208-4172-9777-EB8A427164A2}">
      <dgm:prSet/>
      <dgm:spPr/>
      <dgm:t>
        <a:bodyPr/>
        <a:lstStyle/>
        <a:p>
          <a:endParaRPr lang="en-US"/>
        </a:p>
      </dgm:t>
    </dgm:pt>
    <dgm:pt modelId="{D81D6CD3-B3BF-4BB3-88D8-7D8D49250CEB}">
      <dgm:prSet phldrT="[Text]" custT="1"/>
      <dgm:spPr/>
      <dgm:t>
        <a:bodyPr/>
        <a:lstStyle/>
        <a:p>
          <a:pPr marL="182880" indent="-182880">
            <a:spcBef>
              <a:spcPts val="800"/>
            </a:spcBef>
            <a:spcAft>
              <a:spcPts val="800"/>
            </a:spcAft>
            <a:buClr>
              <a:srgbClr val="2F5496"/>
            </a:buClr>
            <a:buSzPct val="100000"/>
            <a:buFont typeface="Wingdings" panose="05000000000000000000" pitchFamily="2" charset="2"/>
            <a:buChar char="ü"/>
          </a:pPr>
          <a:r>
            <a:rPr lang="en-US" sz="1400" b="1">
              <a:solidFill>
                <a:schemeClr val="tx1"/>
              </a:solidFill>
              <a:effectLst/>
              <a:latin typeface="+mn-lt"/>
            </a:rPr>
            <a:t>Pilot test</a:t>
          </a:r>
          <a:endParaRPr lang="en-US" sz="1400" b="1">
            <a:solidFill>
              <a:schemeClr val="tx1"/>
            </a:solidFill>
          </a:endParaRPr>
        </a:p>
      </dgm:t>
    </dgm:pt>
    <dgm:pt modelId="{AEC5979F-28D8-4B7A-869A-719DFBFDE2CD}" type="parTrans" cxnId="{F8AE14A7-7E4B-41B4-9298-A3B144C03A10}">
      <dgm:prSet/>
      <dgm:spPr/>
      <dgm:t>
        <a:bodyPr/>
        <a:lstStyle/>
        <a:p>
          <a:endParaRPr lang="en-US"/>
        </a:p>
      </dgm:t>
    </dgm:pt>
    <dgm:pt modelId="{2926855C-2064-4465-B5B0-70ABC5B7B64E}" type="sibTrans" cxnId="{F8AE14A7-7E4B-41B4-9298-A3B144C03A10}">
      <dgm:prSet/>
      <dgm:spPr/>
      <dgm:t>
        <a:bodyPr/>
        <a:lstStyle/>
        <a:p>
          <a:endParaRPr lang="en-US"/>
        </a:p>
      </dgm:t>
    </dgm:pt>
    <dgm:pt modelId="{F8DAFAB5-728D-41B2-ACE9-69D0BEDE26BC}">
      <dgm:prSet phldrT="[Text]" custT="1"/>
      <dgm:spPr/>
      <dgm:t>
        <a:bodyPr/>
        <a:lstStyle/>
        <a:p>
          <a:pPr marL="182880" indent="-182880">
            <a:spcBef>
              <a:spcPts val="800"/>
            </a:spcBef>
            <a:spcAft>
              <a:spcPts val="800"/>
            </a:spcAft>
            <a:buClr>
              <a:srgbClr val="2F5496"/>
            </a:buClr>
            <a:buSzPct val="100000"/>
            <a:buFont typeface="Wingdings" panose="05000000000000000000" pitchFamily="2" charset="2"/>
            <a:buChar char="ü"/>
          </a:pPr>
          <a:r>
            <a:rPr lang="en-US" sz="1400" b="1">
              <a:solidFill>
                <a:schemeClr val="tx1"/>
              </a:solidFill>
              <a:effectLst/>
              <a:latin typeface="+mn-lt"/>
            </a:rPr>
            <a:t>Complete pre-interview outreach</a:t>
          </a:r>
          <a:endParaRPr lang="en-US" sz="1400" b="1">
            <a:solidFill>
              <a:schemeClr val="tx1"/>
            </a:solidFill>
          </a:endParaRPr>
        </a:p>
      </dgm:t>
    </dgm:pt>
    <dgm:pt modelId="{A35C3E62-E537-48DD-895C-E72846429C68}" type="parTrans" cxnId="{3AC860D8-943A-40F4-A251-C3CFBC954CE8}">
      <dgm:prSet/>
      <dgm:spPr/>
      <dgm:t>
        <a:bodyPr/>
        <a:lstStyle/>
        <a:p>
          <a:endParaRPr lang="en-US"/>
        </a:p>
      </dgm:t>
    </dgm:pt>
    <dgm:pt modelId="{C7CE4553-AE55-4FAB-8396-D95F48027045}" type="sibTrans" cxnId="{3AC860D8-943A-40F4-A251-C3CFBC954CE8}">
      <dgm:prSet/>
      <dgm:spPr/>
      <dgm:t>
        <a:bodyPr/>
        <a:lstStyle/>
        <a:p>
          <a:endParaRPr lang="en-US"/>
        </a:p>
      </dgm:t>
    </dgm:pt>
    <dgm:pt modelId="{5E6AFE3C-F774-453B-9EEE-AC51308D1352}">
      <dgm:prSet phldrT="[Text]" custT="1"/>
      <dgm:spPr/>
      <dgm:t>
        <a:bodyPr/>
        <a:lstStyle/>
        <a:p>
          <a:pPr marL="182880" indent="-182880">
            <a:spcBef>
              <a:spcPts val="800"/>
            </a:spcBef>
            <a:spcAft>
              <a:spcPts val="800"/>
            </a:spcAft>
            <a:buClr>
              <a:srgbClr val="2F5496"/>
            </a:buClr>
            <a:buSzPct val="100000"/>
            <a:buFont typeface="Wingdings" panose="05000000000000000000" pitchFamily="2" charset="2"/>
            <a:buChar char="ü"/>
          </a:pPr>
          <a:r>
            <a:rPr lang="en-US" sz="1400" b="1">
              <a:solidFill>
                <a:schemeClr val="tx1"/>
              </a:solidFill>
              <a:effectLst/>
              <a:latin typeface="+mn-lt"/>
              <a:ea typeface="Calibri" panose="020F0502020204030204" pitchFamily="34" charset="0"/>
              <a:cs typeface="Times New Roman" panose="02020603050405020304" pitchFamily="18" charset="0"/>
            </a:rPr>
            <a:t>Download survey data from the online server</a:t>
          </a:r>
          <a:endParaRPr lang="en-US" sz="1400" b="1">
            <a:solidFill>
              <a:schemeClr val="tx1"/>
            </a:solidFill>
          </a:endParaRPr>
        </a:p>
      </dgm:t>
    </dgm:pt>
    <dgm:pt modelId="{57C804BA-B93A-4605-95A6-A74245ED4941}" type="parTrans" cxnId="{4940AFC6-B6DC-4248-9B1E-F1969DA4AE94}">
      <dgm:prSet/>
      <dgm:spPr/>
      <dgm:t>
        <a:bodyPr/>
        <a:lstStyle/>
        <a:p>
          <a:endParaRPr lang="en-US"/>
        </a:p>
      </dgm:t>
    </dgm:pt>
    <dgm:pt modelId="{62506B40-1B33-4810-9BA4-77D15E06CD8F}" type="sibTrans" cxnId="{4940AFC6-B6DC-4248-9B1E-F1969DA4AE94}">
      <dgm:prSet/>
      <dgm:spPr/>
      <dgm:t>
        <a:bodyPr/>
        <a:lstStyle/>
        <a:p>
          <a:endParaRPr lang="en-US"/>
        </a:p>
      </dgm:t>
    </dgm:pt>
    <dgm:pt modelId="{E1511157-5F19-49D9-B259-4D245F984359}">
      <dgm:prSet custT="1"/>
      <dgm:spPr/>
      <dgm:t>
        <a:bodyPr/>
        <a:lstStyle/>
        <a:p>
          <a:pPr marL="182880" indent="-182880">
            <a:spcBef>
              <a:spcPts val="800"/>
            </a:spcBef>
            <a:spcAft>
              <a:spcPts val="800"/>
            </a:spcAft>
            <a:buClr>
              <a:srgbClr val="2F5496"/>
            </a:buClr>
            <a:buSzPct val="100000"/>
            <a:buFont typeface="Wingdings" panose="05000000000000000000" pitchFamily="2" charset="2"/>
            <a:buChar char="ü"/>
          </a:pPr>
          <a:r>
            <a:rPr lang="en-US" sz="1400" b="1">
              <a:solidFill>
                <a:schemeClr val="tx1"/>
              </a:solidFill>
              <a:effectLst/>
              <a:latin typeface="+mn-lt"/>
            </a:rPr>
            <a:t>Develop roadmap/action plan to mitigate disruptions and address priority bottlenecks</a:t>
          </a:r>
          <a:endParaRPr lang="en-US" sz="1400" b="1">
            <a:solidFill>
              <a:schemeClr val="tx1"/>
            </a:solidFill>
            <a:effectLst/>
            <a:latin typeface="+mn-lt"/>
            <a:ea typeface="Calibri" panose="020F0502020204030204" pitchFamily="34" charset="0"/>
            <a:cs typeface="Times New Roman" panose="02020603050405020304" pitchFamily="18" charset="0"/>
          </a:endParaRPr>
        </a:p>
      </dgm:t>
    </dgm:pt>
    <dgm:pt modelId="{D4FD25E2-B454-4BE4-96AF-C140B5DB5B49}" type="parTrans" cxnId="{19324C02-D414-40AA-B163-B5CD99E183AF}">
      <dgm:prSet/>
      <dgm:spPr/>
      <dgm:t>
        <a:bodyPr/>
        <a:lstStyle/>
        <a:p>
          <a:endParaRPr lang="en-US"/>
        </a:p>
      </dgm:t>
    </dgm:pt>
    <dgm:pt modelId="{9AA212C6-5180-41ED-8517-7CD7E6CD4F2A}" type="sibTrans" cxnId="{19324C02-D414-40AA-B163-B5CD99E183AF}">
      <dgm:prSet/>
      <dgm:spPr/>
      <dgm:t>
        <a:bodyPr/>
        <a:lstStyle/>
        <a:p>
          <a:endParaRPr lang="en-US"/>
        </a:p>
      </dgm:t>
    </dgm:pt>
    <dgm:pt modelId="{0F6A69EA-660B-449B-9CD8-B8F9056841FE}">
      <dgm:prSet custT="1"/>
      <dgm:spPr/>
      <dgm:t>
        <a:bodyPr/>
        <a:lstStyle/>
        <a:p>
          <a:pPr marL="182880" indent="-182880">
            <a:spcBef>
              <a:spcPts val="800"/>
            </a:spcBef>
            <a:spcAft>
              <a:spcPts val="800"/>
            </a:spcAft>
            <a:buClr>
              <a:srgbClr val="2F5496"/>
            </a:buClr>
            <a:buSzPct val="100000"/>
            <a:buFont typeface="Wingdings" panose="05000000000000000000" pitchFamily="2" charset="2"/>
            <a:buChar char="ü"/>
          </a:pPr>
          <a:r>
            <a:rPr lang="en-US" sz="1400" b="1">
              <a:solidFill>
                <a:schemeClr val="tx1"/>
              </a:solidFill>
              <a:effectLst/>
              <a:latin typeface="+mn-lt"/>
            </a:rPr>
            <a:t>Integrate/scale to national preparedness and performance monitoring dashboard (long-term)</a:t>
          </a:r>
          <a:endParaRPr lang="en-US" sz="1400" b="1">
            <a:solidFill>
              <a:schemeClr val="tx1"/>
            </a:solidFill>
            <a:effectLst/>
            <a:latin typeface="+mn-lt"/>
            <a:ea typeface="Calibri" panose="020F0502020204030204" pitchFamily="34" charset="0"/>
            <a:cs typeface="Times New Roman" panose="02020603050405020304" pitchFamily="18" charset="0"/>
          </a:endParaRPr>
        </a:p>
      </dgm:t>
    </dgm:pt>
    <dgm:pt modelId="{66C41416-FD66-46F7-9D3E-9641CE871108}" type="parTrans" cxnId="{9ED10354-6065-424C-808D-0BBD9F10DE80}">
      <dgm:prSet/>
      <dgm:spPr/>
      <dgm:t>
        <a:bodyPr/>
        <a:lstStyle/>
        <a:p>
          <a:endParaRPr lang="en-US"/>
        </a:p>
      </dgm:t>
    </dgm:pt>
    <dgm:pt modelId="{37333FFC-48C1-4DBF-B499-EED7AFA1CD7C}" type="sibTrans" cxnId="{9ED10354-6065-424C-808D-0BBD9F10DE80}">
      <dgm:prSet/>
      <dgm:spPr/>
      <dgm:t>
        <a:bodyPr/>
        <a:lstStyle/>
        <a:p>
          <a:endParaRPr lang="en-US"/>
        </a:p>
      </dgm:t>
    </dgm:pt>
    <dgm:pt modelId="{3D96F599-70C4-4D7C-BC5E-63F35C5661B7}">
      <dgm:prSet phldrT="[Text]" custT="1"/>
      <dgm:spPr/>
      <dgm:t>
        <a:bodyPr/>
        <a:lstStyle/>
        <a:p>
          <a:pPr marL="182880" indent="-182880">
            <a:spcBef>
              <a:spcPts val="800"/>
            </a:spcBef>
            <a:spcAft>
              <a:spcPts val="800"/>
            </a:spcAft>
            <a:buClr>
              <a:srgbClr val="2F5496"/>
            </a:buClr>
            <a:buSzPct val="100000"/>
            <a:buFont typeface="Wingdings" panose="05000000000000000000" pitchFamily="2" charset="2"/>
            <a:buChar char="ü"/>
          </a:pPr>
          <a:r>
            <a:rPr lang="en-US" sz="1400" b="1">
              <a:solidFill>
                <a:schemeClr val="tx1"/>
              </a:solidFill>
              <a:effectLst/>
            </a:rPr>
            <a:t>Determine sample based on sampling approach</a:t>
          </a:r>
          <a:endParaRPr lang="en-US" sz="1400" b="1">
            <a:solidFill>
              <a:schemeClr val="tx1"/>
            </a:solidFill>
          </a:endParaRPr>
        </a:p>
      </dgm:t>
    </dgm:pt>
    <dgm:pt modelId="{C2A87463-9D3B-4885-8EAD-A059361C3F47}" type="parTrans" cxnId="{0A86CEAD-CA79-4841-A59A-48B794D123AA}">
      <dgm:prSet/>
      <dgm:spPr/>
      <dgm:t>
        <a:bodyPr/>
        <a:lstStyle/>
        <a:p>
          <a:endParaRPr lang="en-US"/>
        </a:p>
      </dgm:t>
    </dgm:pt>
    <dgm:pt modelId="{933769E9-34BB-46E0-9AA7-5F87A3CF4F83}" type="sibTrans" cxnId="{0A86CEAD-CA79-4841-A59A-48B794D123AA}">
      <dgm:prSet/>
      <dgm:spPr/>
      <dgm:t>
        <a:bodyPr/>
        <a:lstStyle/>
        <a:p>
          <a:endParaRPr lang="en-US"/>
        </a:p>
      </dgm:t>
    </dgm:pt>
    <dgm:pt modelId="{0F790C74-38A8-43CB-92CE-2BBD9CCA0385}">
      <dgm:prSet phldrT="[Text]" custT="1"/>
      <dgm:spPr/>
      <dgm:t>
        <a:bodyPr/>
        <a:lstStyle/>
        <a:p>
          <a:pPr marL="182880" indent="-182880">
            <a:spcBef>
              <a:spcPts val="800"/>
            </a:spcBef>
            <a:spcAft>
              <a:spcPts val="800"/>
            </a:spcAft>
            <a:buClr>
              <a:srgbClr val="2F5496"/>
            </a:buClr>
            <a:buSzPct val="100000"/>
            <a:buFont typeface="Wingdings" panose="05000000000000000000" pitchFamily="2" charset="2"/>
            <a:buChar char="ü"/>
          </a:pPr>
          <a:r>
            <a:rPr lang="en-US" sz="1400" b="1">
              <a:solidFill>
                <a:schemeClr val="tx1"/>
              </a:solidFill>
              <a:effectLst/>
              <a:latin typeface="+mn-lt"/>
            </a:rPr>
            <a:t>Prepare interview schedule</a:t>
          </a:r>
          <a:endParaRPr lang="en-US" sz="1400" b="1">
            <a:solidFill>
              <a:schemeClr val="tx1"/>
            </a:solidFill>
          </a:endParaRPr>
        </a:p>
      </dgm:t>
    </dgm:pt>
    <dgm:pt modelId="{D8511B8D-D30F-465C-AD38-AB9597BF8317}" type="parTrans" cxnId="{B5FC4983-C25E-41C0-B472-09380B71CE26}">
      <dgm:prSet/>
      <dgm:spPr/>
      <dgm:t>
        <a:bodyPr/>
        <a:lstStyle/>
        <a:p>
          <a:endParaRPr lang="en-US"/>
        </a:p>
      </dgm:t>
    </dgm:pt>
    <dgm:pt modelId="{76331F30-6F70-494A-B636-FFF5E2ADF99D}" type="sibTrans" cxnId="{B5FC4983-C25E-41C0-B472-09380B71CE26}">
      <dgm:prSet/>
      <dgm:spPr/>
      <dgm:t>
        <a:bodyPr/>
        <a:lstStyle/>
        <a:p>
          <a:endParaRPr lang="en-US"/>
        </a:p>
      </dgm:t>
    </dgm:pt>
    <dgm:pt modelId="{BF52141D-B0B3-46F9-99A3-986BF804E38B}">
      <dgm:prSet phldrT="[Text]" custT="1"/>
      <dgm:spPr/>
      <dgm:t>
        <a:bodyPr/>
        <a:lstStyle/>
        <a:p>
          <a:pPr marL="182880" indent="-182880">
            <a:spcBef>
              <a:spcPts val="600"/>
            </a:spcBef>
            <a:spcAft>
              <a:spcPts val="600"/>
            </a:spcAft>
            <a:buClr>
              <a:srgbClr val="2F5496"/>
            </a:buClr>
            <a:buSzPct val="100000"/>
            <a:buFont typeface="Wingdings" panose="05000000000000000000" pitchFamily="2" charset="2"/>
            <a:buChar char="ü"/>
          </a:pPr>
          <a:endParaRPr lang="en-US" sz="1400" b="1">
            <a:solidFill>
              <a:schemeClr val="tx1"/>
            </a:solidFill>
          </a:endParaRPr>
        </a:p>
      </dgm:t>
    </dgm:pt>
    <dgm:pt modelId="{FE29FF43-4D1A-4F3E-9282-DBFB38B46B47}" type="parTrans" cxnId="{34A0AF20-E1F9-4693-9DB3-F2A6939EACEC}">
      <dgm:prSet/>
      <dgm:spPr/>
      <dgm:t>
        <a:bodyPr/>
        <a:lstStyle/>
        <a:p>
          <a:endParaRPr lang="en-US"/>
        </a:p>
      </dgm:t>
    </dgm:pt>
    <dgm:pt modelId="{1F99E8DC-F30D-430E-84FB-98C2603392BC}" type="sibTrans" cxnId="{34A0AF20-E1F9-4693-9DB3-F2A6939EACEC}">
      <dgm:prSet/>
      <dgm:spPr/>
      <dgm:t>
        <a:bodyPr/>
        <a:lstStyle/>
        <a:p>
          <a:endParaRPr lang="en-US"/>
        </a:p>
      </dgm:t>
    </dgm:pt>
    <dgm:pt modelId="{F7AFCF69-5A6B-460B-97ED-4EA4614E9B68}">
      <dgm:prSet phldrT="[Text]" custT="1"/>
      <dgm:spPr/>
      <dgm:t>
        <a:bodyPr/>
        <a:lstStyle/>
        <a:p>
          <a:pPr marL="182880" indent="-182880">
            <a:spcBef>
              <a:spcPts val="800"/>
            </a:spcBef>
            <a:spcAft>
              <a:spcPts val="800"/>
            </a:spcAft>
            <a:buClr>
              <a:srgbClr val="2F5496"/>
            </a:buClr>
            <a:buSzPct val="100000"/>
            <a:buFont typeface="Wingdings" panose="05000000000000000000" pitchFamily="2" charset="2"/>
            <a:buChar char="ü"/>
          </a:pPr>
          <a:endParaRPr lang="en-US" sz="1400" b="1">
            <a:solidFill>
              <a:schemeClr val="tx1"/>
            </a:solidFill>
          </a:endParaRPr>
        </a:p>
      </dgm:t>
    </dgm:pt>
    <dgm:pt modelId="{5CB1A5C7-EB1C-4A9A-AD97-ABCA69981782}" type="parTrans" cxnId="{5CF1696A-9588-49A9-83FA-4AB3565643D6}">
      <dgm:prSet/>
      <dgm:spPr/>
      <dgm:t>
        <a:bodyPr/>
        <a:lstStyle/>
        <a:p>
          <a:endParaRPr lang="en-US"/>
        </a:p>
      </dgm:t>
    </dgm:pt>
    <dgm:pt modelId="{6715C309-A019-4CB6-9F7E-86A7AE2B8DE5}" type="sibTrans" cxnId="{5CF1696A-9588-49A9-83FA-4AB3565643D6}">
      <dgm:prSet/>
      <dgm:spPr/>
      <dgm:t>
        <a:bodyPr/>
        <a:lstStyle/>
        <a:p>
          <a:endParaRPr lang="en-US"/>
        </a:p>
      </dgm:t>
    </dgm:pt>
    <dgm:pt modelId="{00847068-68A4-4DA3-82CA-846E08BE74E6}">
      <dgm:prSet phldrT="[Text]" custT="1"/>
      <dgm:spPr/>
      <dgm:t>
        <a:bodyPr/>
        <a:lstStyle/>
        <a:p>
          <a:pPr marL="182880" indent="-182880">
            <a:spcBef>
              <a:spcPts val="800"/>
            </a:spcBef>
            <a:spcAft>
              <a:spcPts val="800"/>
            </a:spcAft>
            <a:buClr>
              <a:srgbClr val="2F5496"/>
            </a:buClr>
            <a:buSzPct val="100000"/>
            <a:buFont typeface="Wingdings" panose="05000000000000000000" pitchFamily="2" charset="2"/>
            <a:buChar char="ü"/>
          </a:pPr>
          <a:endParaRPr lang="en-US" sz="1400" b="1">
            <a:solidFill>
              <a:schemeClr val="tx1"/>
            </a:solidFill>
          </a:endParaRPr>
        </a:p>
      </dgm:t>
    </dgm:pt>
    <dgm:pt modelId="{7540C759-F0FA-412E-9E96-0B28B93BCF7E}" type="parTrans" cxnId="{C5ED7FB3-20CC-4799-8207-3FC4BC2EE440}">
      <dgm:prSet/>
      <dgm:spPr/>
      <dgm:t>
        <a:bodyPr/>
        <a:lstStyle/>
        <a:p>
          <a:endParaRPr lang="en-US"/>
        </a:p>
      </dgm:t>
    </dgm:pt>
    <dgm:pt modelId="{70357F04-51D5-4086-BB92-73DB714E73B7}" type="sibTrans" cxnId="{C5ED7FB3-20CC-4799-8207-3FC4BC2EE440}">
      <dgm:prSet/>
      <dgm:spPr/>
      <dgm:t>
        <a:bodyPr/>
        <a:lstStyle/>
        <a:p>
          <a:endParaRPr lang="en-US"/>
        </a:p>
      </dgm:t>
    </dgm:pt>
    <dgm:pt modelId="{564CC91A-3C1C-4138-84B6-7AF57CAA9B66}">
      <dgm:prSet phldrT="[Text]" custT="1"/>
      <dgm:spPr/>
      <dgm:t>
        <a:bodyPr/>
        <a:lstStyle/>
        <a:p>
          <a:pPr marL="182880" indent="-182880">
            <a:spcBef>
              <a:spcPts val="800"/>
            </a:spcBef>
            <a:spcAft>
              <a:spcPts val="800"/>
            </a:spcAft>
            <a:buClr>
              <a:srgbClr val="2F5496"/>
            </a:buClr>
            <a:buSzPct val="100000"/>
            <a:buFont typeface="Wingdings" panose="05000000000000000000" pitchFamily="2" charset="2"/>
            <a:buChar char="ü"/>
          </a:pPr>
          <a:endParaRPr lang="en-US" sz="1400" b="1">
            <a:solidFill>
              <a:schemeClr val="tx1"/>
            </a:solidFill>
          </a:endParaRPr>
        </a:p>
      </dgm:t>
    </dgm:pt>
    <dgm:pt modelId="{E0D31487-37CC-424C-84FD-D812BB558654}" type="parTrans" cxnId="{2035C17B-9D50-4C6F-87F4-8E3D959F3570}">
      <dgm:prSet/>
      <dgm:spPr/>
      <dgm:t>
        <a:bodyPr/>
        <a:lstStyle/>
        <a:p>
          <a:endParaRPr lang="en-US"/>
        </a:p>
      </dgm:t>
    </dgm:pt>
    <dgm:pt modelId="{9A3A04ED-5934-479D-8740-23EBEE10CD7F}" type="sibTrans" cxnId="{2035C17B-9D50-4C6F-87F4-8E3D959F3570}">
      <dgm:prSet/>
      <dgm:spPr/>
      <dgm:t>
        <a:bodyPr/>
        <a:lstStyle/>
        <a:p>
          <a:endParaRPr lang="en-US"/>
        </a:p>
      </dgm:t>
    </dgm:pt>
    <dgm:pt modelId="{9608EB1A-DD5C-4EEF-9004-837EEDB21D71}">
      <dgm:prSet custT="1"/>
      <dgm:spPr/>
      <dgm:t>
        <a:bodyPr/>
        <a:lstStyle/>
        <a:p>
          <a:pPr marL="182880" indent="-182880">
            <a:spcBef>
              <a:spcPts val="800"/>
            </a:spcBef>
            <a:spcAft>
              <a:spcPts val="800"/>
            </a:spcAft>
            <a:buClr>
              <a:srgbClr val="2F5496"/>
            </a:buClr>
            <a:buSzPct val="100000"/>
            <a:buFont typeface="Wingdings" panose="05000000000000000000" pitchFamily="2" charset="2"/>
            <a:buChar char="ü"/>
          </a:pPr>
          <a:endParaRPr lang="en-US" sz="1400" b="1">
            <a:solidFill>
              <a:schemeClr val="tx1"/>
            </a:solidFill>
            <a:effectLst/>
            <a:latin typeface="+mn-lt"/>
            <a:ea typeface="Calibri" panose="020F0502020204030204" pitchFamily="34" charset="0"/>
            <a:cs typeface="Times New Roman" panose="02020603050405020304" pitchFamily="18" charset="0"/>
          </a:endParaRPr>
        </a:p>
      </dgm:t>
    </dgm:pt>
    <dgm:pt modelId="{2E103203-8506-45DB-B74C-D815F278B095}" type="parTrans" cxnId="{B8BDECFF-DF9C-417F-AAF0-84BFAAC554E3}">
      <dgm:prSet/>
      <dgm:spPr/>
      <dgm:t>
        <a:bodyPr/>
        <a:lstStyle/>
        <a:p>
          <a:endParaRPr lang="en-US"/>
        </a:p>
      </dgm:t>
    </dgm:pt>
    <dgm:pt modelId="{94C64F73-98C5-483C-B3A9-B78DEB419F62}" type="sibTrans" cxnId="{B8BDECFF-DF9C-417F-AAF0-84BFAAC554E3}">
      <dgm:prSet/>
      <dgm:spPr/>
      <dgm:t>
        <a:bodyPr/>
        <a:lstStyle/>
        <a:p>
          <a:endParaRPr lang="en-US"/>
        </a:p>
      </dgm:t>
    </dgm:pt>
    <dgm:pt modelId="{28265CE0-63C1-439C-813E-14F8CC4A2AFE}">
      <dgm:prSet custT="1"/>
      <dgm:spPr/>
      <dgm:t>
        <a:bodyPr/>
        <a:lstStyle/>
        <a:p>
          <a:pPr marL="182880" indent="-182880">
            <a:spcBef>
              <a:spcPts val="800"/>
            </a:spcBef>
            <a:spcAft>
              <a:spcPts val="800"/>
            </a:spcAft>
            <a:buClr>
              <a:srgbClr val="2F5496"/>
            </a:buClr>
            <a:buSzPct val="100000"/>
            <a:buFont typeface="Wingdings" panose="05000000000000000000" pitchFamily="2" charset="2"/>
            <a:buChar char="ü"/>
          </a:pPr>
          <a:r>
            <a:rPr lang="en-US" sz="1400" b="1">
              <a:solidFill>
                <a:schemeClr val="tx1"/>
              </a:solidFill>
              <a:effectLst/>
              <a:latin typeface="+mn-lt"/>
            </a:rPr>
            <a:t>Incorporate feedback into next round of survey</a:t>
          </a:r>
          <a:endParaRPr lang="en-US" sz="1400" b="1">
            <a:solidFill>
              <a:schemeClr val="tx1"/>
            </a:solidFill>
            <a:effectLst/>
            <a:latin typeface="+mn-lt"/>
            <a:ea typeface="Calibri" panose="020F0502020204030204" pitchFamily="34" charset="0"/>
            <a:cs typeface="Times New Roman" panose="02020603050405020304" pitchFamily="18" charset="0"/>
          </a:endParaRPr>
        </a:p>
      </dgm:t>
    </dgm:pt>
    <dgm:pt modelId="{602E204C-8100-4C05-AAC0-84854E72CF19}" type="parTrans" cxnId="{5FB7BFA5-6BF9-43F6-BD3D-F2D2C63ACE18}">
      <dgm:prSet/>
      <dgm:spPr/>
      <dgm:t>
        <a:bodyPr/>
        <a:lstStyle/>
        <a:p>
          <a:endParaRPr lang="en-US"/>
        </a:p>
      </dgm:t>
    </dgm:pt>
    <dgm:pt modelId="{E9969DFD-62A2-4CE8-B13D-773EE423F99F}" type="sibTrans" cxnId="{5FB7BFA5-6BF9-43F6-BD3D-F2D2C63ACE18}">
      <dgm:prSet/>
      <dgm:spPr/>
      <dgm:t>
        <a:bodyPr/>
        <a:lstStyle/>
        <a:p>
          <a:endParaRPr lang="en-US"/>
        </a:p>
      </dgm:t>
    </dgm:pt>
    <dgm:pt modelId="{4A2662C9-0438-4468-9710-1851764F9656}" type="pres">
      <dgm:prSet presAssocID="{3A6C5947-7EDD-4B87-9B9D-E66AD223652B}" presName="Name0" presStyleCnt="0">
        <dgm:presLayoutVars>
          <dgm:dir/>
          <dgm:animLvl val="lvl"/>
          <dgm:resizeHandles val="exact"/>
        </dgm:presLayoutVars>
      </dgm:prSet>
      <dgm:spPr/>
      <dgm:t>
        <a:bodyPr/>
        <a:lstStyle/>
        <a:p>
          <a:endParaRPr lang="en-US"/>
        </a:p>
      </dgm:t>
    </dgm:pt>
    <dgm:pt modelId="{0A6F5801-6ADE-4E1A-A985-914A7598E5AC}" type="pres">
      <dgm:prSet presAssocID="{2A313A00-D586-4C0B-BDEB-A252414CFFE0}" presName="composite" presStyleCnt="0"/>
      <dgm:spPr/>
    </dgm:pt>
    <dgm:pt modelId="{C1E3121C-2616-4EE8-B184-4182BD32AD2B}" type="pres">
      <dgm:prSet presAssocID="{2A313A00-D586-4C0B-BDEB-A252414CFFE0}" presName="parTx" presStyleLbl="node1" presStyleIdx="0" presStyleCnt="5" custScaleY="124708">
        <dgm:presLayoutVars>
          <dgm:chMax val="0"/>
          <dgm:chPref val="0"/>
          <dgm:bulletEnabled val="1"/>
        </dgm:presLayoutVars>
      </dgm:prSet>
      <dgm:spPr/>
      <dgm:t>
        <a:bodyPr/>
        <a:lstStyle/>
        <a:p>
          <a:endParaRPr lang="en-US"/>
        </a:p>
      </dgm:t>
    </dgm:pt>
    <dgm:pt modelId="{FAE2D847-B024-40A4-B4CA-90CA024CCAF9}" type="pres">
      <dgm:prSet presAssocID="{2A313A00-D586-4C0B-BDEB-A252414CFFE0}" presName="desTx" presStyleLbl="revTx" presStyleIdx="0" presStyleCnt="5">
        <dgm:presLayoutVars>
          <dgm:bulletEnabled val="1"/>
        </dgm:presLayoutVars>
      </dgm:prSet>
      <dgm:spPr/>
      <dgm:t>
        <a:bodyPr/>
        <a:lstStyle/>
        <a:p>
          <a:endParaRPr lang="en-US"/>
        </a:p>
      </dgm:t>
    </dgm:pt>
    <dgm:pt modelId="{D28277B1-4877-4BC5-A93E-293D6E45B94A}" type="pres">
      <dgm:prSet presAssocID="{FEF0CB96-6D6E-4926-B960-74EA72C2C54E}" presName="space" presStyleCnt="0"/>
      <dgm:spPr/>
    </dgm:pt>
    <dgm:pt modelId="{02AD0AE6-76D2-4E58-B7A9-8D839A43089D}" type="pres">
      <dgm:prSet presAssocID="{71B3F143-2CAC-4FAD-8FC4-C799F3E4B681}" presName="composite" presStyleCnt="0"/>
      <dgm:spPr/>
    </dgm:pt>
    <dgm:pt modelId="{74C626BD-BD48-4141-ABA0-98FAB596FC3D}" type="pres">
      <dgm:prSet presAssocID="{71B3F143-2CAC-4FAD-8FC4-C799F3E4B681}" presName="parTx" presStyleLbl="node1" presStyleIdx="1" presStyleCnt="5" custScaleY="124708">
        <dgm:presLayoutVars>
          <dgm:chMax val="0"/>
          <dgm:chPref val="0"/>
          <dgm:bulletEnabled val="1"/>
        </dgm:presLayoutVars>
      </dgm:prSet>
      <dgm:spPr/>
      <dgm:t>
        <a:bodyPr/>
        <a:lstStyle/>
        <a:p>
          <a:endParaRPr lang="en-US"/>
        </a:p>
      </dgm:t>
    </dgm:pt>
    <dgm:pt modelId="{D2D612F6-F070-41E9-9D23-F0FC1730E56A}" type="pres">
      <dgm:prSet presAssocID="{71B3F143-2CAC-4FAD-8FC4-C799F3E4B681}" presName="desTx" presStyleLbl="revTx" presStyleIdx="1" presStyleCnt="5">
        <dgm:presLayoutVars>
          <dgm:bulletEnabled val="1"/>
        </dgm:presLayoutVars>
      </dgm:prSet>
      <dgm:spPr/>
      <dgm:t>
        <a:bodyPr/>
        <a:lstStyle/>
        <a:p>
          <a:endParaRPr lang="en-US"/>
        </a:p>
      </dgm:t>
    </dgm:pt>
    <dgm:pt modelId="{7C407D17-93A8-4242-A362-DBDA42014080}" type="pres">
      <dgm:prSet presAssocID="{0A037CB1-F116-46C9-B5DB-DB3E3A0865BE}" presName="space" presStyleCnt="0"/>
      <dgm:spPr/>
    </dgm:pt>
    <dgm:pt modelId="{38EA7050-8BAA-4FF8-91F6-46D5EEF5057F}" type="pres">
      <dgm:prSet presAssocID="{70839D17-CC32-4D46-B2C6-82FB45274519}" presName="composite" presStyleCnt="0"/>
      <dgm:spPr/>
    </dgm:pt>
    <dgm:pt modelId="{F0E76B87-AE67-4D83-A571-7DBBE77237DD}" type="pres">
      <dgm:prSet presAssocID="{70839D17-CC32-4D46-B2C6-82FB45274519}" presName="parTx" presStyleLbl="node1" presStyleIdx="2" presStyleCnt="5" custScaleY="124708">
        <dgm:presLayoutVars>
          <dgm:chMax val="0"/>
          <dgm:chPref val="0"/>
          <dgm:bulletEnabled val="1"/>
        </dgm:presLayoutVars>
      </dgm:prSet>
      <dgm:spPr/>
      <dgm:t>
        <a:bodyPr/>
        <a:lstStyle/>
        <a:p>
          <a:endParaRPr lang="en-US"/>
        </a:p>
      </dgm:t>
    </dgm:pt>
    <dgm:pt modelId="{4F67478B-6228-4F51-8691-79CE70E91730}" type="pres">
      <dgm:prSet presAssocID="{70839D17-CC32-4D46-B2C6-82FB45274519}" presName="desTx" presStyleLbl="revTx" presStyleIdx="2" presStyleCnt="5">
        <dgm:presLayoutVars>
          <dgm:bulletEnabled val="1"/>
        </dgm:presLayoutVars>
      </dgm:prSet>
      <dgm:spPr/>
      <dgm:t>
        <a:bodyPr/>
        <a:lstStyle/>
        <a:p>
          <a:endParaRPr lang="en-US"/>
        </a:p>
      </dgm:t>
    </dgm:pt>
    <dgm:pt modelId="{38DD2952-A64A-4EE2-BBF4-0C89BB80BB7D}" type="pres">
      <dgm:prSet presAssocID="{151074CA-4B84-4011-A726-5D347A4BA893}" presName="space" presStyleCnt="0"/>
      <dgm:spPr/>
    </dgm:pt>
    <dgm:pt modelId="{E76D2184-3886-423E-9724-6AA4B149D564}" type="pres">
      <dgm:prSet presAssocID="{2442D3A6-E303-4E86-9E2B-4A1CE662D522}" presName="composite" presStyleCnt="0"/>
      <dgm:spPr/>
    </dgm:pt>
    <dgm:pt modelId="{7826A2DE-0D8A-41BF-977E-2DF00484D1AD}" type="pres">
      <dgm:prSet presAssocID="{2442D3A6-E303-4E86-9E2B-4A1CE662D522}" presName="parTx" presStyleLbl="node1" presStyleIdx="3" presStyleCnt="5" custScaleY="124708">
        <dgm:presLayoutVars>
          <dgm:chMax val="0"/>
          <dgm:chPref val="0"/>
          <dgm:bulletEnabled val="1"/>
        </dgm:presLayoutVars>
      </dgm:prSet>
      <dgm:spPr/>
      <dgm:t>
        <a:bodyPr/>
        <a:lstStyle/>
        <a:p>
          <a:endParaRPr lang="en-US"/>
        </a:p>
      </dgm:t>
    </dgm:pt>
    <dgm:pt modelId="{E3BBAB93-45F1-4805-9535-8417844CBD08}" type="pres">
      <dgm:prSet presAssocID="{2442D3A6-E303-4E86-9E2B-4A1CE662D522}" presName="desTx" presStyleLbl="revTx" presStyleIdx="3" presStyleCnt="5">
        <dgm:presLayoutVars>
          <dgm:bulletEnabled val="1"/>
        </dgm:presLayoutVars>
      </dgm:prSet>
      <dgm:spPr/>
      <dgm:t>
        <a:bodyPr/>
        <a:lstStyle/>
        <a:p>
          <a:endParaRPr lang="en-US"/>
        </a:p>
      </dgm:t>
    </dgm:pt>
    <dgm:pt modelId="{FC472654-8DA3-4A71-987A-50DF8D24DEFA}" type="pres">
      <dgm:prSet presAssocID="{12BAB30D-EB82-4FF5-9658-EC58C96246BD}" presName="space" presStyleCnt="0"/>
      <dgm:spPr/>
    </dgm:pt>
    <dgm:pt modelId="{B6C1F14E-D606-405B-BC8D-BB677FD44641}" type="pres">
      <dgm:prSet presAssocID="{B6B9C87E-2311-4614-94F1-5D97DA9832D7}" presName="composite" presStyleCnt="0"/>
      <dgm:spPr/>
    </dgm:pt>
    <dgm:pt modelId="{FE15A25A-208E-42DF-B179-A746111EF060}" type="pres">
      <dgm:prSet presAssocID="{B6B9C87E-2311-4614-94F1-5D97DA9832D7}" presName="parTx" presStyleLbl="node1" presStyleIdx="4" presStyleCnt="5" custScaleY="124708" custLinFactNeighborX="-14998" custLinFactNeighborY="1829">
        <dgm:presLayoutVars>
          <dgm:chMax val="0"/>
          <dgm:chPref val="0"/>
          <dgm:bulletEnabled val="1"/>
        </dgm:presLayoutVars>
      </dgm:prSet>
      <dgm:spPr/>
      <dgm:t>
        <a:bodyPr/>
        <a:lstStyle/>
        <a:p>
          <a:endParaRPr lang="en-US"/>
        </a:p>
      </dgm:t>
    </dgm:pt>
    <dgm:pt modelId="{972697F2-23F6-42EC-8F37-84B443BCED5A}" type="pres">
      <dgm:prSet presAssocID="{B6B9C87E-2311-4614-94F1-5D97DA9832D7}" presName="desTx" presStyleLbl="revTx" presStyleIdx="4" presStyleCnt="5" custScaleX="143734">
        <dgm:presLayoutVars>
          <dgm:bulletEnabled val="1"/>
        </dgm:presLayoutVars>
      </dgm:prSet>
      <dgm:spPr/>
      <dgm:t>
        <a:bodyPr/>
        <a:lstStyle/>
        <a:p>
          <a:endParaRPr lang="en-US"/>
        </a:p>
      </dgm:t>
    </dgm:pt>
  </dgm:ptLst>
  <dgm:cxnLst>
    <dgm:cxn modelId="{F8080655-1EA3-4D8A-8F9F-3DCC2FBEA5FA}" type="presOf" srcId="{F5430BCF-AD6A-4561-9DE1-853DF02014B6}" destId="{FAE2D847-B024-40A4-B4CA-90CA024CCAF9}" srcOrd="0" destOrd="5" presId="urn:microsoft.com/office/officeart/2005/8/layout/chevron1"/>
    <dgm:cxn modelId="{2AC653D0-5313-4391-B14A-41E5E583EC68}" type="presOf" srcId="{71B3F143-2CAC-4FAD-8FC4-C799F3E4B681}" destId="{74C626BD-BD48-4141-ABA0-98FAB596FC3D}" srcOrd="0" destOrd="0" presId="urn:microsoft.com/office/officeart/2005/8/layout/chevron1"/>
    <dgm:cxn modelId="{5F955942-A840-4E55-9DA9-C065224CDF2A}" srcId="{2A313A00-D586-4C0B-BDEB-A252414CFFE0}" destId="{2EFE0E2B-2A4A-477B-A45B-8F3DCFFA95BE}" srcOrd="1" destOrd="0" parTransId="{5F93AE59-4BC5-4F71-8127-3C77CBFE1AAC}" sibTransId="{79663AD6-4790-4A55-83B2-43B4CF6EF590}"/>
    <dgm:cxn modelId="{601158BD-1B80-4C32-90F3-81C900DE2688}" type="presOf" srcId="{70AEE6C8-A656-4322-95ED-8A3E2F50DFE6}" destId="{4F67478B-6228-4F51-8691-79CE70E91730}" srcOrd="0" destOrd="3" presId="urn:microsoft.com/office/officeart/2005/8/layout/chevron1"/>
    <dgm:cxn modelId="{BDA941B7-2792-4BCD-92C2-8EB1B5E65B7A}" srcId="{2A313A00-D586-4C0B-BDEB-A252414CFFE0}" destId="{F5430BCF-AD6A-4561-9DE1-853DF02014B6}" srcOrd="5" destOrd="0" parTransId="{A4D1A1F5-0CF5-43FF-B1A5-A9E67D6BA0C8}" sibTransId="{2672A063-DA87-46BC-B9D1-ED36DA03972B}"/>
    <dgm:cxn modelId="{C0F246DC-C7C0-4302-9BD2-E7FF86DE17A6}" type="presOf" srcId="{2A313A00-D586-4C0B-BDEB-A252414CFFE0}" destId="{C1E3121C-2616-4EE8-B184-4182BD32AD2B}" srcOrd="0" destOrd="0" presId="urn:microsoft.com/office/officeart/2005/8/layout/chevron1"/>
    <dgm:cxn modelId="{BBCE1E22-9325-4427-9396-14D8E4E70E65}" type="presOf" srcId="{BF52141D-B0B3-46F9-99A3-986BF804E38B}" destId="{FAE2D847-B024-40A4-B4CA-90CA024CCAF9}" srcOrd="0" destOrd="0" presId="urn:microsoft.com/office/officeart/2005/8/layout/chevron1"/>
    <dgm:cxn modelId="{30416793-172A-4821-A2CC-5C8C9B4638AC}" type="presOf" srcId="{2EFE0E2B-2A4A-477B-A45B-8F3DCFFA95BE}" destId="{FAE2D847-B024-40A4-B4CA-90CA024CCAF9}" srcOrd="0" destOrd="1" presId="urn:microsoft.com/office/officeart/2005/8/layout/chevron1"/>
    <dgm:cxn modelId="{34AFCD84-EA9C-467C-8933-DB34054EC374}" type="presOf" srcId="{1B3EC3DB-36ED-4E18-A004-C4B809D5574C}" destId="{972697F2-23F6-42EC-8F37-84B443BCED5A}" srcOrd="0" destOrd="1" presId="urn:microsoft.com/office/officeart/2005/8/layout/chevron1"/>
    <dgm:cxn modelId="{34A0AF20-E1F9-4693-9DB3-F2A6939EACEC}" srcId="{2A313A00-D586-4C0B-BDEB-A252414CFFE0}" destId="{BF52141D-B0B3-46F9-99A3-986BF804E38B}" srcOrd="0" destOrd="0" parTransId="{FE29FF43-4D1A-4F3E-9282-DBFB38B46B47}" sibTransId="{1F99E8DC-F30D-430E-84FB-98C2603392BC}"/>
    <dgm:cxn modelId="{C6BB6DDD-5336-4AAA-90F5-4C08BA18C51B}" srcId="{3A6C5947-7EDD-4B87-9B9D-E66AD223652B}" destId="{2A313A00-D586-4C0B-BDEB-A252414CFFE0}" srcOrd="0" destOrd="0" parTransId="{E630DC2C-6071-4082-A0E2-FCE00CD5F3FB}" sibTransId="{FEF0CB96-6D6E-4926-B960-74EA72C2C54E}"/>
    <dgm:cxn modelId="{3BA34329-7208-4172-9777-EB8A427164A2}" srcId="{70839D17-CC32-4D46-B2C6-82FB45274519}" destId="{70AEE6C8-A656-4322-95ED-8A3E2F50DFE6}" srcOrd="3" destOrd="0" parTransId="{C9611A5A-4DBC-4C4B-90F8-B475BC7B6709}" sibTransId="{8B162C62-A9CB-4C91-9BC5-8B44F56E7973}"/>
    <dgm:cxn modelId="{7205D0EC-052E-4DEF-962D-41F04027F8E7}" srcId="{3A6C5947-7EDD-4B87-9B9D-E66AD223652B}" destId="{70839D17-CC32-4D46-B2C6-82FB45274519}" srcOrd="2" destOrd="0" parTransId="{B9E734D0-516B-46E3-A121-DFBA86311F3D}" sibTransId="{151074CA-4B84-4011-A726-5D347A4BA893}"/>
    <dgm:cxn modelId="{5CF1696A-9588-49A9-83FA-4AB3565643D6}" srcId="{71B3F143-2CAC-4FAD-8FC4-C799F3E4B681}" destId="{F7AFCF69-5A6B-460B-97ED-4EA4614E9B68}" srcOrd="0" destOrd="0" parTransId="{5CB1A5C7-EB1C-4A9A-AD97-ABCA69981782}" sibTransId="{6715C309-A019-4CB6-9F7E-86A7AE2B8DE5}"/>
    <dgm:cxn modelId="{8330AFF5-477D-44B4-842C-794318D51CC8}" type="presOf" srcId="{EE6B848E-2CB8-4A14-A962-F0AF80BFEEBE}" destId="{4F67478B-6228-4F51-8691-79CE70E91730}" srcOrd="0" destOrd="2" presId="urn:microsoft.com/office/officeart/2005/8/layout/chevron1"/>
    <dgm:cxn modelId="{54143E46-8951-4D5F-BDA7-0366686F2AE6}" srcId="{2A313A00-D586-4C0B-BDEB-A252414CFFE0}" destId="{D30DF6AF-0CF5-44B9-A177-89745560684F}" srcOrd="2" destOrd="0" parTransId="{37D42DC8-D536-48C1-93A4-F7E6081AD2A9}" sibTransId="{F823A238-1C2D-4319-A80F-597A62A6D625}"/>
    <dgm:cxn modelId="{FDF1B85D-C541-4196-8DEC-B09E412CC6EF}" srcId="{70839D17-CC32-4D46-B2C6-82FB45274519}" destId="{EE6B848E-2CB8-4A14-A962-F0AF80BFEEBE}" srcOrd="2" destOrd="0" parTransId="{5B3CD16D-A1DF-4193-A57B-C170A7E76377}" sibTransId="{9FBB2056-229F-45BB-9ACE-03EF0D090278}"/>
    <dgm:cxn modelId="{47EF350C-BAC0-4462-9CDE-BBAF9BBBD924}" type="presOf" srcId="{9608EB1A-DD5C-4EEF-9004-837EEDB21D71}" destId="{972697F2-23F6-42EC-8F37-84B443BCED5A}" srcOrd="0" destOrd="0" presId="urn:microsoft.com/office/officeart/2005/8/layout/chevron1"/>
    <dgm:cxn modelId="{A4D2251D-09F3-4C52-9BBD-B3CBCD3C043E}" type="presOf" srcId="{564CC91A-3C1C-4138-84B6-7AF57CAA9B66}" destId="{E3BBAB93-45F1-4805-9535-8417844CBD08}" srcOrd="0" destOrd="0" presId="urn:microsoft.com/office/officeart/2005/8/layout/chevron1"/>
    <dgm:cxn modelId="{3659560A-7E69-4EAE-8D25-6A28AAF932FF}" type="presOf" srcId="{B6B9C87E-2311-4614-94F1-5D97DA9832D7}" destId="{FE15A25A-208E-42DF-B179-A746111EF060}" srcOrd="0" destOrd="0" presId="urn:microsoft.com/office/officeart/2005/8/layout/chevron1"/>
    <dgm:cxn modelId="{4E061A7B-41EA-4C37-9A50-DA372F508B37}" type="presOf" srcId="{3F24D95A-66FE-4AF3-90E7-9402CC0AA6ED}" destId="{FAE2D847-B024-40A4-B4CA-90CA024CCAF9}" srcOrd="0" destOrd="6" presId="urn:microsoft.com/office/officeart/2005/8/layout/chevron1"/>
    <dgm:cxn modelId="{DD7BE705-CD2C-4090-8120-71A78C12B485}" type="presOf" srcId="{E53CE4FB-F8E1-4634-8997-2792B43D52B3}" destId="{E3BBAB93-45F1-4805-9535-8417844CBD08}" srcOrd="0" destOrd="1" presId="urn:microsoft.com/office/officeart/2005/8/layout/chevron1"/>
    <dgm:cxn modelId="{3B265EBD-68BD-45B1-83C8-B957DF124055}" srcId="{71B3F143-2CAC-4FAD-8FC4-C799F3E4B681}" destId="{6816DC6F-0CCF-401C-98B1-8CC39F04CE84}" srcOrd="1" destOrd="0" parTransId="{A46FBC83-B3F8-417D-B151-8BA6DF6B7BC6}" sibTransId="{8BD0C7E6-973B-4BAA-BD5C-2B3FBCD309F6}"/>
    <dgm:cxn modelId="{6C04BE32-04D9-4C33-B41A-DA4A8E542DC8}" type="presOf" srcId="{00847068-68A4-4DA3-82CA-846E08BE74E6}" destId="{4F67478B-6228-4F51-8691-79CE70E91730}" srcOrd="0" destOrd="0" presId="urn:microsoft.com/office/officeart/2005/8/layout/chevron1"/>
    <dgm:cxn modelId="{2EF7E3FC-D949-4685-8899-736F7DC908C5}" srcId="{3A6C5947-7EDD-4B87-9B9D-E66AD223652B}" destId="{B6B9C87E-2311-4614-94F1-5D97DA9832D7}" srcOrd="4" destOrd="0" parTransId="{B1D0FAF5-35D8-414D-B34C-B440EA959C16}" sibTransId="{04BCDE85-5E48-45E3-86DD-4C8F3CC6DF09}"/>
    <dgm:cxn modelId="{19324C02-D414-40AA-B163-B5CD99E183AF}" srcId="{B6B9C87E-2311-4614-94F1-5D97DA9832D7}" destId="{E1511157-5F19-49D9-B259-4D245F984359}" srcOrd="2" destOrd="0" parTransId="{D4FD25E2-B454-4BE4-96AF-C140B5DB5B49}" sibTransId="{9AA212C6-5180-41ED-8517-7CD7E6CD4F2A}"/>
    <dgm:cxn modelId="{F6DB32EE-D657-4E43-BF6A-FEAED47EE24E}" type="presOf" srcId="{E1511157-5F19-49D9-B259-4D245F984359}" destId="{972697F2-23F6-42EC-8F37-84B443BCED5A}" srcOrd="0" destOrd="2" presId="urn:microsoft.com/office/officeart/2005/8/layout/chevron1"/>
    <dgm:cxn modelId="{5483ED18-69A3-42F3-A6DE-B5974DB65FE1}" srcId="{70839D17-CC32-4D46-B2C6-82FB45274519}" destId="{9B5B85B0-D4F5-4E4E-92F0-3A589B328F65}" srcOrd="1" destOrd="0" parTransId="{62AD85FA-DE9E-4F81-B903-F1F749F0DB50}" sibTransId="{C46948BF-C745-401F-91F1-D666ABD6ED6F}"/>
    <dgm:cxn modelId="{9ED10354-6065-424C-808D-0BBD9F10DE80}" srcId="{B6B9C87E-2311-4614-94F1-5D97DA9832D7}" destId="{0F6A69EA-660B-449B-9CD8-B8F9056841FE}" srcOrd="4" destOrd="0" parTransId="{66C41416-FD66-46F7-9D3E-9641CE871108}" sibTransId="{37333FFC-48C1-4DBF-B499-EED7AFA1CD7C}"/>
    <dgm:cxn modelId="{5FB7BFA5-6BF9-43F6-BD3D-F2D2C63ACE18}" srcId="{B6B9C87E-2311-4614-94F1-5D97DA9832D7}" destId="{28265CE0-63C1-439C-813E-14F8CC4A2AFE}" srcOrd="3" destOrd="0" parTransId="{602E204C-8100-4C05-AAC0-84854E72CF19}" sibTransId="{E9969DFD-62A2-4CE8-B13D-773EE423F99F}"/>
    <dgm:cxn modelId="{B8BDECFF-DF9C-417F-AAF0-84BFAAC554E3}" srcId="{B6B9C87E-2311-4614-94F1-5D97DA9832D7}" destId="{9608EB1A-DD5C-4EEF-9004-837EEDB21D71}" srcOrd="0" destOrd="0" parTransId="{2E103203-8506-45DB-B74C-D815F278B095}" sibTransId="{94C64F73-98C5-483C-B3A9-B78DEB419F62}"/>
    <dgm:cxn modelId="{40E22F64-5656-4E3F-A96C-FC527B83F10A}" srcId="{3A6C5947-7EDD-4B87-9B9D-E66AD223652B}" destId="{71B3F143-2CAC-4FAD-8FC4-C799F3E4B681}" srcOrd="1" destOrd="0" parTransId="{7770ED2D-ABBE-4417-A92A-11878B844CE9}" sibTransId="{0A037CB1-F116-46C9-B5DB-DB3E3A0865BE}"/>
    <dgm:cxn modelId="{7536AA9C-45D5-4D0C-AEAB-4AAA36ABA9C0}" type="presOf" srcId="{0F6A69EA-660B-449B-9CD8-B8F9056841FE}" destId="{972697F2-23F6-42EC-8F37-84B443BCED5A}" srcOrd="0" destOrd="4" presId="urn:microsoft.com/office/officeart/2005/8/layout/chevron1"/>
    <dgm:cxn modelId="{DAB34B32-1114-46B2-941C-EC5AB04B46C9}" srcId="{2A313A00-D586-4C0B-BDEB-A252414CFFE0}" destId="{4DFA8C09-90EF-4E9F-AE5B-00AA618B28EE}" srcOrd="3" destOrd="0" parTransId="{BACF0EF4-73F2-40D4-89FE-C637B5CAF33B}" sibTransId="{A29D280C-A18B-406D-A584-43DA6F656658}"/>
    <dgm:cxn modelId="{2B6489A1-44DF-4FEC-9A42-410F8E32D560}" type="presOf" srcId="{5E6AFE3C-F774-453B-9EEE-AC51308D1352}" destId="{E3BBAB93-45F1-4805-9535-8417844CBD08}" srcOrd="0" destOrd="2" presId="urn:microsoft.com/office/officeart/2005/8/layout/chevron1"/>
    <dgm:cxn modelId="{B2F9226D-9439-4B0C-BE3D-154A0B427B2E}" srcId="{B6B9C87E-2311-4614-94F1-5D97DA9832D7}" destId="{1B3EC3DB-36ED-4E18-A004-C4B809D5574C}" srcOrd="1" destOrd="0" parTransId="{B4EA3F26-882A-4417-8E3B-69862382D204}" sibTransId="{867FA11E-E921-4581-8CA4-CE269B1FB03C}"/>
    <dgm:cxn modelId="{89917344-71FF-4643-B9CD-F78BC5FAB8DE}" type="presOf" srcId="{D30DF6AF-0CF5-44B9-A177-89745560684F}" destId="{FAE2D847-B024-40A4-B4CA-90CA024CCAF9}" srcOrd="0" destOrd="2" presId="urn:microsoft.com/office/officeart/2005/8/layout/chevron1"/>
    <dgm:cxn modelId="{0341E560-B411-4532-A61A-0FC927F4D17D}" type="presOf" srcId="{2442D3A6-E303-4E86-9E2B-4A1CE662D522}" destId="{7826A2DE-0D8A-41BF-977E-2DF00484D1AD}" srcOrd="0" destOrd="0" presId="urn:microsoft.com/office/officeart/2005/8/layout/chevron1"/>
    <dgm:cxn modelId="{4940AFC6-B6DC-4248-9B1E-F1969DA4AE94}" srcId="{2442D3A6-E303-4E86-9E2B-4A1CE662D522}" destId="{5E6AFE3C-F774-453B-9EEE-AC51308D1352}" srcOrd="2" destOrd="0" parTransId="{57C804BA-B93A-4605-95A6-A74245ED4941}" sibTransId="{62506B40-1B33-4810-9BA4-77D15E06CD8F}"/>
    <dgm:cxn modelId="{BF5610DB-78BB-45BC-9AF3-6ECF2EBF2A59}" type="presOf" srcId="{3D96F599-70C4-4D7C-BC5E-63F35C5661B7}" destId="{D2D612F6-F070-41E9-9D23-F0FC1730E56A}" srcOrd="0" destOrd="2" presId="urn:microsoft.com/office/officeart/2005/8/layout/chevron1"/>
    <dgm:cxn modelId="{96FD064A-CA58-41E9-8C25-A540564A774B}" type="presOf" srcId="{6816DC6F-0CCF-401C-98B1-8CC39F04CE84}" destId="{D2D612F6-F070-41E9-9D23-F0FC1730E56A}" srcOrd="0" destOrd="1" presId="urn:microsoft.com/office/officeart/2005/8/layout/chevron1"/>
    <dgm:cxn modelId="{0A86CEAD-CA79-4841-A59A-48B794D123AA}" srcId="{71B3F143-2CAC-4FAD-8FC4-C799F3E4B681}" destId="{3D96F599-70C4-4D7C-BC5E-63F35C5661B7}" srcOrd="2" destOrd="0" parTransId="{C2A87463-9D3B-4885-8EAD-A059361C3F47}" sibTransId="{933769E9-34BB-46E0-9AA7-5F87A3CF4F83}"/>
    <dgm:cxn modelId="{C5ED7FB3-20CC-4799-8207-3FC4BC2EE440}" srcId="{70839D17-CC32-4D46-B2C6-82FB45274519}" destId="{00847068-68A4-4DA3-82CA-846E08BE74E6}" srcOrd="0" destOrd="0" parTransId="{7540C759-F0FA-412E-9E96-0B28B93BCF7E}" sibTransId="{70357F04-51D5-4086-BB92-73DB714E73B7}"/>
    <dgm:cxn modelId="{A6E3820C-ECE2-4629-8EE8-55590719ED29}" type="presOf" srcId="{28265CE0-63C1-439C-813E-14F8CC4A2AFE}" destId="{972697F2-23F6-42EC-8F37-84B443BCED5A}" srcOrd="0" destOrd="3" presId="urn:microsoft.com/office/officeart/2005/8/layout/chevron1"/>
    <dgm:cxn modelId="{F939C375-B63C-4BE8-A642-A50CC2F81106}" type="presOf" srcId="{4DFA8C09-90EF-4E9F-AE5B-00AA618B28EE}" destId="{FAE2D847-B024-40A4-B4CA-90CA024CCAF9}" srcOrd="0" destOrd="3" presId="urn:microsoft.com/office/officeart/2005/8/layout/chevron1"/>
    <dgm:cxn modelId="{73272427-3A95-4519-8BDA-E66EAEDC821C}" type="presOf" srcId="{70839D17-CC32-4D46-B2C6-82FB45274519}" destId="{F0E76B87-AE67-4D83-A571-7DBBE77237DD}" srcOrd="0" destOrd="0" presId="urn:microsoft.com/office/officeart/2005/8/layout/chevron1"/>
    <dgm:cxn modelId="{3AC860D8-943A-40F4-A251-C3CFBC954CE8}" srcId="{70839D17-CC32-4D46-B2C6-82FB45274519}" destId="{F8DAFAB5-728D-41B2-ACE9-69D0BEDE26BC}" srcOrd="5" destOrd="0" parTransId="{A35C3E62-E537-48DD-895C-E72846429C68}" sibTransId="{C7CE4553-AE55-4FAB-8396-D95F48027045}"/>
    <dgm:cxn modelId="{E7CFCAC9-56A8-4656-897E-C6F9259A1A6F}" type="presOf" srcId="{F8DAFAB5-728D-41B2-ACE9-69D0BEDE26BC}" destId="{4F67478B-6228-4F51-8691-79CE70E91730}" srcOrd="0" destOrd="5" presId="urn:microsoft.com/office/officeart/2005/8/layout/chevron1"/>
    <dgm:cxn modelId="{06BB7B0F-1C46-40F3-893B-F06F9BBB274C}" type="presOf" srcId="{F7AFCF69-5A6B-460B-97ED-4EA4614E9B68}" destId="{D2D612F6-F070-41E9-9D23-F0FC1730E56A}" srcOrd="0" destOrd="0" presId="urn:microsoft.com/office/officeart/2005/8/layout/chevron1"/>
    <dgm:cxn modelId="{B5FC4983-C25E-41C0-B472-09380B71CE26}" srcId="{70839D17-CC32-4D46-B2C6-82FB45274519}" destId="{0F790C74-38A8-43CB-92CE-2BBD9CCA0385}" srcOrd="6" destOrd="0" parTransId="{D8511B8D-D30F-465C-AD38-AB9597BF8317}" sibTransId="{76331F30-6F70-494A-B636-FFF5E2ADF99D}"/>
    <dgm:cxn modelId="{6CC7BE76-C1B0-429B-A9EC-2A4509B7F8CC}" type="presOf" srcId="{3A6C5947-7EDD-4B87-9B9D-E66AD223652B}" destId="{4A2662C9-0438-4468-9710-1851764F9656}" srcOrd="0" destOrd="0" presId="urn:microsoft.com/office/officeart/2005/8/layout/chevron1"/>
    <dgm:cxn modelId="{70E9B386-0B37-4B7B-9160-CCED49F50F8C}" type="presOf" srcId="{C845E59E-BB34-4F9B-B8F8-67B1EC4189EB}" destId="{FAE2D847-B024-40A4-B4CA-90CA024CCAF9}" srcOrd="0" destOrd="4" presId="urn:microsoft.com/office/officeart/2005/8/layout/chevron1"/>
    <dgm:cxn modelId="{2035C17B-9D50-4C6F-87F4-8E3D959F3570}" srcId="{2442D3A6-E303-4E86-9E2B-4A1CE662D522}" destId="{564CC91A-3C1C-4138-84B6-7AF57CAA9B66}" srcOrd="0" destOrd="0" parTransId="{E0D31487-37CC-424C-84FD-D812BB558654}" sibTransId="{9A3A04ED-5934-479D-8740-23EBEE10CD7F}"/>
    <dgm:cxn modelId="{6DF3F841-9C3A-4C48-A737-3262625472CC}" srcId="{2442D3A6-E303-4E86-9E2B-4A1CE662D522}" destId="{E53CE4FB-F8E1-4634-8997-2792B43D52B3}" srcOrd="1" destOrd="0" parTransId="{ED911C48-7C6B-482A-9D2E-CC89FBE1D90B}" sibTransId="{44FBED6F-E2EF-4FDD-9EE1-BDFFAD3469B6}"/>
    <dgm:cxn modelId="{4003FCEF-49D0-42DC-9C92-92DBD025BFDD}" srcId="{2A313A00-D586-4C0B-BDEB-A252414CFFE0}" destId="{3F24D95A-66FE-4AF3-90E7-9402CC0AA6ED}" srcOrd="6" destOrd="0" parTransId="{F833FCB4-9E7A-4383-A2E0-6E5C26500C5D}" sibTransId="{4F08D9C7-72F3-4D61-9593-C67ADFBD4F60}"/>
    <dgm:cxn modelId="{E58C5164-86BA-4C14-92E6-F39B78C10915}" type="presOf" srcId="{0F790C74-38A8-43CB-92CE-2BBD9CCA0385}" destId="{4F67478B-6228-4F51-8691-79CE70E91730}" srcOrd="0" destOrd="6" presId="urn:microsoft.com/office/officeart/2005/8/layout/chevron1"/>
    <dgm:cxn modelId="{F8AE14A7-7E4B-41B4-9298-A3B144C03A10}" srcId="{70839D17-CC32-4D46-B2C6-82FB45274519}" destId="{D81D6CD3-B3BF-4BB3-88D8-7D8D49250CEB}" srcOrd="4" destOrd="0" parTransId="{AEC5979F-28D8-4B7A-869A-719DFBFDE2CD}" sibTransId="{2926855C-2064-4465-B5B0-70ABC5B7B64E}"/>
    <dgm:cxn modelId="{1A4712B5-A0B7-47C6-BF05-5F423A449EF3}" srcId="{3A6C5947-7EDD-4B87-9B9D-E66AD223652B}" destId="{2442D3A6-E303-4E86-9E2B-4A1CE662D522}" srcOrd="3" destOrd="0" parTransId="{E59638AB-FCE4-43F6-931A-C3BEBB469079}" sibTransId="{12BAB30D-EB82-4FF5-9658-EC58C96246BD}"/>
    <dgm:cxn modelId="{9643A1A3-F93D-4827-B62D-FCCE58445586}" type="presOf" srcId="{9B5B85B0-D4F5-4E4E-92F0-3A589B328F65}" destId="{4F67478B-6228-4F51-8691-79CE70E91730}" srcOrd="0" destOrd="1" presId="urn:microsoft.com/office/officeart/2005/8/layout/chevron1"/>
    <dgm:cxn modelId="{CD8D0A82-72A6-4B66-AE80-80981A6B2697}" type="presOf" srcId="{D81D6CD3-B3BF-4BB3-88D8-7D8D49250CEB}" destId="{4F67478B-6228-4F51-8691-79CE70E91730}" srcOrd="0" destOrd="4" presId="urn:microsoft.com/office/officeart/2005/8/layout/chevron1"/>
    <dgm:cxn modelId="{859D0C8A-BAF2-4346-8DB6-E56CE86B03F9}" srcId="{2A313A00-D586-4C0B-BDEB-A252414CFFE0}" destId="{C845E59E-BB34-4F9B-B8F8-67B1EC4189EB}" srcOrd="4" destOrd="0" parTransId="{7DE0F71A-5CE8-48F2-A8D9-0F9787A69C04}" sibTransId="{88F8C058-5D53-4BFD-AEE2-63F6A69367A0}"/>
    <dgm:cxn modelId="{86C8E2A6-2BDB-4142-A829-D23D140322EC}" type="presParOf" srcId="{4A2662C9-0438-4468-9710-1851764F9656}" destId="{0A6F5801-6ADE-4E1A-A985-914A7598E5AC}" srcOrd="0" destOrd="0" presId="urn:microsoft.com/office/officeart/2005/8/layout/chevron1"/>
    <dgm:cxn modelId="{37C8D093-704A-4E9C-AEAA-19A81E3D8197}" type="presParOf" srcId="{0A6F5801-6ADE-4E1A-A985-914A7598E5AC}" destId="{C1E3121C-2616-4EE8-B184-4182BD32AD2B}" srcOrd="0" destOrd="0" presId="urn:microsoft.com/office/officeart/2005/8/layout/chevron1"/>
    <dgm:cxn modelId="{EE636561-317A-493F-B533-F4DA37CA06D1}" type="presParOf" srcId="{0A6F5801-6ADE-4E1A-A985-914A7598E5AC}" destId="{FAE2D847-B024-40A4-B4CA-90CA024CCAF9}" srcOrd="1" destOrd="0" presId="urn:microsoft.com/office/officeart/2005/8/layout/chevron1"/>
    <dgm:cxn modelId="{C30B06C0-FBA9-4AC9-A266-E6F87A70F770}" type="presParOf" srcId="{4A2662C9-0438-4468-9710-1851764F9656}" destId="{D28277B1-4877-4BC5-A93E-293D6E45B94A}" srcOrd="1" destOrd="0" presId="urn:microsoft.com/office/officeart/2005/8/layout/chevron1"/>
    <dgm:cxn modelId="{B3562ECA-FA66-4A50-BE2B-65503D717EB7}" type="presParOf" srcId="{4A2662C9-0438-4468-9710-1851764F9656}" destId="{02AD0AE6-76D2-4E58-B7A9-8D839A43089D}" srcOrd="2" destOrd="0" presId="urn:microsoft.com/office/officeart/2005/8/layout/chevron1"/>
    <dgm:cxn modelId="{86EA9383-1CA7-4432-A3B3-CEB5467604A6}" type="presParOf" srcId="{02AD0AE6-76D2-4E58-B7A9-8D839A43089D}" destId="{74C626BD-BD48-4141-ABA0-98FAB596FC3D}" srcOrd="0" destOrd="0" presId="urn:microsoft.com/office/officeart/2005/8/layout/chevron1"/>
    <dgm:cxn modelId="{6B394A81-3BE1-499E-81E1-7E4D3D9445F3}" type="presParOf" srcId="{02AD0AE6-76D2-4E58-B7A9-8D839A43089D}" destId="{D2D612F6-F070-41E9-9D23-F0FC1730E56A}" srcOrd="1" destOrd="0" presId="urn:microsoft.com/office/officeart/2005/8/layout/chevron1"/>
    <dgm:cxn modelId="{6FDC5D09-AC9F-451C-AE5B-E8F7BCAB9AA7}" type="presParOf" srcId="{4A2662C9-0438-4468-9710-1851764F9656}" destId="{7C407D17-93A8-4242-A362-DBDA42014080}" srcOrd="3" destOrd="0" presId="urn:microsoft.com/office/officeart/2005/8/layout/chevron1"/>
    <dgm:cxn modelId="{FE269776-9787-4F50-B61F-9207E0858187}" type="presParOf" srcId="{4A2662C9-0438-4468-9710-1851764F9656}" destId="{38EA7050-8BAA-4FF8-91F6-46D5EEF5057F}" srcOrd="4" destOrd="0" presId="urn:microsoft.com/office/officeart/2005/8/layout/chevron1"/>
    <dgm:cxn modelId="{B5475C1B-9807-4862-AF91-1B2775C4E662}" type="presParOf" srcId="{38EA7050-8BAA-4FF8-91F6-46D5EEF5057F}" destId="{F0E76B87-AE67-4D83-A571-7DBBE77237DD}" srcOrd="0" destOrd="0" presId="urn:microsoft.com/office/officeart/2005/8/layout/chevron1"/>
    <dgm:cxn modelId="{176C9BF9-D894-4504-863C-882FE7F21B04}" type="presParOf" srcId="{38EA7050-8BAA-4FF8-91F6-46D5EEF5057F}" destId="{4F67478B-6228-4F51-8691-79CE70E91730}" srcOrd="1" destOrd="0" presId="urn:microsoft.com/office/officeart/2005/8/layout/chevron1"/>
    <dgm:cxn modelId="{6F040DBC-27F4-41B3-91F0-6CB15AEBBA7F}" type="presParOf" srcId="{4A2662C9-0438-4468-9710-1851764F9656}" destId="{38DD2952-A64A-4EE2-BBF4-0C89BB80BB7D}" srcOrd="5" destOrd="0" presId="urn:microsoft.com/office/officeart/2005/8/layout/chevron1"/>
    <dgm:cxn modelId="{548CF670-1032-4287-8BEB-5652E5C07F13}" type="presParOf" srcId="{4A2662C9-0438-4468-9710-1851764F9656}" destId="{E76D2184-3886-423E-9724-6AA4B149D564}" srcOrd="6" destOrd="0" presId="urn:microsoft.com/office/officeart/2005/8/layout/chevron1"/>
    <dgm:cxn modelId="{2A13F614-511A-4297-A11B-CE75C425AAFD}" type="presParOf" srcId="{E76D2184-3886-423E-9724-6AA4B149D564}" destId="{7826A2DE-0D8A-41BF-977E-2DF00484D1AD}" srcOrd="0" destOrd="0" presId="urn:microsoft.com/office/officeart/2005/8/layout/chevron1"/>
    <dgm:cxn modelId="{D6431441-07D3-4ECB-BCF2-EAEA7B9AAC24}" type="presParOf" srcId="{E76D2184-3886-423E-9724-6AA4B149D564}" destId="{E3BBAB93-45F1-4805-9535-8417844CBD08}" srcOrd="1" destOrd="0" presId="urn:microsoft.com/office/officeart/2005/8/layout/chevron1"/>
    <dgm:cxn modelId="{A579D77F-46A3-4FBB-9BB2-C9A5B68ABCC3}" type="presParOf" srcId="{4A2662C9-0438-4468-9710-1851764F9656}" destId="{FC472654-8DA3-4A71-987A-50DF8D24DEFA}" srcOrd="7" destOrd="0" presId="urn:microsoft.com/office/officeart/2005/8/layout/chevron1"/>
    <dgm:cxn modelId="{399CFAA2-1DBD-48B3-AE28-5B42E065DAB2}" type="presParOf" srcId="{4A2662C9-0438-4468-9710-1851764F9656}" destId="{B6C1F14E-D606-405B-BC8D-BB677FD44641}" srcOrd="8" destOrd="0" presId="urn:microsoft.com/office/officeart/2005/8/layout/chevron1"/>
    <dgm:cxn modelId="{C7873632-47C5-4066-8E94-19875DF302D5}" type="presParOf" srcId="{B6C1F14E-D606-405B-BC8D-BB677FD44641}" destId="{FE15A25A-208E-42DF-B179-A746111EF060}" srcOrd="0" destOrd="0" presId="urn:microsoft.com/office/officeart/2005/8/layout/chevron1"/>
    <dgm:cxn modelId="{3603E1E5-9A5F-48EB-9ED0-9D69EDB5160E}" type="presParOf" srcId="{B6C1F14E-D606-405B-BC8D-BB677FD44641}" destId="{972697F2-23F6-42EC-8F37-84B443BCED5A}"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33C74B-AB53-4545-AEA5-EAE16A7794D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2E914589-05C9-496A-8D2B-63F76C9C888F}">
      <dgm:prSet/>
      <dgm:spPr/>
      <dgm:t>
        <a:bodyPr/>
        <a:lstStyle/>
        <a:p>
          <a:r>
            <a:rPr lang="en-GB" b="1"/>
            <a:t>Team leader/supervisor</a:t>
          </a:r>
        </a:p>
        <a:p>
          <a:r>
            <a:rPr lang="en-GB" b="1"/>
            <a:t>Oversees data collection team (for regional area or module) and validates questionnaires </a:t>
          </a:r>
        </a:p>
      </dgm:t>
    </dgm:pt>
    <dgm:pt modelId="{76E8013A-9972-4BF2-AEC5-469C6F6C4B39}" type="parTrans" cxnId="{58385E17-688A-4C12-98BA-9E20047ECB85}">
      <dgm:prSet/>
      <dgm:spPr/>
      <dgm:t>
        <a:bodyPr/>
        <a:lstStyle/>
        <a:p>
          <a:endParaRPr lang="en-GB"/>
        </a:p>
      </dgm:t>
    </dgm:pt>
    <dgm:pt modelId="{A3B41550-ADD2-4A14-92F6-50E0FD0CB536}" type="sibTrans" cxnId="{58385E17-688A-4C12-98BA-9E20047ECB85}">
      <dgm:prSet/>
      <dgm:spPr/>
      <dgm:t>
        <a:bodyPr/>
        <a:lstStyle/>
        <a:p>
          <a:endParaRPr lang="en-GB"/>
        </a:p>
      </dgm:t>
    </dgm:pt>
    <dgm:pt modelId="{A9944A14-E704-4683-8668-6643C1C9270E}">
      <dgm:prSet/>
      <dgm:spPr/>
      <dgm:t>
        <a:bodyPr/>
        <a:lstStyle/>
        <a:p>
          <a:r>
            <a:rPr lang="en-GB"/>
            <a:t>Organizes/schedules data collection telephone interviews</a:t>
          </a:r>
        </a:p>
      </dgm:t>
    </dgm:pt>
    <dgm:pt modelId="{7C955DCD-ECF2-494A-8876-9FB29143C1EC}" type="parTrans" cxnId="{697C1D6E-3D55-4066-936B-E31B47C8B067}">
      <dgm:prSet/>
      <dgm:spPr/>
      <dgm:t>
        <a:bodyPr/>
        <a:lstStyle/>
        <a:p>
          <a:endParaRPr lang="en-GB"/>
        </a:p>
      </dgm:t>
    </dgm:pt>
    <dgm:pt modelId="{B19DB832-DDE3-45A6-9121-35E14D873308}" type="sibTrans" cxnId="{697C1D6E-3D55-4066-936B-E31B47C8B067}">
      <dgm:prSet/>
      <dgm:spPr/>
      <dgm:t>
        <a:bodyPr/>
        <a:lstStyle/>
        <a:p>
          <a:endParaRPr lang="en-GB"/>
        </a:p>
      </dgm:t>
    </dgm:pt>
    <dgm:pt modelId="{16544A15-3F6B-4849-B699-0D1E76851F27}">
      <dgm:prSet/>
      <dgm:spPr/>
      <dgm:t>
        <a:bodyPr/>
        <a:lstStyle/>
        <a:p>
          <a:r>
            <a:rPr lang="en-GB"/>
            <a:t>Prepares the necessary materials for data collection</a:t>
          </a:r>
        </a:p>
      </dgm:t>
    </dgm:pt>
    <dgm:pt modelId="{73EE1159-7D33-438B-B1C6-08F40B7A73FD}" type="parTrans" cxnId="{D2D6EBF1-9447-495F-AF30-74F1FE6893C5}">
      <dgm:prSet/>
      <dgm:spPr/>
      <dgm:t>
        <a:bodyPr/>
        <a:lstStyle/>
        <a:p>
          <a:endParaRPr lang="en-GB"/>
        </a:p>
      </dgm:t>
    </dgm:pt>
    <dgm:pt modelId="{E0F73E05-4F89-41DE-9764-AEA7964869C6}" type="sibTrans" cxnId="{D2D6EBF1-9447-495F-AF30-74F1FE6893C5}">
      <dgm:prSet/>
      <dgm:spPr/>
      <dgm:t>
        <a:bodyPr/>
        <a:lstStyle/>
        <a:p>
          <a:endParaRPr lang="en-GB"/>
        </a:p>
      </dgm:t>
    </dgm:pt>
    <dgm:pt modelId="{5BAD0B7A-518F-4BBD-B2CD-D9B53316BEEF}">
      <dgm:prSet/>
      <dgm:spPr/>
      <dgm:t>
        <a:bodyPr/>
        <a:lstStyle/>
        <a:p>
          <a:r>
            <a:rPr lang="en-US"/>
            <a:t>Ensure data collectors/interviewers are ready for data collection </a:t>
          </a:r>
          <a:endParaRPr lang="en-GB"/>
        </a:p>
      </dgm:t>
    </dgm:pt>
    <dgm:pt modelId="{DDE97791-47D7-410C-9C1E-710EC658A6A5}" type="parTrans" cxnId="{7D0A49A6-108F-4E81-8CFF-E90C8925359E}">
      <dgm:prSet/>
      <dgm:spPr/>
      <dgm:t>
        <a:bodyPr/>
        <a:lstStyle/>
        <a:p>
          <a:endParaRPr lang="en-GB"/>
        </a:p>
      </dgm:t>
    </dgm:pt>
    <dgm:pt modelId="{87E298EF-3496-41DA-A9D2-9576D387B13D}" type="sibTrans" cxnId="{7D0A49A6-108F-4E81-8CFF-E90C8925359E}">
      <dgm:prSet/>
      <dgm:spPr/>
      <dgm:t>
        <a:bodyPr/>
        <a:lstStyle/>
        <a:p>
          <a:endParaRPr lang="en-GB"/>
        </a:p>
      </dgm:t>
    </dgm:pt>
    <dgm:pt modelId="{B37978C8-D25F-437F-A68A-A8800C73BE30}">
      <dgm:prSet/>
      <dgm:spPr/>
      <dgm:t>
        <a:bodyPr/>
        <a:lstStyle/>
        <a:p>
          <a:r>
            <a:rPr lang="en-GB"/>
            <a:t>Supervises data collection activities</a:t>
          </a:r>
        </a:p>
      </dgm:t>
    </dgm:pt>
    <dgm:pt modelId="{17079E05-6AFC-41AE-A874-E1BEDA88EE71}" type="parTrans" cxnId="{23EC8443-5666-41E8-8F37-461813DD63B3}">
      <dgm:prSet/>
      <dgm:spPr/>
      <dgm:t>
        <a:bodyPr/>
        <a:lstStyle/>
        <a:p>
          <a:endParaRPr lang="en-GB"/>
        </a:p>
      </dgm:t>
    </dgm:pt>
    <dgm:pt modelId="{FD263F47-3C87-44E1-AA77-36B3FEEF50F6}" type="sibTrans" cxnId="{23EC8443-5666-41E8-8F37-461813DD63B3}">
      <dgm:prSet/>
      <dgm:spPr/>
      <dgm:t>
        <a:bodyPr/>
        <a:lstStyle/>
        <a:p>
          <a:endParaRPr lang="en-GB"/>
        </a:p>
      </dgm:t>
    </dgm:pt>
    <dgm:pt modelId="{26297938-2A54-4B43-A6D2-0BB94CD1EA8E}">
      <dgm:prSet/>
      <dgm:spPr/>
      <dgm:t>
        <a:bodyPr/>
        <a:lstStyle/>
        <a:p>
          <a:r>
            <a:rPr lang="en-GB"/>
            <a:t>Ensures data collection protocols are followed</a:t>
          </a:r>
        </a:p>
      </dgm:t>
    </dgm:pt>
    <dgm:pt modelId="{856C7F67-6509-49D3-91E2-4166D49C7A9B}" type="parTrans" cxnId="{FEB84847-808B-4F80-8D75-1C3AB41670C7}">
      <dgm:prSet/>
      <dgm:spPr/>
      <dgm:t>
        <a:bodyPr/>
        <a:lstStyle/>
        <a:p>
          <a:endParaRPr lang="en-GB"/>
        </a:p>
      </dgm:t>
    </dgm:pt>
    <dgm:pt modelId="{07C60799-2B22-4B3F-BDF7-5909EA8F9BB4}" type="sibTrans" cxnId="{FEB84847-808B-4F80-8D75-1C3AB41670C7}">
      <dgm:prSet/>
      <dgm:spPr/>
      <dgm:t>
        <a:bodyPr/>
        <a:lstStyle/>
        <a:p>
          <a:endParaRPr lang="en-GB"/>
        </a:p>
      </dgm:t>
    </dgm:pt>
    <dgm:pt modelId="{84176A8D-FC81-4431-A504-D053B7357F78}">
      <dgm:prSet/>
      <dgm:spPr/>
      <dgm:t>
        <a:bodyPr/>
        <a:lstStyle/>
        <a:p>
          <a:r>
            <a:rPr lang="en-GB" dirty="0"/>
            <a:t>Checks submitted interview results at the end of each day for completeness /errors</a:t>
          </a:r>
        </a:p>
      </dgm:t>
    </dgm:pt>
    <dgm:pt modelId="{38E052BD-372B-4804-82E6-16225F82C683}" type="parTrans" cxnId="{148D3242-8AA7-468A-BFD2-765A15560AF5}">
      <dgm:prSet/>
      <dgm:spPr/>
      <dgm:t>
        <a:bodyPr/>
        <a:lstStyle/>
        <a:p>
          <a:endParaRPr lang="en-GB"/>
        </a:p>
      </dgm:t>
    </dgm:pt>
    <dgm:pt modelId="{8DAA6159-B4CA-4B63-9312-6B440884CA82}" type="sibTrans" cxnId="{148D3242-8AA7-468A-BFD2-765A15560AF5}">
      <dgm:prSet/>
      <dgm:spPr/>
      <dgm:t>
        <a:bodyPr/>
        <a:lstStyle/>
        <a:p>
          <a:endParaRPr lang="en-GB"/>
        </a:p>
      </dgm:t>
    </dgm:pt>
    <dgm:pt modelId="{9CCA17A4-D53A-42EA-A06B-440966A768DC}">
      <dgm:prSet/>
      <dgm:spPr/>
      <dgm:t>
        <a:bodyPr/>
        <a:lstStyle/>
        <a:p>
          <a:r>
            <a:rPr lang="en-US" dirty="0"/>
            <a:t>Inform the survey manager if facilities could not be contacted (to provide alternative site)</a:t>
          </a:r>
          <a:endParaRPr lang="en-GB" dirty="0"/>
        </a:p>
      </dgm:t>
    </dgm:pt>
    <dgm:pt modelId="{841A457B-1DCC-431F-AA75-8A8D19EDC092}" type="parTrans" cxnId="{488B3695-E412-49C5-AD50-E713A5650F14}">
      <dgm:prSet/>
      <dgm:spPr/>
      <dgm:t>
        <a:bodyPr/>
        <a:lstStyle/>
        <a:p>
          <a:endParaRPr lang="en-GB"/>
        </a:p>
      </dgm:t>
    </dgm:pt>
    <dgm:pt modelId="{6E64A3DB-2D50-498F-A2E0-00BB664FB3FE}" type="sibTrans" cxnId="{488B3695-E412-49C5-AD50-E713A5650F14}">
      <dgm:prSet/>
      <dgm:spPr/>
      <dgm:t>
        <a:bodyPr/>
        <a:lstStyle/>
        <a:p>
          <a:endParaRPr lang="en-GB"/>
        </a:p>
      </dgm:t>
    </dgm:pt>
    <dgm:pt modelId="{34B8092A-AA5F-4996-911A-7BDB46012894}">
      <dgm:prSet/>
      <dgm:spPr/>
      <dgm:t>
        <a:bodyPr/>
        <a:lstStyle/>
        <a:p>
          <a:r>
            <a:rPr lang="en-GB" dirty="0"/>
            <a:t>Reports to survey manager and data manager/analyst at the end of each day</a:t>
          </a:r>
        </a:p>
      </dgm:t>
    </dgm:pt>
    <dgm:pt modelId="{42D7D56D-6F96-48CA-8453-908A26ED5BDC}" type="parTrans" cxnId="{AD22AF9D-4C02-418C-9605-84F1B6D8EF25}">
      <dgm:prSet/>
      <dgm:spPr/>
      <dgm:t>
        <a:bodyPr/>
        <a:lstStyle/>
        <a:p>
          <a:endParaRPr lang="en-GB"/>
        </a:p>
      </dgm:t>
    </dgm:pt>
    <dgm:pt modelId="{6A0FA4AF-6A7B-40D8-B7F3-9944269123D1}" type="sibTrans" cxnId="{AD22AF9D-4C02-418C-9605-84F1B6D8EF25}">
      <dgm:prSet/>
      <dgm:spPr/>
      <dgm:t>
        <a:bodyPr/>
        <a:lstStyle/>
        <a:p>
          <a:endParaRPr lang="en-GB"/>
        </a:p>
      </dgm:t>
    </dgm:pt>
    <dgm:pt modelId="{744FBE01-B73C-4EAC-9449-D91ABB1CB122}" type="pres">
      <dgm:prSet presAssocID="{A433C74B-AB53-4545-AEA5-EAE16A7794D3}" presName="Name0" presStyleCnt="0">
        <dgm:presLayoutVars>
          <dgm:dir/>
          <dgm:animLvl val="lvl"/>
          <dgm:resizeHandles val="exact"/>
        </dgm:presLayoutVars>
      </dgm:prSet>
      <dgm:spPr/>
      <dgm:t>
        <a:bodyPr/>
        <a:lstStyle/>
        <a:p>
          <a:endParaRPr lang="en-US"/>
        </a:p>
      </dgm:t>
    </dgm:pt>
    <dgm:pt modelId="{F2C752D0-09B2-4196-B942-F01BCF950D31}" type="pres">
      <dgm:prSet presAssocID="{2E914589-05C9-496A-8D2B-63F76C9C888F}" presName="composite" presStyleCnt="0"/>
      <dgm:spPr/>
    </dgm:pt>
    <dgm:pt modelId="{606B6375-E930-4944-A560-85801CD0359C}" type="pres">
      <dgm:prSet presAssocID="{2E914589-05C9-496A-8D2B-63F76C9C888F}" presName="parTx" presStyleLbl="alignNode1" presStyleIdx="0" presStyleCnt="1">
        <dgm:presLayoutVars>
          <dgm:chMax val="0"/>
          <dgm:chPref val="0"/>
          <dgm:bulletEnabled val="1"/>
        </dgm:presLayoutVars>
      </dgm:prSet>
      <dgm:spPr/>
      <dgm:t>
        <a:bodyPr/>
        <a:lstStyle/>
        <a:p>
          <a:endParaRPr lang="en-US"/>
        </a:p>
      </dgm:t>
    </dgm:pt>
    <dgm:pt modelId="{A69E2A02-E3DD-43F3-8B85-854717636D52}" type="pres">
      <dgm:prSet presAssocID="{2E914589-05C9-496A-8D2B-63F76C9C888F}" presName="desTx" presStyleLbl="alignAccFollowNode1" presStyleIdx="0" presStyleCnt="1">
        <dgm:presLayoutVars>
          <dgm:bulletEnabled val="1"/>
        </dgm:presLayoutVars>
      </dgm:prSet>
      <dgm:spPr/>
      <dgm:t>
        <a:bodyPr/>
        <a:lstStyle/>
        <a:p>
          <a:endParaRPr lang="en-US"/>
        </a:p>
      </dgm:t>
    </dgm:pt>
  </dgm:ptLst>
  <dgm:cxnLst>
    <dgm:cxn modelId="{58385E17-688A-4C12-98BA-9E20047ECB85}" srcId="{A433C74B-AB53-4545-AEA5-EAE16A7794D3}" destId="{2E914589-05C9-496A-8D2B-63F76C9C888F}" srcOrd="0" destOrd="0" parTransId="{76E8013A-9972-4BF2-AEC5-469C6F6C4B39}" sibTransId="{A3B41550-ADD2-4A14-92F6-50E0FD0CB536}"/>
    <dgm:cxn modelId="{B1BF5B3D-9707-4D91-BBCE-B8A9AF1A918B}" type="presOf" srcId="{26297938-2A54-4B43-A6D2-0BB94CD1EA8E}" destId="{A69E2A02-E3DD-43F3-8B85-854717636D52}" srcOrd="0" destOrd="4" presId="urn:microsoft.com/office/officeart/2005/8/layout/hList1"/>
    <dgm:cxn modelId="{74901259-F392-4999-A754-C0B634ACE9C4}" type="presOf" srcId="{9CCA17A4-D53A-42EA-A06B-440966A768DC}" destId="{A69E2A02-E3DD-43F3-8B85-854717636D52}" srcOrd="0" destOrd="6" presId="urn:microsoft.com/office/officeart/2005/8/layout/hList1"/>
    <dgm:cxn modelId="{E7360FF6-552E-4157-B465-23311159D85B}" type="presOf" srcId="{16544A15-3F6B-4849-B699-0D1E76851F27}" destId="{A69E2A02-E3DD-43F3-8B85-854717636D52}" srcOrd="0" destOrd="1" presId="urn:microsoft.com/office/officeart/2005/8/layout/hList1"/>
    <dgm:cxn modelId="{7D0A49A6-108F-4E81-8CFF-E90C8925359E}" srcId="{2E914589-05C9-496A-8D2B-63F76C9C888F}" destId="{5BAD0B7A-518F-4BBD-B2CD-D9B53316BEEF}" srcOrd="2" destOrd="0" parTransId="{DDE97791-47D7-410C-9C1E-710EC658A6A5}" sibTransId="{87E298EF-3496-41DA-A9D2-9576D387B13D}"/>
    <dgm:cxn modelId="{ADF752DF-C956-4C4E-B8B8-1E05FD9F65BC}" type="presOf" srcId="{84176A8D-FC81-4431-A504-D053B7357F78}" destId="{A69E2A02-E3DD-43F3-8B85-854717636D52}" srcOrd="0" destOrd="5" presId="urn:microsoft.com/office/officeart/2005/8/layout/hList1"/>
    <dgm:cxn modelId="{FEB84847-808B-4F80-8D75-1C3AB41670C7}" srcId="{2E914589-05C9-496A-8D2B-63F76C9C888F}" destId="{26297938-2A54-4B43-A6D2-0BB94CD1EA8E}" srcOrd="4" destOrd="0" parTransId="{856C7F67-6509-49D3-91E2-4166D49C7A9B}" sibTransId="{07C60799-2B22-4B3F-BDF7-5909EA8F9BB4}"/>
    <dgm:cxn modelId="{D4B7225E-B7D8-4176-8A7C-73E88932C2B3}" type="presOf" srcId="{34B8092A-AA5F-4996-911A-7BDB46012894}" destId="{A69E2A02-E3DD-43F3-8B85-854717636D52}" srcOrd="0" destOrd="7" presId="urn:microsoft.com/office/officeart/2005/8/layout/hList1"/>
    <dgm:cxn modelId="{697C1D6E-3D55-4066-936B-E31B47C8B067}" srcId="{2E914589-05C9-496A-8D2B-63F76C9C888F}" destId="{A9944A14-E704-4683-8668-6643C1C9270E}" srcOrd="0" destOrd="0" parTransId="{7C955DCD-ECF2-494A-8876-9FB29143C1EC}" sibTransId="{B19DB832-DDE3-45A6-9121-35E14D873308}"/>
    <dgm:cxn modelId="{5C40724E-53A4-4456-BC66-0CEA728BEE8E}" type="presOf" srcId="{B37978C8-D25F-437F-A68A-A8800C73BE30}" destId="{A69E2A02-E3DD-43F3-8B85-854717636D52}" srcOrd="0" destOrd="3" presId="urn:microsoft.com/office/officeart/2005/8/layout/hList1"/>
    <dgm:cxn modelId="{488B3695-E412-49C5-AD50-E713A5650F14}" srcId="{2E914589-05C9-496A-8D2B-63F76C9C888F}" destId="{9CCA17A4-D53A-42EA-A06B-440966A768DC}" srcOrd="6" destOrd="0" parTransId="{841A457B-1DCC-431F-AA75-8A8D19EDC092}" sibTransId="{6E64A3DB-2D50-498F-A2E0-00BB664FB3FE}"/>
    <dgm:cxn modelId="{AD22AF9D-4C02-418C-9605-84F1B6D8EF25}" srcId="{2E914589-05C9-496A-8D2B-63F76C9C888F}" destId="{34B8092A-AA5F-4996-911A-7BDB46012894}" srcOrd="7" destOrd="0" parTransId="{42D7D56D-6F96-48CA-8453-908A26ED5BDC}" sibTransId="{6A0FA4AF-6A7B-40D8-B7F3-9944269123D1}"/>
    <dgm:cxn modelId="{D2D6EBF1-9447-495F-AF30-74F1FE6893C5}" srcId="{2E914589-05C9-496A-8D2B-63F76C9C888F}" destId="{16544A15-3F6B-4849-B699-0D1E76851F27}" srcOrd="1" destOrd="0" parTransId="{73EE1159-7D33-438B-B1C6-08F40B7A73FD}" sibTransId="{E0F73E05-4F89-41DE-9764-AEA7964869C6}"/>
    <dgm:cxn modelId="{148D3242-8AA7-468A-BFD2-765A15560AF5}" srcId="{2E914589-05C9-496A-8D2B-63F76C9C888F}" destId="{84176A8D-FC81-4431-A504-D053B7357F78}" srcOrd="5" destOrd="0" parTransId="{38E052BD-372B-4804-82E6-16225F82C683}" sibTransId="{8DAA6159-B4CA-4B63-9312-6B440884CA82}"/>
    <dgm:cxn modelId="{242CDEC5-BBD3-4747-B97C-78B6BFD5A756}" type="presOf" srcId="{2E914589-05C9-496A-8D2B-63F76C9C888F}" destId="{606B6375-E930-4944-A560-85801CD0359C}" srcOrd="0" destOrd="0" presId="urn:microsoft.com/office/officeart/2005/8/layout/hList1"/>
    <dgm:cxn modelId="{23EC8443-5666-41E8-8F37-461813DD63B3}" srcId="{2E914589-05C9-496A-8D2B-63F76C9C888F}" destId="{B37978C8-D25F-437F-A68A-A8800C73BE30}" srcOrd="3" destOrd="0" parTransId="{17079E05-6AFC-41AE-A874-E1BEDA88EE71}" sibTransId="{FD263F47-3C87-44E1-AA77-36B3FEEF50F6}"/>
    <dgm:cxn modelId="{CD163699-B542-4B3E-8D10-7B1718EF98EE}" type="presOf" srcId="{A433C74B-AB53-4545-AEA5-EAE16A7794D3}" destId="{744FBE01-B73C-4EAC-9449-D91ABB1CB122}" srcOrd="0" destOrd="0" presId="urn:microsoft.com/office/officeart/2005/8/layout/hList1"/>
    <dgm:cxn modelId="{8F951AA8-718E-49F1-AD91-38B6DDA46320}" type="presOf" srcId="{A9944A14-E704-4683-8668-6643C1C9270E}" destId="{A69E2A02-E3DD-43F3-8B85-854717636D52}" srcOrd="0" destOrd="0" presId="urn:microsoft.com/office/officeart/2005/8/layout/hList1"/>
    <dgm:cxn modelId="{8F23EEE8-FF5F-4B8B-BEB3-675B01EACB86}" type="presOf" srcId="{5BAD0B7A-518F-4BBD-B2CD-D9B53316BEEF}" destId="{A69E2A02-E3DD-43F3-8B85-854717636D52}" srcOrd="0" destOrd="2" presId="urn:microsoft.com/office/officeart/2005/8/layout/hList1"/>
    <dgm:cxn modelId="{1C2F0F63-AABE-4BC2-BB9D-55C488AF71D8}" type="presParOf" srcId="{744FBE01-B73C-4EAC-9449-D91ABB1CB122}" destId="{F2C752D0-09B2-4196-B942-F01BCF950D31}" srcOrd="0" destOrd="0" presId="urn:microsoft.com/office/officeart/2005/8/layout/hList1"/>
    <dgm:cxn modelId="{032514F1-B13D-4290-B58D-32CEA5C876F9}" type="presParOf" srcId="{F2C752D0-09B2-4196-B942-F01BCF950D31}" destId="{606B6375-E930-4944-A560-85801CD0359C}" srcOrd="0" destOrd="0" presId="urn:microsoft.com/office/officeart/2005/8/layout/hList1"/>
    <dgm:cxn modelId="{E4AFF0C4-A621-446E-B815-87CAC4E6C8E3}" type="presParOf" srcId="{F2C752D0-09B2-4196-B942-F01BCF950D31}" destId="{A69E2A02-E3DD-43F3-8B85-854717636D5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A2B63C-F2D5-4F15-A204-22F17F42ECA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A7862F7D-5906-49DB-8FED-5020452300CF}">
      <dgm:prSet custT="1"/>
      <dgm:spPr/>
      <dgm:t>
        <a:bodyPr/>
        <a:lstStyle/>
        <a:p>
          <a:r>
            <a:rPr lang="en-GB" sz="2100" b="1" baseline="0"/>
            <a:t>Data collectors/interviewers</a:t>
          </a:r>
        </a:p>
        <a:p>
          <a:r>
            <a:rPr lang="en-GB" sz="2100" b="1" baseline="0"/>
            <a:t>Completes questionnaire through phone interviews with facilities/community key informants</a:t>
          </a:r>
        </a:p>
      </dgm:t>
    </dgm:pt>
    <dgm:pt modelId="{74588192-9820-4437-BD8F-433ED201D991}" type="parTrans" cxnId="{EEF9331E-09AC-4740-A7C3-6C4D76E44B88}">
      <dgm:prSet/>
      <dgm:spPr/>
      <dgm:t>
        <a:bodyPr/>
        <a:lstStyle/>
        <a:p>
          <a:endParaRPr lang="en-GB"/>
        </a:p>
      </dgm:t>
    </dgm:pt>
    <dgm:pt modelId="{203437B0-9C05-4F38-8D58-587D226EF8FA}" type="sibTrans" cxnId="{EEF9331E-09AC-4740-A7C3-6C4D76E44B88}">
      <dgm:prSet/>
      <dgm:spPr/>
      <dgm:t>
        <a:bodyPr/>
        <a:lstStyle/>
        <a:p>
          <a:endParaRPr lang="en-GB"/>
        </a:p>
      </dgm:t>
    </dgm:pt>
    <dgm:pt modelId="{C7982925-D5B7-4051-8C32-DF55BDAB9511}">
      <dgm:prSet custT="1"/>
      <dgm:spPr/>
      <dgm:t>
        <a:bodyPr/>
        <a:lstStyle/>
        <a:p>
          <a:r>
            <a:rPr lang="en-US" sz="2100"/>
            <a:t>Calls facility contact </a:t>
          </a:r>
          <a:r>
            <a:rPr lang="en-US" sz="2100">
              <a:latin typeface="Ebrima"/>
            </a:rPr>
            <a:t>person</a:t>
          </a:r>
          <a:endParaRPr lang="en-GB" sz="2100"/>
        </a:p>
      </dgm:t>
    </dgm:pt>
    <dgm:pt modelId="{F7A210DB-C3F5-4025-BDEC-5E24D06E1339}" type="parTrans" cxnId="{B2A9C81A-0DB3-4102-B26D-52C53F9740A1}">
      <dgm:prSet/>
      <dgm:spPr/>
      <dgm:t>
        <a:bodyPr/>
        <a:lstStyle/>
        <a:p>
          <a:endParaRPr lang="en-GB"/>
        </a:p>
      </dgm:t>
    </dgm:pt>
    <dgm:pt modelId="{AD457E62-219A-47C0-ABA6-30B13E0D6292}" type="sibTrans" cxnId="{B2A9C81A-0DB3-4102-B26D-52C53F9740A1}">
      <dgm:prSet/>
      <dgm:spPr/>
      <dgm:t>
        <a:bodyPr/>
        <a:lstStyle/>
        <a:p>
          <a:endParaRPr lang="en-GB"/>
        </a:p>
      </dgm:t>
    </dgm:pt>
    <dgm:pt modelId="{048BF1C4-1C39-4F1A-8691-99633E6D78BB}">
      <dgm:prSet custT="1"/>
      <dgm:spPr/>
      <dgm:t>
        <a:bodyPr/>
        <a:lstStyle/>
        <a:p>
          <a:r>
            <a:rPr lang="en-US" sz="2100"/>
            <a:t>Collects data and inputs through electronic questionnaire</a:t>
          </a:r>
          <a:endParaRPr lang="en-GB" sz="2100"/>
        </a:p>
      </dgm:t>
    </dgm:pt>
    <dgm:pt modelId="{D35720C0-330D-46BE-A5C1-DBE0594E8F42}" type="parTrans" cxnId="{98FDAB28-41EE-4E09-8963-59DB51257629}">
      <dgm:prSet/>
      <dgm:spPr/>
      <dgm:t>
        <a:bodyPr/>
        <a:lstStyle/>
        <a:p>
          <a:endParaRPr lang="en-GB"/>
        </a:p>
      </dgm:t>
    </dgm:pt>
    <dgm:pt modelId="{4D61D7BA-E212-43EF-92E9-16163F7A507A}" type="sibTrans" cxnId="{98FDAB28-41EE-4E09-8963-59DB51257629}">
      <dgm:prSet/>
      <dgm:spPr/>
      <dgm:t>
        <a:bodyPr/>
        <a:lstStyle/>
        <a:p>
          <a:endParaRPr lang="en-GB"/>
        </a:p>
      </dgm:t>
    </dgm:pt>
    <dgm:pt modelId="{D15A2C0A-9373-47A5-867B-3CA944581891}">
      <dgm:prSet custT="1"/>
      <dgm:spPr/>
      <dgm:t>
        <a:bodyPr/>
        <a:lstStyle/>
        <a:p>
          <a:r>
            <a:rPr lang="en-US" sz="2100"/>
            <a:t>Takes coordinates of facility (if none exist)</a:t>
          </a:r>
          <a:endParaRPr lang="en-GB" sz="2100"/>
        </a:p>
      </dgm:t>
    </dgm:pt>
    <dgm:pt modelId="{5599CC20-631B-4BAC-AF71-F8A9753422E7}" type="parTrans" cxnId="{A59D4616-E43B-45B6-98FE-15D539B5AA16}">
      <dgm:prSet/>
      <dgm:spPr/>
      <dgm:t>
        <a:bodyPr/>
        <a:lstStyle/>
        <a:p>
          <a:endParaRPr lang="en-GB"/>
        </a:p>
      </dgm:t>
    </dgm:pt>
    <dgm:pt modelId="{E4A53E4E-557A-4BEE-8212-3F6B5FDFE9A5}" type="sibTrans" cxnId="{A59D4616-E43B-45B6-98FE-15D539B5AA16}">
      <dgm:prSet/>
      <dgm:spPr/>
      <dgm:t>
        <a:bodyPr/>
        <a:lstStyle/>
        <a:p>
          <a:endParaRPr lang="en-GB"/>
        </a:p>
      </dgm:t>
    </dgm:pt>
    <dgm:pt modelId="{68921184-EC21-4C03-ABC2-6D940EE33416}">
      <dgm:prSet custT="1"/>
      <dgm:spPr/>
      <dgm:t>
        <a:bodyPr/>
        <a:lstStyle/>
        <a:p>
          <a:r>
            <a:rPr lang="en-US" sz="2100"/>
            <a:t>Ensures questionnaires are complete and correct prior to submission</a:t>
          </a:r>
          <a:endParaRPr lang="en-GB" sz="2100"/>
        </a:p>
      </dgm:t>
    </dgm:pt>
    <dgm:pt modelId="{B183C187-7003-42D9-A5B5-16FC19CFA43E}" type="parTrans" cxnId="{AAF73F1C-BE1F-46C4-AA16-0BC2BF0488A7}">
      <dgm:prSet/>
      <dgm:spPr/>
      <dgm:t>
        <a:bodyPr/>
        <a:lstStyle/>
        <a:p>
          <a:endParaRPr lang="en-GB"/>
        </a:p>
      </dgm:t>
    </dgm:pt>
    <dgm:pt modelId="{6D3DE8B9-1094-4C8F-8959-4B2B6A5AA956}" type="sibTrans" cxnId="{AAF73F1C-BE1F-46C4-AA16-0BC2BF0488A7}">
      <dgm:prSet/>
      <dgm:spPr/>
      <dgm:t>
        <a:bodyPr/>
        <a:lstStyle/>
        <a:p>
          <a:endParaRPr lang="en-GB"/>
        </a:p>
      </dgm:t>
    </dgm:pt>
    <dgm:pt modelId="{456F40C6-E3CF-4FEF-97FF-4E61D0075C67}">
      <dgm:prSet custT="1"/>
      <dgm:spPr/>
      <dgm:t>
        <a:bodyPr/>
        <a:lstStyle/>
        <a:p>
          <a:r>
            <a:rPr lang="en-US" sz="2100"/>
            <a:t>Submits final questionnaires through electronic instrument</a:t>
          </a:r>
          <a:endParaRPr lang="en-GB" sz="2100"/>
        </a:p>
      </dgm:t>
    </dgm:pt>
    <dgm:pt modelId="{9BCA7603-FF21-4936-9B55-17158F01ED65}" type="parTrans" cxnId="{A8ABD895-C621-4347-BABE-599D739F2719}">
      <dgm:prSet/>
      <dgm:spPr/>
      <dgm:t>
        <a:bodyPr/>
        <a:lstStyle/>
        <a:p>
          <a:endParaRPr lang="en-GB"/>
        </a:p>
      </dgm:t>
    </dgm:pt>
    <dgm:pt modelId="{455A1B00-03DF-4D0B-B24E-79B754FCEE71}" type="sibTrans" cxnId="{A8ABD895-C621-4347-BABE-599D739F2719}">
      <dgm:prSet/>
      <dgm:spPr/>
      <dgm:t>
        <a:bodyPr/>
        <a:lstStyle/>
        <a:p>
          <a:endParaRPr lang="en-GB"/>
        </a:p>
      </dgm:t>
    </dgm:pt>
    <dgm:pt modelId="{7B65B0A2-8F14-43B9-9827-0DBC69C112F4}">
      <dgm:prSet custT="1"/>
      <dgm:spPr/>
      <dgm:t>
        <a:bodyPr/>
        <a:lstStyle/>
        <a:p>
          <a:r>
            <a:rPr lang="en-US" sz="2100"/>
            <a:t>Reports to the team leader/ supervisor at the end of each day of data collection</a:t>
          </a:r>
          <a:endParaRPr lang="en-GB" sz="2100"/>
        </a:p>
      </dgm:t>
    </dgm:pt>
    <dgm:pt modelId="{D6B2E9D1-E76E-45C2-98EA-9CA516BD0562}" type="parTrans" cxnId="{156AA1AB-9C4B-4312-882E-10E6A0E03625}">
      <dgm:prSet/>
      <dgm:spPr/>
      <dgm:t>
        <a:bodyPr/>
        <a:lstStyle/>
        <a:p>
          <a:endParaRPr lang="en-GB"/>
        </a:p>
      </dgm:t>
    </dgm:pt>
    <dgm:pt modelId="{F8D4AD7C-5EE4-4E32-B7DC-7CBA3853B980}" type="sibTrans" cxnId="{156AA1AB-9C4B-4312-882E-10E6A0E03625}">
      <dgm:prSet/>
      <dgm:spPr/>
      <dgm:t>
        <a:bodyPr/>
        <a:lstStyle/>
        <a:p>
          <a:endParaRPr lang="en-GB"/>
        </a:p>
      </dgm:t>
    </dgm:pt>
    <dgm:pt modelId="{64EF8622-B37D-47F0-8955-3E986D56AFC2}" type="pres">
      <dgm:prSet presAssocID="{A9A2B63C-F2D5-4F15-A204-22F17F42ECA0}" presName="Name0" presStyleCnt="0">
        <dgm:presLayoutVars>
          <dgm:dir/>
          <dgm:animLvl val="lvl"/>
          <dgm:resizeHandles val="exact"/>
        </dgm:presLayoutVars>
      </dgm:prSet>
      <dgm:spPr/>
      <dgm:t>
        <a:bodyPr/>
        <a:lstStyle/>
        <a:p>
          <a:endParaRPr lang="en-US"/>
        </a:p>
      </dgm:t>
    </dgm:pt>
    <dgm:pt modelId="{3A6DC6F1-9B19-4B43-8FFB-7896BD5ACBFF}" type="pres">
      <dgm:prSet presAssocID="{A7862F7D-5906-49DB-8FED-5020452300CF}" presName="composite" presStyleCnt="0"/>
      <dgm:spPr/>
    </dgm:pt>
    <dgm:pt modelId="{5E088F1E-48DA-40F8-881A-61D592F12A2E}" type="pres">
      <dgm:prSet presAssocID="{A7862F7D-5906-49DB-8FED-5020452300CF}" presName="parTx" presStyleLbl="alignNode1" presStyleIdx="0" presStyleCnt="1">
        <dgm:presLayoutVars>
          <dgm:chMax val="0"/>
          <dgm:chPref val="0"/>
          <dgm:bulletEnabled val="1"/>
        </dgm:presLayoutVars>
      </dgm:prSet>
      <dgm:spPr/>
      <dgm:t>
        <a:bodyPr/>
        <a:lstStyle/>
        <a:p>
          <a:endParaRPr lang="en-US"/>
        </a:p>
      </dgm:t>
    </dgm:pt>
    <dgm:pt modelId="{E9E12CC4-8379-4B4A-8527-80203D894484}" type="pres">
      <dgm:prSet presAssocID="{A7862F7D-5906-49DB-8FED-5020452300CF}" presName="desTx" presStyleLbl="alignAccFollowNode1" presStyleIdx="0" presStyleCnt="1">
        <dgm:presLayoutVars>
          <dgm:bulletEnabled val="1"/>
        </dgm:presLayoutVars>
      </dgm:prSet>
      <dgm:spPr/>
      <dgm:t>
        <a:bodyPr/>
        <a:lstStyle/>
        <a:p>
          <a:endParaRPr lang="en-US"/>
        </a:p>
      </dgm:t>
    </dgm:pt>
  </dgm:ptLst>
  <dgm:cxnLst>
    <dgm:cxn modelId="{A8ABD895-C621-4347-BABE-599D739F2719}" srcId="{A7862F7D-5906-49DB-8FED-5020452300CF}" destId="{456F40C6-E3CF-4FEF-97FF-4E61D0075C67}" srcOrd="4" destOrd="0" parTransId="{9BCA7603-FF21-4936-9B55-17158F01ED65}" sibTransId="{455A1B00-03DF-4D0B-B24E-79B754FCEE71}"/>
    <dgm:cxn modelId="{AAF73F1C-BE1F-46C4-AA16-0BC2BF0488A7}" srcId="{A7862F7D-5906-49DB-8FED-5020452300CF}" destId="{68921184-EC21-4C03-ABC2-6D940EE33416}" srcOrd="3" destOrd="0" parTransId="{B183C187-7003-42D9-A5B5-16FC19CFA43E}" sibTransId="{6D3DE8B9-1094-4C8F-8959-4B2B6A5AA956}"/>
    <dgm:cxn modelId="{A59068E1-1DA5-4391-BA04-E99F9F62E67A}" type="presOf" srcId="{456F40C6-E3CF-4FEF-97FF-4E61D0075C67}" destId="{E9E12CC4-8379-4B4A-8527-80203D894484}" srcOrd="0" destOrd="4" presId="urn:microsoft.com/office/officeart/2005/8/layout/hList1"/>
    <dgm:cxn modelId="{A59D4616-E43B-45B6-98FE-15D539B5AA16}" srcId="{A7862F7D-5906-49DB-8FED-5020452300CF}" destId="{D15A2C0A-9373-47A5-867B-3CA944581891}" srcOrd="2" destOrd="0" parTransId="{5599CC20-631B-4BAC-AF71-F8A9753422E7}" sibTransId="{E4A53E4E-557A-4BEE-8212-3F6B5FDFE9A5}"/>
    <dgm:cxn modelId="{EEF9331E-09AC-4740-A7C3-6C4D76E44B88}" srcId="{A9A2B63C-F2D5-4F15-A204-22F17F42ECA0}" destId="{A7862F7D-5906-49DB-8FED-5020452300CF}" srcOrd="0" destOrd="0" parTransId="{74588192-9820-4437-BD8F-433ED201D991}" sibTransId="{203437B0-9C05-4F38-8D58-587D226EF8FA}"/>
    <dgm:cxn modelId="{0E185039-F5E4-410D-A0B0-0856163B6F10}" type="presOf" srcId="{7B65B0A2-8F14-43B9-9827-0DBC69C112F4}" destId="{E9E12CC4-8379-4B4A-8527-80203D894484}" srcOrd="0" destOrd="5" presId="urn:microsoft.com/office/officeart/2005/8/layout/hList1"/>
    <dgm:cxn modelId="{98FDAB28-41EE-4E09-8963-59DB51257629}" srcId="{A7862F7D-5906-49DB-8FED-5020452300CF}" destId="{048BF1C4-1C39-4F1A-8691-99633E6D78BB}" srcOrd="1" destOrd="0" parTransId="{D35720C0-330D-46BE-A5C1-DBE0594E8F42}" sibTransId="{4D61D7BA-E212-43EF-92E9-16163F7A507A}"/>
    <dgm:cxn modelId="{0DC663A7-06B3-43CE-AC85-6A4C29321346}" type="presOf" srcId="{048BF1C4-1C39-4F1A-8691-99633E6D78BB}" destId="{E9E12CC4-8379-4B4A-8527-80203D894484}" srcOrd="0" destOrd="1" presId="urn:microsoft.com/office/officeart/2005/8/layout/hList1"/>
    <dgm:cxn modelId="{F9E5C13C-B130-4286-A3E7-27EA79B8F8A7}" type="presOf" srcId="{68921184-EC21-4C03-ABC2-6D940EE33416}" destId="{E9E12CC4-8379-4B4A-8527-80203D894484}" srcOrd="0" destOrd="3" presId="urn:microsoft.com/office/officeart/2005/8/layout/hList1"/>
    <dgm:cxn modelId="{156AA1AB-9C4B-4312-882E-10E6A0E03625}" srcId="{A7862F7D-5906-49DB-8FED-5020452300CF}" destId="{7B65B0A2-8F14-43B9-9827-0DBC69C112F4}" srcOrd="5" destOrd="0" parTransId="{D6B2E9D1-E76E-45C2-98EA-9CA516BD0562}" sibTransId="{F8D4AD7C-5EE4-4E32-B7DC-7CBA3853B980}"/>
    <dgm:cxn modelId="{81055934-89C9-4A0F-937D-47E6E1DA492C}" type="presOf" srcId="{C7982925-D5B7-4051-8C32-DF55BDAB9511}" destId="{E9E12CC4-8379-4B4A-8527-80203D894484}" srcOrd="0" destOrd="0" presId="urn:microsoft.com/office/officeart/2005/8/layout/hList1"/>
    <dgm:cxn modelId="{5EC39EE6-45BD-47A2-8028-420331A0A7AC}" type="presOf" srcId="{D15A2C0A-9373-47A5-867B-3CA944581891}" destId="{E9E12CC4-8379-4B4A-8527-80203D894484}" srcOrd="0" destOrd="2" presId="urn:microsoft.com/office/officeart/2005/8/layout/hList1"/>
    <dgm:cxn modelId="{0A92BFFE-AA9F-4B6B-B374-F6DD1A59A634}" type="presOf" srcId="{A9A2B63C-F2D5-4F15-A204-22F17F42ECA0}" destId="{64EF8622-B37D-47F0-8955-3E986D56AFC2}" srcOrd="0" destOrd="0" presId="urn:microsoft.com/office/officeart/2005/8/layout/hList1"/>
    <dgm:cxn modelId="{AB2C8195-0A81-46AF-8358-56C86A2D9363}" type="presOf" srcId="{A7862F7D-5906-49DB-8FED-5020452300CF}" destId="{5E088F1E-48DA-40F8-881A-61D592F12A2E}" srcOrd="0" destOrd="0" presId="urn:microsoft.com/office/officeart/2005/8/layout/hList1"/>
    <dgm:cxn modelId="{B2A9C81A-0DB3-4102-B26D-52C53F9740A1}" srcId="{A7862F7D-5906-49DB-8FED-5020452300CF}" destId="{C7982925-D5B7-4051-8C32-DF55BDAB9511}" srcOrd="0" destOrd="0" parTransId="{F7A210DB-C3F5-4025-BDEC-5E24D06E1339}" sibTransId="{AD457E62-219A-47C0-ABA6-30B13E0D6292}"/>
    <dgm:cxn modelId="{C891FF85-98C7-4FE6-AD61-4BA16A3B448B}" type="presParOf" srcId="{64EF8622-B37D-47F0-8955-3E986D56AFC2}" destId="{3A6DC6F1-9B19-4B43-8FFB-7896BD5ACBFF}" srcOrd="0" destOrd="0" presId="urn:microsoft.com/office/officeart/2005/8/layout/hList1"/>
    <dgm:cxn modelId="{990B1A97-1CAE-4E2A-A3C5-7274F2B319AC}" type="presParOf" srcId="{3A6DC6F1-9B19-4B43-8FFB-7896BD5ACBFF}" destId="{5E088F1E-48DA-40F8-881A-61D592F12A2E}" srcOrd="0" destOrd="0" presId="urn:microsoft.com/office/officeart/2005/8/layout/hList1"/>
    <dgm:cxn modelId="{A9AD6EFA-95CF-40B0-AAAA-2417B436660F}" type="presParOf" srcId="{3A6DC6F1-9B19-4B43-8FFB-7896BD5ACBFF}" destId="{E9E12CC4-8379-4B4A-8527-80203D89448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7E8843-A7C4-432A-9F08-16396B59A19A}" type="datetimeFigureOut">
              <a:rPr lang="en-US" smtClean="0"/>
              <a:t>3/22/2021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2C6CFA-711A-479C-88D9-264F221DCBD7}" type="slidenum">
              <a:rPr lang="en-US" smtClean="0"/>
              <a:t>‹#›</a:t>
            </a:fld>
            <a:endParaRPr lang="en-US"/>
          </a:p>
        </p:txBody>
      </p:sp>
    </p:spTree>
    <p:extLst>
      <p:ext uri="{BB962C8B-B14F-4D97-AF65-F5344CB8AC3E}">
        <p14:creationId xmlns:p14="http://schemas.microsoft.com/office/powerpoint/2010/main" val="2149428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3CDB66-C0F6-45B6-BFF5-4575694EFB28}" type="datetimeFigureOut">
              <a:rPr lang="en-US" smtClean="0"/>
              <a:t>3/22/2021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7DFC79-30DA-484F-85C8-36E3971802A1}" type="slidenum">
              <a:rPr lang="en-US" smtClean="0"/>
              <a:t>‹#›</a:t>
            </a:fld>
            <a:endParaRPr lang="en-US"/>
          </a:p>
        </p:txBody>
      </p:sp>
    </p:spTree>
    <p:extLst>
      <p:ext uri="{BB962C8B-B14F-4D97-AF65-F5344CB8AC3E}">
        <p14:creationId xmlns:p14="http://schemas.microsoft.com/office/powerpoint/2010/main" val="209808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07DFC79-30DA-484F-85C8-36E3971802A1}" type="slidenum">
              <a:rPr lang="en-US" smtClean="0"/>
              <a:t>1</a:t>
            </a:fld>
            <a:endParaRPr lang="en-US"/>
          </a:p>
        </p:txBody>
      </p:sp>
    </p:spTree>
    <p:extLst>
      <p:ext uri="{BB962C8B-B14F-4D97-AF65-F5344CB8AC3E}">
        <p14:creationId xmlns:p14="http://schemas.microsoft.com/office/powerpoint/2010/main" val="660625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key roles of the survey coordinating group is to determine survey scope and frequency. </a:t>
            </a:r>
          </a:p>
          <a:p>
            <a:endParaRPr lang="en-US" dirty="0"/>
          </a:p>
          <a:p>
            <a:pPr marL="0" lvl="1" indent="0">
              <a:buNone/>
            </a:pPr>
            <a:r>
              <a:rPr lang="en-US" sz="1800" dirty="0"/>
              <a:t>For the </a:t>
            </a:r>
            <a:r>
              <a:rPr lang="en-US" sz="1800" dirty="0">
                <a:ea typeface="+mn-lt"/>
                <a:cs typeface="+mn-lt"/>
              </a:rPr>
              <a:t>frontline service readiness assessment</a:t>
            </a:r>
            <a:r>
              <a:rPr lang="en-US" sz="1800" dirty="0"/>
              <a:t>, the WHO recommends countries begin by:</a:t>
            </a:r>
            <a:endParaRPr lang="en-US" sz="1800" dirty="0">
              <a:cs typeface="Arial"/>
            </a:endParaRPr>
          </a:p>
          <a:p>
            <a:pPr marL="285750" lvl="1" indent="-285750">
              <a:buFont typeface="Arial" panose="020B0604020202020204" pitchFamily="34" charset="0"/>
              <a:buChar char="•"/>
            </a:pPr>
            <a:r>
              <a:rPr lang="en-US" sz="1800" dirty="0"/>
              <a:t>Defining the scope of the survey and select modules to implement from the assessment suite, according to urgent data needs and priorities</a:t>
            </a:r>
            <a:endParaRPr lang="en-US" sz="1800" dirty="0">
              <a:cs typeface="Arial"/>
            </a:endParaRPr>
          </a:p>
          <a:p>
            <a:pPr marL="285750" lvl="1" indent="-285750">
              <a:buFont typeface="Arial" panose="020B0604020202020204" pitchFamily="34" charset="0"/>
              <a:buChar char="•"/>
            </a:pPr>
            <a:r>
              <a:rPr lang="en-US" sz="1800" dirty="0"/>
              <a:t>Defining the frequency of data collection for each module (at least quarterly, but could be as frequent as monthly according to need and resources) </a:t>
            </a:r>
            <a:endParaRPr lang="en-US" sz="1800" dirty="0">
              <a:cs typeface="Arial"/>
            </a:endParaRPr>
          </a:p>
          <a:p>
            <a:pPr marL="285750" lvl="1" indent="-285750">
              <a:buFont typeface="Arial" panose="020B0604020202020204" pitchFamily="34" charset="0"/>
              <a:buChar char="•"/>
            </a:pPr>
            <a:r>
              <a:rPr lang="en-US" sz="1800" dirty="0"/>
              <a:t>Confirming the mode of data collection. </a:t>
            </a:r>
            <a:r>
              <a:rPr lang="en-GB" sz="1800" dirty="0"/>
              <a:t>Depending on the local COVID-19 epidemiology, </a:t>
            </a:r>
            <a:r>
              <a:rPr lang="en-US" sz="1800" dirty="0"/>
              <a:t>interviewers </a:t>
            </a:r>
            <a:r>
              <a:rPr lang="en-GB" sz="1800" dirty="0"/>
              <a:t>may conduct phone interviews from their homes. Where the situation is safe, interviewers may complete data collection from an office setting.</a:t>
            </a:r>
            <a:endParaRPr lang="en-GB" sz="1800" dirty="0">
              <a:cs typeface="Arial"/>
            </a:endParaRPr>
          </a:p>
          <a:p>
            <a:pPr marL="285750" lvl="1" indent="-285750">
              <a:buFont typeface="Arial" panose="020B0604020202020204" pitchFamily="34" charset="0"/>
              <a:buChar char="•"/>
            </a:pPr>
            <a:r>
              <a:rPr lang="en-GB" sz="1800" dirty="0"/>
              <a:t>Determining survey sample</a:t>
            </a:r>
          </a:p>
          <a:p>
            <a:pPr marL="285750" lvl="1" indent="-285750">
              <a:buFont typeface="Arial" panose="020B0604020202020204" pitchFamily="34" charset="0"/>
              <a:buChar char="•"/>
            </a:pPr>
            <a:endParaRPr lang="en-GB" sz="1800" dirty="0">
              <a:cs typeface="Arial"/>
            </a:endParaRPr>
          </a:p>
          <a:p>
            <a:pPr marL="0" lvl="1" indent="-1270">
              <a:buNone/>
            </a:pPr>
            <a:endParaRPr lang="en-GB" sz="1800" dirty="0">
              <a:ea typeface="+mn-lt"/>
              <a:cs typeface="+mn-lt"/>
            </a:endParaRPr>
          </a:p>
          <a:p>
            <a:pPr marL="0" lvl="1" indent="-1270">
              <a:buNone/>
            </a:pPr>
            <a:endParaRPr lang="en-GB" sz="1800" dirty="0">
              <a:ea typeface="+mn-lt"/>
              <a:cs typeface="+mn-lt"/>
            </a:endParaRPr>
          </a:p>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12</a:t>
            </a:fld>
            <a:endParaRPr lang="en-US"/>
          </a:p>
        </p:txBody>
      </p:sp>
    </p:spTree>
    <p:extLst>
      <p:ext uri="{BB962C8B-B14F-4D97-AF65-F5344CB8AC3E}">
        <p14:creationId xmlns:p14="http://schemas.microsoft.com/office/powerpoint/2010/main" val="3783993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1" indent="0">
              <a:lnSpc>
                <a:spcPct val="100000"/>
              </a:lnSpc>
              <a:spcBef>
                <a:spcPts val="0"/>
              </a:spcBef>
              <a:spcAft>
                <a:spcPts val="0"/>
              </a:spcAft>
              <a:buNone/>
            </a:pPr>
            <a:r>
              <a:rPr lang="en-US" sz="2000" dirty="0">
                <a:cs typeface="Arial"/>
              </a:rPr>
              <a:t>The survey implementation team consists of:</a:t>
            </a:r>
            <a:endParaRPr lang="en-US" sz="2000" dirty="0">
              <a:ea typeface="+mn-lt"/>
              <a:cs typeface="+mn-lt"/>
            </a:endParaRPr>
          </a:p>
          <a:p>
            <a:pPr marL="1257300" lvl="3" indent="-342900">
              <a:lnSpc>
                <a:spcPct val="100000"/>
              </a:lnSpc>
              <a:spcBef>
                <a:spcPts val="600"/>
              </a:spcBef>
              <a:buClr>
                <a:srgbClr val="000000"/>
              </a:buClr>
              <a:buAutoNum type="arabicPeriod"/>
            </a:pPr>
            <a:r>
              <a:rPr lang="en-US" sz="2000" dirty="0">
                <a:cs typeface="Arial"/>
              </a:rPr>
              <a:t>Survey manager</a:t>
            </a:r>
            <a:endParaRPr lang="en-US" sz="2000" dirty="0">
              <a:ea typeface="+mn-lt"/>
              <a:cs typeface="+mn-lt"/>
            </a:endParaRPr>
          </a:p>
          <a:p>
            <a:pPr marL="1257300" lvl="3" indent="-342900">
              <a:lnSpc>
                <a:spcPct val="100000"/>
              </a:lnSpc>
              <a:spcBef>
                <a:spcPts val="600"/>
              </a:spcBef>
              <a:buClr>
                <a:srgbClr val="000000"/>
              </a:buClr>
              <a:buAutoNum type="arabicPeriod"/>
            </a:pPr>
            <a:r>
              <a:rPr lang="en-US" sz="2000" dirty="0">
                <a:cs typeface="Arial"/>
              </a:rPr>
              <a:t>Team leader/supervisor </a:t>
            </a:r>
            <a:endParaRPr lang="en-US" sz="2000" dirty="0">
              <a:ea typeface="+mn-lt"/>
              <a:cs typeface="+mn-lt"/>
            </a:endParaRPr>
          </a:p>
          <a:p>
            <a:pPr marL="1257300" lvl="3" indent="-342900">
              <a:lnSpc>
                <a:spcPct val="100000"/>
              </a:lnSpc>
              <a:spcBef>
                <a:spcPts val="600"/>
              </a:spcBef>
              <a:buClr>
                <a:srgbClr val="000000"/>
              </a:buClr>
              <a:buAutoNum type="arabicPeriod"/>
            </a:pPr>
            <a:r>
              <a:rPr lang="en-US" sz="2000" dirty="0">
                <a:cs typeface="Arial"/>
              </a:rPr>
              <a:t>Data collectors/interviewers</a:t>
            </a:r>
            <a:endParaRPr lang="en-US" sz="2000" dirty="0">
              <a:ea typeface="+mn-lt"/>
              <a:cs typeface="+mn-lt"/>
            </a:endParaRPr>
          </a:p>
          <a:p>
            <a:pPr marL="1257300" lvl="3" indent="-342900">
              <a:lnSpc>
                <a:spcPct val="100000"/>
              </a:lnSpc>
              <a:spcBef>
                <a:spcPts val="600"/>
              </a:spcBef>
              <a:buClr>
                <a:srgbClr val="000000"/>
              </a:buClr>
              <a:buAutoNum type="arabicPeriod"/>
            </a:pPr>
            <a:r>
              <a:rPr lang="en-US" sz="2000" dirty="0">
                <a:cs typeface="Arial"/>
              </a:rPr>
              <a:t>Data manager/analyst</a:t>
            </a:r>
            <a:endParaRPr lang="en-US" sz="2000" dirty="0">
              <a:ea typeface="+mn-lt"/>
              <a:cs typeface="+mn-lt"/>
            </a:endParaRPr>
          </a:p>
          <a:p>
            <a:endParaRPr lang="en-US" dirty="0"/>
          </a:p>
          <a:p>
            <a:r>
              <a:rPr lang="en-US" dirty="0"/>
              <a:t>We will look at roles and responsibilities of a survey manager more closely in the next session. </a:t>
            </a:r>
          </a:p>
          <a:p>
            <a:endParaRPr lang="en-US" dirty="0"/>
          </a:p>
          <a:p>
            <a:r>
              <a:rPr lang="en-US" dirty="0"/>
              <a:t>Supervisors or team lead may be needed</a:t>
            </a:r>
            <a:r>
              <a:rPr lang="en-US" baseline="0" dirty="0"/>
              <a:t> depending on the size and organization of the team. </a:t>
            </a:r>
          </a:p>
          <a:p>
            <a:endParaRPr lang="en-US" baseline="0" dirty="0"/>
          </a:p>
          <a:p>
            <a:r>
              <a:rPr lang="en-US" baseline="0" dirty="0"/>
              <a:t>Interviewers are back bone of the team – as in any surveys. We have a separate session on interviewer training and their roles and responsibilities.  </a:t>
            </a:r>
          </a:p>
          <a:p>
            <a:endParaRPr lang="en-US" baseline="0" dirty="0"/>
          </a:p>
          <a:p>
            <a:r>
              <a:rPr lang="en-US" baseline="0" dirty="0"/>
              <a:t>Lastly, data managers. Data managers play a critical role, but even more up-front preparation is required in this assessment, because of the strong emphasis on rapid data analysis and review. Even though they are listed at the end of this slide, data managers need to start actually as soon as the questionnaire adaptation is completed. Preparation </a:t>
            </a:r>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13</a:t>
            </a:fld>
            <a:endParaRPr lang="en-US"/>
          </a:p>
        </p:txBody>
      </p:sp>
    </p:spTree>
    <p:extLst>
      <p:ext uri="{BB962C8B-B14F-4D97-AF65-F5344CB8AC3E}">
        <p14:creationId xmlns:p14="http://schemas.microsoft.com/office/powerpoint/2010/main" val="1062770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5275" lvl="0">
              <a:spcAft>
                <a:spcPts val="600"/>
              </a:spcAft>
            </a:pPr>
            <a:r>
              <a:rPr lang="en-US" dirty="0"/>
              <a:t>We want to share a note about the interviewers for the budgeting</a:t>
            </a:r>
            <a:r>
              <a:rPr lang="en-US" baseline="0" dirty="0"/>
              <a:t> purposes. </a:t>
            </a:r>
          </a:p>
          <a:p>
            <a:pPr marL="295275" lvl="0">
              <a:spcAft>
                <a:spcPts val="600"/>
              </a:spcAft>
            </a:pPr>
            <a:endParaRPr lang="en-US" sz="2000" baseline="0" dirty="0"/>
          </a:p>
          <a:p>
            <a:pPr marL="295275" lvl="0">
              <a:spcAft>
                <a:spcPts val="600"/>
              </a:spcAft>
            </a:pPr>
            <a:r>
              <a:rPr lang="en-US" sz="2000" dirty="0"/>
              <a:t>A country may find that the number of data collectors/interviewers depends on the survey plan and schedule. Nevertheless, the data collection period for the modules should not exceed 7 days, and it is expected that an interviewer can complete 4-5 interviews on any given day. With that in mind, the recommendation is to recruit </a:t>
            </a:r>
            <a:r>
              <a:rPr lang="en-US" sz="2000" b="1" dirty="0"/>
              <a:t>1 data collector per ±20 facilities</a:t>
            </a:r>
            <a:r>
              <a:rPr lang="en-US" sz="2000" dirty="0"/>
              <a:t>. </a:t>
            </a:r>
            <a:endParaRPr lang="en-US" sz="2000" dirty="0">
              <a:cs typeface="Arial"/>
            </a:endParaRPr>
          </a:p>
          <a:p>
            <a:pPr marL="752475" lvl="1">
              <a:spcAft>
                <a:spcPts val="600"/>
              </a:spcAft>
            </a:pPr>
            <a:endParaRPr lang="en-GB" sz="2000" dirty="0">
              <a:cs typeface="Arial"/>
            </a:endParaRPr>
          </a:p>
          <a:p>
            <a:pPr marL="295275" lvl="0">
              <a:spcAft>
                <a:spcPts val="600"/>
              </a:spcAft>
            </a:pPr>
            <a:r>
              <a:rPr lang="en-GB" sz="2000" dirty="0"/>
              <a:t>If multiple modules are implemented, </a:t>
            </a:r>
            <a:r>
              <a:rPr lang="en-US" sz="2000" dirty="0"/>
              <a:t>countries may use the same data collection team for all modules (which may extend the timeline), or train different data collection teams for each module (for more rapid deployment).</a:t>
            </a:r>
            <a:endParaRPr lang="en-US" sz="2000" dirty="0">
              <a:cs typeface="Arial"/>
            </a:endParaRPr>
          </a:p>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14</a:t>
            </a:fld>
            <a:endParaRPr lang="en-US"/>
          </a:p>
        </p:txBody>
      </p:sp>
    </p:spTree>
    <p:extLst>
      <p:ext uri="{BB962C8B-B14F-4D97-AF65-F5344CB8AC3E}">
        <p14:creationId xmlns:p14="http://schemas.microsoft.com/office/powerpoint/2010/main" val="2313029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 managers </a:t>
            </a:r>
          </a:p>
        </p:txBody>
      </p:sp>
      <p:sp>
        <p:nvSpPr>
          <p:cNvPr id="4" name="Slide Number Placeholder 3"/>
          <p:cNvSpPr>
            <a:spLocks noGrp="1"/>
          </p:cNvSpPr>
          <p:nvPr>
            <p:ph type="sldNum" sz="quarter" idx="10"/>
          </p:nvPr>
        </p:nvSpPr>
        <p:spPr/>
        <p:txBody>
          <a:bodyPr/>
          <a:lstStyle/>
          <a:p>
            <a:fld id="{907DFC79-30DA-484F-85C8-36E3971802A1}" type="slidenum">
              <a:rPr lang="en-US" smtClean="0"/>
              <a:t>15</a:t>
            </a:fld>
            <a:endParaRPr lang="en-US"/>
          </a:p>
        </p:txBody>
      </p:sp>
    </p:spTree>
    <p:extLst>
      <p:ext uri="{BB962C8B-B14F-4D97-AF65-F5344CB8AC3E}">
        <p14:creationId xmlns:p14="http://schemas.microsoft.com/office/powerpoint/2010/main" val="589802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16</a:t>
            </a:fld>
            <a:endParaRPr lang="en-US"/>
          </a:p>
        </p:txBody>
      </p:sp>
    </p:spTree>
    <p:extLst>
      <p:ext uri="{BB962C8B-B14F-4D97-AF65-F5344CB8AC3E}">
        <p14:creationId xmlns:p14="http://schemas.microsoft.com/office/powerpoint/2010/main" val="2130821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5257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slides demonstrate an example of quarterly data collection. </a:t>
            </a:r>
          </a:p>
          <a:p>
            <a:r>
              <a:rPr lang="en-US" dirty="0"/>
              <a:t>Data collection takes one week in each round. </a:t>
            </a:r>
          </a:p>
          <a:p>
            <a:r>
              <a:rPr lang="en-US" dirty="0"/>
              <a:t>Results are available for review immediately after data collection. </a:t>
            </a:r>
          </a:p>
          <a:p>
            <a:r>
              <a:rPr lang="en-US" dirty="0"/>
              <a:t>Dissemination and use of data</a:t>
            </a:r>
            <a:r>
              <a:rPr lang="en-US" baseline="0" dirty="0"/>
              <a:t> is a continuous process throughout the whole time. </a:t>
            </a:r>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18</a:t>
            </a:fld>
            <a:endParaRPr lang="en-US"/>
          </a:p>
        </p:txBody>
      </p:sp>
    </p:spTree>
    <p:extLst>
      <p:ext uri="{BB962C8B-B14F-4D97-AF65-F5344CB8AC3E}">
        <p14:creationId xmlns:p14="http://schemas.microsoft.com/office/powerpoint/2010/main" val="1599458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budgeting purposes, let’s</a:t>
            </a:r>
            <a:r>
              <a:rPr lang="en-US" baseline="0" dirty="0"/>
              <a:t> review required materials, human resources, and equipment. </a:t>
            </a:r>
          </a:p>
          <a:p>
            <a:endParaRPr lang="en-US" baseline="0" dirty="0"/>
          </a:p>
          <a:p>
            <a:r>
              <a:rPr lang="en-US" baseline="0" dirty="0"/>
              <a:t>In terms of technical resources are available, standard questionnaire, data analysis code, and automated chartbook are available. In each country, these need to be adapted based on the finalized questionnaires. </a:t>
            </a:r>
          </a:p>
          <a:p>
            <a:endParaRPr lang="en-US" baseline="0" dirty="0"/>
          </a:p>
          <a:p>
            <a:r>
              <a:rPr lang="en-US" baseline="0" dirty="0"/>
              <a:t>In terms of human resources, we reviewed the implementation team earlier.  </a:t>
            </a:r>
          </a:p>
          <a:p>
            <a:endParaRPr lang="en-US" baseline="0" dirty="0"/>
          </a:p>
          <a:p>
            <a:r>
              <a:rPr lang="en-US" baseline="0"/>
              <a:t>Finally, there are required equipment and </a:t>
            </a:r>
            <a:r>
              <a:rPr lang="en-US"/>
              <a:t>logistics </a:t>
            </a:r>
            <a:r>
              <a:rPr lang="en-US" baseline="0"/>
              <a:t>related to conducting phone interviews.</a:t>
            </a:r>
            <a:r>
              <a:rPr lang="en-US"/>
              <a:t>   </a:t>
            </a:r>
            <a:endParaRPr lang="en-US" baseline="0">
              <a:cs typeface="Calibri"/>
            </a:endParaRPr>
          </a:p>
          <a:p>
            <a:endParaRPr lang="en-US" baseline="0" dirty="0"/>
          </a:p>
          <a:p>
            <a:r>
              <a:rPr lang="en-GB" dirty="0">
                <a:ea typeface="Calibri" panose="020F0502020204030204" pitchFamily="34" charset="0"/>
                <a:cs typeface="Calibri"/>
              </a:rPr>
              <a:t>In summary, </a:t>
            </a:r>
            <a:r>
              <a:rPr lang="en-GB" baseline="0" dirty="0">
                <a:ea typeface="Calibri" panose="020F0502020204030204" pitchFamily="34" charset="0"/>
                <a:cs typeface="Calibri"/>
              </a:rPr>
              <a:t>depending on the magnitude of country specific adaptation, sample size, and logistics, survey budget will be determined. </a:t>
            </a:r>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19</a:t>
            </a:fld>
            <a:endParaRPr lang="en-US"/>
          </a:p>
        </p:txBody>
      </p:sp>
    </p:spTree>
    <p:extLst>
      <p:ext uri="{BB962C8B-B14F-4D97-AF65-F5344CB8AC3E}">
        <p14:creationId xmlns:p14="http://schemas.microsoft.com/office/powerpoint/2010/main" val="2247183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600"/>
              </a:spcBef>
              <a:spcAft>
                <a:spcPts val="600"/>
              </a:spcAft>
            </a:pPr>
            <a:r>
              <a:rPr lang="en-GB" dirty="0">
                <a:ea typeface="Calibri" panose="020F0502020204030204" pitchFamily="34" charset="0"/>
                <a:cs typeface="Calibri"/>
              </a:rPr>
              <a:t>It is recommended to leverage existing resources as much as possible. </a:t>
            </a:r>
          </a:p>
          <a:p>
            <a:pPr>
              <a:lnSpc>
                <a:spcPct val="107000"/>
              </a:lnSpc>
              <a:spcBef>
                <a:spcPts val="600"/>
              </a:spcBef>
              <a:spcAft>
                <a:spcPts val="600"/>
              </a:spcAft>
            </a:pPr>
            <a:endParaRPr lang="en-GB" dirty="0">
              <a:ea typeface="Calibri" panose="020F0502020204030204" pitchFamily="34" charset="0"/>
              <a:cs typeface="Calibri" panose="020F0502020204030204" pitchFamily="34" charset="0"/>
            </a:endParaRPr>
          </a:p>
          <a:p>
            <a:pPr>
              <a:lnSpc>
                <a:spcPct val="107000"/>
              </a:lnSpc>
            </a:pPr>
            <a:r>
              <a:rPr lang="en-GB" dirty="0">
                <a:ea typeface="Calibri" panose="020F0502020204030204" pitchFamily="34" charset="0"/>
                <a:cs typeface="Calibri"/>
              </a:rPr>
              <a:t>A main resource requirement will be human resources: </a:t>
            </a:r>
            <a:endParaRPr lang="en-GB" dirty="0">
              <a:ea typeface="Calibri" panose="020F0502020204030204" pitchFamily="34" charset="0"/>
              <a:cs typeface="Calibri" panose="020F0502020204030204" pitchFamily="34" charset="0"/>
            </a:endParaRPr>
          </a:p>
          <a:p>
            <a:pPr marL="742950" lvl="1" indent="-285750">
              <a:lnSpc>
                <a:spcPct val="107000"/>
              </a:lnSpc>
              <a:buFont typeface="Arial" panose="020B0604020202020204" pitchFamily="34" charset="0"/>
              <a:buChar char="•"/>
            </a:pPr>
            <a:r>
              <a:rPr lang="en-GB" dirty="0">
                <a:ea typeface="Calibri" panose="020F0502020204030204" pitchFamily="34" charset="0"/>
                <a:cs typeface="Calibri"/>
              </a:rPr>
              <a:t>For interviewers, the budget should cover training days, 2-3 days for pre-interview outreach, and data collection days. </a:t>
            </a:r>
            <a:endParaRPr lang="en-GB" dirty="0">
              <a:ea typeface="Calibri" panose="020F0502020204030204" pitchFamily="34" charset="0"/>
              <a:cs typeface="Calibri" panose="020F0502020204030204" pitchFamily="34" charset="0"/>
            </a:endParaRPr>
          </a:p>
          <a:p>
            <a:pPr marL="742950" lvl="1" indent="-285750">
              <a:lnSpc>
                <a:spcPct val="107000"/>
              </a:lnSpc>
              <a:buFont typeface="Arial" panose="020B0604020202020204" pitchFamily="34" charset="0"/>
              <a:buChar char="•"/>
            </a:pPr>
            <a:r>
              <a:rPr lang="en-GB" dirty="0"/>
              <a:t>The number of interviewers needed will depend on sample size. </a:t>
            </a:r>
          </a:p>
          <a:p>
            <a:pPr marL="742950" marR="0" lvl="1"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a:ea typeface="Calibri" panose="020F0502020204030204" pitchFamily="34" charset="0"/>
                <a:cs typeface="Calibri"/>
              </a:rPr>
              <a:t>Data managers’ LOE will depend on the level of country specific adaptation.  </a:t>
            </a:r>
            <a:endParaRPr lang="en-GB">
              <a:ea typeface="Calibri" panose="020F0502020204030204" pitchFamily="34" charset="0"/>
              <a:cs typeface="Calibri" panose="020F0502020204030204" pitchFamily="34" charset="0"/>
            </a:endParaRPr>
          </a:p>
          <a:p>
            <a:pPr marL="742950" lvl="1" indent="-285750">
              <a:lnSpc>
                <a:spcPct val="107000"/>
              </a:lnSpc>
              <a:buFont typeface="Arial" panose="020B0604020202020204" pitchFamily="34" charset="0"/>
              <a:buChar char="•"/>
            </a:pPr>
            <a:endParaRPr lang="en-GB" dirty="0"/>
          </a:p>
          <a:p>
            <a:pPr marL="457200" lvl="1" indent="0">
              <a:lnSpc>
                <a:spcPct val="107000"/>
              </a:lnSpc>
              <a:buFont typeface="Arial" panose="020B0604020202020204" pitchFamily="34" charset="0"/>
              <a:buNone/>
            </a:pPr>
            <a:endParaRPr lang="en-GB" dirty="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20</a:t>
            </a:fld>
            <a:endParaRPr lang="en-US"/>
          </a:p>
        </p:txBody>
      </p:sp>
    </p:spTree>
    <p:extLst>
      <p:ext uri="{BB962C8B-B14F-4D97-AF65-F5344CB8AC3E}">
        <p14:creationId xmlns:p14="http://schemas.microsoft.com/office/powerpoint/2010/main" val="3216291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07DFC79-30DA-484F-85C8-36E3971802A1}" type="slidenum">
              <a:rPr lang="en-US" smtClean="0"/>
              <a:t>3</a:t>
            </a:fld>
            <a:endParaRPr lang="en-US"/>
          </a:p>
        </p:txBody>
      </p:sp>
    </p:spTree>
    <p:extLst>
      <p:ext uri="{BB962C8B-B14F-4D97-AF65-F5344CB8AC3E}">
        <p14:creationId xmlns:p14="http://schemas.microsoft.com/office/powerpoint/2010/main" val="2406631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4</a:t>
            </a:fld>
            <a:endParaRPr lang="en-US"/>
          </a:p>
        </p:txBody>
      </p:sp>
    </p:spTree>
    <p:extLst>
      <p:ext uri="{BB962C8B-B14F-4D97-AF65-F5344CB8AC3E}">
        <p14:creationId xmlns:p14="http://schemas.microsoft.com/office/powerpoint/2010/main" val="2374847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6134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a typeface="+mn-lt"/>
                <a:cs typeface="+mn-lt"/>
              </a:rPr>
              <a:t>Before looking at the details of key steps needed for survey coordination and planning, it is helpful to have an overview of the survey implementation and the roles of each player in the initial phases. </a:t>
            </a:r>
          </a:p>
          <a:p>
            <a:endParaRPr lang="en-US" dirty="0">
              <a:ea typeface="+mn-lt"/>
            </a:endParaRPr>
          </a:p>
          <a:p>
            <a:r>
              <a:rPr lang="en-US" sz="1200" dirty="0">
                <a:ea typeface="+mn-lt"/>
                <a:cs typeface="+mn-lt"/>
              </a:rPr>
              <a:t>The</a:t>
            </a:r>
            <a:r>
              <a:rPr lang="en-US" dirty="0">
                <a:ea typeface="+mn-lt"/>
                <a:cs typeface="Times New Roman"/>
              </a:rPr>
              <a:t> </a:t>
            </a:r>
            <a:r>
              <a:rPr lang="en-US" sz="1200" dirty="0">
                <a:ea typeface="+mn-lt"/>
                <a:cs typeface="Arial"/>
              </a:rPr>
              <a:t>MoH</a:t>
            </a:r>
            <a:r>
              <a:rPr lang="en-US" sz="1200" dirty="0">
                <a:ea typeface="+mn-lt"/>
                <a:cs typeface="+mn-lt"/>
              </a:rPr>
              <a:t> initiates the survey by formally requesting WHO support for survey implementation. Once secured, MoH and WHO CO colleagues, with support from the technical support team, establishes key governance and coordination mechanisms. These mechanisms include establishing the survey coordinating group (involving MoH and key partners as relevant) and the survey implementation team. </a:t>
            </a:r>
          </a:p>
          <a:p>
            <a:endParaRPr lang="en-US" dirty="0">
              <a:ea typeface="+mn-lt"/>
            </a:endParaRPr>
          </a:p>
          <a:p>
            <a:r>
              <a:rPr lang="en-US" sz="1200" dirty="0">
                <a:ea typeface="+mn-lt"/>
                <a:cs typeface="+mn-lt"/>
              </a:rPr>
              <a:t>While the survey implementation team is being established, the SCG begins the planning steps. Specifically,</a:t>
            </a:r>
            <a:r>
              <a:rPr lang="en-US" sz="1200" baseline="0" dirty="0">
                <a:ea typeface="+mn-lt"/>
                <a:cs typeface="+mn-lt"/>
              </a:rPr>
              <a:t> </a:t>
            </a:r>
          </a:p>
          <a:p>
            <a:pPr marL="171450" indent="-171450">
              <a:buFont typeface="Arial" panose="020B0604020202020204" pitchFamily="34" charset="0"/>
              <a:buChar char="•"/>
            </a:pPr>
            <a:r>
              <a:rPr lang="en-US" sz="1200" dirty="0">
                <a:ea typeface="+mn-lt"/>
                <a:cs typeface="+mn-lt"/>
              </a:rPr>
              <a:t>determining scope and frequency of survey, and </a:t>
            </a:r>
          </a:p>
          <a:p>
            <a:pPr marL="171450" indent="-171450">
              <a:buFont typeface="Arial" panose="020B0604020202020204" pitchFamily="34" charset="0"/>
              <a:buChar char="•"/>
            </a:pPr>
            <a:r>
              <a:rPr lang="en-US" sz="1200" dirty="0">
                <a:ea typeface="+mn-lt"/>
                <a:cs typeface="+mn-lt"/>
              </a:rPr>
              <a:t>preparing an overall survey plan and budget. </a:t>
            </a:r>
          </a:p>
          <a:p>
            <a:endParaRPr lang="en-US" sz="1200" dirty="0">
              <a:ea typeface="+mn-lt"/>
              <a:cs typeface="+mn-lt"/>
            </a:endParaRPr>
          </a:p>
          <a:p>
            <a:r>
              <a:rPr lang="en-US" sz="1200" dirty="0">
                <a:ea typeface="+mn-lt"/>
                <a:cs typeface="+mn-lt"/>
              </a:rPr>
              <a:t>The technical support</a:t>
            </a:r>
            <a:r>
              <a:rPr lang="en-US" sz="1200" baseline="0" dirty="0">
                <a:ea typeface="+mn-lt"/>
                <a:cs typeface="+mn-lt"/>
              </a:rPr>
              <a:t> </a:t>
            </a:r>
            <a:r>
              <a:rPr lang="en-US" sz="1200" dirty="0">
                <a:ea typeface="+mn-lt"/>
                <a:cs typeface="+mn-lt"/>
              </a:rPr>
              <a:t>team can assist these processes as needed.</a:t>
            </a:r>
            <a:r>
              <a:rPr lang="en-GB" sz="1200" dirty="0">
                <a:ea typeface="+mn-lt"/>
                <a:cs typeface="+mn-lt"/>
              </a:rPr>
              <a:t> </a:t>
            </a:r>
            <a:endParaRPr lang="en-US" dirty="0"/>
          </a:p>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6</a:t>
            </a:fld>
            <a:endParaRPr lang="en-US"/>
          </a:p>
        </p:txBody>
      </p:sp>
    </p:spTree>
    <p:extLst>
      <p:ext uri="{BB962C8B-B14F-4D97-AF65-F5344CB8AC3E}">
        <p14:creationId xmlns:p14="http://schemas.microsoft.com/office/powerpoint/2010/main" val="2531734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overall planning, as you can see some key high level decisions are made – such</a:t>
            </a:r>
            <a:r>
              <a:rPr lang="en-US" baseline="0" dirty="0"/>
              <a:t> as survey scope, frequency, key personnel for the survey implementation team, and importantly the budget. </a:t>
            </a:r>
          </a:p>
          <a:p>
            <a:endParaRPr lang="en-US" baseline="0" dirty="0"/>
          </a:p>
          <a:p>
            <a:r>
              <a:rPr lang="en-US" baseline="0" dirty="0"/>
              <a:t>Based on these decisions, further detail technical work will proceed – such as sampling, questionnaire adaptation, and data analysis preparation. Shown in the second and third columns in this figure.  </a:t>
            </a:r>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8</a:t>
            </a:fld>
            <a:endParaRPr lang="en-US"/>
          </a:p>
        </p:txBody>
      </p:sp>
    </p:spTree>
    <p:extLst>
      <p:ext uri="{BB962C8B-B14F-4D97-AF65-F5344CB8AC3E}">
        <p14:creationId xmlns:p14="http://schemas.microsoft.com/office/powerpoint/2010/main" val="1509847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a typeface="+mn-lt"/>
                <a:cs typeface="+mn-lt"/>
              </a:rPr>
              <a:t>Also, the Survey Coordinating Group (SCG) provides overall support for the survey implementation through technical and/or potential financial assistance. Support is provided throughout the entire survey process by:</a:t>
            </a:r>
            <a:endParaRPr lang="en-US" dirty="0"/>
          </a:p>
          <a:p>
            <a:pPr marL="742950" lvl="1">
              <a:lnSpc>
                <a:spcPct val="100000"/>
              </a:lnSpc>
              <a:spcBef>
                <a:spcPts val="0"/>
              </a:spcBef>
              <a:spcAft>
                <a:spcPts val="0"/>
              </a:spcAft>
              <a:buClr>
                <a:srgbClr val="000000"/>
              </a:buClr>
              <a:buFont typeface="Arial,Sans-Serif"/>
              <a:buChar char="•"/>
            </a:pPr>
            <a:r>
              <a:rPr lang="en-US" sz="1800" dirty="0">
                <a:ea typeface="+mn-lt"/>
                <a:cs typeface="+mn-lt"/>
              </a:rPr>
              <a:t>Defining the scope and frequency of the survey (which we just discussed) </a:t>
            </a:r>
          </a:p>
          <a:p>
            <a:pPr marL="742950" lvl="1">
              <a:lnSpc>
                <a:spcPct val="100000"/>
              </a:lnSpc>
              <a:spcBef>
                <a:spcPts val="0"/>
              </a:spcBef>
              <a:spcAft>
                <a:spcPts val="0"/>
              </a:spcAft>
              <a:buClr>
                <a:srgbClr val="000000"/>
              </a:buClr>
              <a:buFont typeface="Arial,Sans-Serif"/>
              <a:buChar char="•"/>
            </a:pPr>
            <a:r>
              <a:rPr lang="en-US" sz="1800" dirty="0">
                <a:ea typeface="+mn-lt"/>
                <a:cs typeface="+mn-lt"/>
              </a:rPr>
              <a:t>Input on survey tools adaptation</a:t>
            </a:r>
          </a:p>
          <a:p>
            <a:pPr marL="742950" lvl="1">
              <a:lnSpc>
                <a:spcPct val="100000"/>
              </a:lnSpc>
              <a:spcBef>
                <a:spcPts val="0"/>
              </a:spcBef>
              <a:spcAft>
                <a:spcPts val="0"/>
              </a:spcAft>
              <a:buClr>
                <a:srgbClr val="000000"/>
              </a:buClr>
              <a:buFont typeface="Arial,Sans-Serif"/>
              <a:buChar char="•"/>
            </a:pPr>
            <a:r>
              <a:rPr lang="en-US" sz="1800" dirty="0">
                <a:ea typeface="+mn-lt"/>
                <a:cs typeface="+mn-lt"/>
              </a:rPr>
              <a:t>Development of survey protocols</a:t>
            </a:r>
          </a:p>
          <a:p>
            <a:pPr marL="742950" lvl="1">
              <a:lnSpc>
                <a:spcPct val="100000"/>
              </a:lnSpc>
              <a:spcBef>
                <a:spcPts val="0"/>
              </a:spcBef>
              <a:spcAft>
                <a:spcPts val="0"/>
              </a:spcAft>
              <a:buClr>
                <a:srgbClr val="000000"/>
              </a:buClr>
              <a:buFont typeface="Arial,Sans-Serif"/>
              <a:buChar char="•"/>
            </a:pPr>
            <a:r>
              <a:rPr lang="en-US" sz="1800" dirty="0">
                <a:ea typeface="+mn-lt"/>
                <a:cs typeface="+mn-lt"/>
              </a:rPr>
              <a:t>Interpretation and use of results</a:t>
            </a:r>
          </a:p>
          <a:p>
            <a:pPr marL="742950" lvl="1">
              <a:lnSpc>
                <a:spcPct val="100000"/>
              </a:lnSpc>
              <a:spcBef>
                <a:spcPts val="0"/>
              </a:spcBef>
              <a:spcAft>
                <a:spcPts val="0"/>
              </a:spcAft>
              <a:buClr>
                <a:srgbClr val="000000"/>
              </a:buClr>
              <a:buFont typeface="Arial,Sans-Serif"/>
              <a:buChar char="•"/>
            </a:pPr>
            <a:r>
              <a:rPr lang="en-US" sz="1800" dirty="0">
                <a:ea typeface="+mn-lt"/>
                <a:cs typeface="+mn-lt"/>
              </a:rPr>
              <a:t>Policy dialogue and planning</a:t>
            </a:r>
          </a:p>
          <a:p>
            <a:pPr>
              <a:lnSpc>
                <a:spcPct val="100000"/>
              </a:lnSpc>
              <a:spcBef>
                <a:spcPts val="0"/>
              </a:spcBef>
              <a:spcAft>
                <a:spcPts val="0"/>
              </a:spcAft>
            </a:pPr>
            <a:endParaRPr lang="en-US" sz="1800" dirty="0">
              <a:ea typeface="+mn-lt"/>
              <a:cs typeface="+mn-lt"/>
            </a:endParaRPr>
          </a:p>
          <a:p>
            <a:pPr>
              <a:lnSpc>
                <a:spcPct val="100000"/>
              </a:lnSpc>
              <a:spcBef>
                <a:spcPts val="0"/>
              </a:spcBef>
              <a:spcAft>
                <a:spcPts val="0"/>
              </a:spcAft>
            </a:pPr>
            <a:r>
              <a:rPr lang="en-US" sz="1800" dirty="0">
                <a:ea typeface="+mn-lt"/>
                <a:cs typeface="+mn-lt"/>
              </a:rPr>
              <a:t>In cases where a SCG cannot be established, the WHO and other partners can:</a:t>
            </a:r>
          </a:p>
          <a:p>
            <a:pPr marL="742950" lvl="1">
              <a:lnSpc>
                <a:spcPct val="100000"/>
              </a:lnSpc>
              <a:spcBef>
                <a:spcPts val="0"/>
              </a:spcBef>
              <a:spcAft>
                <a:spcPts val="0"/>
              </a:spcAft>
              <a:buClr>
                <a:srgbClr val="000000"/>
              </a:buClr>
              <a:buFont typeface="Arial,Sans-Serif"/>
              <a:buChar char="•"/>
            </a:pPr>
            <a:r>
              <a:rPr lang="en-US" sz="1800" dirty="0">
                <a:ea typeface="+mn-lt"/>
                <a:cs typeface="+mn-lt"/>
              </a:rPr>
              <a:t>Provide input into survey review process </a:t>
            </a:r>
          </a:p>
          <a:p>
            <a:pPr marL="742950" lvl="1">
              <a:lnSpc>
                <a:spcPct val="100000"/>
              </a:lnSpc>
              <a:spcBef>
                <a:spcPts val="0"/>
              </a:spcBef>
              <a:spcAft>
                <a:spcPts val="0"/>
              </a:spcAft>
              <a:buClr>
                <a:srgbClr val="000000"/>
              </a:buClr>
              <a:buFont typeface="Arial,Sans-Serif"/>
              <a:buChar char="•"/>
            </a:pPr>
            <a:r>
              <a:rPr lang="en-US" sz="1800" dirty="0">
                <a:ea typeface="+mn-lt"/>
                <a:cs typeface="+mn-lt"/>
              </a:rPr>
              <a:t>Provide technical and/or financial support for the implementation of the survey</a:t>
            </a:r>
          </a:p>
          <a:p>
            <a:pPr marL="742950" lvl="1">
              <a:lnSpc>
                <a:spcPct val="100000"/>
              </a:lnSpc>
              <a:spcBef>
                <a:spcPts val="0"/>
              </a:spcBef>
              <a:spcAft>
                <a:spcPts val="0"/>
              </a:spcAft>
              <a:buClr>
                <a:srgbClr val="000000"/>
              </a:buClr>
              <a:buFont typeface="Arial,Sans-Serif"/>
              <a:buChar char="•"/>
            </a:pPr>
            <a:r>
              <a:rPr lang="en-US" sz="1800" dirty="0">
                <a:ea typeface="+mn-lt"/>
                <a:cs typeface="+mn-lt"/>
              </a:rPr>
              <a:t>Support interpretation and use of results</a:t>
            </a:r>
          </a:p>
          <a:p>
            <a:pPr marL="742950" lvl="1">
              <a:lnSpc>
                <a:spcPct val="100000"/>
              </a:lnSpc>
              <a:spcBef>
                <a:spcPts val="0"/>
              </a:spcBef>
              <a:spcAft>
                <a:spcPts val="0"/>
              </a:spcAft>
              <a:buClr>
                <a:srgbClr val="000000"/>
              </a:buClr>
              <a:buFont typeface="Arial,Sans-Serif"/>
              <a:buChar char="•"/>
            </a:pPr>
            <a:r>
              <a:rPr lang="en-US" sz="1800" dirty="0">
                <a:ea typeface="+mn-lt"/>
                <a:cs typeface="+mn-lt"/>
              </a:rPr>
              <a:t>Support policy dialogue and planning processes</a:t>
            </a:r>
          </a:p>
        </p:txBody>
      </p:sp>
      <p:sp>
        <p:nvSpPr>
          <p:cNvPr id="4" name="Slide Number Placeholder 3"/>
          <p:cNvSpPr>
            <a:spLocks noGrp="1"/>
          </p:cNvSpPr>
          <p:nvPr>
            <p:ph type="sldNum" sz="quarter" idx="10"/>
          </p:nvPr>
        </p:nvSpPr>
        <p:spPr/>
        <p:txBody>
          <a:bodyPr/>
          <a:lstStyle/>
          <a:p>
            <a:fld id="{907DFC79-30DA-484F-85C8-36E3971802A1}" type="slidenum">
              <a:rPr lang="en-US" smtClean="0"/>
              <a:t>9</a:t>
            </a:fld>
            <a:endParaRPr lang="en-US"/>
          </a:p>
        </p:txBody>
      </p:sp>
    </p:spTree>
    <p:extLst>
      <p:ext uri="{BB962C8B-B14F-4D97-AF65-F5344CB8AC3E}">
        <p14:creationId xmlns:p14="http://schemas.microsoft.com/office/powerpoint/2010/main" val="2868910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understand different</a:t>
            </a:r>
            <a:r>
              <a:rPr lang="en-US" baseline="0" dirty="0"/>
              <a:t> roles and responsibilities among three groups. </a:t>
            </a:r>
          </a:p>
          <a:p>
            <a:r>
              <a:rPr lang="en-US" baseline="0" dirty="0"/>
              <a:t>Please note that often these groups are not mutually exclusive. </a:t>
            </a:r>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10</a:t>
            </a:fld>
            <a:endParaRPr lang="en-US"/>
          </a:p>
        </p:txBody>
      </p:sp>
    </p:spTree>
    <p:extLst>
      <p:ext uri="{BB962C8B-B14F-4D97-AF65-F5344CB8AC3E}">
        <p14:creationId xmlns:p14="http://schemas.microsoft.com/office/powerpoint/2010/main" val="1000859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mn-lt"/>
                <a:cs typeface="+mn-lt"/>
              </a:rPr>
              <a:t>For undertaking surveys, the WHO recommends rapid and regular</a:t>
            </a:r>
            <a:r>
              <a:rPr lang="en-US" sz="1200" baseline="0" dirty="0">
                <a:ea typeface="+mn-lt"/>
                <a:cs typeface="+mn-lt"/>
              </a:rPr>
              <a:t> </a:t>
            </a:r>
            <a:r>
              <a:rPr lang="en-US" sz="1200" dirty="0">
                <a:ea typeface="+mn-lt"/>
                <a:cs typeface="+mn-lt"/>
              </a:rPr>
              <a:t>phone interviews with facility managers, using online data entry, among select sentinel facilities. </a:t>
            </a:r>
            <a:r>
              <a:rPr lang="en-GB" sz="1200" dirty="0"/>
              <a:t>Survey methods</a:t>
            </a:r>
            <a:r>
              <a:rPr lang="en-GB" sz="1200" baseline="0" dirty="0"/>
              <a:t> are presented more in detail in </a:t>
            </a:r>
            <a:r>
              <a:rPr lang="en-GB" sz="1200" dirty="0"/>
              <a:t>Session 2A.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a typeface="+mn-lt"/>
                <a:cs typeface="+mn-lt"/>
              </a:rPr>
              <a:t>This is an efficient and safe approach in an emergency setting that </a:t>
            </a:r>
            <a:r>
              <a:rPr lang="en-GB" sz="1200" u="sng" dirty="0">
                <a:ea typeface="+mn-lt"/>
                <a:cs typeface="+mn-lt"/>
              </a:rPr>
              <a:t>makes use of limited resources with high returns</a:t>
            </a:r>
            <a:r>
              <a:rPr lang="en-GB" sz="1200" dirty="0">
                <a:ea typeface="+mn-lt"/>
                <a:cs typeface="+mn-lt"/>
              </a:rPr>
              <a:t> and </a:t>
            </a:r>
            <a:r>
              <a:rPr lang="en-GB" sz="1200" u="sng" dirty="0">
                <a:ea typeface="+mn-lt"/>
                <a:cs typeface="+mn-lt"/>
              </a:rPr>
              <a:t>seeks to lower the burden on facilities as much as possible</a:t>
            </a:r>
            <a:r>
              <a:rPr lang="en-GB" sz="1200" dirty="0">
                <a:ea typeface="+mn-lt"/>
                <a:cs typeface="+mn-lt"/>
              </a:rPr>
              <a:t>. </a:t>
            </a:r>
            <a:endParaRPr lang="en-US" sz="1200" dirty="0">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a typeface="+mn-lt"/>
              <a:cs typeface="+mn-lt"/>
            </a:endParaRPr>
          </a:p>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11</a:t>
            </a:fld>
            <a:endParaRPr lang="en-US"/>
          </a:p>
        </p:txBody>
      </p:sp>
    </p:spTree>
    <p:extLst>
      <p:ext uri="{BB962C8B-B14F-4D97-AF65-F5344CB8AC3E}">
        <p14:creationId xmlns:p14="http://schemas.microsoft.com/office/powerpoint/2010/main" val="2738277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9802613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AD0CC27D-0020-48D4-9B6C-9E6EA0640D93}" type="datetime1">
              <a:rPr lang="en-GB" smtClean="0"/>
              <a:pPr/>
              <a:t>22/03/2021</a:t>
            </a:fld>
            <a:endParaRPr lang="en-GB"/>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794080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A68D69CF-73BC-4E26-B56A-FEC2ABB77ED4}" type="datetime1">
              <a:rPr lang="en-GB" smtClean="0"/>
              <a:pPr/>
              <a:t>22/03/2021</a:t>
            </a:fld>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GB"/>
              <a:t>|     Title of the presentation</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96219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fld id="{99262F6C-3198-4C0D-9FD3-A522B66D4040}" type="datetime1">
              <a:rPr lang="en-GB" smtClean="0"/>
              <a:pPr/>
              <a:t>22/03/2021</a:t>
            </a:fld>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r>
              <a:rPr lang="en-GB"/>
              <a:t>|     Title of the presentation</a:t>
            </a:r>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Tree>
    <p:extLst>
      <p:ext uri="{BB962C8B-B14F-4D97-AF65-F5344CB8AC3E}">
        <p14:creationId xmlns:p14="http://schemas.microsoft.com/office/powerpoint/2010/main" val="2495313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fld id="{7BA931E1-7FC2-4DBD-9F66-3D1575A3F79C}" type="datetime1">
              <a:rPr lang="en-GB" smtClean="0"/>
              <a:pPr/>
              <a:t>22/03/2021</a:t>
            </a:fld>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r>
              <a:rPr lang="en-GB"/>
              <a:t>|     Title of the presentation</a:t>
            </a:r>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Tree>
    <p:extLst>
      <p:ext uri="{BB962C8B-B14F-4D97-AF65-F5344CB8AC3E}">
        <p14:creationId xmlns:p14="http://schemas.microsoft.com/office/powerpoint/2010/main" val="3918371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10" name="Picture Placeholder 8"/>
          <p:cNvSpPr>
            <a:spLocks noGrp="1"/>
          </p:cNvSpPr>
          <p:nvPr>
            <p:ph type="pic" sz="quarter" idx="23"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982847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DE4DE8-535B-4DD2-A21B-23A218356C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2E8CBC1-9AAC-4B1D-A532-06535EFA29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3A92ED3-D201-45DB-B35C-85D5401936F1}"/>
              </a:ext>
            </a:extLst>
          </p:cNvPr>
          <p:cNvSpPr>
            <a:spLocks noGrp="1"/>
          </p:cNvSpPr>
          <p:nvPr>
            <p:ph type="dt" sz="half" idx="10"/>
          </p:nvPr>
        </p:nvSpPr>
        <p:spPr/>
        <p:txBody>
          <a:bodyPr/>
          <a:lstStyle/>
          <a:p>
            <a:fld id="{D2EDC0F5-ADB6-4E00-A326-9CEE881FEA90}" type="datetimeFigureOut">
              <a:rPr lang="en-US" smtClean="0"/>
              <a:t>3/22/2021</a:t>
            </a:fld>
            <a:endParaRPr lang="en-US"/>
          </a:p>
        </p:txBody>
      </p:sp>
      <p:sp>
        <p:nvSpPr>
          <p:cNvPr id="5" name="Footer Placeholder 4">
            <a:extLst>
              <a:ext uri="{FF2B5EF4-FFF2-40B4-BE49-F238E27FC236}">
                <a16:creationId xmlns:a16="http://schemas.microsoft.com/office/drawing/2014/main" xmlns="" id="{1100D89E-9A18-4E1C-9D52-AE70233539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84DB533-7305-444D-B786-64F1BE194426}"/>
              </a:ext>
            </a:extLst>
          </p:cNvPr>
          <p:cNvSpPr>
            <a:spLocks noGrp="1"/>
          </p:cNvSpPr>
          <p:nvPr>
            <p:ph type="sldNum" sz="quarter" idx="12"/>
          </p:nvPr>
        </p:nvSpPr>
        <p:spPr/>
        <p:txBody>
          <a:bodyPr/>
          <a:lstStyle/>
          <a:p>
            <a:fld id="{4A7EA0B7-9ED7-412B-8AFC-539CD9624B4C}" type="slidenum">
              <a:rPr lang="en-US" smtClean="0"/>
              <a:t>‹#›</a:t>
            </a:fld>
            <a:endParaRPr lang="en-US"/>
          </a:p>
        </p:txBody>
      </p:sp>
    </p:spTree>
    <p:extLst>
      <p:ext uri="{BB962C8B-B14F-4D97-AF65-F5344CB8AC3E}">
        <p14:creationId xmlns:p14="http://schemas.microsoft.com/office/powerpoint/2010/main" val="203846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rgbClr val="0074A2"/>
          </a:solidFill>
        </p:spPr>
        <p:txBody>
          <a:bodyPr bIns="1980000" anchor="ctr">
            <a:normAutofit/>
          </a:bodyPr>
          <a:lstStyle>
            <a:lvl1pPr algn="ctr">
              <a:defRPr sz="1400">
                <a:solidFill>
                  <a:schemeClr val="bg1"/>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bg1"/>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9" name="Picture Placeholder 8"/>
          <p:cNvSpPr>
            <a:spLocks noGrp="1"/>
          </p:cNvSpPr>
          <p:nvPr>
            <p:ph type="pic" sz="quarter" idx="23" hasCustomPrompt="1"/>
          </p:nvPr>
        </p:nvSpPr>
        <p:spPr bwMode="gray">
          <a:xfrm>
            <a:off x="8518300"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26805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22/03/2021</a:t>
            </a:fld>
            <a:endParaRPr lang="en-GB" noProof="0"/>
          </a:p>
        </p:txBody>
      </p:sp>
      <p:sp>
        <p:nvSpPr>
          <p:cNvPr id="5" name="Footer Placeholder 4"/>
          <p:cNvSpPr>
            <a:spLocks noGrp="1"/>
          </p:cNvSpPr>
          <p:nvPr>
            <p:ph type="ftr" sz="quarter" idx="15"/>
          </p:nvPr>
        </p:nvSpPr>
        <p:spPr bwMode="invGray"/>
        <p:txBody>
          <a:bodyPr/>
          <a:lstStyle/>
          <a:p>
            <a:r>
              <a:rPr lang="en-GB" noProof="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2804620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fld id="{39CDCE64-EE06-4559-BA59-FD6059702EC4}" type="datetime1">
              <a:rPr lang="en-GB" noProof="0" smtClean="0"/>
              <a:t>22/03/2021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666852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167802BA-8623-48AE-9924-9F5F6790139C}" type="datetime1">
              <a:rPr lang="en-GB" noProof="0" smtClean="0"/>
              <a:t>22/03/2021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3573114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22/03/2021</a:t>
            </a:fld>
            <a:endParaRPr lang="en-GB" noProof="0"/>
          </a:p>
        </p:txBody>
      </p:sp>
      <p:sp>
        <p:nvSpPr>
          <p:cNvPr id="5" name="Footer Placeholder 4"/>
          <p:cNvSpPr>
            <a:spLocks noGrp="1"/>
          </p:cNvSpPr>
          <p:nvPr>
            <p:ph type="ftr" sz="quarter" idx="15"/>
          </p:nvPr>
        </p:nvSpPr>
        <p:spPr bwMode="invGray"/>
        <p:txBody>
          <a:bodyPr/>
          <a:lstStyle/>
          <a:p>
            <a:r>
              <a:rPr lang="en-GB" noProof="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1146529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035824F7-C870-482C-80C0-AFECF2DA260C}" type="datetime1">
              <a:rPr lang="en-GB" noProof="0" smtClean="0"/>
              <a:t>22/03/2021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42585783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BB6CCEC-3D0A-48BE-9958-590F11C39C0A}" type="datetime1">
              <a:rPr lang="en-GB" noProof="0" smtClean="0"/>
              <a:t>22/03/2021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867820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414CCF51-8078-42ED-9407-7F055975162E}" type="datetime1">
              <a:rPr lang="en-GB" noProof="0" smtClean="0"/>
              <a:t>22/03/2021</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05517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B5CB8422-2CBD-43EC-AF21-8B33A2ACAA82}" type="datetime1">
              <a:rPr lang="en-GB" noProof="0" smtClean="0"/>
              <a:t>22/03/2021</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407409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fld id="{6C135116-9A9A-47DA-A114-676E0C1FD8BF}" type="datetime1">
              <a:rPr lang="en-GB" noProof="0" smtClean="0"/>
              <a:t>22/03/2021</a:t>
            </a:fld>
            <a:endParaRPr lang="en-GB" noProof="0"/>
          </a:p>
        </p:txBody>
      </p:sp>
      <p:sp>
        <p:nvSpPr>
          <p:cNvPr id="4" name="Footer Placeholder 3"/>
          <p:cNvSpPr>
            <a:spLocks noGrp="1"/>
          </p:cNvSpPr>
          <p:nvPr>
            <p:ph type="ftr" sz="quarter" idx="19"/>
          </p:nvPr>
        </p:nvSpPr>
        <p:spPr bwMode="invGray"/>
        <p:txBody>
          <a:bodyPr/>
          <a:lstStyle/>
          <a:p>
            <a:r>
              <a:rPr lang="en-GB" noProof="0"/>
              <a:t>|     Title of the presentation</a:t>
            </a:r>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975418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bg2"/>
                </a:solidFill>
              </a:defRPr>
            </a:lvl1pPr>
          </a:lstStyle>
          <a:p>
            <a:fld id="{AD0CC27D-0020-48D4-9B6C-9E6EA0640D93}" type="datetime1">
              <a:rPr lang="en-GB" noProof="0" smtClean="0"/>
              <a:t>22/03/2021</a:t>
            </a:fld>
            <a:endParaRPr lang="en-GB" noProof="0"/>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bg2"/>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bg2"/>
                </a:solidFill>
                <a:latin typeface="+mn-lt"/>
              </a:defRPr>
            </a:lvl1pPr>
            <a:lvl2pPr>
              <a:lnSpc>
                <a:spcPct val="110000"/>
              </a:lnSpc>
              <a:defRPr sz="1400">
                <a:solidFill>
                  <a:schemeClr val="bg2"/>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16695699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rgbClr val="0074A2"/>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bg2"/>
                </a:solidFill>
              </a:defRPr>
            </a:lvl1pPr>
          </a:lstStyle>
          <a:p>
            <a:fld id="{A68D69CF-73BC-4E26-B56A-FEC2ABB77ED4}" type="datetime1">
              <a:rPr lang="en-GB" noProof="0" smtClean="0"/>
              <a:t>22/03/2021</a:t>
            </a:fld>
            <a:endParaRPr lang="en-GB" noProof="0"/>
          </a:p>
        </p:txBody>
      </p:sp>
      <p:sp>
        <p:nvSpPr>
          <p:cNvPr id="3" name="Footer Placeholder 2"/>
          <p:cNvSpPr>
            <a:spLocks noGrp="1"/>
          </p:cNvSpPr>
          <p:nvPr>
            <p:ph type="ftr" sz="quarter" idx="20"/>
          </p:nvPr>
        </p:nvSpPr>
        <p:spPr bwMode="gray"/>
        <p:txBody>
          <a:bodyPr/>
          <a:lstStyle>
            <a:lvl1pPr>
              <a:defRPr>
                <a:solidFill>
                  <a:schemeClr val="bg2"/>
                </a:solidFill>
              </a:defRPr>
            </a:lvl1pPr>
          </a:lstStyle>
          <a:p>
            <a:r>
              <a:rPr lang="en-GB" noProof="0"/>
              <a:t>|     Title of the presentation</a:t>
            </a:r>
          </a:p>
        </p:txBody>
      </p:sp>
      <p:sp>
        <p:nvSpPr>
          <p:cNvPr id="4" name="Slide Number Placeholder 3"/>
          <p:cNvSpPr>
            <a:spLocks noGrp="1"/>
          </p:cNvSpPr>
          <p:nvPr>
            <p:ph type="sldNum" sz="quarter" idx="21"/>
          </p:nvPr>
        </p:nvSpPr>
        <p:spPr bwMode="gray"/>
        <p:txBody>
          <a:bodyPr/>
          <a:lstStyle>
            <a:lvl1pPr>
              <a:defRPr>
                <a:solidFill>
                  <a:schemeClr val="bg2"/>
                </a:solidFill>
              </a:defRPr>
            </a:lvl1pPr>
          </a:lstStyle>
          <a:p>
            <a:fld id="{A74CE0EA-F3B5-4684-BA10-C594598FDB9C}" type="slidenum">
              <a:rPr lang="en-GB" noProof="0" smtClean="0"/>
              <a:pPr/>
              <a:t>‹#›</a:t>
            </a:fld>
            <a:endParaRPr lang="en-GB" noProof="0"/>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1" name="Picture Placeholder 5"/>
          <p:cNvSpPr>
            <a:spLocks noGrp="1"/>
          </p:cNvSpPr>
          <p:nvPr>
            <p:ph type="pic" sz="quarter" idx="23" hasCustomPrompt="1"/>
          </p:nvPr>
        </p:nvSpPr>
        <p:spPr bwMode="gray">
          <a:xfrm>
            <a:off x="9737763" y="370800"/>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561799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99262F6C-3198-4C0D-9FD3-A522B66D4040}" type="datetime1">
              <a:rPr lang="en-GB" noProof="0" smtClean="0"/>
              <a:t>22/03/2021</a:t>
            </a:fld>
            <a:endParaRPr lang="en-GB" noProof="0"/>
          </a:p>
        </p:txBody>
      </p:sp>
      <p:sp>
        <p:nvSpPr>
          <p:cNvPr id="8" name="Footer Placeholder 7"/>
          <p:cNvSpPr>
            <a:spLocks noGrp="1"/>
          </p:cNvSpPr>
          <p:nvPr>
            <p:ph type="ftr" sz="quarter" idx="31"/>
          </p:nvPr>
        </p:nvSpPr>
        <p:spPr bwMode="gray"/>
        <p:txBody>
          <a:bodyPr/>
          <a:lstStyle/>
          <a:p>
            <a:r>
              <a:rPr lang="en-GB" noProof="0"/>
              <a:t>|     Title of the presentation</a:t>
            </a:r>
          </a:p>
        </p:txBody>
      </p:sp>
      <p:sp>
        <p:nvSpPr>
          <p:cNvPr id="9" name="Slide Number Placeholder 8"/>
          <p:cNvSpPr>
            <a:spLocks noGrp="1"/>
          </p:cNvSpPr>
          <p:nvPr>
            <p:ph type="sldNum" sz="quarter" idx="32"/>
          </p:nvPr>
        </p:nvSpPr>
        <p:spPr bwMode="gray"/>
        <p:txBody>
          <a:bodyPr/>
          <a:lstStyle/>
          <a:p>
            <a:fld id="{A74CE0EA-F3B5-4684-BA10-C594598FDB9C}" type="slidenum">
              <a:rPr lang="en-GB" noProof="0" smtClean="0"/>
              <a:pPr/>
              <a:t>‹#›</a:t>
            </a:fld>
            <a:endParaRPr lang="en-GB" noProof="0"/>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897073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p>
            <a:fld id="{7BA931E1-7FC2-4DBD-9F66-3D1575A3F79C}" type="datetime1">
              <a:rPr lang="en-GB" noProof="0" smtClean="0"/>
              <a:t>22/03/2021</a:t>
            </a:fld>
            <a:endParaRPr lang="en-GB" noProof="0"/>
          </a:p>
        </p:txBody>
      </p:sp>
      <p:sp>
        <p:nvSpPr>
          <p:cNvPr id="4" name="Footer Placeholder 3"/>
          <p:cNvSpPr>
            <a:spLocks noGrp="1"/>
          </p:cNvSpPr>
          <p:nvPr>
            <p:ph type="ftr" sz="quarter" idx="11"/>
          </p:nvPr>
        </p:nvSpPr>
        <p:spPr bwMode="invGray"/>
        <p:txBody>
          <a:bodyPr/>
          <a:lstStyle/>
          <a:p>
            <a:r>
              <a:rPr lang="en-GB" noProof="0"/>
              <a:t>|     Title of the presentation</a:t>
            </a:r>
          </a:p>
        </p:txBody>
      </p:sp>
      <p:sp>
        <p:nvSpPr>
          <p:cNvPr id="5" name="Slide Number Placeholder 4"/>
          <p:cNvSpPr>
            <a:spLocks noGrp="1"/>
          </p:cNvSpPr>
          <p:nvPr>
            <p:ph type="sldNum" sz="quarter" idx="12"/>
          </p:nvPr>
        </p:nvSpPr>
        <p:spPr bwMode="invGray"/>
        <p:txBody>
          <a:bodyPr/>
          <a:lstStyle/>
          <a:p>
            <a:fld id="{A74CE0EA-F3B5-4684-BA10-C594598FDB9C}" type="slidenum">
              <a:rPr lang="en-GB" noProof="0" smtClean="0"/>
              <a:pPr/>
              <a:t>‹#›</a:t>
            </a:fld>
            <a:endParaRPr lang="en-GB" noProof="0"/>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11264855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rgbClr val="0074A2"/>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bg1"/>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8" name="Picture Placeholder 8"/>
          <p:cNvSpPr>
            <a:spLocks noGrp="1"/>
          </p:cNvSpPr>
          <p:nvPr>
            <p:ph type="pic" sz="quarter" idx="22" hasCustomPrompt="1"/>
          </p:nvPr>
        </p:nvSpPr>
        <p:spPr bwMode="gray">
          <a:xfrm>
            <a:off x="8518301"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688739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fld id="{39CDCE64-EE06-4559-BA59-FD6059702EC4}" type="datetime1">
              <a:rPr lang="en-GB" noProof="0" smtClean="0"/>
              <a:t>22/03/2021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Tree>
    <p:extLst>
      <p:ext uri="{BB962C8B-B14F-4D97-AF65-F5344CB8AC3E}">
        <p14:creationId xmlns:p14="http://schemas.microsoft.com/office/powerpoint/2010/main" val="3367639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167802BA-8623-48AE-9924-9F5F6790139C}" type="datetime1">
              <a:rPr lang="en-GB" noProof="0" smtClean="0"/>
              <a:t>22/03/2021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1294530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035824F7-C870-482C-80C0-AFECF2DA260C}" type="datetime1">
              <a:rPr lang="en-GB" noProof="0" smtClean="0"/>
              <a:t>22/03/2021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531824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BB6CCEC-3D0A-48BE-9958-590F11C39C0A}" type="datetime1">
              <a:rPr lang="en-GB" noProof="0" smtClean="0"/>
              <a:t>22/03/2021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Tree>
    <p:extLst>
      <p:ext uri="{BB962C8B-B14F-4D97-AF65-F5344CB8AC3E}">
        <p14:creationId xmlns:p14="http://schemas.microsoft.com/office/powerpoint/2010/main" val="2799778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414CCF51-8078-42ED-9407-7F055975162E}" type="datetime1">
              <a:rPr lang="en-GB" noProof="0" smtClean="0"/>
              <a:t>22/03/2021</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Tree>
    <p:extLst>
      <p:ext uri="{BB962C8B-B14F-4D97-AF65-F5344CB8AC3E}">
        <p14:creationId xmlns:p14="http://schemas.microsoft.com/office/powerpoint/2010/main" val="2379594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B5CB8422-2CBD-43EC-AF21-8B33A2ACAA82}" type="datetime1">
              <a:rPr lang="en-GB" noProof="0" smtClean="0"/>
              <a:t>22/03/2021</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Tree>
    <p:extLst>
      <p:ext uri="{BB962C8B-B14F-4D97-AF65-F5344CB8AC3E}">
        <p14:creationId xmlns:p14="http://schemas.microsoft.com/office/powerpoint/2010/main" val="375625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fld id="{6C135116-9A9A-47DA-A114-676E0C1FD8BF}" type="datetime1">
              <a:rPr lang="en-GB" noProof="0" smtClean="0"/>
              <a:t>22/03/2021</a:t>
            </a:fld>
            <a:endParaRPr lang="en-GB" noProof="0"/>
          </a:p>
        </p:txBody>
      </p:sp>
      <p:sp>
        <p:nvSpPr>
          <p:cNvPr id="4" name="Footer Placeholder 3"/>
          <p:cNvSpPr>
            <a:spLocks noGrp="1"/>
          </p:cNvSpPr>
          <p:nvPr>
            <p:ph type="ftr" sz="quarter" idx="19"/>
          </p:nvPr>
        </p:nvSpPr>
        <p:spPr bwMode="invGray"/>
        <p:txBody>
          <a:bodyPr/>
          <a:lstStyle/>
          <a:p>
            <a:r>
              <a:rPr lang="en-GB" noProof="0"/>
              <a:t>|     Title of the presentation</a:t>
            </a:r>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Tree>
    <p:extLst>
      <p:ext uri="{BB962C8B-B14F-4D97-AF65-F5344CB8AC3E}">
        <p14:creationId xmlns:p14="http://schemas.microsoft.com/office/powerpoint/2010/main" val="956194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fld id="{CB2A9C5F-569E-41BE-B5E5-7CBFE1B687B2}" type="datetime1">
              <a:rPr lang="en-GB" smtClean="0"/>
              <a:pPr/>
              <a:t>22/03/2021</a:t>
            </a:fld>
            <a:endParaRPr lang="en-GB"/>
          </a:p>
        </p:txBody>
      </p:sp>
      <p:sp>
        <p:nvSpPr>
          <p:cNvPr id="5" name="Footer Placeholder 4"/>
          <p:cNvSpPr>
            <a:spLocks noGrp="1"/>
          </p:cNvSpPr>
          <p:nvPr>
            <p:ph type="ftr" sz="quarter" idx="3"/>
          </p:nvPr>
        </p:nvSpPr>
        <p:spPr bwMode="invGray">
          <a:xfrm>
            <a:off x="1392992" y="6580588"/>
            <a:ext cx="297326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US"/>
              <a:t>Training: Strengthening real time health services tracking and monitoring in the context of the COVID-19 pandemic</a:t>
            </a:r>
            <a:endParaRPr lang="en-GB"/>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a:p>
        </p:txBody>
      </p:sp>
      <p:sp>
        <p:nvSpPr>
          <p:cNvPr id="9" name="Rectangle 8"/>
          <p:cNvSpPr/>
          <p:nvPr userDrawn="1"/>
        </p:nvSpPr>
        <p:spPr bwMode="invGray">
          <a:xfrm>
            <a:off x="9735601" y="2128187"/>
            <a:ext cx="1976400" cy="694800"/>
          </a:xfrm>
          <a:prstGeom prst="rect">
            <a:avLst/>
          </a:prstGeom>
          <a:blipFill dpi="0" rotWithShape="1">
            <a:blip r:embed="rId1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18"/>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238844989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26" r:id="rId12"/>
    <p:sldLayoutId id="2147483719" r:id="rId13"/>
    <p:sldLayoutId id="2147483720" r:id="rId14"/>
    <p:sldLayoutId id="2147483742" r:id="rId15"/>
  </p:sldLayoutIdLst>
  <p:hf hd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userDrawn="1">
          <p15:clr>
            <a:srgbClr val="F26B43"/>
          </p15:clr>
        </p15:guide>
        <p15:guide id="2" orient="horz" pos="3809" userDrawn="1">
          <p15:clr>
            <a:srgbClr val="F26B43"/>
          </p15:clr>
        </p15:guide>
        <p15:guide id="3" pos="3840" userDrawn="1">
          <p15:clr>
            <a:srgbClr val="F26B43"/>
          </p15:clr>
        </p15:guide>
        <p15:guide id="4" pos="302" userDrawn="1">
          <p15:clr>
            <a:srgbClr val="F26B43"/>
          </p15:clr>
        </p15:guide>
        <p15:guide id="5" pos="7379" userDrawn="1">
          <p15:clr>
            <a:srgbClr val="F26B43"/>
          </p15:clr>
        </p15:guide>
        <p15:guide id="6" pos="3761" userDrawn="1">
          <p15:clr>
            <a:srgbClr val="F26B43"/>
          </p15:clr>
        </p15:guide>
        <p15:guide id="7" pos="391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4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fld id="{CB2A9C5F-569E-41BE-B5E5-7CBFE1B687B2}" type="datetime1">
              <a:rPr lang="en-GB" noProof="0" smtClean="0"/>
              <a:t>22/03/2021</a:t>
            </a:fld>
            <a:endParaRPr lang="en-GB" noProof="0"/>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r>
              <a:rPr lang="en-GB" noProof="0"/>
              <a:t>|     Title of the presentation</a:t>
            </a:r>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bg2"/>
                </a:solidFill>
                <a:latin typeface="+mn-lt"/>
                <a:cs typeface="Times New Roman" panose="02020603050405020304" pitchFamily="18" charset="0"/>
              </a:defRPr>
            </a:lvl1pPr>
          </a:lstStyle>
          <a:p>
            <a:fld id="{A74CE0EA-F3B5-4684-BA10-C594598FDB9C}" type="slidenum">
              <a:rPr lang="en-GB" noProof="0" smtClean="0"/>
              <a:pPr/>
              <a:t>‹#›</a:t>
            </a:fld>
            <a:endParaRPr lang="en-GB" noProof="0"/>
          </a:p>
        </p:txBody>
      </p:sp>
      <p:sp>
        <p:nvSpPr>
          <p:cNvPr id="9" name="Rectangle 8"/>
          <p:cNvSpPr/>
          <p:nvPr userDrawn="1"/>
        </p:nvSpPr>
        <p:spPr bwMode="invGray">
          <a:xfrm>
            <a:off x="9735601" y="371958"/>
            <a:ext cx="1976400" cy="694800"/>
          </a:xfrm>
          <a:prstGeom prst="rect">
            <a:avLst/>
          </a:prstGeom>
          <a:blipFill dpi="0" rotWithShape="1">
            <a:blip r:embed="rId1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422224977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Lst>
  <p:hf hdr="0"/>
  <p:txStyles>
    <p:title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bg1"/>
        </a:buClr>
        <a:buSzPct val="80000"/>
        <a:buFontTx/>
        <a:buNone/>
        <a:defRPr sz="1400" b="0" kern="1200">
          <a:solidFill>
            <a:schemeClr val="bg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tabLst>
          <a:tab pos="1074738" algn="l"/>
        </a:tabLst>
        <a:defRPr sz="1400" kern="1200">
          <a:solidFill>
            <a:schemeClr val="bg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5pPr>
      <a:lvl6pPr marL="2062163" indent="-358775" algn="l" defTabSz="914400" rtl="0" eaLnBrk="1" latinLnBrk="0" hangingPunct="1">
        <a:lnSpc>
          <a:spcPct val="90000"/>
        </a:lnSpc>
        <a:spcBef>
          <a:spcPts val="500"/>
        </a:spcBef>
        <a:buClr>
          <a:schemeClr val="bg1"/>
        </a:buClr>
        <a:buFont typeface="Arial" panose="020B0604020202020204" pitchFamily="34" charset="0"/>
        <a:buChar char="•"/>
        <a:defRPr sz="14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5"/>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3825" b="13825"/>
          <a:stretch/>
        </p:blipFill>
        <p:spPr>
          <a:xfrm>
            <a:off x="0" y="0"/>
            <a:ext cx="12192000" cy="6858000"/>
          </a:xfrm>
        </p:spPr>
      </p:pic>
      <p:sp>
        <p:nvSpPr>
          <p:cNvPr id="10" name="Subtitle 9"/>
          <p:cNvSpPr>
            <a:spLocks noGrp="1"/>
          </p:cNvSpPr>
          <p:nvPr>
            <p:ph type="subTitle" idx="1"/>
          </p:nvPr>
        </p:nvSpPr>
        <p:spPr/>
        <p:txBody>
          <a:bodyPr/>
          <a:lstStyle/>
          <a:p>
            <a:r>
              <a:rPr lang="en-GB"/>
              <a:t>Strengthening real-time health services tracking and monitoring in the context of the COVID-19 pandemic</a:t>
            </a:r>
          </a:p>
        </p:txBody>
      </p:sp>
      <p:sp>
        <p:nvSpPr>
          <p:cNvPr id="9" name="Title 8"/>
          <p:cNvSpPr>
            <a:spLocks noGrp="1"/>
          </p:cNvSpPr>
          <p:nvPr>
            <p:ph type="ctrTitle"/>
          </p:nvPr>
        </p:nvSpPr>
        <p:spPr>
          <a:xfrm>
            <a:off x="0" y="151875"/>
            <a:ext cx="8772041" cy="1119158"/>
          </a:xfrm>
        </p:spPr>
        <p:txBody>
          <a:bodyPr/>
          <a:lstStyle/>
          <a:p>
            <a:r>
              <a:rPr lang="en-US">
                <a:latin typeface="Segoe UI" panose="020B0502040204020203" pitchFamily="34" charset="0"/>
                <a:cs typeface="Segoe UI" panose="020B0502040204020203" pitchFamily="34" charset="0"/>
              </a:rPr>
              <a:t>Frontline service readiness assessments</a:t>
            </a:r>
            <a:endParaRPr lang="en-GB">
              <a:solidFill>
                <a:schemeClr val="tx2"/>
              </a:solidFill>
            </a:endParaRPr>
          </a:p>
        </p:txBody>
      </p:sp>
      <p:sp>
        <p:nvSpPr>
          <p:cNvPr id="13" name="Text Placeholder 12"/>
          <p:cNvSpPr>
            <a:spLocks noGrp="1"/>
          </p:cNvSpPr>
          <p:nvPr>
            <p:ph type="body" sz="quarter" idx="10"/>
          </p:nvPr>
        </p:nvSpPr>
        <p:spPr>
          <a:xfrm>
            <a:off x="479999" y="5778319"/>
            <a:ext cx="5971600" cy="247650"/>
          </a:xfrm>
        </p:spPr>
        <p:txBody>
          <a:bodyPr/>
          <a:lstStyle/>
          <a:p>
            <a:r>
              <a:rPr lang="en-GB" sz="1050" b="1"/>
              <a:t>27 November 2020</a:t>
            </a:r>
            <a:endParaRPr lang="en-GB" sz="1050" b="1" i="1">
              <a:solidFill>
                <a:srgbClr val="FF0000"/>
              </a:solidFill>
            </a:endParaRPr>
          </a:p>
        </p:txBody>
      </p:sp>
      <p:sp>
        <p:nvSpPr>
          <p:cNvPr id="17" name="Text Placeholder 16"/>
          <p:cNvSpPr>
            <a:spLocks noGrp="1"/>
          </p:cNvSpPr>
          <p:nvPr>
            <p:ph type="body" sz="quarter" idx="16"/>
          </p:nvPr>
        </p:nvSpPr>
        <p:spPr/>
        <p:txBody>
          <a:bodyPr/>
          <a:lstStyle/>
          <a:p>
            <a:endParaRPr lang="en-GB"/>
          </a:p>
        </p:txBody>
      </p:sp>
      <p:sp>
        <p:nvSpPr>
          <p:cNvPr id="2" name="Text Placeholder 1"/>
          <p:cNvSpPr>
            <a:spLocks noGrp="1"/>
          </p:cNvSpPr>
          <p:nvPr>
            <p:ph type="body" sz="quarter" idx="15"/>
          </p:nvPr>
        </p:nvSpPr>
        <p:spPr>
          <a:xfrm>
            <a:off x="479999" y="5440855"/>
            <a:ext cx="11211172" cy="288000"/>
          </a:xfrm>
        </p:spPr>
        <p:txBody>
          <a:bodyPr/>
          <a:lstStyle/>
          <a:p>
            <a:r>
              <a:rPr lang="en-GB" b="1"/>
              <a:t>Overview and implementation guidance, working </a:t>
            </a:r>
            <a:r>
              <a:rPr lang="en-GB" b="1" err="1"/>
              <a:t>slideset</a:t>
            </a:r>
            <a:endParaRPr lang="en-GB" b="1"/>
          </a:p>
        </p:txBody>
      </p:sp>
      <p:sp>
        <p:nvSpPr>
          <p:cNvPr id="3" name="Picture Placeholder 2"/>
          <p:cNvSpPr>
            <a:spLocks noGrp="1"/>
          </p:cNvSpPr>
          <p:nvPr>
            <p:ph type="pic" sz="quarter" idx="22"/>
          </p:nvPr>
        </p:nvSpPr>
        <p:spPr/>
      </p:sp>
    </p:spTree>
    <p:extLst>
      <p:ext uri="{BB962C8B-B14F-4D97-AF65-F5344CB8AC3E}">
        <p14:creationId xmlns:p14="http://schemas.microsoft.com/office/powerpoint/2010/main" val="3524055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6FD931-ADE0-4EEF-BACF-52232ADDF2D8}"/>
              </a:ext>
            </a:extLst>
          </p:cNvPr>
          <p:cNvSpPr>
            <a:spLocks noGrp="1"/>
          </p:cNvSpPr>
          <p:nvPr>
            <p:ph type="title"/>
          </p:nvPr>
        </p:nvSpPr>
        <p:spPr>
          <a:xfrm>
            <a:off x="504825" y="365960"/>
            <a:ext cx="9110288" cy="361774"/>
          </a:xfrm>
        </p:spPr>
        <p:txBody>
          <a:bodyPr/>
          <a:lstStyle/>
          <a:p>
            <a:r>
              <a:rPr lang="en-GB" sz="2400">
                <a:ea typeface="+mj-lt"/>
                <a:cs typeface="+mj-lt"/>
              </a:rPr>
              <a:t>Survey coordination and planning</a:t>
            </a:r>
            <a:endParaRPr lang="en-US" sz="2400" b="0">
              <a:ea typeface="+mj-lt"/>
              <a:cs typeface="+mj-lt"/>
            </a:endParaRPr>
          </a:p>
        </p:txBody>
      </p:sp>
      <p:sp>
        <p:nvSpPr>
          <p:cNvPr id="6" name="Slide Number Placeholder 5">
            <a:extLst>
              <a:ext uri="{FF2B5EF4-FFF2-40B4-BE49-F238E27FC236}">
                <a16:creationId xmlns:a16="http://schemas.microsoft.com/office/drawing/2014/main" xmlns="" id="{9CD1643A-3B59-4933-A1C1-2C9F83E7DEFB}"/>
              </a:ext>
            </a:extLst>
          </p:cNvPr>
          <p:cNvSpPr>
            <a:spLocks noGrp="1"/>
          </p:cNvSpPr>
          <p:nvPr>
            <p:ph type="sldNum" sz="quarter" idx="12"/>
          </p:nvPr>
        </p:nvSpPr>
        <p:spPr/>
        <p:txBody>
          <a:bodyPr/>
          <a:lstStyle/>
          <a:p>
            <a:fld id="{4A7EA0B7-9ED7-412B-8AFC-539CD9624B4C}" type="slidenum">
              <a:rPr lang="en-US" smtClean="0"/>
              <a:t>10</a:t>
            </a:fld>
            <a:endParaRPr lang="en-US"/>
          </a:p>
        </p:txBody>
      </p:sp>
      <p:pic>
        <p:nvPicPr>
          <p:cNvPr id="14" name="Picture 14" descr="Text&#10;&#10;Description automatically generated">
            <a:extLst>
              <a:ext uri="{FF2B5EF4-FFF2-40B4-BE49-F238E27FC236}">
                <a16:creationId xmlns:a16="http://schemas.microsoft.com/office/drawing/2014/main" xmlns="" id="{1ACCB7E3-560C-4096-BA40-6BAE41B572B1}"/>
              </a:ext>
            </a:extLst>
          </p:cNvPr>
          <p:cNvPicPr>
            <a:picLocks noGrp="1" noChangeAspect="1"/>
          </p:cNvPicPr>
          <p:nvPr>
            <p:ph idx="1"/>
          </p:nvPr>
        </p:nvPicPr>
        <p:blipFill>
          <a:blip r:embed="rId3"/>
          <a:stretch>
            <a:fillRect/>
          </a:stretch>
        </p:blipFill>
        <p:spPr>
          <a:xfrm>
            <a:off x="844856" y="1335366"/>
            <a:ext cx="10576631" cy="5203638"/>
          </a:xfrm>
        </p:spPr>
      </p:pic>
    </p:spTree>
    <p:extLst>
      <p:ext uri="{BB962C8B-B14F-4D97-AF65-F5344CB8AC3E}">
        <p14:creationId xmlns:p14="http://schemas.microsoft.com/office/powerpoint/2010/main" val="942293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p:cNvSpPr>
            <a:spLocks noGrp="1"/>
          </p:cNvSpPr>
          <p:nvPr>
            <p:ph idx="1"/>
          </p:nvPr>
        </p:nvSpPr>
        <p:spPr>
          <a:xfrm>
            <a:off x="480000" y="1262685"/>
            <a:ext cx="7419661" cy="4688617"/>
          </a:xfrm>
        </p:spPr>
        <p:txBody>
          <a:bodyPr vert="horz" lIns="18000" tIns="0" rIns="18000" bIns="0" rtlCol="0" anchor="t">
            <a:noAutofit/>
          </a:bodyPr>
          <a:lstStyle/>
          <a:p>
            <a:r>
              <a:rPr lang="en-GB" sz="1800" dirty="0">
                <a:ea typeface="+mn-lt"/>
                <a:cs typeface="+mn-lt"/>
              </a:rPr>
              <a:t>In response to the urgent need for high-frequency real-time data, the WHO offers an efficient and safe approach in an emergency setting that makes use of limited resources with high returns and seeks to lower the burden on facilities as much as possible. </a:t>
            </a:r>
            <a:endParaRPr lang="en-US" sz="1800" dirty="0">
              <a:ea typeface="+mn-lt"/>
              <a:cs typeface="+mn-lt"/>
            </a:endParaRPr>
          </a:p>
          <a:p>
            <a:r>
              <a:rPr lang="en-GB" sz="1800" dirty="0">
                <a:ea typeface="+mn-lt"/>
                <a:cs typeface="+mn-lt"/>
              </a:rPr>
              <a:t>This approach involves </a:t>
            </a:r>
            <a:r>
              <a:rPr lang="en-GB" sz="1800" b="1" dirty="0">
                <a:ea typeface="+mn-lt"/>
                <a:cs typeface="+mn-lt"/>
              </a:rPr>
              <a:t>rapid and regular phone interviews with facility managers using an electronic questionnaire among select sentinel facilities</a:t>
            </a:r>
            <a:r>
              <a:rPr lang="en-GB" sz="1800" dirty="0">
                <a:ea typeface="+mn-lt"/>
                <a:cs typeface="+mn-lt"/>
              </a:rPr>
              <a:t>. </a:t>
            </a:r>
          </a:p>
          <a:p>
            <a:r>
              <a:rPr lang="en-GB" sz="1800" dirty="0">
                <a:ea typeface="+mn-lt"/>
                <a:cs typeface="+mn-lt"/>
              </a:rPr>
              <a:t>Frequency of phone interviews can range from monthly to quarterly, in order to provide trend data and allow national planners and stakeholders to track the impact on health service capacities throughout the pandemic.  </a:t>
            </a:r>
          </a:p>
          <a:p>
            <a:endParaRPr lang="en-GB" sz="1800" dirty="0">
              <a:ea typeface="+mn-lt"/>
              <a:cs typeface="+mn-lt"/>
            </a:endParaRPr>
          </a:p>
          <a:p>
            <a:endParaRPr lang="pt-BR" sz="1800" dirty="0">
              <a:ea typeface="+mn-lt"/>
              <a:cs typeface="+mn-lt"/>
            </a:endParaRPr>
          </a:p>
          <a:p>
            <a:r>
              <a:rPr lang="pt-BR" sz="1800" dirty="0">
                <a:cs typeface="Times New Roman"/>
              </a:rPr>
              <a:t>  </a:t>
            </a:r>
            <a:endParaRPr lang="pt-BR" sz="1800" dirty="0"/>
          </a:p>
          <a:p>
            <a:pPr lvl="1">
              <a:buFont typeface="Arial" panose="020B0604020202020204" pitchFamily="34" charset="0"/>
              <a:buChar char="•"/>
            </a:pPr>
            <a:endParaRPr lang="pt-BR" sz="1800" dirty="0">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xmlns="" id="{FE4B7621-C865-485F-82B5-93A557544D78}"/>
              </a:ext>
            </a:extLst>
          </p:cNvPr>
          <p:cNvSpPr>
            <a:spLocks noGrp="1"/>
          </p:cNvSpPr>
          <p:nvPr>
            <p:ph type="body" sz="quarter" idx="21"/>
          </p:nvPr>
        </p:nvSpPr>
        <p:spPr/>
        <p:txBody>
          <a:bodyPr/>
          <a:lstStyle/>
          <a:p>
            <a:endParaRPr lang="en-US"/>
          </a:p>
        </p:txBody>
      </p:sp>
      <p:sp>
        <p:nvSpPr>
          <p:cNvPr id="13" name="Title 7">
            <a:extLst>
              <a:ext uri="{FF2B5EF4-FFF2-40B4-BE49-F238E27FC236}">
                <a16:creationId xmlns:a16="http://schemas.microsoft.com/office/drawing/2014/main" xmlns="" id="{F9DA90CF-88DA-4E34-A48D-1530B8514C23}"/>
              </a:ext>
            </a:extLst>
          </p:cNvPr>
          <p:cNvSpPr>
            <a:spLocks noGrp="1"/>
          </p:cNvSpPr>
          <p:nvPr>
            <p:ph type="title"/>
          </p:nvPr>
        </p:nvSpPr>
        <p:spPr>
          <a:xfrm>
            <a:off x="480485" y="402843"/>
            <a:ext cx="8160000" cy="392476"/>
          </a:xfrm>
        </p:spPr>
        <p:txBody>
          <a:bodyPr vert="horz" lIns="18000" tIns="0" rIns="360000" bIns="0" rtlCol="0" anchor="ctr">
            <a:noAutofit/>
          </a:bodyPr>
          <a:lstStyle/>
          <a:p>
            <a:r>
              <a:rPr lang="en-US" sz="2400" dirty="0"/>
              <a:t>Survey scope and frequency</a:t>
            </a:r>
            <a:endParaRPr lang="en-GB" sz="2400" b="0" dirty="0">
              <a:ea typeface="+mj-lt"/>
              <a:cs typeface="+mj-lt"/>
            </a:endParaRPr>
          </a:p>
          <a:p>
            <a:endParaRPr lang="en-GB" sz="2400" dirty="0">
              <a:ea typeface="+mj-lt"/>
              <a:cs typeface="+mj-lt"/>
            </a:endParaRPr>
          </a:p>
        </p:txBody>
      </p:sp>
      <p:pic>
        <p:nvPicPr>
          <p:cNvPr id="10" name="Picture 9">
            <a:extLst>
              <a:ext uri="{FF2B5EF4-FFF2-40B4-BE49-F238E27FC236}">
                <a16:creationId xmlns:a16="http://schemas.microsoft.com/office/drawing/2014/main" xmlns="" id="{5BBE31FC-07FC-4D67-A6EB-BBB8A8A2F2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97688" y="-1863"/>
            <a:ext cx="4661556" cy="6858000"/>
          </a:xfrm>
          <a:prstGeom prst="parallelogram">
            <a:avLst/>
          </a:prstGeom>
        </p:spPr>
      </p:pic>
      <p:sp>
        <p:nvSpPr>
          <p:cNvPr id="6" name="Text Placeholder 2">
            <a:extLst>
              <a:ext uri="{FF2B5EF4-FFF2-40B4-BE49-F238E27FC236}">
                <a16:creationId xmlns:a16="http://schemas.microsoft.com/office/drawing/2014/main" xmlns="" id="{33289D54-E469-47B0-AD4A-32E8917DE5FB}"/>
              </a:ext>
            </a:extLst>
          </p:cNvPr>
          <p:cNvSpPr>
            <a:spLocks noGrp="1"/>
          </p:cNvSpPr>
          <p:nvPr>
            <p:ph type="body" sz="quarter" idx="13"/>
          </p:nvPr>
        </p:nvSpPr>
        <p:spPr>
          <a:xfrm>
            <a:off x="479999" y="819969"/>
            <a:ext cx="8160000" cy="288925"/>
          </a:xfrm>
        </p:spPr>
        <p:txBody>
          <a:bodyPr/>
          <a:lstStyle/>
          <a:p>
            <a:r>
              <a:rPr lang="en-US" dirty="0">
                <a:ea typeface="+mj-lt"/>
                <a:cs typeface="+mj-lt"/>
              </a:rPr>
              <a:t>Survey methods</a:t>
            </a:r>
            <a:endParaRPr lang="en-US" dirty="0"/>
          </a:p>
        </p:txBody>
      </p:sp>
    </p:spTree>
    <p:extLst>
      <p:ext uri="{BB962C8B-B14F-4D97-AF65-F5344CB8AC3E}">
        <p14:creationId xmlns:p14="http://schemas.microsoft.com/office/powerpoint/2010/main" val="223349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BA423062-424F-48D7-AF58-E2A116804CE9}"/>
              </a:ext>
            </a:extLst>
          </p:cNvPr>
          <p:cNvSpPr>
            <a:spLocks noGrp="1"/>
          </p:cNvSpPr>
          <p:nvPr>
            <p:ph idx="1"/>
          </p:nvPr>
        </p:nvSpPr>
        <p:spPr>
          <a:xfrm>
            <a:off x="505977" y="1375705"/>
            <a:ext cx="11232001" cy="4917946"/>
          </a:xfrm>
        </p:spPr>
        <p:txBody>
          <a:bodyPr vert="horz" lIns="18000" tIns="0" rIns="18000" bIns="0" rtlCol="0" anchor="t">
            <a:noAutofit/>
          </a:bodyPr>
          <a:lstStyle/>
          <a:p>
            <a:pPr marL="0" lvl="1" indent="0">
              <a:buNone/>
            </a:pPr>
            <a:r>
              <a:rPr lang="en-US" sz="1800" dirty="0"/>
              <a:t>When designing surveys using the </a:t>
            </a:r>
            <a:r>
              <a:rPr lang="en-US" sz="1800" dirty="0">
                <a:ea typeface="+mn-lt"/>
                <a:cs typeface="+mn-lt"/>
              </a:rPr>
              <a:t>frontline service readiness assessment </a:t>
            </a:r>
            <a:r>
              <a:rPr lang="en-US" sz="1800" dirty="0"/>
              <a:t>suite, the WHO recommends countries begin by:</a:t>
            </a:r>
            <a:endParaRPr lang="en-US" sz="1800" dirty="0">
              <a:cs typeface="Arial"/>
            </a:endParaRPr>
          </a:p>
          <a:p>
            <a:pPr marL="571500" lvl="2" indent="-212725">
              <a:buSzPct val="80000"/>
            </a:pPr>
            <a:r>
              <a:rPr lang="en-US" sz="1800" dirty="0"/>
              <a:t>Defining the scope of the survey and select modules from the suite to implement, according to urgent data needs and priorities</a:t>
            </a:r>
            <a:endParaRPr lang="en-US" sz="1800" dirty="0">
              <a:cs typeface="Arial"/>
            </a:endParaRPr>
          </a:p>
          <a:p>
            <a:pPr marL="571500" lvl="2" indent="-212725">
              <a:buSzPct val="80000"/>
            </a:pPr>
            <a:r>
              <a:rPr lang="en-US" sz="1800" dirty="0"/>
              <a:t>Defining the frequency of data collection for each module (at least quarterly, but could be as frequent as monthly according to need) </a:t>
            </a:r>
            <a:endParaRPr lang="en-US" sz="1800" dirty="0">
              <a:cs typeface="Arial"/>
            </a:endParaRPr>
          </a:p>
          <a:p>
            <a:pPr marL="571500" lvl="2" indent="-212725">
              <a:buClr>
                <a:srgbClr val="000000"/>
              </a:buClr>
              <a:buSzPct val="80000"/>
            </a:pPr>
            <a:r>
              <a:rPr lang="en-US" sz="1800" dirty="0"/>
              <a:t>Confirming the mode of data collection. </a:t>
            </a:r>
            <a:r>
              <a:rPr lang="en-GB" sz="1800" dirty="0"/>
              <a:t>Depending on the local COVID-19 epidemiology, </a:t>
            </a:r>
            <a:r>
              <a:rPr lang="en-US" sz="1800" dirty="0"/>
              <a:t>interviewers </a:t>
            </a:r>
            <a:r>
              <a:rPr lang="en-GB" sz="1800" dirty="0"/>
              <a:t>may conduct phone interviews from their homes. Where the situation is safe, interviewers may complete data collection from an office setting.</a:t>
            </a:r>
            <a:r>
              <a:rPr lang="en-GB" sz="1800" dirty="0">
                <a:ea typeface="+mn-lt"/>
                <a:cs typeface="+mn-lt"/>
              </a:rPr>
              <a:t> </a:t>
            </a:r>
            <a:endParaRPr lang="en-GB" sz="1800" dirty="0">
              <a:cs typeface="Arial"/>
            </a:endParaRPr>
          </a:p>
          <a:p>
            <a:pPr marL="571500" lvl="2" indent="-212725">
              <a:buSzPct val="80000"/>
            </a:pPr>
            <a:r>
              <a:rPr lang="en-GB" sz="1800" dirty="0"/>
              <a:t>Determining survey sample</a:t>
            </a:r>
            <a:endParaRPr lang="en-GB" sz="1800" dirty="0">
              <a:cs typeface="Arial"/>
            </a:endParaRPr>
          </a:p>
          <a:p>
            <a:pPr marL="0" lvl="1" indent="-1270">
              <a:buNone/>
            </a:pPr>
            <a:endParaRPr lang="en-GB" sz="1800" dirty="0">
              <a:ea typeface="+mn-lt"/>
              <a:cs typeface="+mn-lt"/>
            </a:endParaRPr>
          </a:p>
          <a:p>
            <a:pPr marL="0" lvl="1" indent="-1270">
              <a:buNone/>
            </a:pPr>
            <a:endParaRPr lang="en-GB" sz="1600" dirty="0">
              <a:cs typeface="Arial"/>
            </a:endParaRPr>
          </a:p>
        </p:txBody>
      </p:sp>
      <p:sp>
        <p:nvSpPr>
          <p:cNvPr id="3" name="Text Placeholder 2">
            <a:extLst>
              <a:ext uri="{FF2B5EF4-FFF2-40B4-BE49-F238E27FC236}">
                <a16:creationId xmlns:a16="http://schemas.microsoft.com/office/drawing/2014/main" xmlns="" id="{33289D54-E469-47B0-AD4A-32E8917DE5FB}"/>
              </a:ext>
            </a:extLst>
          </p:cNvPr>
          <p:cNvSpPr>
            <a:spLocks noGrp="1"/>
          </p:cNvSpPr>
          <p:nvPr>
            <p:ph type="body" sz="quarter" idx="13"/>
          </p:nvPr>
        </p:nvSpPr>
        <p:spPr>
          <a:xfrm>
            <a:off x="479999" y="819969"/>
            <a:ext cx="8160000" cy="288925"/>
          </a:xfrm>
        </p:spPr>
        <p:txBody>
          <a:bodyPr/>
          <a:lstStyle/>
          <a:p>
            <a:r>
              <a:rPr lang="en-US" dirty="0">
                <a:ea typeface="+mj-lt"/>
                <a:cs typeface="+mj-lt"/>
              </a:rPr>
              <a:t>Determine survey design</a:t>
            </a:r>
            <a:endParaRPr lang="en-US" dirty="0"/>
          </a:p>
        </p:txBody>
      </p:sp>
      <p:sp>
        <p:nvSpPr>
          <p:cNvPr id="4" name="Date Placeholder 3">
            <a:extLst>
              <a:ext uri="{FF2B5EF4-FFF2-40B4-BE49-F238E27FC236}">
                <a16:creationId xmlns:a16="http://schemas.microsoft.com/office/drawing/2014/main" xmlns="" id="{CE714A9B-84EF-4B16-9A3D-73D9B6ED2F33}"/>
              </a:ext>
            </a:extLst>
          </p:cNvPr>
          <p:cNvSpPr>
            <a:spLocks noGrp="1"/>
          </p:cNvSpPr>
          <p:nvPr>
            <p:ph type="dt" sz="half" idx="14"/>
          </p:nvPr>
        </p:nvSpPr>
        <p:spPr/>
        <p:txBody>
          <a:bodyPr/>
          <a:lstStyle/>
          <a:p>
            <a:fld id="{DCD9F9BF-D269-4020-816F-460E917B7A74}" type="datetime1">
              <a:rPr lang="en-GB" noProof="0" smtClean="0"/>
              <a:t>22/03/2021</a:t>
            </a:fld>
            <a:endParaRPr lang="en-GB" noProof="0"/>
          </a:p>
        </p:txBody>
      </p:sp>
      <p:sp>
        <p:nvSpPr>
          <p:cNvPr id="5" name="Footer Placeholder 4">
            <a:extLst>
              <a:ext uri="{FF2B5EF4-FFF2-40B4-BE49-F238E27FC236}">
                <a16:creationId xmlns:a16="http://schemas.microsoft.com/office/drawing/2014/main" xmlns="" id="{DB17767E-20D2-4AAA-A86E-58AD66E39F72}"/>
              </a:ext>
            </a:extLst>
          </p:cNvPr>
          <p:cNvSpPr>
            <a:spLocks noGrp="1"/>
          </p:cNvSpPr>
          <p:nvPr>
            <p:ph type="ftr" sz="quarter" idx="15"/>
          </p:nvPr>
        </p:nvSpPr>
        <p:spPr/>
        <p:txBody>
          <a:bodyPr/>
          <a:lstStyle/>
          <a:p>
            <a:r>
              <a:rPr lang="en-GB" noProof="0"/>
              <a:t>|     Title of the presentation</a:t>
            </a:r>
          </a:p>
        </p:txBody>
      </p:sp>
      <p:sp>
        <p:nvSpPr>
          <p:cNvPr id="6" name="Slide Number Placeholder 5">
            <a:extLst>
              <a:ext uri="{FF2B5EF4-FFF2-40B4-BE49-F238E27FC236}">
                <a16:creationId xmlns:a16="http://schemas.microsoft.com/office/drawing/2014/main" xmlns="" id="{70ED6F63-33FD-40B6-BA8C-2354DF45FFB1}"/>
              </a:ext>
            </a:extLst>
          </p:cNvPr>
          <p:cNvSpPr>
            <a:spLocks noGrp="1"/>
          </p:cNvSpPr>
          <p:nvPr>
            <p:ph type="sldNum" sz="quarter" idx="16"/>
          </p:nvPr>
        </p:nvSpPr>
        <p:spPr/>
        <p:txBody>
          <a:bodyPr/>
          <a:lstStyle/>
          <a:p>
            <a:fld id="{A74CE0EA-F3B5-4684-BA10-C594598FDB9C}" type="slidenum">
              <a:rPr lang="en-GB" noProof="0" smtClean="0"/>
              <a:pPr/>
              <a:t>12</a:t>
            </a:fld>
            <a:endParaRPr lang="en-GB" noProof="0"/>
          </a:p>
        </p:txBody>
      </p:sp>
      <p:sp>
        <p:nvSpPr>
          <p:cNvPr id="7" name="Text Placeholder 6">
            <a:extLst>
              <a:ext uri="{FF2B5EF4-FFF2-40B4-BE49-F238E27FC236}">
                <a16:creationId xmlns:a16="http://schemas.microsoft.com/office/drawing/2014/main" xmlns="" id="{CC04E1A0-CE0F-467A-A463-C2C818FFFE70}"/>
              </a:ext>
            </a:extLst>
          </p:cNvPr>
          <p:cNvSpPr>
            <a:spLocks noGrp="1"/>
          </p:cNvSpPr>
          <p:nvPr>
            <p:ph type="body" sz="quarter" idx="21"/>
          </p:nvPr>
        </p:nvSpPr>
        <p:spPr/>
        <p:txBody>
          <a:bodyPr/>
          <a:lstStyle/>
          <a:p>
            <a:endParaRPr lang="en-US"/>
          </a:p>
        </p:txBody>
      </p:sp>
      <p:sp>
        <p:nvSpPr>
          <p:cNvPr id="8" name="Title 7">
            <a:extLst>
              <a:ext uri="{FF2B5EF4-FFF2-40B4-BE49-F238E27FC236}">
                <a16:creationId xmlns:a16="http://schemas.microsoft.com/office/drawing/2014/main" xmlns="" id="{DA529741-EEDC-4D2C-A665-2D890EF519E3}"/>
              </a:ext>
            </a:extLst>
          </p:cNvPr>
          <p:cNvSpPr>
            <a:spLocks noGrp="1"/>
          </p:cNvSpPr>
          <p:nvPr>
            <p:ph type="title"/>
          </p:nvPr>
        </p:nvSpPr>
        <p:spPr>
          <a:xfrm>
            <a:off x="479999" y="336639"/>
            <a:ext cx="8160000" cy="356099"/>
          </a:xfrm>
        </p:spPr>
        <p:txBody>
          <a:bodyPr/>
          <a:lstStyle/>
          <a:p>
            <a:r>
              <a:rPr lang="en-GB" sz="2400" dirty="0">
                <a:ea typeface="+mj-lt"/>
                <a:cs typeface="+mj-lt"/>
              </a:rPr>
              <a:t>Survey scope and frequency</a:t>
            </a:r>
            <a:endParaRPr lang="en-US" sz="2400" b="0" dirty="0">
              <a:ea typeface="+mj-lt"/>
              <a:cs typeface="+mj-lt"/>
            </a:endParaRPr>
          </a:p>
        </p:txBody>
      </p:sp>
    </p:spTree>
    <p:extLst>
      <p:ext uri="{BB962C8B-B14F-4D97-AF65-F5344CB8AC3E}">
        <p14:creationId xmlns:p14="http://schemas.microsoft.com/office/powerpoint/2010/main" val="2305712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Text&#10;&#10;Description automatically generated">
            <a:extLst>
              <a:ext uri="{FF2B5EF4-FFF2-40B4-BE49-F238E27FC236}">
                <a16:creationId xmlns:a16="http://schemas.microsoft.com/office/drawing/2014/main" xmlns="" id="{047F64E7-D7B1-46FF-AB70-7925BEC5735F}"/>
              </a:ext>
            </a:extLst>
          </p:cNvPr>
          <p:cNvPicPr>
            <a:picLocks noGrp="1" noChangeAspect="1"/>
          </p:cNvPicPr>
          <p:nvPr>
            <p:ph idx="1"/>
          </p:nvPr>
        </p:nvPicPr>
        <p:blipFill>
          <a:blip r:embed="rId3"/>
          <a:stretch>
            <a:fillRect/>
          </a:stretch>
        </p:blipFill>
        <p:spPr>
          <a:xfrm>
            <a:off x="480001" y="1900782"/>
            <a:ext cx="11232001" cy="4221487"/>
          </a:xfrm>
        </p:spPr>
      </p:pic>
      <p:sp>
        <p:nvSpPr>
          <p:cNvPr id="3" name="Text Placeholder 2">
            <a:extLst>
              <a:ext uri="{FF2B5EF4-FFF2-40B4-BE49-F238E27FC236}">
                <a16:creationId xmlns:a16="http://schemas.microsoft.com/office/drawing/2014/main" xmlns="" id="{8189970D-5961-4090-A4E5-D0F0628ABA8C}"/>
              </a:ext>
            </a:extLst>
          </p:cNvPr>
          <p:cNvSpPr>
            <a:spLocks noGrp="1"/>
          </p:cNvSpPr>
          <p:nvPr>
            <p:ph type="body" sz="quarter" idx="13"/>
          </p:nvPr>
        </p:nvSpPr>
        <p:spPr>
          <a:xfrm>
            <a:off x="480485" y="1624759"/>
            <a:ext cx="9275121" cy="363266"/>
          </a:xfrm>
        </p:spPr>
        <p:txBody>
          <a:bodyPr vert="horz" lIns="18000" tIns="0" rIns="18000" bIns="0" rtlCol="0" anchor="ctr">
            <a:noAutofit/>
          </a:bodyPr>
          <a:lstStyle/>
          <a:p>
            <a:r>
              <a:rPr lang="en-US" sz="2000" b="0">
                <a:solidFill>
                  <a:schemeClr val="tx1"/>
                </a:solidFill>
                <a:latin typeface="Arial"/>
                <a:ea typeface="Ebrima"/>
                <a:cs typeface="Arial"/>
              </a:rPr>
              <a:t>An overview of the survey implementation team:</a:t>
            </a:r>
            <a:endParaRPr lang="en-GB" sz="2000" b="0">
              <a:solidFill>
                <a:schemeClr val="tx1"/>
              </a:solidFill>
              <a:ea typeface="+mj-lt"/>
              <a:cs typeface="+mj-lt"/>
            </a:endParaRPr>
          </a:p>
        </p:txBody>
      </p:sp>
      <p:sp>
        <p:nvSpPr>
          <p:cNvPr id="4" name="Date Placeholder 3">
            <a:extLst>
              <a:ext uri="{FF2B5EF4-FFF2-40B4-BE49-F238E27FC236}">
                <a16:creationId xmlns:a16="http://schemas.microsoft.com/office/drawing/2014/main" xmlns="" id="{95519F54-23A6-4562-8ADA-49C8768E01A0}"/>
              </a:ext>
            </a:extLst>
          </p:cNvPr>
          <p:cNvSpPr>
            <a:spLocks noGrp="1"/>
          </p:cNvSpPr>
          <p:nvPr>
            <p:ph type="dt" sz="half" idx="14"/>
          </p:nvPr>
        </p:nvSpPr>
        <p:spPr/>
        <p:txBody>
          <a:bodyPr/>
          <a:lstStyle/>
          <a:p>
            <a:fld id="{DCD9F9BF-D269-4020-816F-460E917B7A74}" type="datetime1">
              <a:rPr lang="en-GB" noProof="0" smtClean="0"/>
              <a:t>22/03/2021</a:t>
            </a:fld>
            <a:endParaRPr lang="en-GB" noProof="0"/>
          </a:p>
        </p:txBody>
      </p:sp>
      <p:sp>
        <p:nvSpPr>
          <p:cNvPr id="5" name="Footer Placeholder 4">
            <a:extLst>
              <a:ext uri="{FF2B5EF4-FFF2-40B4-BE49-F238E27FC236}">
                <a16:creationId xmlns:a16="http://schemas.microsoft.com/office/drawing/2014/main" xmlns="" id="{F4E8A302-C923-41E6-983A-7CCEE3244EEF}"/>
              </a:ext>
            </a:extLst>
          </p:cNvPr>
          <p:cNvSpPr>
            <a:spLocks noGrp="1"/>
          </p:cNvSpPr>
          <p:nvPr>
            <p:ph type="ftr" sz="quarter" idx="15"/>
          </p:nvPr>
        </p:nvSpPr>
        <p:spPr/>
        <p:txBody>
          <a:bodyPr/>
          <a:lstStyle/>
          <a:p>
            <a:r>
              <a:rPr lang="en-GB" noProof="0"/>
              <a:t>|     Title of the presentation</a:t>
            </a:r>
          </a:p>
        </p:txBody>
      </p:sp>
      <p:sp>
        <p:nvSpPr>
          <p:cNvPr id="6" name="Slide Number Placeholder 5">
            <a:extLst>
              <a:ext uri="{FF2B5EF4-FFF2-40B4-BE49-F238E27FC236}">
                <a16:creationId xmlns:a16="http://schemas.microsoft.com/office/drawing/2014/main" xmlns="" id="{2042EC66-FD05-41EA-BAC1-065D9B110E3A}"/>
              </a:ext>
            </a:extLst>
          </p:cNvPr>
          <p:cNvSpPr>
            <a:spLocks noGrp="1"/>
          </p:cNvSpPr>
          <p:nvPr>
            <p:ph type="sldNum" sz="quarter" idx="16"/>
          </p:nvPr>
        </p:nvSpPr>
        <p:spPr/>
        <p:txBody>
          <a:bodyPr/>
          <a:lstStyle/>
          <a:p>
            <a:fld id="{A74CE0EA-F3B5-4684-BA10-C594598FDB9C}" type="slidenum">
              <a:rPr lang="en-GB" noProof="0" smtClean="0"/>
              <a:pPr/>
              <a:t>13</a:t>
            </a:fld>
            <a:endParaRPr lang="en-GB" noProof="0"/>
          </a:p>
        </p:txBody>
      </p:sp>
      <p:sp>
        <p:nvSpPr>
          <p:cNvPr id="7" name="Text Placeholder 6">
            <a:extLst>
              <a:ext uri="{FF2B5EF4-FFF2-40B4-BE49-F238E27FC236}">
                <a16:creationId xmlns:a16="http://schemas.microsoft.com/office/drawing/2014/main" xmlns="" id="{30F4A75C-F17B-459E-864C-E23FDA157D3A}"/>
              </a:ext>
            </a:extLst>
          </p:cNvPr>
          <p:cNvSpPr>
            <a:spLocks noGrp="1"/>
          </p:cNvSpPr>
          <p:nvPr>
            <p:ph type="body" sz="quarter" idx="21"/>
          </p:nvPr>
        </p:nvSpPr>
        <p:spPr/>
        <p:txBody>
          <a:bodyPr/>
          <a:lstStyle/>
          <a:p>
            <a:endParaRPr lang="en-GB"/>
          </a:p>
        </p:txBody>
      </p:sp>
      <p:sp>
        <p:nvSpPr>
          <p:cNvPr id="8" name="Title 7">
            <a:extLst>
              <a:ext uri="{FF2B5EF4-FFF2-40B4-BE49-F238E27FC236}">
                <a16:creationId xmlns:a16="http://schemas.microsoft.com/office/drawing/2014/main" xmlns="" id="{ADB8746D-E527-40F0-BD72-192B50344E3B}"/>
              </a:ext>
            </a:extLst>
          </p:cNvPr>
          <p:cNvSpPr>
            <a:spLocks noGrp="1"/>
          </p:cNvSpPr>
          <p:nvPr>
            <p:ph type="title"/>
          </p:nvPr>
        </p:nvSpPr>
        <p:spPr>
          <a:xfrm>
            <a:off x="479999" y="1084828"/>
            <a:ext cx="8252926" cy="329708"/>
          </a:xfrm>
        </p:spPr>
        <p:txBody>
          <a:bodyPr/>
          <a:lstStyle/>
          <a:p>
            <a:r>
              <a:rPr lang="en-GB" sz="2400" dirty="0">
                <a:ea typeface="Ebrima"/>
                <a:cs typeface="Ebrima"/>
              </a:rPr>
              <a:t>Survey implementation team</a:t>
            </a:r>
            <a:endParaRPr lang="en-GB" sz="2400" b="0" dirty="0">
              <a:ea typeface="+mj-lt"/>
              <a:cs typeface="+mj-lt"/>
            </a:endParaRPr>
          </a:p>
          <a:p>
            <a:endParaRPr lang="en-GB" sz="2400" dirty="0">
              <a:ea typeface="+mj-lt"/>
              <a:cs typeface="+mj-lt"/>
            </a:endParaRPr>
          </a:p>
        </p:txBody>
      </p:sp>
    </p:spTree>
    <p:extLst>
      <p:ext uri="{BB962C8B-B14F-4D97-AF65-F5344CB8AC3E}">
        <p14:creationId xmlns:p14="http://schemas.microsoft.com/office/powerpoint/2010/main" val="1531364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22D63EF-7793-4C5C-863D-3D8E43B0CD70}"/>
              </a:ext>
            </a:extLst>
          </p:cNvPr>
          <p:cNvSpPr>
            <a:spLocks noGrp="1"/>
          </p:cNvSpPr>
          <p:nvPr>
            <p:ph type="dt" sz="half" idx="14"/>
          </p:nvPr>
        </p:nvSpPr>
        <p:spPr/>
        <p:txBody>
          <a:bodyPr/>
          <a:lstStyle/>
          <a:p>
            <a:fld id="{AD0CC27D-0020-48D4-9B6C-9E6EA0640D93}" type="datetime1">
              <a:rPr lang="en-GB" smtClean="0"/>
              <a:pPr/>
              <a:t>22/03/2021</a:t>
            </a:fld>
            <a:endParaRPr lang="en-GB"/>
          </a:p>
        </p:txBody>
      </p:sp>
      <p:sp>
        <p:nvSpPr>
          <p:cNvPr id="3" name="Footer Placeholder 2">
            <a:extLst>
              <a:ext uri="{FF2B5EF4-FFF2-40B4-BE49-F238E27FC236}">
                <a16:creationId xmlns:a16="http://schemas.microsoft.com/office/drawing/2014/main" xmlns="" id="{B3663792-59E1-4A32-A3D2-12FB2E137F8A}"/>
              </a:ext>
            </a:extLst>
          </p:cNvPr>
          <p:cNvSpPr>
            <a:spLocks noGrp="1"/>
          </p:cNvSpPr>
          <p:nvPr>
            <p:ph type="ftr" sz="quarter" idx="15"/>
          </p:nvPr>
        </p:nvSpPr>
        <p:spPr/>
        <p:txBody>
          <a:bodyPr/>
          <a:lstStyle/>
          <a:p>
            <a:r>
              <a:rPr lang="en-GB" noProof="0"/>
              <a:t>|     Title of the presentation</a:t>
            </a:r>
          </a:p>
        </p:txBody>
      </p:sp>
      <p:sp>
        <p:nvSpPr>
          <p:cNvPr id="4" name="Slide Number Placeholder 3">
            <a:extLst>
              <a:ext uri="{FF2B5EF4-FFF2-40B4-BE49-F238E27FC236}">
                <a16:creationId xmlns:a16="http://schemas.microsoft.com/office/drawing/2014/main" xmlns="" id="{1E774797-AB35-4920-9052-A44BD7D804B5}"/>
              </a:ext>
            </a:extLst>
          </p:cNvPr>
          <p:cNvSpPr>
            <a:spLocks noGrp="1"/>
          </p:cNvSpPr>
          <p:nvPr>
            <p:ph type="sldNum" sz="quarter" idx="16"/>
          </p:nvPr>
        </p:nvSpPr>
        <p:spPr/>
        <p:txBody>
          <a:bodyPr/>
          <a:lstStyle/>
          <a:p>
            <a:fld id="{A74CE0EA-F3B5-4684-BA10-C594598FDB9C}" type="slidenum">
              <a:rPr lang="en-GB" noProof="0" smtClean="0"/>
              <a:pPr/>
              <a:t>14</a:t>
            </a:fld>
            <a:endParaRPr lang="en-GB" noProof="0"/>
          </a:p>
        </p:txBody>
      </p:sp>
      <p:sp>
        <p:nvSpPr>
          <p:cNvPr id="5" name="Text Placeholder 4">
            <a:extLst>
              <a:ext uri="{FF2B5EF4-FFF2-40B4-BE49-F238E27FC236}">
                <a16:creationId xmlns:a16="http://schemas.microsoft.com/office/drawing/2014/main" xmlns="" id="{18571083-16C5-4DE8-91D7-4AAC7184C7CB}"/>
              </a:ext>
            </a:extLst>
          </p:cNvPr>
          <p:cNvSpPr>
            <a:spLocks noGrp="1"/>
          </p:cNvSpPr>
          <p:nvPr>
            <p:ph type="body" sz="quarter" idx="21"/>
          </p:nvPr>
        </p:nvSpPr>
        <p:spPr/>
        <p:txBody>
          <a:bodyPr/>
          <a:lstStyle/>
          <a:p>
            <a:endParaRPr lang="fr-FR"/>
          </a:p>
        </p:txBody>
      </p:sp>
      <p:sp>
        <p:nvSpPr>
          <p:cNvPr id="6" name="Title 5">
            <a:extLst>
              <a:ext uri="{FF2B5EF4-FFF2-40B4-BE49-F238E27FC236}">
                <a16:creationId xmlns:a16="http://schemas.microsoft.com/office/drawing/2014/main" xmlns="" id="{E7B71425-DFB5-43C6-9664-E3184B4F35C6}"/>
              </a:ext>
            </a:extLst>
          </p:cNvPr>
          <p:cNvSpPr>
            <a:spLocks noGrp="1"/>
          </p:cNvSpPr>
          <p:nvPr>
            <p:ph type="title"/>
          </p:nvPr>
        </p:nvSpPr>
        <p:spPr>
          <a:xfrm>
            <a:off x="479999" y="343790"/>
            <a:ext cx="8160000" cy="375149"/>
          </a:xfrm>
        </p:spPr>
        <p:txBody>
          <a:bodyPr/>
          <a:lstStyle/>
          <a:p>
            <a:r>
              <a:rPr lang="en-GB" sz="2400" dirty="0">
                <a:ea typeface="+mj-lt"/>
                <a:cs typeface="+mj-lt"/>
              </a:rPr>
              <a:t>Survey implementation team</a:t>
            </a:r>
            <a:endParaRPr lang="en-GB" sz="2400" dirty="0"/>
          </a:p>
        </p:txBody>
      </p:sp>
      <p:sp>
        <p:nvSpPr>
          <p:cNvPr id="8" name="Text Placeholder 7">
            <a:extLst>
              <a:ext uri="{FF2B5EF4-FFF2-40B4-BE49-F238E27FC236}">
                <a16:creationId xmlns:a16="http://schemas.microsoft.com/office/drawing/2014/main" xmlns="" id="{E778C9FB-3704-4857-81A1-E226F37C16A2}"/>
              </a:ext>
            </a:extLst>
          </p:cNvPr>
          <p:cNvSpPr>
            <a:spLocks noGrp="1"/>
          </p:cNvSpPr>
          <p:nvPr>
            <p:ph type="body" sz="quarter" idx="18"/>
          </p:nvPr>
        </p:nvSpPr>
        <p:spPr>
          <a:xfrm>
            <a:off x="415219" y="1935332"/>
            <a:ext cx="11226365" cy="3503281"/>
          </a:xfrm>
        </p:spPr>
        <p:txBody>
          <a:bodyPr/>
          <a:lstStyle/>
          <a:p>
            <a:endParaRPr lang="en-US"/>
          </a:p>
          <a:p>
            <a:endParaRPr lang="en-US"/>
          </a:p>
        </p:txBody>
      </p:sp>
      <p:sp>
        <p:nvSpPr>
          <p:cNvPr id="9" name="Rectangle 8">
            <a:extLst>
              <a:ext uri="{FF2B5EF4-FFF2-40B4-BE49-F238E27FC236}">
                <a16:creationId xmlns:a16="http://schemas.microsoft.com/office/drawing/2014/main" xmlns="" id="{D762CA7E-2DC4-4009-9CE2-FD8FE89B42E8}"/>
              </a:ext>
            </a:extLst>
          </p:cNvPr>
          <p:cNvSpPr/>
          <p:nvPr/>
        </p:nvSpPr>
        <p:spPr>
          <a:xfrm>
            <a:off x="126878" y="1390860"/>
            <a:ext cx="11226255" cy="4585871"/>
          </a:xfrm>
          <a:prstGeom prst="rect">
            <a:avLst/>
          </a:prstGeom>
        </p:spPr>
        <p:txBody>
          <a:bodyPr wrap="square" lIns="91440" tIns="45720" rIns="91440" bIns="45720" anchor="ctr">
            <a:spAutoFit/>
          </a:bodyPr>
          <a:lstStyle/>
          <a:p>
            <a:pPr marL="752475" lvl="1">
              <a:spcAft>
                <a:spcPts val="600"/>
              </a:spcAft>
            </a:pPr>
            <a:endParaRPr lang="en-US" dirty="0"/>
          </a:p>
          <a:p>
            <a:pPr marL="752475" lvl="1">
              <a:spcAft>
                <a:spcPts val="600"/>
              </a:spcAft>
            </a:pPr>
            <a:r>
              <a:rPr lang="en-US" sz="2000" dirty="0"/>
              <a:t>A country may find that the number of data collectors/interviewers depends on the survey plan and schedule. Nevertheless, the data collection period for the modules should not exceed 7 days, and it is expected that an interviewer can complete 4-5 interviews on any given day. With that in mind, the recommendation is to recruit </a:t>
            </a:r>
            <a:r>
              <a:rPr lang="en-US" sz="2000" b="1" dirty="0"/>
              <a:t>1 data collector per ±20 facilities</a:t>
            </a:r>
            <a:r>
              <a:rPr lang="en-US" sz="2000" dirty="0"/>
              <a:t>. </a:t>
            </a:r>
            <a:endParaRPr lang="en-US" sz="2000" dirty="0">
              <a:cs typeface="Arial"/>
            </a:endParaRPr>
          </a:p>
          <a:p>
            <a:pPr marL="752475" lvl="1">
              <a:spcAft>
                <a:spcPts val="600"/>
              </a:spcAft>
            </a:pPr>
            <a:endParaRPr lang="en-GB" sz="2000" dirty="0">
              <a:cs typeface="Arial"/>
            </a:endParaRPr>
          </a:p>
          <a:p>
            <a:pPr marL="752475" lvl="1">
              <a:spcAft>
                <a:spcPts val="600"/>
              </a:spcAft>
            </a:pPr>
            <a:r>
              <a:rPr lang="en-GB" sz="2000" dirty="0"/>
              <a:t>If multiple modules are implemented, </a:t>
            </a:r>
            <a:r>
              <a:rPr lang="en-US" sz="2000" dirty="0"/>
              <a:t>countries may use the same data collection team for all modules (extending the timeline potentially), or train different data collection teams for each module (for more rapid deployment).</a:t>
            </a:r>
            <a:endParaRPr lang="en-US" sz="2000" dirty="0">
              <a:cs typeface="Arial"/>
            </a:endParaRPr>
          </a:p>
          <a:p>
            <a:pPr lvl="1"/>
            <a:endParaRPr lang="en-US" dirty="0">
              <a:ea typeface="+mn-lt"/>
              <a:cs typeface="+mn-lt"/>
            </a:endParaRPr>
          </a:p>
          <a:p>
            <a:pPr marL="342900" indent="-342900">
              <a:buFont typeface="Arial" panose="020B0604020202020204" pitchFamily="34" charset="0"/>
              <a:buChar char="•"/>
            </a:pPr>
            <a:endParaRPr lang="en-US" dirty="0">
              <a:cs typeface="Arial"/>
            </a:endParaRPr>
          </a:p>
          <a:p>
            <a:pPr marL="285750" indent="-285750">
              <a:buFont typeface="Arial" panose="020B0604020202020204" pitchFamily="34" charset="0"/>
              <a:buChar char="•"/>
            </a:pPr>
            <a:endParaRPr lang="en-GB" altLang="en-US" sz="2000" i="1" dirty="0">
              <a:highlight>
                <a:srgbClr val="FFFF00"/>
              </a:highlight>
              <a:cs typeface="Arial"/>
            </a:endParaRPr>
          </a:p>
          <a:p>
            <a:pPr marL="285750" indent="-285750">
              <a:buFont typeface="Arial" panose="020B0604020202020204" pitchFamily="34" charset="0"/>
              <a:buChar char="•"/>
            </a:pPr>
            <a:endParaRPr lang="en-US" dirty="0">
              <a:cs typeface="Arial"/>
            </a:endParaRPr>
          </a:p>
        </p:txBody>
      </p:sp>
    </p:spTree>
    <p:extLst>
      <p:ext uri="{BB962C8B-B14F-4D97-AF65-F5344CB8AC3E}">
        <p14:creationId xmlns:p14="http://schemas.microsoft.com/office/powerpoint/2010/main" val="343305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648B98DC-6279-4AFB-9C3C-E82CD8EC8D3D}"/>
              </a:ext>
            </a:extLst>
          </p:cNvPr>
          <p:cNvSpPr>
            <a:spLocks noGrp="1"/>
          </p:cNvSpPr>
          <p:nvPr>
            <p:ph type="body" sz="quarter" idx="21"/>
          </p:nvPr>
        </p:nvSpPr>
        <p:spPr/>
        <p:txBody>
          <a:bodyPr/>
          <a:lstStyle/>
          <a:p>
            <a:endParaRPr lang="en-US"/>
          </a:p>
        </p:txBody>
      </p:sp>
      <p:sp>
        <p:nvSpPr>
          <p:cNvPr id="23554" name="Rectangle 4">
            <a:extLst>
              <a:ext uri="{FF2B5EF4-FFF2-40B4-BE49-F238E27FC236}">
                <a16:creationId xmlns:a16="http://schemas.microsoft.com/office/drawing/2014/main" xmlns="" id="{DEAAC91B-54EF-4056-82B3-552739A07E6A}"/>
              </a:ext>
            </a:extLst>
          </p:cNvPr>
          <p:cNvSpPr>
            <a:spLocks noGrp="1" noChangeArrowheads="1"/>
          </p:cNvSpPr>
          <p:nvPr>
            <p:ph type="title"/>
          </p:nvPr>
        </p:nvSpPr>
        <p:spPr>
          <a:xfrm>
            <a:off x="479998" y="355770"/>
            <a:ext cx="9125428" cy="378184"/>
          </a:xfrm>
        </p:spPr>
        <p:txBody>
          <a:bodyPr/>
          <a:lstStyle/>
          <a:p>
            <a:r>
              <a:rPr lang="en-GB" sz="2400" dirty="0"/>
              <a:t>Survey implementation team</a:t>
            </a:r>
            <a:endParaRPr lang="en-GB" sz="2400" b="0" dirty="0">
              <a:ea typeface="+mj-lt"/>
              <a:cs typeface="+mj-lt"/>
            </a:endParaRPr>
          </a:p>
        </p:txBody>
      </p:sp>
      <p:graphicFrame>
        <p:nvGraphicFramePr>
          <p:cNvPr id="2" name="Diagram 1">
            <a:extLst>
              <a:ext uri="{FF2B5EF4-FFF2-40B4-BE49-F238E27FC236}">
                <a16:creationId xmlns:a16="http://schemas.microsoft.com/office/drawing/2014/main" xmlns="" id="{99EF4903-B502-4CAA-B528-B2BCE0C0EAEC}"/>
              </a:ext>
            </a:extLst>
          </p:cNvPr>
          <p:cNvGraphicFramePr/>
          <p:nvPr>
            <p:extLst>
              <p:ext uri="{D42A27DB-BD31-4B8C-83A1-F6EECF244321}">
                <p14:modId xmlns:p14="http://schemas.microsoft.com/office/powerpoint/2010/main" val="1109178886"/>
              </p:ext>
            </p:extLst>
          </p:nvPr>
        </p:nvGraphicFramePr>
        <p:xfrm>
          <a:off x="480000" y="1354742"/>
          <a:ext cx="11226365" cy="4709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32724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648B98DC-6279-4AFB-9C3C-E82CD8EC8D3D}"/>
              </a:ext>
            </a:extLst>
          </p:cNvPr>
          <p:cNvSpPr>
            <a:spLocks noGrp="1"/>
          </p:cNvSpPr>
          <p:nvPr>
            <p:ph type="body" sz="quarter" idx="21"/>
          </p:nvPr>
        </p:nvSpPr>
        <p:spPr/>
        <p:txBody>
          <a:bodyPr/>
          <a:lstStyle/>
          <a:p>
            <a:endParaRPr lang="en-US"/>
          </a:p>
        </p:txBody>
      </p:sp>
      <p:sp>
        <p:nvSpPr>
          <p:cNvPr id="23554" name="Rectangle 4">
            <a:extLst>
              <a:ext uri="{FF2B5EF4-FFF2-40B4-BE49-F238E27FC236}">
                <a16:creationId xmlns:a16="http://schemas.microsoft.com/office/drawing/2014/main" xmlns="" id="{DEAAC91B-54EF-4056-82B3-552739A07E6A}"/>
              </a:ext>
            </a:extLst>
          </p:cNvPr>
          <p:cNvSpPr>
            <a:spLocks noGrp="1" noChangeArrowheads="1"/>
          </p:cNvSpPr>
          <p:nvPr>
            <p:ph type="title"/>
          </p:nvPr>
        </p:nvSpPr>
        <p:spPr>
          <a:xfrm>
            <a:off x="479999" y="355770"/>
            <a:ext cx="8833683" cy="365624"/>
          </a:xfrm>
        </p:spPr>
        <p:txBody>
          <a:bodyPr/>
          <a:lstStyle/>
          <a:p>
            <a:r>
              <a:rPr lang="en-GB" sz="2400" dirty="0">
                <a:ea typeface="Ebrima"/>
                <a:cs typeface="Ebrima"/>
              </a:rPr>
              <a:t>Survey coordination and planning</a:t>
            </a:r>
            <a:endParaRPr lang="en-GB" sz="2400" dirty="0">
              <a:ea typeface="+mj-lt"/>
              <a:cs typeface="+mj-lt"/>
            </a:endParaRPr>
          </a:p>
        </p:txBody>
      </p:sp>
      <p:graphicFrame>
        <p:nvGraphicFramePr>
          <p:cNvPr id="2" name="Diagram 1">
            <a:extLst>
              <a:ext uri="{FF2B5EF4-FFF2-40B4-BE49-F238E27FC236}">
                <a16:creationId xmlns:a16="http://schemas.microsoft.com/office/drawing/2014/main" xmlns="" id="{DF261C5A-6695-414F-AD1F-EED30C3DA860}"/>
              </a:ext>
            </a:extLst>
          </p:cNvPr>
          <p:cNvGraphicFramePr/>
          <p:nvPr>
            <p:extLst>
              <p:ext uri="{D42A27DB-BD31-4B8C-83A1-F6EECF244321}">
                <p14:modId xmlns:p14="http://schemas.microsoft.com/office/powerpoint/2010/main" val="2405693327"/>
              </p:ext>
            </p:extLst>
          </p:nvPr>
        </p:nvGraphicFramePr>
        <p:xfrm>
          <a:off x="554341" y="1214561"/>
          <a:ext cx="11226365" cy="423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581020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xmlns="" id="{7AA80362-B00C-4729-93F6-0E3BC6A3CA3F}"/>
              </a:ext>
            </a:extLst>
          </p:cNvPr>
          <p:cNvSpPr>
            <a:spLocks noGrp="1"/>
          </p:cNvSpPr>
          <p:nvPr>
            <p:ph type="pic" sz="quarter" idx="17"/>
          </p:nvPr>
        </p:nvSpPr>
        <p:spPr/>
      </p:sp>
      <p:sp>
        <p:nvSpPr>
          <p:cNvPr id="3" name="Text Placeholder 2">
            <a:extLst>
              <a:ext uri="{FF2B5EF4-FFF2-40B4-BE49-F238E27FC236}">
                <a16:creationId xmlns:a16="http://schemas.microsoft.com/office/drawing/2014/main" xmlns="" id="{408D5977-4BE0-4CDF-AC23-560EE72B447C}"/>
              </a:ext>
            </a:extLst>
          </p:cNvPr>
          <p:cNvSpPr>
            <a:spLocks noGrp="1"/>
          </p:cNvSpPr>
          <p:nvPr>
            <p:ph type="body" sz="quarter" idx="18"/>
          </p:nvPr>
        </p:nvSpPr>
        <p:spPr/>
        <p:txBody>
          <a:bodyPr vert="horz" lIns="468000" tIns="180000" rIns="360000" bIns="180000" rtlCol="0" anchor="t">
            <a:noAutofit/>
          </a:bodyPr>
          <a:lstStyle/>
          <a:p>
            <a:r>
              <a:rPr lang="en-US" dirty="0">
                <a:latin typeface="Ebrima"/>
                <a:ea typeface="Ebrima"/>
                <a:cs typeface="Arial"/>
              </a:rPr>
              <a:t>Prepare for data collection and budget</a:t>
            </a:r>
            <a:endParaRPr lang="en-GB" dirty="0">
              <a:latin typeface="Ebrima"/>
              <a:ea typeface="+mj-lt"/>
              <a:cs typeface="+mj-lt"/>
            </a:endParaRPr>
          </a:p>
          <a:p>
            <a:endParaRPr lang="en-US" dirty="0">
              <a:ea typeface="Ebrima"/>
            </a:endParaRPr>
          </a:p>
        </p:txBody>
      </p:sp>
      <p:sp>
        <p:nvSpPr>
          <p:cNvPr id="4" name="Date Placeholder 3">
            <a:extLst>
              <a:ext uri="{FF2B5EF4-FFF2-40B4-BE49-F238E27FC236}">
                <a16:creationId xmlns:a16="http://schemas.microsoft.com/office/drawing/2014/main" xmlns="" id="{B7196888-A38F-4538-B269-FBF1884A0C41}"/>
              </a:ext>
            </a:extLst>
          </p:cNvPr>
          <p:cNvSpPr>
            <a:spLocks noGrp="1"/>
          </p:cNvSpPr>
          <p:nvPr>
            <p:ph type="dt" sz="half" idx="19"/>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68D69CF-73BC-4E26-B56A-FEC2ABB77ED4}" type="datetime1">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l" defTabSz="457200" rtl="0" eaLnBrk="1" fontAlgn="auto" latinLnBrk="0" hangingPunct="1">
                <a:lnSpc>
                  <a:spcPct val="100000"/>
                </a:lnSpc>
                <a:spcBef>
                  <a:spcPts val="0"/>
                </a:spcBef>
                <a:spcAft>
                  <a:spcPts val="0"/>
                </a:spcAft>
                <a:buClrTx/>
                <a:buSzTx/>
                <a:buFontTx/>
                <a:buNone/>
                <a:tabLst/>
                <a:defRPr/>
              </a:pPr>
              <a:t>22/03/2021</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5" name="Footer Placeholder 4">
            <a:extLst>
              <a:ext uri="{FF2B5EF4-FFF2-40B4-BE49-F238E27FC236}">
                <a16:creationId xmlns:a16="http://schemas.microsoft.com/office/drawing/2014/main" xmlns="" id="{D61A9621-21F8-48C4-8263-D01ED3052962}"/>
              </a:ext>
            </a:extLst>
          </p:cNvPr>
          <p:cNvSpPr>
            <a:spLocks noGrp="1"/>
          </p:cNvSpPr>
          <p:nvPr>
            <p:ph type="ftr" sz="quarter" idx="2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rPr>
              <a:t>|     Title of the presentation</a:t>
            </a:r>
          </a:p>
        </p:txBody>
      </p:sp>
      <p:sp>
        <p:nvSpPr>
          <p:cNvPr id="6" name="Slide Number Placeholder 5">
            <a:extLst>
              <a:ext uri="{FF2B5EF4-FFF2-40B4-BE49-F238E27FC236}">
                <a16:creationId xmlns:a16="http://schemas.microsoft.com/office/drawing/2014/main" xmlns="" id="{B1CB0B96-1742-445A-9C0D-A3C210FED97D}"/>
              </a:ext>
            </a:extLst>
          </p:cNvPr>
          <p:cNvSpPr>
            <a:spLocks noGrp="1"/>
          </p:cNvSpPr>
          <p:nvPr>
            <p:ph type="sldNum" sz="quarter" idx="2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7" name="Text Placeholder 6">
            <a:extLst>
              <a:ext uri="{FF2B5EF4-FFF2-40B4-BE49-F238E27FC236}">
                <a16:creationId xmlns:a16="http://schemas.microsoft.com/office/drawing/2014/main" xmlns="" id="{DB5CB3FC-6207-45B2-B7ED-F010B28D636F}"/>
              </a:ext>
            </a:extLst>
          </p:cNvPr>
          <p:cNvSpPr>
            <a:spLocks noGrp="1"/>
          </p:cNvSpPr>
          <p:nvPr>
            <p:ph type="body" sz="quarter" idx="22"/>
          </p:nvPr>
        </p:nvSpPr>
        <p:spPr/>
        <p:txBody>
          <a:bodyPr/>
          <a:lstStyle/>
          <a:p>
            <a:endParaRPr lang="en-US"/>
          </a:p>
        </p:txBody>
      </p:sp>
      <p:sp>
        <p:nvSpPr>
          <p:cNvPr id="8" name="Title 7">
            <a:extLst>
              <a:ext uri="{FF2B5EF4-FFF2-40B4-BE49-F238E27FC236}">
                <a16:creationId xmlns:a16="http://schemas.microsoft.com/office/drawing/2014/main" xmlns="" id="{0763AE83-0DDA-422C-9DCB-B8D3C5A4671F}"/>
              </a:ext>
            </a:extLst>
          </p:cNvPr>
          <p:cNvSpPr>
            <a:spLocks noGrp="1"/>
          </p:cNvSpPr>
          <p:nvPr>
            <p:ph type="title"/>
          </p:nvPr>
        </p:nvSpPr>
        <p:spPr/>
        <p:txBody>
          <a:bodyPr/>
          <a:lstStyle/>
          <a:p>
            <a:endParaRPr lang="en-US"/>
          </a:p>
        </p:txBody>
      </p:sp>
      <p:sp>
        <p:nvSpPr>
          <p:cNvPr id="9" name="Picture Placeholder 8">
            <a:extLst>
              <a:ext uri="{FF2B5EF4-FFF2-40B4-BE49-F238E27FC236}">
                <a16:creationId xmlns:a16="http://schemas.microsoft.com/office/drawing/2014/main" xmlns="" id="{FC2DFF82-B9FB-415F-A91B-3BFD7E6BBA5D}"/>
              </a:ext>
            </a:extLst>
          </p:cNvPr>
          <p:cNvSpPr>
            <a:spLocks noGrp="1"/>
          </p:cNvSpPr>
          <p:nvPr>
            <p:ph type="pic" sz="quarter" idx="24"/>
          </p:nvPr>
        </p:nvSpPr>
        <p:spPr/>
      </p:sp>
    </p:spTree>
    <p:extLst>
      <p:ext uri="{BB962C8B-B14F-4D97-AF65-F5344CB8AC3E}">
        <p14:creationId xmlns:p14="http://schemas.microsoft.com/office/powerpoint/2010/main" val="103945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60F6FA03-144C-4977-A159-A01FE299812E}"/>
              </a:ext>
            </a:extLst>
          </p:cNvPr>
          <p:cNvSpPr txBox="1"/>
          <p:nvPr/>
        </p:nvSpPr>
        <p:spPr>
          <a:xfrm rot="20133283">
            <a:off x="2825201" y="3698824"/>
            <a:ext cx="6535959" cy="1446550"/>
          </a:xfrm>
          <a:prstGeom prst="rect">
            <a:avLst/>
          </a:prstGeom>
          <a:noFill/>
        </p:spPr>
        <p:txBody>
          <a:bodyPr wrap="square" rtlCol="0">
            <a:spAutoFit/>
          </a:bodyPr>
          <a:lstStyle/>
          <a:p>
            <a:r>
              <a:rPr lang="en-US" sz="8800" dirty="0">
                <a:solidFill>
                  <a:schemeClr val="accent2">
                    <a:lumMod val="40000"/>
                    <a:lumOff val="60000"/>
                    <a:alpha val="49000"/>
                  </a:schemeClr>
                </a:solidFill>
              </a:rPr>
              <a:t>EXAMPLE</a:t>
            </a:r>
            <a:endParaRPr lang="fr-FR" sz="8800" dirty="0">
              <a:solidFill>
                <a:schemeClr val="accent2">
                  <a:lumMod val="40000"/>
                  <a:lumOff val="60000"/>
                  <a:alpha val="49000"/>
                </a:schemeClr>
              </a:solidFill>
            </a:endParaRPr>
          </a:p>
        </p:txBody>
      </p:sp>
      <p:graphicFrame>
        <p:nvGraphicFramePr>
          <p:cNvPr id="14" name="Content Placeholder 13">
            <a:extLst>
              <a:ext uri="{FF2B5EF4-FFF2-40B4-BE49-F238E27FC236}">
                <a16:creationId xmlns:a16="http://schemas.microsoft.com/office/drawing/2014/main" xmlns="" id="{2DDFB613-34C8-4D85-A78C-8104D700795A}"/>
              </a:ext>
            </a:extLst>
          </p:cNvPr>
          <p:cNvGraphicFramePr>
            <a:graphicFrameLocks noGrp="1"/>
          </p:cNvGraphicFramePr>
          <p:nvPr>
            <p:ph idx="1"/>
            <p:extLst>
              <p:ext uri="{D42A27DB-BD31-4B8C-83A1-F6EECF244321}">
                <p14:modId xmlns:p14="http://schemas.microsoft.com/office/powerpoint/2010/main" val="1880645521"/>
              </p:ext>
            </p:extLst>
          </p:nvPr>
        </p:nvGraphicFramePr>
        <p:xfrm>
          <a:off x="479997" y="1056061"/>
          <a:ext cx="11226367" cy="5244525"/>
        </p:xfrm>
        <a:graphic>
          <a:graphicData uri="http://schemas.openxmlformats.org/drawingml/2006/table">
            <a:tbl>
              <a:tblPr firstRow="1" firstCol="1" bandRow="1"/>
              <a:tblGrid>
                <a:gridCol w="4126790">
                  <a:extLst>
                    <a:ext uri="{9D8B030D-6E8A-4147-A177-3AD203B41FA5}">
                      <a16:colId xmlns:a16="http://schemas.microsoft.com/office/drawing/2014/main" xmlns="" val="2846331425"/>
                    </a:ext>
                  </a:extLst>
                </a:gridCol>
                <a:gridCol w="244813">
                  <a:extLst>
                    <a:ext uri="{9D8B030D-6E8A-4147-A177-3AD203B41FA5}">
                      <a16:colId xmlns:a16="http://schemas.microsoft.com/office/drawing/2014/main" xmlns="" val="1270391284"/>
                    </a:ext>
                  </a:extLst>
                </a:gridCol>
                <a:gridCol w="244813">
                  <a:extLst>
                    <a:ext uri="{9D8B030D-6E8A-4147-A177-3AD203B41FA5}">
                      <a16:colId xmlns:a16="http://schemas.microsoft.com/office/drawing/2014/main" xmlns="" val="20002"/>
                    </a:ext>
                  </a:extLst>
                </a:gridCol>
                <a:gridCol w="244813">
                  <a:extLst>
                    <a:ext uri="{9D8B030D-6E8A-4147-A177-3AD203B41FA5}">
                      <a16:colId xmlns:a16="http://schemas.microsoft.com/office/drawing/2014/main" xmlns="" val="20003"/>
                    </a:ext>
                  </a:extLst>
                </a:gridCol>
                <a:gridCol w="244813">
                  <a:extLst>
                    <a:ext uri="{9D8B030D-6E8A-4147-A177-3AD203B41FA5}">
                      <a16:colId xmlns:a16="http://schemas.microsoft.com/office/drawing/2014/main" xmlns="" val="20004"/>
                    </a:ext>
                  </a:extLst>
                </a:gridCol>
                <a:gridCol w="244813">
                  <a:extLst>
                    <a:ext uri="{9D8B030D-6E8A-4147-A177-3AD203B41FA5}">
                      <a16:colId xmlns:a16="http://schemas.microsoft.com/office/drawing/2014/main" xmlns="" val="20005"/>
                    </a:ext>
                  </a:extLst>
                </a:gridCol>
                <a:gridCol w="244813">
                  <a:extLst>
                    <a:ext uri="{9D8B030D-6E8A-4147-A177-3AD203B41FA5}">
                      <a16:colId xmlns:a16="http://schemas.microsoft.com/office/drawing/2014/main" xmlns="" val="20006"/>
                    </a:ext>
                  </a:extLst>
                </a:gridCol>
                <a:gridCol w="244813">
                  <a:extLst>
                    <a:ext uri="{9D8B030D-6E8A-4147-A177-3AD203B41FA5}">
                      <a16:colId xmlns:a16="http://schemas.microsoft.com/office/drawing/2014/main" xmlns="" val="20007"/>
                    </a:ext>
                  </a:extLst>
                </a:gridCol>
                <a:gridCol w="244813">
                  <a:extLst>
                    <a:ext uri="{9D8B030D-6E8A-4147-A177-3AD203B41FA5}">
                      <a16:colId xmlns:a16="http://schemas.microsoft.com/office/drawing/2014/main" xmlns="" val="20008"/>
                    </a:ext>
                  </a:extLst>
                </a:gridCol>
                <a:gridCol w="244813">
                  <a:extLst>
                    <a:ext uri="{9D8B030D-6E8A-4147-A177-3AD203B41FA5}">
                      <a16:colId xmlns:a16="http://schemas.microsoft.com/office/drawing/2014/main" xmlns="" val="20009"/>
                    </a:ext>
                  </a:extLst>
                </a:gridCol>
                <a:gridCol w="244813">
                  <a:extLst>
                    <a:ext uri="{9D8B030D-6E8A-4147-A177-3AD203B41FA5}">
                      <a16:colId xmlns:a16="http://schemas.microsoft.com/office/drawing/2014/main" xmlns="" val="20010"/>
                    </a:ext>
                  </a:extLst>
                </a:gridCol>
                <a:gridCol w="244813">
                  <a:extLst>
                    <a:ext uri="{9D8B030D-6E8A-4147-A177-3AD203B41FA5}">
                      <a16:colId xmlns:a16="http://schemas.microsoft.com/office/drawing/2014/main" xmlns="" val="20011"/>
                    </a:ext>
                  </a:extLst>
                </a:gridCol>
                <a:gridCol w="244813">
                  <a:extLst>
                    <a:ext uri="{9D8B030D-6E8A-4147-A177-3AD203B41FA5}">
                      <a16:colId xmlns:a16="http://schemas.microsoft.com/office/drawing/2014/main" xmlns="" val="20012"/>
                    </a:ext>
                  </a:extLst>
                </a:gridCol>
                <a:gridCol w="244813">
                  <a:extLst>
                    <a:ext uri="{9D8B030D-6E8A-4147-A177-3AD203B41FA5}">
                      <a16:colId xmlns:a16="http://schemas.microsoft.com/office/drawing/2014/main" xmlns="" val="1364622098"/>
                    </a:ext>
                  </a:extLst>
                </a:gridCol>
                <a:gridCol w="244813">
                  <a:extLst>
                    <a:ext uri="{9D8B030D-6E8A-4147-A177-3AD203B41FA5}">
                      <a16:colId xmlns:a16="http://schemas.microsoft.com/office/drawing/2014/main" xmlns="" val="241037993"/>
                    </a:ext>
                  </a:extLst>
                </a:gridCol>
                <a:gridCol w="244813">
                  <a:extLst>
                    <a:ext uri="{9D8B030D-6E8A-4147-A177-3AD203B41FA5}">
                      <a16:colId xmlns:a16="http://schemas.microsoft.com/office/drawing/2014/main" xmlns="" val="928390470"/>
                    </a:ext>
                  </a:extLst>
                </a:gridCol>
                <a:gridCol w="244813">
                  <a:extLst>
                    <a:ext uri="{9D8B030D-6E8A-4147-A177-3AD203B41FA5}">
                      <a16:colId xmlns:a16="http://schemas.microsoft.com/office/drawing/2014/main" xmlns="" val="411602332"/>
                    </a:ext>
                  </a:extLst>
                </a:gridCol>
                <a:gridCol w="244813">
                  <a:extLst>
                    <a:ext uri="{9D8B030D-6E8A-4147-A177-3AD203B41FA5}">
                      <a16:colId xmlns:a16="http://schemas.microsoft.com/office/drawing/2014/main" xmlns="" val="2541341359"/>
                    </a:ext>
                  </a:extLst>
                </a:gridCol>
                <a:gridCol w="244813">
                  <a:extLst>
                    <a:ext uri="{9D8B030D-6E8A-4147-A177-3AD203B41FA5}">
                      <a16:colId xmlns:a16="http://schemas.microsoft.com/office/drawing/2014/main" xmlns="" val="3034458452"/>
                    </a:ext>
                  </a:extLst>
                </a:gridCol>
                <a:gridCol w="244813">
                  <a:extLst>
                    <a:ext uri="{9D8B030D-6E8A-4147-A177-3AD203B41FA5}">
                      <a16:colId xmlns:a16="http://schemas.microsoft.com/office/drawing/2014/main" xmlns="" val="2566797147"/>
                    </a:ext>
                  </a:extLst>
                </a:gridCol>
                <a:gridCol w="244813">
                  <a:extLst>
                    <a:ext uri="{9D8B030D-6E8A-4147-A177-3AD203B41FA5}">
                      <a16:colId xmlns:a16="http://schemas.microsoft.com/office/drawing/2014/main" xmlns="" val="1142971235"/>
                    </a:ext>
                  </a:extLst>
                </a:gridCol>
                <a:gridCol w="244813">
                  <a:extLst>
                    <a:ext uri="{9D8B030D-6E8A-4147-A177-3AD203B41FA5}">
                      <a16:colId xmlns:a16="http://schemas.microsoft.com/office/drawing/2014/main" xmlns="" val="3910630201"/>
                    </a:ext>
                  </a:extLst>
                </a:gridCol>
                <a:gridCol w="244813">
                  <a:extLst>
                    <a:ext uri="{9D8B030D-6E8A-4147-A177-3AD203B41FA5}">
                      <a16:colId xmlns:a16="http://schemas.microsoft.com/office/drawing/2014/main" xmlns="" val="294770335"/>
                    </a:ext>
                  </a:extLst>
                </a:gridCol>
                <a:gridCol w="244813">
                  <a:extLst>
                    <a:ext uri="{9D8B030D-6E8A-4147-A177-3AD203B41FA5}">
                      <a16:colId xmlns:a16="http://schemas.microsoft.com/office/drawing/2014/main" xmlns="" val="792565282"/>
                    </a:ext>
                  </a:extLst>
                </a:gridCol>
                <a:gridCol w="244813">
                  <a:extLst>
                    <a:ext uri="{9D8B030D-6E8A-4147-A177-3AD203B41FA5}">
                      <a16:colId xmlns:a16="http://schemas.microsoft.com/office/drawing/2014/main" xmlns="" val="20024"/>
                    </a:ext>
                  </a:extLst>
                </a:gridCol>
                <a:gridCol w="244813">
                  <a:extLst>
                    <a:ext uri="{9D8B030D-6E8A-4147-A177-3AD203B41FA5}">
                      <a16:colId xmlns:a16="http://schemas.microsoft.com/office/drawing/2014/main" xmlns="" val="20025"/>
                    </a:ext>
                  </a:extLst>
                </a:gridCol>
                <a:gridCol w="244813">
                  <a:extLst>
                    <a:ext uri="{9D8B030D-6E8A-4147-A177-3AD203B41FA5}">
                      <a16:colId xmlns:a16="http://schemas.microsoft.com/office/drawing/2014/main" xmlns="" val="20026"/>
                    </a:ext>
                  </a:extLst>
                </a:gridCol>
                <a:gridCol w="244813">
                  <a:extLst>
                    <a:ext uri="{9D8B030D-6E8A-4147-A177-3AD203B41FA5}">
                      <a16:colId xmlns:a16="http://schemas.microsoft.com/office/drawing/2014/main" xmlns="" val="20027"/>
                    </a:ext>
                  </a:extLst>
                </a:gridCol>
                <a:gridCol w="244813">
                  <a:extLst>
                    <a:ext uri="{9D8B030D-6E8A-4147-A177-3AD203B41FA5}">
                      <a16:colId xmlns:a16="http://schemas.microsoft.com/office/drawing/2014/main" xmlns="" val="20028"/>
                    </a:ext>
                  </a:extLst>
                </a:gridCol>
                <a:gridCol w="244813">
                  <a:extLst>
                    <a:ext uri="{9D8B030D-6E8A-4147-A177-3AD203B41FA5}">
                      <a16:colId xmlns:a16="http://schemas.microsoft.com/office/drawing/2014/main" xmlns="" val="20029"/>
                    </a:ext>
                  </a:extLst>
                </a:gridCol>
              </a:tblGrid>
              <a:tr h="238518">
                <a:tc>
                  <a:txBody>
                    <a:bodyPr/>
                    <a:lstStyle/>
                    <a:p>
                      <a:pPr marL="0" marR="0" algn="ctr">
                        <a:lnSpc>
                          <a:spcPct val="107000"/>
                        </a:lnSpc>
                        <a:spcBef>
                          <a:spcPts val="0"/>
                        </a:spcBef>
                        <a:spcAft>
                          <a:spcPts val="80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Activity</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solidFill>
                      <a:srgbClr val="CCEBF8"/>
                    </a:solidFill>
                  </a:tcPr>
                </a:tc>
                <a:tc gridSpan="29">
                  <a:txBody>
                    <a:bodyPr/>
                    <a:lstStyle/>
                    <a:p>
                      <a:pPr marL="0" marR="0" algn="ctr">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Weeks</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EBF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BF8"/>
                    </a:solidFill>
                  </a:tcPr>
                </a:tc>
                <a:tc hMerge="1">
                  <a:txBody>
                    <a:bodyPr/>
                    <a:lstStyle/>
                    <a:p>
                      <a:pPr marL="0" marR="0" algn="ctr">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BF8"/>
                    </a:solidFill>
                  </a:tcPr>
                </a:tc>
                <a:tc hMerge="1">
                  <a:txBody>
                    <a:bodyPr/>
                    <a:lstStyle/>
                    <a:p>
                      <a:pPr marL="0" marR="0" algn="ctr">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BF8"/>
                    </a:solidFill>
                  </a:tcPr>
                </a:tc>
                <a:tc hMerge="1">
                  <a:txBody>
                    <a:bodyPr/>
                    <a:lstStyle/>
                    <a:p>
                      <a:pPr marL="0" marR="0" algn="ctr">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BF8"/>
                    </a:solidFill>
                  </a:tcPr>
                </a:tc>
                <a:tc hMerge="1">
                  <a:txBody>
                    <a:bodyPr/>
                    <a:lstStyle/>
                    <a:p>
                      <a:pPr marL="0" marR="0" algn="ctr">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BF8"/>
                    </a:solidFill>
                  </a:tcPr>
                </a:tc>
                <a:tc hMerge="1">
                  <a:txBody>
                    <a:bodyPr/>
                    <a:lstStyle/>
                    <a:p>
                      <a:pPr marL="0" marR="0" algn="ctr">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BF8"/>
                    </a:solidFill>
                  </a:tcPr>
                </a:tc>
                <a:tc hMerge="1">
                  <a:txBody>
                    <a:bodyPr/>
                    <a:lstStyle/>
                    <a:p>
                      <a:pPr marL="0" marR="0" algn="ctr">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BF8"/>
                    </a:solidFill>
                  </a:tcPr>
                </a:tc>
                <a:tc hMerge="1">
                  <a:txBody>
                    <a:bodyPr/>
                    <a:lstStyle/>
                    <a:p>
                      <a:pPr marL="0" marR="0" algn="ctr">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BF8"/>
                    </a:solidFill>
                  </a:tcPr>
                </a:tc>
                <a:extLst>
                  <a:ext uri="{0D108BD9-81ED-4DB2-BD59-A6C34878D82A}">
                    <a16:rowId xmlns:a16="http://schemas.microsoft.com/office/drawing/2014/main" xmlns="" val="579480125"/>
                  </a:ext>
                </a:extLst>
              </a:tr>
              <a:tr h="238518">
                <a:tc>
                  <a:txBody>
                    <a:bodyPr/>
                    <a:lstStyle/>
                    <a:p>
                      <a:pPr marL="0" marR="0">
                        <a:lnSpc>
                          <a:spcPct val="107000"/>
                        </a:lnSpc>
                        <a:spcBef>
                          <a:spcPts val="0"/>
                        </a:spcBef>
                        <a:spcAft>
                          <a:spcPts val="80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EBF8"/>
                    </a:solidFill>
                  </a:tcPr>
                </a:tc>
                <a:tc>
                  <a:txBody>
                    <a:bodyPr/>
                    <a:lstStyle/>
                    <a:p>
                      <a:pPr marL="0" marR="0">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EBF8"/>
                    </a:solidFill>
                  </a:tcPr>
                </a:tc>
                <a:tc>
                  <a:txBody>
                    <a:bodyPr/>
                    <a:lstStyle/>
                    <a:p>
                      <a:pPr marL="0" marR="0">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EBF8"/>
                    </a:solidFill>
                  </a:tcPr>
                </a:tc>
                <a:tc>
                  <a:txBody>
                    <a:bodyPr/>
                    <a:lstStyle/>
                    <a:p>
                      <a:pPr marL="0" marR="0">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EBF8"/>
                    </a:solidFill>
                  </a:tcPr>
                </a:tc>
                <a:tc>
                  <a:txBody>
                    <a:bodyPr/>
                    <a:lstStyle/>
                    <a:p>
                      <a:pPr marL="0" marR="0">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EBF8"/>
                    </a:solidFill>
                  </a:tcPr>
                </a:tc>
                <a:tc>
                  <a:txBody>
                    <a:bodyPr/>
                    <a:lstStyle/>
                    <a:p>
                      <a:pPr marL="0" marR="0">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EBF8"/>
                    </a:solidFill>
                  </a:tcPr>
                </a:tc>
                <a:tc>
                  <a:txBody>
                    <a:bodyPr/>
                    <a:lstStyle/>
                    <a:p>
                      <a:pPr marL="0" marR="0">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EBF8"/>
                    </a:solidFill>
                  </a:tcPr>
                </a:tc>
                <a:tc>
                  <a:txBody>
                    <a:bodyPr/>
                    <a:lstStyle/>
                    <a:p>
                      <a:pPr marL="0" marR="0">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EBF8"/>
                    </a:solidFill>
                  </a:tcPr>
                </a:tc>
                <a:tc>
                  <a:txBody>
                    <a:bodyPr/>
                    <a:lstStyle/>
                    <a:p>
                      <a:pPr marL="0" marR="0">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EBF8"/>
                    </a:solidFill>
                  </a:tcPr>
                </a:tc>
                <a:tc>
                  <a:txBody>
                    <a:bodyPr/>
                    <a:lstStyle/>
                    <a:p>
                      <a:pPr marL="0" marR="0">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9</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EBF8"/>
                    </a:solidFill>
                  </a:tcPr>
                </a:tc>
                <a:tc>
                  <a:txBody>
                    <a:bodyPr/>
                    <a:lstStyle/>
                    <a:p>
                      <a:pPr marL="0" marR="0">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EBF8"/>
                    </a:solidFill>
                  </a:tcPr>
                </a:tc>
                <a:tc>
                  <a:txBody>
                    <a:bodyPr/>
                    <a:lstStyle/>
                    <a:p>
                      <a:pPr marL="0" marR="0">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EBF8"/>
                    </a:solidFill>
                  </a:tcPr>
                </a:tc>
                <a:tc>
                  <a:txBody>
                    <a:bodyPr/>
                    <a:lstStyle/>
                    <a:p>
                      <a:pPr marL="0" marR="0">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EBF8"/>
                    </a:solidFill>
                  </a:tcPr>
                </a:tc>
                <a:tc>
                  <a:txBody>
                    <a:bodyPr/>
                    <a:lstStyle/>
                    <a:p>
                      <a:pPr marL="0" marR="0">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EBF8"/>
                    </a:solidFill>
                  </a:tcPr>
                </a:tc>
                <a:tc>
                  <a:txBody>
                    <a:bodyPr/>
                    <a:lstStyle/>
                    <a:p>
                      <a:pPr marL="0" marR="0">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14</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EBF8"/>
                    </a:solidFill>
                  </a:tcPr>
                </a:tc>
                <a:tc>
                  <a:txBody>
                    <a:bodyPr/>
                    <a:lstStyle/>
                    <a:p>
                      <a:pPr marL="0" marR="0">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EBF8"/>
                    </a:solidFill>
                  </a:tcPr>
                </a:tc>
                <a:tc>
                  <a:txBody>
                    <a:bodyPr/>
                    <a:lstStyle/>
                    <a:p>
                      <a:pPr marL="0" marR="0">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16</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EBF8"/>
                    </a:solidFill>
                  </a:tcPr>
                </a:tc>
                <a:tc>
                  <a:txBody>
                    <a:bodyPr/>
                    <a:lstStyle/>
                    <a:p>
                      <a:pPr marL="0" marR="0">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17</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EBF8"/>
                    </a:solidFill>
                  </a:tcPr>
                </a:tc>
                <a:tc>
                  <a:txBody>
                    <a:bodyPr/>
                    <a:lstStyle/>
                    <a:p>
                      <a:pPr marL="0" marR="0">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18</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EBF8"/>
                    </a:solidFill>
                  </a:tcPr>
                </a:tc>
                <a:tc>
                  <a:txBody>
                    <a:bodyPr/>
                    <a:lstStyle/>
                    <a:p>
                      <a:pPr marL="0" marR="0">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19</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EBF8"/>
                    </a:solidFill>
                  </a:tcPr>
                </a:tc>
                <a:tc>
                  <a:txBody>
                    <a:bodyPr/>
                    <a:lstStyle/>
                    <a:p>
                      <a:pPr marL="0" marR="0">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20</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EBF8"/>
                    </a:solidFill>
                  </a:tcPr>
                </a:tc>
                <a:tc>
                  <a:txBody>
                    <a:bodyPr/>
                    <a:lstStyle/>
                    <a:p>
                      <a:pPr marL="0" marR="0">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21</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EBF8"/>
                    </a:solidFill>
                  </a:tcPr>
                </a:tc>
                <a:tc>
                  <a:txBody>
                    <a:bodyPr/>
                    <a:lstStyle/>
                    <a:p>
                      <a:pPr marL="0" marR="0">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22</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EBF8"/>
                    </a:solidFill>
                  </a:tcPr>
                </a:tc>
                <a:tc>
                  <a:txBody>
                    <a:bodyPr/>
                    <a:lstStyle/>
                    <a:p>
                      <a:pPr marL="0" marR="0">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23</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EBF8"/>
                    </a:solidFill>
                  </a:tcPr>
                </a:tc>
                <a:tc>
                  <a:txBody>
                    <a:bodyPr/>
                    <a:lstStyle/>
                    <a:p>
                      <a:pPr marL="0" marR="0">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24</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EBF8"/>
                    </a:solidFill>
                  </a:tcPr>
                </a:tc>
                <a:tc>
                  <a:txBody>
                    <a:bodyPr/>
                    <a:lstStyle/>
                    <a:p>
                      <a:pPr marL="0" marR="0">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25</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EBF8"/>
                    </a:solidFill>
                  </a:tcPr>
                </a:tc>
                <a:tc>
                  <a:txBody>
                    <a:bodyPr/>
                    <a:lstStyle/>
                    <a:p>
                      <a:pPr marL="0" marR="0">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26</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EBF8"/>
                    </a:solidFill>
                  </a:tcPr>
                </a:tc>
                <a:tc>
                  <a:txBody>
                    <a:bodyPr/>
                    <a:lstStyle/>
                    <a:p>
                      <a:pPr marL="0" marR="0">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27</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EBF8"/>
                    </a:solidFill>
                  </a:tcPr>
                </a:tc>
                <a:tc>
                  <a:txBody>
                    <a:bodyPr/>
                    <a:lstStyle/>
                    <a:p>
                      <a:pPr marL="0" marR="0">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28</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EBF8"/>
                    </a:solidFill>
                  </a:tcPr>
                </a:tc>
                <a:tc>
                  <a:txBody>
                    <a:bodyPr/>
                    <a:lstStyle/>
                    <a:p>
                      <a:pPr marL="0" marR="0">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29</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EBF8"/>
                    </a:solidFill>
                  </a:tcPr>
                </a:tc>
                <a:extLst>
                  <a:ext uri="{0D108BD9-81ED-4DB2-BD59-A6C34878D82A}">
                    <a16:rowId xmlns:a16="http://schemas.microsoft.com/office/drawing/2014/main" xmlns="" val="2694900773"/>
                  </a:ext>
                </a:extLst>
              </a:tr>
              <a:tr h="238518">
                <a:tc>
                  <a:txBody>
                    <a:bodyPr/>
                    <a:lstStyle/>
                    <a:p>
                      <a:pPr marL="0" marR="0">
                        <a:lnSpc>
                          <a:spcPct val="107000"/>
                        </a:lnSpc>
                        <a:spcBef>
                          <a:spcPts val="0"/>
                        </a:spcBef>
                        <a:spcAft>
                          <a:spcPts val="800"/>
                        </a:spcAft>
                      </a:pPr>
                      <a:r>
                        <a:rPr lang="en-GB" sz="1400" b="1" i="1">
                          <a:effectLst/>
                          <a:latin typeface="Calibri" panose="020F0502020204030204" pitchFamily="34" charset="0"/>
                          <a:ea typeface="Calibri" panose="020F0502020204030204" pitchFamily="34" charset="0"/>
                          <a:cs typeface="Times New Roman" panose="02020603050405020304" pitchFamily="18" charset="0"/>
                        </a:rPr>
                        <a:t>Round 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521402150"/>
                  </a:ext>
                </a:extLst>
              </a:tr>
              <a:tr h="246760">
                <a:tc>
                  <a:txBody>
                    <a:bodyPr/>
                    <a:lstStyle/>
                    <a:p>
                      <a:pPr marL="228600" marR="0">
                        <a:lnSpc>
                          <a:spcPct val="107000"/>
                        </a:lnSpc>
                        <a:spcBef>
                          <a:spcPts val="0"/>
                        </a:spcBef>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Survey coordination and planning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91558449"/>
                  </a:ext>
                </a:extLst>
              </a:tr>
              <a:tr h="238518">
                <a:tc>
                  <a:txBody>
                    <a:bodyPr/>
                    <a:lstStyle/>
                    <a:p>
                      <a:pPr marL="228600" marR="0">
                        <a:lnSpc>
                          <a:spcPct val="107000"/>
                        </a:lnSpc>
                        <a:spcBef>
                          <a:spcPts val="0"/>
                        </a:spcBef>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Adaptation of modules and preparation for analysis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021434812"/>
                  </a:ext>
                </a:extLst>
              </a:tr>
              <a:tr h="238518">
                <a:tc>
                  <a:txBody>
                    <a:bodyPr/>
                    <a:lstStyle/>
                    <a:p>
                      <a:pPr marL="228600" marR="0">
                        <a:lnSpc>
                          <a:spcPct val="107000"/>
                        </a:lnSpc>
                        <a:spcBef>
                          <a:spcPts val="0"/>
                        </a:spcBef>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Logistics planning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80325754"/>
                  </a:ext>
                </a:extLst>
              </a:tr>
              <a:tr h="238518">
                <a:tc>
                  <a:txBody>
                    <a:bodyPr/>
                    <a:lstStyle/>
                    <a:p>
                      <a:pPr marL="228600" marR="0">
                        <a:lnSpc>
                          <a:spcPct val="107000"/>
                        </a:lnSpc>
                        <a:spcBef>
                          <a:spcPts val="0"/>
                        </a:spcBef>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Interviewers training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689720405"/>
                  </a:ext>
                </a:extLst>
              </a:tr>
              <a:tr h="219336">
                <a:tc>
                  <a:txBody>
                    <a:bodyPr/>
                    <a:lstStyle/>
                    <a:p>
                      <a:pPr marL="0" marR="0">
                        <a:lnSpc>
                          <a:spcPct val="107000"/>
                        </a:lnSpc>
                        <a:spcBef>
                          <a:spcPts val="0"/>
                        </a:spcBef>
                        <a:spcAft>
                          <a:spcPts val="800"/>
                        </a:spcAft>
                      </a:pPr>
                      <a:r>
                        <a:rPr lang="en-US" sz="1400" b="0" i="0">
                          <a:effectLst/>
                          <a:latin typeface="Calibri" panose="020F0502020204030204" pitchFamily="34" charset="0"/>
                          <a:ea typeface="Calibri" panose="020F0502020204030204" pitchFamily="34" charset="0"/>
                          <a:cs typeface="Times New Roman" panose="02020603050405020304" pitchFamily="18" charset="0"/>
                        </a:rPr>
                        <a:t>      Data collection </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681717953"/>
                  </a:ext>
                </a:extLst>
              </a:tr>
              <a:tr h="238518">
                <a:tc>
                  <a:txBody>
                    <a:bodyPr/>
                    <a:lstStyle/>
                    <a:p>
                      <a:pPr marL="228600" marR="0">
                        <a:lnSpc>
                          <a:spcPct val="107000"/>
                        </a:lnSpc>
                        <a:spcBef>
                          <a:spcPts val="0"/>
                        </a:spcBef>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Results</a:t>
                      </a:r>
                      <a:r>
                        <a:rPr lang="en-GB" sz="1400" baseline="0">
                          <a:effectLst/>
                          <a:latin typeface="Calibri" panose="020F0502020204030204" pitchFamily="34" charset="0"/>
                          <a:ea typeface="Calibri" panose="020F0502020204030204" pitchFamily="34" charset="0"/>
                          <a:cs typeface="Times New Roman" panose="02020603050405020304" pitchFamily="18" charset="0"/>
                        </a:rPr>
                        <a:t> review and data use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787910046"/>
                  </a:ext>
                </a:extLst>
              </a:tr>
              <a:tr h="238518">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400" b="1" i="1">
                          <a:effectLst/>
                          <a:latin typeface="Calibri" panose="020F0502020204030204" pitchFamily="34" charset="0"/>
                          <a:ea typeface="Calibri" panose="020F0502020204030204" pitchFamily="34" charset="0"/>
                          <a:cs typeface="Times New Roman" panose="02020603050405020304" pitchFamily="18" charset="0"/>
                        </a:rPr>
                        <a:t>Round 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latin typeface="Calibri" panose="020F0502020204030204" pitchFamily="34"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276508688"/>
                  </a:ext>
                </a:extLst>
              </a:tr>
              <a:tr h="238518">
                <a:tc>
                  <a:txBody>
                    <a:bodyPr/>
                    <a:lstStyle/>
                    <a:p>
                      <a:pPr marL="228600" marR="0">
                        <a:lnSpc>
                          <a:spcPct val="107000"/>
                        </a:lnSpc>
                        <a:spcBef>
                          <a:spcPts val="0"/>
                        </a:spcBef>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Module</a:t>
                      </a:r>
                      <a:r>
                        <a:rPr lang="en-GB" sz="1400" baseline="0">
                          <a:effectLst/>
                          <a:latin typeface="Calibri" panose="020F0502020204030204" pitchFamily="34" charset="0"/>
                          <a:ea typeface="Calibri" panose="020F0502020204030204" pitchFamily="34" charset="0"/>
                          <a:cs typeface="Times New Roman" panose="02020603050405020304" pitchFamily="18" charset="0"/>
                        </a:rPr>
                        <a:t> and analysis update, as needed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598534890"/>
                  </a:ext>
                </a:extLst>
              </a:tr>
              <a:tr h="238518">
                <a:tc>
                  <a:txBody>
                    <a:bodyPr/>
                    <a:lstStyle/>
                    <a:p>
                      <a:pPr marL="228600" marR="0" lvl="0" indent="0" algn="l" defTabSz="914400" rtl="0" eaLnBrk="1" fontAlgn="auto" latinLnBrk="0" hangingPunct="1">
                        <a:lnSpc>
                          <a:spcPct val="107000"/>
                        </a:lnSpc>
                        <a:spcBef>
                          <a:spcPts val="0"/>
                        </a:spcBef>
                        <a:spcAft>
                          <a:spcPts val="800"/>
                        </a:spcAft>
                        <a:buClrTx/>
                        <a:buSzTx/>
                        <a:buFontTx/>
                        <a:buNone/>
                        <a:tabLst/>
                        <a:defRPr/>
                      </a:pPr>
                      <a:r>
                        <a:rPr lang="en-GB" sz="1400">
                          <a:effectLst/>
                          <a:latin typeface="Calibri" panose="020F0502020204030204" pitchFamily="34" charset="0"/>
                          <a:ea typeface="Calibri" panose="020F0502020204030204" pitchFamily="34" charset="0"/>
                          <a:cs typeface="Times New Roman" panose="02020603050405020304" pitchFamily="18" charset="0"/>
                        </a:rPr>
                        <a:t>Logistics planning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latin typeface="Calibri" panose="020F0502020204030204" pitchFamily="34" charset="0"/>
                        <a:cs typeface="Calibri" panose="020F0502020204030204" pitchFamily="34"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586471200"/>
                  </a:ext>
                </a:extLst>
              </a:tr>
              <a:tr h="238518">
                <a:tc>
                  <a:txBody>
                    <a:bodyPr/>
                    <a:lstStyle/>
                    <a:p>
                      <a:pPr marL="228600" marR="0" lvl="0" indent="0" algn="l" defTabSz="914400" rtl="0" eaLnBrk="1" fontAlgn="auto" latinLnBrk="0" hangingPunct="1">
                        <a:lnSpc>
                          <a:spcPct val="107000"/>
                        </a:lnSpc>
                        <a:spcBef>
                          <a:spcPts val="0"/>
                        </a:spcBef>
                        <a:spcAft>
                          <a:spcPts val="800"/>
                        </a:spcAft>
                        <a:buClrTx/>
                        <a:buSzTx/>
                        <a:buFontTx/>
                        <a:buNone/>
                        <a:tabLst/>
                        <a:defRPr/>
                      </a:pPr>
                      <a:r>
                        <a:rPr lang="en-GB" sz="1400">
                          <a:effectLst/>
                          <a:latin typeface="Calibri" panose="020F0502020204030204" pitchFamily="34" charset="0"/>
                          <a:ea typeface="Calibri" panose="020F0502020204030204" pitchFamily="34" charset="0"/>
                          <a:cs typeface="Times New Roman" panose="02020603050405020304" pitchFamily="18" charset="0"/>
                        </a:rPr>
                        <a:t>Refresh training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749949206"/>
                  </a:ext>
                </a:extLst>
              </a:tr>
              <a:tr h="256521">
                <a:tc>
                  <a:txBody>
                    <a:bodyPr/>
                    <a:lstStyle/>
                    <a:p>
                      <a:pPr marL="0" marR="0">
                        <a:lnSpc>
                          <a:spcPct val="107000"/>
                        </a:lnSpc>
                        <a:spcBef>
                          <a:spcPts val="0"/>
                        </a:spcBef>
                        <a:spcAft>
                          <a:spcPts val="800"/>
                        </a:spcAft>
                      </a:pPr>
                      <a:r>
                        <a:rPr lang="en-US" sz="1400" b="0" i="0">
                          <a:effectLst/>
                          <a:latin typeface="Calibri" panose="020F0502020204030204" pitchFamily="34" charset="0"/>
                          <a:ea typeface="Calibri" panose="020F0502020204030204" pitchFamily="34" charset="0"/>
                          <a:cs typeface="Times New Roman" panose="02020603050405020304" pitchFamily="18" charset="0"/>
                        </a:rPr>
                        <a:t>      Data collection </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74317274"/>
                  </a:ext>
                </a:extLst>
              </a:tr>
              <a:tr h="244934">
                <a:tc>
                  <a:txBody>
                    <a:bodyPr/>
                    <a:lstStyle/>
                    <a:p>
                      <a:pPr marL="228600" marR="0">
                        <a:lnSpc>
                          <a:spcPct val="107000"/>
                        </a:lnSpc>
                        <a:spcBef>
                          <a:spcPts val="0"/>
                        </a:spcBef>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Results</a:t>
                      </a:r>
                      <a:r>
                        <a:rPr lang="en-GB" sz="1400" baseline="0">
                          <a:effectLst/>
                          <a:latin typeface="Calibri" panose="020F0502020204030204" pitchFamily="34" charset="0"/>
                          <a:ea typeface="Calibri" panose="020F0502020204030204" pitchFamily="34" charset="0"/>
                          <a:cs typeface="Times New Roman" panose="02020603050405020304" pitchFamily="18" charset="0"/>
                        </a:rPr>
                        <a:t> review and data use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546863355"/>
                  </a:ext>
                </a:extLst>
              </a:tr>
              <a:tr h="275546">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400" b="1" i="1">
                          <a:effectLst/>
                          <a:latin typeface="Calibri" panose="020F0502020204030204" pitchFamily="34" charset="0"/>
                          <a:ea typeface="Calibri" panose="020F0502020204030204" pitchFamily="34" charset="0"/>
                          <a:cs typeface="Times New Roman" panose="02020603050405020304" pitchFamily="18" charset="0"/>
                        </a:rPr>
                        <a:t>Round 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latin typeface="Calibri" panose="020F0502020204030204" pitchFamily="34"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354356554"/>
                  </a:ext>
                </a:extLst>
              </a:tr>
              <a:tr h="275546">
                <a:tc>
                  <a:txBody>
                    <a:bodyPr/>
                    <a:lstStyle/>
                    <a:p>
                      <a:pPr marL="228600" marR="0">
                        <a:lnSpc>
                          <a:spcPct val="107000"/>
                        </a:lnSpc>
                        <a:spcBef>
                          <a:spcPts val="0"/>
                        </a:spcBef>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Module</a:t>
                      </a:r>
                      <a:r>
                        <a:rPr lang="en-GB" sz="1400" baseline="0">
                          <a:effectLst/>
                          <a:latin typeface="Calibri" panose="020F0502020204030204" pitchFamily="34" charset="0"/>
                          <a:ea typeface="Calibri" panose="020F0502020204030204" pitchFamily="34" charset="0"/>
                          <a:cs typeface="Times New Roman" panose="02020603050405020304" pitchFamily="18" charset="0"/>
                        </a:rPr>
                        <a:t> and analysis update, as needed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6"/>
                  </a:ext>
                </a:extLst>
              </a:tr>
              <a:tr h="275546">
                <a:tc>
                  <a:txBody>
                    <a:bodyPr/>
                    <a:lstStyle/>
                    <a:p>
                      <a:pPr marL="228600" marR="0" lvl="0" indent="0" algn="l" defTabSz="914400" rtl="0" eaLnBrk="1" fontAlgn="auto" latinLnBrk="0" hangingPunct="1">
                        <a:lnSpc>
                          <a:spcPct val="107000"/>
                        </a:lnSpc>
                        <a:spcBef>
                          <a:spcPts val="0"/>
                        </a:spcBef>
                        <a:spcAft>
                          <a:spcPts val="800"/>
                        </a:spcAft>
                        <a:buClrTx/>
                        <a:buSzTx/>
                        <a:buFontTx/>
                        <a:buNone/>
                        <a:tabLst/>
                        <a:defRPr/>
                      </a:pPr>
                      <a:r>
                        <a:rPr lang="en-GB" sz="1400">
                          <a:effectLst/>
                          <a:latin typeface="Calibri" panose="020F0502020204030204" pitchFamily="34" charset="0"/>
                          <a:ea typeface="Calibri" panose="020F0502020204030204" pitchFamily="34" charset="0"/>
                          <a:cs typeface="Times New Roman" panose="02020603050405020304" pitchFamily="18" charset="0"/>
                        </a:rPr>
                        <a:t>Logistics planning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7"/>
                  </a:ext>
                </a:extLst>
              </a:tr>
              <a:tr h="275546">
                <a:tc>
                  <a:txBody>
                    <a:bodyPr/>
                    <a:lstStyle/>
                    <a:p>
                      <a:pPr marL="228600" marR="0" lvl="0" indent="0" algn="l" defTabSz="914400" rtl="0" eaLnBrk="1" fontAlgn="auto" latinLnBrk="0" hangingPunct="1">
                        <a:lnSpc>
                          <a:spcPct val="107000"/>
                        </a:lnSpc>
                        <a:spcBef>
                          <a:spcPts val="0"/>
                        </a:spcBef>
                        <a:spcAft>
                          <a:spcPts val="800"/>
                        </a:spcAft>
                        <a:buClrTx/>
                        <a:buSzTx/>
                        <a:buFontTx/>
                        <a:buNone/>
                        <a:tabLst/>
                        <a:defRPr/>
                      </a:pPr>
                      <a:r>
                        <a:rPr lang="en-GB" sz="1400">
                          <a:effectLst/>
                          <a:latin typeface="Calibri" panose="020F0502020204030204" pitchFamily="34" charset="0"/>
                          <a:ea typeface="Calibri" panose="020F0502020204030204" pitchFamily="34" charset="0"/>
                          <a:cs typeface="Times New Roman" panose="02020603050405020304" pitchFamily="18" charset="0"/>
                        </a:rPr>
                        <a:t>Refresh training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8"/>
                  </a:ext>
                </a:extLst>
              </a:tr>
              <a:tr h="275546">
                <a:tc>
                  <a:txBody>
                    <a:bodyPr/>
                    <a:lstStyle/>
                    <a:p>
                      <a:pPr marL="0" marR="0">
                        <a:lnSpc>
                          <a:spcPct val="107000"/>
                        </a:lnSpc>
                        <a:spcBef>
                          <a:spcPts val="0"/>
                        </a:spcBef>
                        <a:spcAft>
                          <a:spcPts val="800"/>
                        </a:spcAft>
                      </a:pPr>
                      <a:r>
                        <a:rPr lang="en-US" sz="1400" b="0" i="0">
                          <a:effectLst/>
                          <a:latin typeface="Calibri" panose="020F0502020204030204" pitchFamily="34" charset="0"/>
                          <a:ea typeface="Calibri" panose="020F0502020204030204" pitchFamily="34" charset="0"/>
                          <a:cs typeface="Times New Roman" panose="02020603050405020304" pitchFamily="18" charset="0"/>
                        </a:rPr>
                        <a:t>      Data collection </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10019"/>
                  </a:ext>
                </a:extLst>
              </a:tr>
              <a:tr h="275546">
                <a:tc>
                  <a:txBody>
                    <a:bodyPr/>
                    <a:lstStyle/>
                    <a:p>
                      <a:pPr marL="228600" marR="0">
                        <a:lnSpc>
                          <a:spcPct val="107000"/>
                        </a:lnSpc>
                        <a:spcBef>
                          <a:spcPts val="0"/>
                        </a:spcBef>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Results</a:t>
                      </a:r>
                      <a:r>
                        <a:rPr lang="en-GB" sz="1400" baseline="0">
                          <a:effectLst/>
                          <a:latin typeface="Calibri" panose="020F0502020204030204" pitchFamily="34" charset="0"/>
                          <a:ea typeface="Calibri" panose="020F0502020204030204" pitchFamily="34" charset="0"/>
                          <a:cs typeface="Times New Roman" panose="02020603050405020304" pitchFamily="18" charset="0"/>
                        </a:rPr>
                        <a:t> review and data use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xmlns="" val="10020"/>
                  </a:ext>
                </a:extLst>
              </a:tr>
            </a:tbl>
          </a:graphicData>
        </a:graphic>
      </p:graphicFrame>
      <p:sp>
        <p:nvSpPr>
          <p:cNvPr id="3" name="Text Placeholder 2">
            <a:extLst>
              <a:ext uri="{FF2B5EF4-FFF2-40B4-BE49-F238E27FC236}">
                <a16:creationId xmlns:a16="http://schemas.microsoft.com/office/drawing/2014/main" xmlns="" id="{8C9DC146-A3AF-4368-AD36-91979AC44A18}"/>
              </a:ext>
            </a:extLst>
          </p:cNvPr>
          <p:cNvSpPr>
            <a:spLocks noGrp="1"/>
          </p:cNvSpPr>
          <p:nvPr>
            <p:ph type="body" sz="quarter" idx="13"/>
          </p:nvPr>
        </p:nvSpPr>
        <p:spPr>
          <a:xfrm>
            <a:off x="479999" y="701056"/>
            <a:ext cx="8160000" cy="288925"/>
          </a:xfrm>
        </p:spPr>
        <p:txBody>
          <a:bodyPr>
            <a:normAutofit fontScale="77500" lnSpcReduction="20000"/>
          </a:bodyPr>
          <a:lstStyle/>
          <a:p>
            <a:r>
              <a:rPr lang="en-US">
                <a:cs typeface="Ebrima"/>
              </a:rPr>
              <a:t>Preparing</a:t>
            </a:r>
            <a:r>
              <a:rPr lang="en-US">
                <a:ea typeface="+mj-lt"/>
                <a:cs typeface="+mj-lt"/>
              </a:rPr>
              <a:t> overall timeline.</a:t>
            </a:r>
            <a:r>
              <a:rPr lang="en-US">
                <a:cs typeface="Ebrima"/>
              </a:rPr>
              <a:t> An i</a:t>
            </a:r>
            <a:r>
              <a:rPr lang="en-US">
                <a:cs typeface="Times New Roman"/>
              </a:rPr>
              <a:t>llustrative example of activities (for survey planning and preparations)</a:t>
            </a:r>
          </a:p>
        </p:txBody>
      </p:sp>
      <p:sp>
        <p:nvSpPr>
          <p:cNvPr id="6" name="Slide Number Placeholder 5">
            <a:extLst>
              <a:ext uri="{FF2B5EF4-FFF2-40B4-BE49-F238E27FC236}">
                <a16:creationId xmlns:a16="http://schemas.microsoft.com/office/drawing/2014/main" xmlns="" id="{F2E8AA44-4339-465F-A77A-7632FD0BC115}"/>
              </a:ext>
            </a:extLst>
          </p:cNvPr>
          <p:cNvSpPr>
            <a:spLocks noGrp="1"/>
          </p:cNvSpPr>
          <p:nvPr>
            <p:ph type="sldNum" sz="quarter" idx="16"/>
          </p:nvPr>
        </p:nvSpPr>
        <p:spPr/>
        <p:txBody>
          <a:bodyPr/>
          <a:lstStyle/>
          <a:p>
            <a:fld id="{A74CE0EA-F3B5-4684-BA10-C594598FDB9C}" type="slidenum">
              <a:rPr lang="en-GB" noProof="0" smtClean="0"/>
              <a:pPr/>
              <a:t>18</a:t>
            </a:fld>
            <a:endParaRPr lang="en-GB" noProof="0"/>
          </a:p>
        </p:txBody>
      </p:sp>
      <p:sp>
        <p:nvSpPr>
          <p:cNvPr id="8" name="Title 7">
            <a:extLst>
              <a:ext uri="{FF2B5EF4-FFF2-40B4-BE49-F238E27FC236}">
                <a16:creationId xmlns:a16="http://schemas.microsoft.com/office/drawing/2014/main" xmlns="" id="{19DE8A58-B879-465B-9023-1D5370583710}"/>
              </a:ext>
            </a:extLst>
          </p:cNvPr>
          <p:cNvSpPr>
            <a:spLocks noGrp="1"/>
          </p:cNvSpPr>
          <p:nvPr>
            <p:ph type="title"/>
          </p:nvPr>
        </p:nvSpPr>
        <p:spPr>
          <a:xfrm>
            <a:off x="479999" y="355770"/>
            <a:ext cx="8160000" cy="361523"/>
          </a:xfrm>
        </p:spPr>
        <p:txBody>
          <a:bodyPr/>
          <a:lstStyle/>
          <a:p>
            <a:r>
              <a:rPr lang="en-US" sz="2400" dirty="0"/>
              <a:t>Prepare for data collection and budget</a:t>
            </a:r>
            <a:endParaRPr lang="en-GB" sz="2400" b="0" dirty="0">
              <a:ea typeface="+mj-lt"/>
              <a:cs typeface="+mj-lt"/>
            </a:endParaRPr>
          </a:p>
        </p:txBody>
      </p:sp>
      <p:sp>
        <p:nvSpPr>
          <p:cNvPr id="2" name="Text Placeholder 1"/>
          <p:cNvSpPr>
            <a:spLocks noGrp="1"/>
          </p:cNvSpPr>
          <p:nvPr>
            <p:ph type="body" sz="quarter" idx="21"/>
          </p:nvPr>
        </p:nvSpPr>
        <p:spPr/>
        <p:txBody>
          <a:bodyPr/>
          <a:lstStyle/>
          <a:p>
            <a:endParaRPr lang="en-US"/>
          </a:p>
        </p:txBody>
      </p:sp>
    </p:spTree>
    <p:extLst>
      <p:ext uri="{BB962C8B-B14F-4D97-AF65-F5344CB8AC3E}">
        <p14:creationId xmlns:p14="http://schemas.microsoft.com/office/powerpoint/2010/main" val="705221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452303FF-F57A-4D67-A780-ABB2C536BD80}"/>
              </a:ext>
            </a:extLst>
          </p:cNvPr>
          <p:cNvSpPr>
            <a:spLocks noGrp="1"/>
          </p:cNvSpPr>
          <p:nvPr>
            <p:ph type="dt" sz="half" idx="22"/>
          </p:nvPr>
        </p:nvSpPr>
        <p:spPr/>
        <p:txBody>
          <a:bodyPr/>
          <a:lstStyle/>
          <a:p>
            <a:fld id="{DCD9F9BF-D269-4020-816F-460E917B7A74}" type="datetime1">
              <a:rPr lang="en-GB" noProof="0" smtClean="0"/>
              <a:t>22/03/2021</a:t>
            </a:fld>
            <a:endParaRPr lang="en-GB" noProof="0"/>
          </a:p>
        </p:txBody>
      </p:sp>
      <p:sp>
        <p:nvSpPr>
          <p:cNvPr id="5" name="Footer Placeholder 4">
            <a:extLst>
              <a:ext uri="{FF2B5EF4-FFF2-40B4-BE49-F238E27FC236}">
                <a16:creationId xmlns:a16="http://schemas.microsoft.com/office/drawing/2014/main" xmlns="" id="{DFFE9C32-6416-4257-8BD4-F2C7D7F95243}"/>
              </a:ext>
            </a:extLst>
          </p:cNvPr>
          <p:cNvSpPr>
            <a:spLocks noGrp="1"/>
          </p:cNvSpPr>
          <p:nvPr>
            <p:ph type="ftr" sz="quarter" idx="23"/>
          </p:nvPr>
        </p:nvSpPr>
        <p:spPr/>
        <p:txBody>
          <a:bodyPr/>
          <a:lstStyle/>
          <a:p>
            <a:r>
              <a:rPr lang="en-GB" noProof="0"/>
              <a:t>|     Title of the presentation</a:t>
            </a:r>
          </a:p>
        </p:txBody>
      </p:sp>
      <p:sp>
        <p:nvSpPr>
          <p:cNvPr id="6" name="Slide Number Placeholder 5">
            <a:extLst>
              <a:ext uri="{FF2B5EF4-FFF2-40B4-BE49-F238E27FC236}">
                <a16:creationId xmlns:a16="http://schemas.microsoft.com/office/drawing/2014/main" xmlns="" id="{A4D99BEE-ED73-4DD6-B451-73F1BA8AE35E}"/>
              </a:ext>
            </a:extLst>
          </p:cNvPr>
          <p:cNvSpPr>
            <a:spLocks noGrp="1"/>
          </p:cNvSpPr>
          <p:nvPr>
            <p:ph type="sldNum" sz="quarter" idx="24"/>
          </p:nvPr>
        </p:nvSpPr>
        <p:spPr/>
        <p:txBody>
          <a:bodyPr/>
          <a:lstStyle/>
          <a:p>
            <a:fld id="{A74CE0EA-F3B5-4684-BA10-C594598FDB9C}" type="slidenum">
              <a:rPr lang="en-GB" noProof="0" smtClean="0"/>
              <a:pPr/>
              <a:t>19</a:t>
            </a:fld>
            <a:endParaRPr lang="en-GB" noProof="0"/>
          </a:p>
        </p:txBody>
      </p:sp>
      <p:sp>
        <p:nvSpPr>
          <p:cNvPr id="8" name="Title 7">
            <a:extLst>
              <a:ext uri="{FF2B5EF4-FFF2-40B4-BE49-F238E27FC236}">
                <a16:creationId xmlns:a16="http://schemas.microsoft.com/office/drawing/2014/main" xmlns="" id="{9FF1B11F-79CA-4773-923B-A630D8F5329C}"/>
              </a:ext>
            </a:extLst>
          </p:cNvPr>
          <p:cNvSpPr>
            <a:spLocks noGrp="1"/>
          </p:cNvSpPr>
          <p:nvPr>
            <p:ph type="title"/>
          </p:nvPr>
        </p:nvSpPr>
        <p:spPr>
          <a:xfrm>
            <a:off x="479999" y="355770"/>
            <a:ext cx="8502076" cy="384674"/>
          </a:xfrm>
        </p:spPr>
        <p:txBody>
          <a:bodyPr/>
          <a:lstStyle/>
          <a:p>
            <a:r>
              <a:rPr lang="en-US" sz="2400" dirty="0">
                <a:ea typeface="+mj-lt"/>
                <a:cs typeface="+mj-lt"/>
              </a:rPr>
              <a:t>Prepare for data collection</a:t>
            </a:r>
            <a:r>
              <a:rPr lang="en-US" sz="2400" dirty="0"/>
              <a:t> and budget</a:t>
            </a:r>
            <a:endParaRPr lang="en-GB" sz="2400" b="0" dirty="0">
              <a:ea typeface="+mj-lt"/>
              <a:cs typeface="+mj-lt"/>
            </a:endParaRPr>
          </a:p>
        </p:txBody>
      </p:sp>
      <p:sp>
        <p:nvSpPr>
          <p:cNvPr id="12" name="Content Placeholder 11">
            <a:extLst>
              <a:ext uri="{FF2B5EF4-FFF2-40B4-BE49-F238E27FC236}">
                <a16:creationId xmlns:a16="http://schemas.microsoft.com/office/drawing/2014/main" xmlns="" id="{00604659-2319-43BD-A38E-47457947B01D}"/>
              </a:ext>
            </a:extLst>
          </p:cNvPr>
          <p:cNvSpPr>
            <a:spLocks noGrp="1"/>
          </p:cNvSpPr>
          <p:nvPr>
            <p:ph sz="half" idx="25"/>
          </p:nvPr>
        </p:nvSpPr>
        <p:spPr>
          <a:xfrm>
            <a:off x="507416" y="2160000"/>
            <a:ext cx="3552000" cy="4230526"/>
          </a:xfrm>
        </p:spPr>
        <p:txBody>
          <a:bodyPr vert="horz" lIns="18000" tIns="0" rIns="18000" bIns="0" rtlCol="0" anchor="t">
            <a:noAutofit/>
          </a:bodyPr>
          <a:lstStyle/>
          <a:p>
            <a:pPr marL="228600" indent="-228600">
              <a:buClr>
                <a:schemeClr val="tx2"/>
              </a:buClr>
              <a:buSzPct val="100000"/>
              <a:buFont typeface="Arial" panose="020B0604020202020204" pitchFamily="34" charset="0"/>
              <a:buChar char="•"/>
            </a:pPr>
            <a:r>
              <a:rPr lang="en-GB" dirty="0">
                <a:cs typeface="Times New Roman"/>
              </a:rPr>
              <a:t>MFL </a:t>
            </a:r>
            <a:endParaRPr lang="en-US" dirty="0"/>
          </a:p>
          <a:p>
            <a:pPr marL="228600" indent="-228600">
              <a:buClr>
                <a:schemeClr val="tx2"/>
              </a:buClr>
              <a:buSzPct val="100000"/>
              <a:buFont typeface="Arial" panose="020B0604020202020204" pitchFamily="34" charset="0"/>
              <a:buChar char="•"/>
            </a:pPr>
            <a:r>
              <a:rPr lang="en-GB" dirty="0">
                <a:cs typeface="Times New Roman"/>
              </a:rPr>
              <a:t>Country adapted questionnaire (paper based and digital)</a:t>
            </a:r>
          </a:p>
          <a:p>
            <a:pPr marL="228600" indent="-228600">
              <a:buClr>
                <a:schemeClr val="tx2"/>
              </a:buClr>
              <a:buSzPct val="100000"/>
              <a:buFont typeface="Arial" panose="020B0604020202020204" pitchFamily="34" charset="0"/>
              <a:buChar char="•"/>
            </a:pPr>
            <a:r>
              <a:rPr lang="en-GB" dirty="0">
                <a:cs typeface="Times New Roman"/>
              </a:rPr>
              <a:t>Data collection protocol and interviewer training guide</a:t>
            </a:r>
          </a:p>
          <a:p>
            <a:pPr marL="228600" indent="-228600">
              <a:buClr>
                <a:schemeClr val="tx2"/>
              </a:buClr>
              <a:buSzPct val="100000"/>
              <a:buFont typeface="Arial" panose="020B0604020202020204" pitchFamily="34" charset="0"/>
              <a:buChar char="•"/>
            </a:pPr>
            <a:r>
              <a:rPr lang="en-US" dirty="0">
                <a:cs typeface="Times New Roman"/>
              </a:rPr>
              <a:t>Survey interview schedule</a:t>
            </a:r>
          </a:p>
          <a:p>
            <a:pPr marL="228600" indent="-228600">
              <a:buClr>
                <a:schemeClr val="tx2"/>
              </a:buClr>
              <a:buSzPct val="100000"/>
              <a:buFont typeface="Arial" panose="020B0604020202020204" pitchFamily="34" charset="0"/>
              <a:buChar char="•"/>
            </a:pPr>
            <a:r>
              <a:rPr lang="en-GB" dirty="0">
                <a:cs typeface="Times New Roman"/>
              </a:rPr>
              <a:t>Country database, automated chartbook and country intelligence dashboard</a:t>
            </a:r>
          </a:p>
          <a:p>
            <a:pPr marL="228600" indent="-228600">
              <a:buClr>
                <a:schemeClr val="tx2"/>
              </a:buClr>
              <a:buSzPct val="100000"/>
              <a:buFont typeface="Arial" panose="020B0604020202020204" pitchFamily="34" charset="0"/>
              <a:buChar char="•"/>
            </a:pPr>
            <a:r>
              <a:rPr lang="en-GB" dirty="0">
                <a:cs typeface="Times New Roman"/>
              </a:rPr>
              <a:t>Analysis and data product plan – forthcoming guidance</a:t>
            </a:r>
            <a:endParaRPr lang="en-US" dirty="0">
              <a:cs typeface="Times New Roman"/>
            </a:endParaRPr>
          </a:p>
          <a:p>
            <a:pPr marL="228600" indent="-228600">
              <a:buClr>
                <a:schemeClr val="tx2"/>
              </a:buClr>
              <a:buSzPct val="100000"/>
              <a:buFont typeface="Arial" panose="020B0604020202020204" pitchFamily="34" charset="0"/>
              <a:buChar char="•"/>
            </a:pPr>
            <a:r>
              <a:rPr lang="en-GB" dirty="0">
                <a:cs typeface="Times New Roman"/>
              </a:rPr>
              <a:t>Data use plan for key audience – forthcoming guidance </a:t>
            </a:r>
            <a:endParaRPr lang="en-US" dirty="0"/>
          </a:p>
        </p:txBody>
      </p:sp>
      <p:sp>
        <p:nvSpPr>
          <p:cNvPr id="27" name="Text Placeholder 26">
            <a:extLst>
              <a:ext uri="{FF2B5EF4-FFF2-40B4-BE49-F238E27FC236}">
                <a16:creationId xmlns:a16="http://schemas.microsoft.com/office/drawing/2014/main" xmlns="" id="{E3A36422-3AD6-436E-A5BA-695FB6C174B8}"/>
              </a:ext>
            </a:extLst>
          </p:cNvPr>
          <p:cNvSpPr>
            <a:spLocks noGrp="1"/>
          </p:cNvSpPr>
          <p:nvPr>
            <p:ph type="body" sz="quarter" idx="27"/>
          </p:nvPr>
        </p:nvSpPr>
        <p:spPr>
          <a:xfrm>
            <a:off x="479999" y="1800000"/>
            <a:ext cx="3552000" cy="252012"/>
          </a:xfrm>
        </p:spPr>
        <p:txBody>
          <a:bodyPr>
            <a:normAutofit lnSpcReduction="10000"/>
          </a:bodyPr>
          <a:lstStyle/>
          <a:p>
            <a:r>
              <a:rPr lang="en-US"/>
              <a:t>Technical documents/resources</a:t>
            </a:r>
          </a:p>
        </p:txBody>
      </p:sp>
      <p:sp>
        <p:nvSpPr>
          <p:cNvPr id="26" name="Content Placeholder 25">
            <a:extLst>
              <a:ext uri="{FF2B5EF4-FFF2-40B4-BE49-F238E27FC236}">
                <a16:creationId xmlns:a16="http://schemas.microsoft.com/office/drawing/2014/main" xmlns="" id="{36FD47A2-6387-4FBE-B755-8B138BF8960D}"/>
              </a:ext>
            </a:extLst>
          </p:cNvPr>
          <p:cNvSpPr>
            <a:spLocks noGrp="1"/>
          </p:cNvSpPr>
          <p:nvPr>
            <p:ph sz="half" idx="29"/>
          </p:nvPr>
        </p:nvSpPr>
        <p:spPr/>
        <p:txBody>
          <a:bodyPr/>
          <a:lstStyle/>
          <a:p>
            <a:pPr marL="228600" lvl="0" indent="-228600">
              <a:buClr>
                <a:schemeClr val="tx2"/>
              </a:buClr>
              <a:buSzPct val="100000"/>
              <a:buFont typeface="Arial" panose="020B0604020202020204" pitchFamily="34" charset="0"/>
              <a:buChar char="•"/>
            </a:pPr>
            <a:r>
              <a:rPr lang="en-GB"/>
              <a:t>Survey manager</a:t>
            </a:r>
            <a:endParaRPr lang="en-US"/>
          </a:p>
          <a:p>
            <a:pPr marL="228600" lvl="0" indent="-228600">
              <a:buClr>
                <a:schemeClr val="tx2"/>
              </a:buClr>
              <a:buSzPct val="100000"/>
              <a:buFont typeface="Arial" panose="020B0604020202020204" pitchFamily="34" charset="0"/>
              <a:buChar char="•"/>
            </a:pPr>
            <a:r>
              <a:rPr lang="en-GB"/>
              <a:t>Team leader/supervisor (if applicable)</a:t>
            </a:r>
            <a:endParaRPr lang="en-US"/>
          </a:p>
          <a:p>
            <a:pPr marL="228600" indent="-228600">
              <a:buClr>
                <a:schemeClr val="tx2"/>
              </a:buClr>
              <a:buSzPct val="100000"/>
              <a:buFont typeface="Arial" panose="020B0604020202020204" pitchFamily="34" charset="0"/>
              <a:buChar char="•"/>
            </a:pPr>
            <a:r>
              <a:rPr lang="en-GB"/>
              <a:t>Data collectors/interviewers</a:t>
            </a:r>
          </a:p>
          <a:p>
            <a:pPr marL="228600" lvl="0" indent="-228600">
              <a:buClr>
                <a:schemeClr val="tx2"/>
              </a:buClr>
              <a:buSzPct val="100000"/>
              <a:buFont typeface="Arial" panose="020B0604020202020204" pitchFamily="34" charset="0"/>
              <a:buChar char="•"/>
            </a:pPr>
            <a:r>
              <a:rPr lang="en-GB"/>
              <a:t>Data manager/analyst(s)  </a:t>
            </a:r>
            <a:endParaRPr lang="en-US"/>
          </a:p>
          <a:p>
            <a:endParaRPr lang="en-US" b="1"/>
          </a:p>
        </p:txBody>
      </p:sp>
      <p:sp>
        <p:nvSpPr>
          <p:cNvPr id="28" name="Text Placeholder 27">
            <a:extLst>
              <a:ext uri="{FF2B5EF4-FFF2-40B4-BE49-F238E27FC236}">
                <a16:creationId xmlns:a16="http://schemas.microsoft.com/office/drawing/2014/main" xmlns="" id="{8A7C6238-DBC5-4F4B-9441-BED4F8C5322F}"/>
              </a:ext>
            </a:extLst>
          </p:cNvPr>
          <p:cNvSpPr>
            <a:spLocks noGrp="1"/>
          </p:cNvSpPr>
          <p:nvPr>
            <p:ph type="body" sz="quarter" idx="30"/>
          </p:nvPr>
        </p:nvSpPr>
        <p:spPr/>
        <p:txBody>
          <a:bodyPr>
            <a:normAutofit lnSpcReduction="10000"/>
          </a:bodyPr>
          <a:lstStyle/>
          <a:p>
            <a:r>
              <a:rPr lang="en-US"/>
              <a:t>Human resources</a:t>
            </a:r>
          </a:p>
        </p:txBody>
      </p:sp>
      <p:sp>
        <p:nvSpPr>
          <p:cNvPr id="29" name="Content Placeholder 28">
            <a:extLst>
              <a:ext uri="{FF2B5EF4-FFF2-40B4-BE49-F238E27FC236}">
                <a16:creationId xmlns:a16="http://schemas.microsoft.com/office/drawing/2014/main" xmlns="" id="{0F8C7FC9-6EA7-465A-821B-B8FFE29B40EC}"/>
              </a:ext>
            </a:extLst>
          </p:cNvPr>
          <p:cNvSpPr>
            <a:spLocks noGrp="1"/>
          </p:cNvSpPr>
          <p:nvPr>
            <p:ph sz="half" idx="31"/>
          </p:nvPr>
        </p:nvSpPr>
        <p:spPr/>
        <p:txBody>
          <a:bodyPr vert="horz" lIns="18000" tIns="0" rIns="18000" bIns="0" rtlCol="0" anchor="t">
            <a:noAutofit/>
          </a:bodyPr>
          <a:lstStyle/>
          <a:p>
            <a:pPr marL="228600" indent="-228600">
              <a:buClr>
                <a:schemeClr val="tx2"/>
              </a:buClr>
              <a:buSzPct val="100000"/>
              <a:buFont typeface="Arial" panose="020B0604020202020204" pitchFamily="34" charset="0"/>
              <a:buChar char="•"/>
            </a:pPr>
            <a:r>
              <a:rPr lang="en-GB" dirty="0">
                <a:cs typeface="Times New Roman"/>
              </a:rPr>
              <a:t>Phone and headset/earphone </a:t>
            </a:r>
            <a:endParaRPr lang="en-US" dirty="0"/>
          </a:p>
          <a:p>
            <a:pPr marL="228600" lvl="0" indent="-228600">
              <a:buClr>
                <a:schemeClr val="tx2"/>
              </a:buClr>
              <a:buSzPct val="100000"/>
              <a:buFont typeface="Arial" panose="020B0604020202020204" pitchFamily="34" charset="0"/>
              <a:buChar char="•"/>
            </a:pPr>
            <a:r>
              <a:rPr lang="en-GB" dirty="0">
                <a:cs typeface="Times New Roman"/>
              </a:rPr>
              <a:t>Laptop/tablet (the form can be used on smart phones, but data entry on tablets/computers is easier)</a:t>
            </a:r>
            <a:endParaRPr lang="en-US" dirty="0">
              <a:cs typeface="Times New Roman"/>
            </a:endParaRPr>
          </a:p>
          <a:p>
            <a:pPr marL="228600" indent="-228600">
              <a:buClr>
                <a:schemeClr val="tx2"/>
              </a:buClr>
              <a:buSzPct val="100000"/>
              <a:buFont typeface="Arial" panose="020B0604020202020204" pitchFamily="34" charset="0"/>
              <a:buChar char="•"/>
            </a:pPr>
            <a:r>
              <a:rPr lang="en-GB" dirty="0">
                <a:cs typeface="Times New Roman"/>
              </a:rPr>
              <a:t>Location from where interview will be conducted </a:t>
            </a:r>
            <a:endParaRPr lang="en-GB" dirty="0"/>
          </a:p>
          <a:p>
            <a:pPr marL="228600" lvl="0" indent="-228600">
              <a:buClr>
                <a:schemeClr val="tx2"/>
              </a:buClr>
              <a:buSzPct val="100000"/>
              <a:buFont typeface="Arial" panose="020B0604020202020204" pitchFamily="34" charset="0"/>
              <a:buChar char="•"/>
            </a:pPr>
            <a:r>
              <a:rPr lang="en-GB" dirty="0">
                <a:cs typeface="Times New Roman"/>
              </a:rPr>
              <a:t>Stable internet connection at a central location or each interviewer’s home.</a:t>
            </a:r>
          </a:p>
          <a:p>
            <a:pPr marL="228600" indent="-228600">
              <a:buClr>
                <a:schemeClr val="tx2"/>
              </a:buClr>
              <a:buSzPct val="100000"/>
              <a:buFont typeface="Arial" panose="020B0604020202020204" pitchFamily="34" charset="0"/>
              <a:buChar char="•"/>
            </a:pPr>
            <a:r>
              <a:rPr lang="en-GB" dirty="0">
                <a:cs typeface="Times New Roman"/>
              </a:rPr>
              <a:t>Phone time top-up credit</a:t>
            </a:r>
            <a:endParaRPr lang="en-US" dirty="0">
              <a:cs typeface="Times New Roman"/>
            </a:endParaRPr>
          </a:p>
          <a:p>
            <a:pPr marL="228600" indent="-228600">
              <a:buClr>
                <a:schemeClr val="tx2"/>
              </a:buClr>
              <a:buSzPct val="100000"/>
              <a:buFont typeface="Arial" panose="020B0604020202020204" pitchFamily="34" charset="0"/>
              <a:buChar char="•"/>
            </a:pPr>
            <a:r>
              <a:rPr lang="en-GB" dirty="0">
                <a:cs typeface="Times New Roman"/>
              </a:rPr>
              <a:t>Additional equipment may be needed to strengthen internet/</a:t>
            </a:r>
            <a:r>
              <a:rPr lang="en-GB" dirty="0" err="1">
                <a:cs typeface="Times New Roman"/>
              </a:rPr>
              <a:t>wifi</a:t>
            </a:r>
            <a:r>
              <a:rPr lang="en-GB" dirty="0">
                <a:cs typeface="Times New Roman"/>
              </a:rPr>
              <a:t> (e.g., router, </a:t>
            </a:r>
            <a:r>
              <a:rPr lang="en-GB" dirty="0" err="1">
                <a:cs typeface="Times New Roman"/>
              </a:rPr>
              <a:t>wifi</a:t>
            </a:r>
            <a:r>
              <a:rPr lang="en-GB" dirty="0">
                <a:cs typeface="Times New Roman"/>
              </a:rPr>
              <a:t> signal enhancer) if calls are made from a central location. </a:t>
            </a:r>
            <a:endParaRPr lang="en-GB" dirty="0"/>
          </a:p>
        </p:txBody>
      </p:sp>
      <p:sp>
        <p:nvSpPr>
          <p:cNvPr id="30" name="Text Placeholder 29">
            <a:extLst>
              <a:ext uri="{FF2B5EF4-FFF2-40B4-BE49-F238E27FC236}">
                <a16:creationId xmlns:a16="http://schemas.microsoft.com/office/drawing/2014/main" xmlns="" id="{F0C69DA5-99ED-4282-AB9E-CEB4D1A43E79}"/>
              </a:ext>
            </a:extLst>
          </p:cNvPr>
          <p:cNvSpPr>
            <a:spLocks noGrp="1"/>
          </p:cNvSpPr>
          <p:nvPr>
            <p:ph type="body" sz="quarter" idx="32"/>
          </p:nvPr>
        </p:nvSpPr>
        <p:spPr/>
        <p:txBody>
          <a:bodyPr>
            <a:normAutofit lnSpcReduction="10000"/>
          </a:bodyPr>
          <a:lstStyle/>
          <a:p>
            <a:r>
              <a:rPr lang="en-US"/>
              <a:t>Equipment/infrastructure</a:t>
            </a:r>
          </a:p>
        </p:txBody>
      </p:sp>
      <p:sp>
        <p:nvSpPr>
          <p:cNvPr id="23" name="Text Placeholder 22">
            <a:extLst>
              <a:ext uri="{FF2B5EF4-FFF2-40B4-BE49-F238E27FC236}">
                <a16:creationId xmlns:a16="http://schemas.microsoft.com/office/drawing/2014/main" xmlns="" id="{F72F5160-2645-40DF-8D8F-D7175E516BC6}"/>
              </a:ext>
            </a:extLst>
          </p:cNvPr>
          <p:cNvSpPr>
            <a:spLocks noGrp="1"/>
          </p:cNvSpPr>
          <p:nvPr>
            <p:ph type="body" sz="quarter" idx="13"/>
          </p:nvPr>
        </p:nvSpPr>
        <p:spPr>
          <a:xfrm>
            <a:off x="479999" y="782511"/>
            <a:ext cx="8160000" cy="288925"/>
          </a:xfrm>
        </p:spPr>
        <p:txBody>
          <a:bodyPr>
            <a:normAutofit/>
          </a:bodyPr>
          <a:lstStyle/>
          <a:p>
            <a:r>
              <a:rPr lang="en-US"/>
              <a:t>Resource requirements for consideration while preparing the budget</a:t>
            </a:r>
          </a:p>
        </p:txBody>
      </p:sp>
      <p:sp>
        <p:nvSpPr>
          <p:cNvPr id="33" name="Text Placeholder 32">
            <a:extLst>
              <a:ext uri="{FF2B5EF4-FFF2-40B4-BE49-F238E27FC236}">
                <a16:creationId xmlns:a16="http://schemas.microsoft.com/office/drawing/2014/main" xmlns="" id="{B3015B04-4C50-4715-A09A-D32C473724EB}"/>
              </a:ext>
            </a:extLst>
          </p:cNvPr>
          <p:cNvSpPr>
            <a:spLocks noGrp="1"/>
          </p:cNvSpPr>
          <p:nvPr>
            <p:ph type="body" sz="quarter" idx="21"/>
          </p:nvPr>
        </p:nvSpPr>
        <p:spPr/>
        <p:txBody>
          <a:bodyPr/>
          <a:lstStyle/>
          <a:p>
            <a:endParaRPr lang="en-US"/>
          </a:p>
        </p:txBody>
      </p:sp>
    </p:spTree>
    <p:extLst>
      <p:ext uri="{BB962C8B-B14F-4D97-AF65-F5344CB8AC3E}">
        <p14:creationId xmlns:p14="http://schemas.microsoft.com/office/powerpoint/2010/main" val="2688117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17B4AD70-D9D5-473E-BB0B-35D9A1FEA48C}"/>
              </a:ext>
            </a:extLst>
          </p:cNvPr>
          <p:cNvSpPr>
            <a:spLocks noGrp="1"/>
          </p:cNvSpPr>
          <p:nvPr>
            <p:ph type="sldNum" sz="quarter" idx="16"/>
          </p:nvPr>
        </p:nvSpPr>
        <p:spPr/>
        <p:txBody>
          <a:bodyPr/>
          <a:lstStyle/>
          <a:p>
            <a:fld id="{A74CE0EA-F3B5-4684-BA10-C594598FDB9C}" type="slidenum">
              <a:rPr lang="en-GB" noProof="0" smtClean="0"/>
              <a:pPr/>
              <a:t>2</a:t>
            </a:fld>
            <a:endParaRPr lang="en-GB" noProof="0"/>
          </a:p>
        </p:txBody>
      </p:sp>
      <p:sp>
        <p:nvSpPr>
          <p:cNvPr id="8" name="Title 7">
            <a:extLst>
              <a:ext uri="{FF2B5EF4-FFF2-40B4-BE49-F238E27FC236}">
                <a16:creationId xmlns:a16="http://schemas.microsoft.com/office/drawing/2014/main" xmlns="" id="{CCB4420B-02ED-4744-B177-02EDD5D0F8F3}"/>
              </a:ext>
            </a:extLst>
          </p:cNvPr>
          <p:cNvSpPr>
            <a:spLocks noGrp="1"/>
          </p:cNvSpPr>
          <p:nvPr>
            <p:ph type="title"/>
          </p:nvPr>
        </p:nvSpPr>
        <p:spPr>
          <a:xfrm>
            <a:off x="535879" y="90729"/>
            <a:ext cx="8709890" cy="390906"/>
          </a:xfrm>
        </p:spPr>
        <p:txBody>
          <a:bodyPr vert="horz" lIns="18000" tIns="0" rIns="360000" bIns="0" rtlCol="0" anchor="b">
            <a:noAutofit/>
          </a:bodyPr>
          <a:lstStyle/>
          <a:p>
            <a:r>
              <a:rPr lang="en-US" sz="2400"/>
              <a:t>Frontline service readiness assessments: Session overview</a:t>
            </a:r>
          </a:p>
        </p:txBody>
      </p:sp>
      <p:graphicFrame>
        <p:nvGraphicFramePr>
          <p:cNvPr id="9" name="Table 8">
            <a:extLst>
              <a:ext uri="{FF2B5EF4-FFF2-40B4-BE49-F238E27FC236}">
                <a16:creationId xmlns:a16="http://schemas.microsoft.com/office/drawing/2014/main" xmlns="" id="{519E4C42-0A8E-46BD-A496-3A641CFA7C93}"/>
              </a:ext>
            </a:extLst>
          </p:cNvPr>
          <p:cNvGraphicFramePr>
            <a:graphicFrameLocks noGrp="1"/>
          </p:cNvGraphicFramePr>
          <p:nvPr>
            <p:extLst>
              <p:ext uri="{D42A27DB-BD31-4B8C-83A1-F6EECF244321}">
                <p14:modId xmlns:p14="http://schemas.microsoft.com/office/powerpoint/2010/main" val="2727350612"/>
              </p:ext>
            </p:extLst>
          </p:nvPr>
        </p:nvGraphicFramePr>
        <p:xfrm>
          <a:off x="1050073" y="585439"/>
          <a:ext cx="7932710" cy="6217920"/>
        </p:xfrm>
        <a:graphic>
          <a:graphicData uri="http://schemas.openxmlformats.org/drawingml/2006/table">
            <a:tbl>
              <a:tblPr firstRow="1" bandRow="1">
                <a:tableStyleId>{5C22544A-7EE6-4342-B048-85BDC9FD1C3A}</a:tableStyleId>
              </a:tblPr>
              <a:tblGrid>
                <a:gridCol w="1369869">
                  <a:extLst>
                    <a:ext uri="{9D8B030D-6E8A-4147-A177-3AD203B41FA5}">
                      <a16:colId xmlns:a16="http://schemas.microsoft.com/office/drawing/2014/main" xmlns="" val="567409461"/>
                    </a:ext>
                  </a:extLst>
                </a:gridCol>
                <a:gridCol w="6562841">
                  <a:extLst>
                    <a:ext uri="{9D8B030D-6E8A-4147-A177-3AD203B41FA5}">
                      <a16:colId xmlns:a16="http://schemas.microsoft.com/office/drawing/2014/main" xmlns="" val="2742407278"/>
                    </a:ext>
                  </a:extLst>
                </a:gridCol>
              </a:tblGrid>
              <a:tr h="978219">
                <a:tc>
                  <a:txBody>
                    <a:bodyPr/>
                    <a:lstStyle/>
                    <a:p>
                      <a:r>
                        <a:rPr lang="en-US" sz="1200" b="1" dirty="0">
                          <a:solidFill>
                            <a:schemeClr val="tx2"/>
                          </a:solidFill>
                        </a:rPr>
                        <a:t>Session 1</a:t>
                      </a:r>
                    </a:p>
                  </a:txBody>
                  <a:tcPr>
                    <a:lnB w="9525" cap="flat" cmpd="sng" algn="ctr">
                      <a:solidFill>
                        <a:schemeClr val="accent4">
                          <a:lumMod val="60000"/>
                          <a:lumOff val="40000"/>
                        </a:schemeClr>
                      </a:solidFill>
                      <a:prstDash val="solid"/>
                      <a:round/>
                      <a:headEnd type="none" w="med" len="med"/>
                      <a:tailEnd type="none" w="med" len="med"/>
                    </a:lnB>
                    <a:noFill/>
                  </a:tcPr>
                </a:tc>
                <a:tc>
                  <a:txBody>
                    <a:bodyPr/>
                    <a:lstStyle/>
                    <a:p>
                      <a:pPr lvl="0"/>
                      <a:r>
                        <a:rPr lang="en-GB" sz="1200" b="1" kern="1200" dirty="0">
                          <a:solidFill>
                            <a:schemeClr val="tx1"/>
                          </a:solidFill>
                          <a:effectLst/>
                          <a:latin typeface="+mn-lt"/>
                          <a:ea typeface="+mn-ea"/>
                          <a:cs typeface="+mn-cs"/>
                        </a:rPr>
                        <a:t>Introduction to frontline service readiness assessments and approach</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Context</a:t>
                      </a:r>
                      <a:endParaRPr lang="en-US"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Introduction to frontline service readiness assessments</a:t>
                      </a:r>
                      <a:endParaRPr lang="en-US"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Overview of survey modules and key performance indicators</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Key</a:t>
                      </a:r>
                      <a:r>
                        <a:rPr lang="en-GB" sz="1200" b="0" kern="1200" baseline="0" dirty="0">
                          <a:solidFill>
                            <a:schemeClr val="tx1"/>
                          </a:solidFill>
                          <a:effectLst/>
                          <a:latin typeface="+mn-lt"/>
                          <a:ea typeface="+mn-ea"/>
                          <a:cs typeface="+mn-cs"/>
                        </a:rPr>
                        <a:t> features of the assessment</a:t>
                      </a:r>
                      <a:endParaRPr lang="en-US" sz="1200" b="0" kern="1200" dirty="0">
                        <a:solidFill>
                          <a:schemeClr val="tx1"/>
                        </a:solidFill>
                        <a:effectLst/>
                        <a:latin typeface="+mn-lt"/>
                        <a:ea typeface="+mn-ea"/>
                        <a:cs typeface="+mn-cs"/>
                      </a:endParaRPr>
                    </a:p>
                  </a:txBody>
                  <a:tcPr>
                    <a:lnB w="952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xmlns="" val="3261114598"/>
                  </a:ext>
                </a:extLst>
              </a:tr>
              <a:tr h="800361">
                <a:tc>
                  <a:txBody>
                    <a:bodyPr/>
                    <a:lstStyle/>
                    <a:p>
                      <a:r>
                        <a:rPr lang="en-US" sz="1200" b="1" dirty="0">
                          <a:solidFill>
                            <a:schemeClr val="tx2"/>
                          </a:solidFill>
                        </a:rPr>
                        <a:t>Session 2</a:t>
                      </a: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tc>
                  <a:txBody>
                    <a:bodyPr/>
                    <a:lstStyle/>
                    <a:p>
                      <a:pPr lvl="0"/>
                      <a:r>
                        <a:rPr lang="en-GB" sz="1200" b="1" kern="1200" dirty="0">
                          <a:solidFill>
                            <a:schemeClr val="tx1"/>
                          </a:solidFill>
                          <a:effectLst/>
                          <a:latin typeface="+mn-lt"/>
                          <a:ea typeface="+mn-ea"/>
                          <a:cs typeface="+mn-cs"/>
                        </a:rPr>
                        <a:t>Overall planning for the assessments</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Survey coordination and planning</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Survey design</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Preparation for implementation</a:t>
                      </a: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xmlns="" val="434220114"/>
                  </a:ext>
                </a:extLst>
              </a:tr>
              <a:tr h="365760">
                <a:tc>
                  <a:txBody>
                    <a:bodyPr/>
                    <a:lstStyle/>
                    <a:p>
                      <a:pPr lvl="0" algn="l">
                        <a:lnSpc>
                          <a:spcPct val="100000"/>
                        </a:lnSpc>
                        <a:spcBef>
                          <a:spcPts val="0"/>
                        </a:spcBef>
                        <a:spcAft>
                          <a:spcPts val="0"/>
                        </a:spcAft>
                        <a:buNone/>
                      </a:pPr>
                      <a:r>
                        <a:rPr lang="en-US" sz="1200" b="1" i="0" u="none" strike="noStrike" noProof="0" dirty="0">
                          <a:solidFill>
                            <a:schemeClr val="tx2"/>
                          </a:solidFill>
                          <a:latin typeface="Arial"/>
                        </a:rPr>
                        <a:t>Session </a:t>
                      </a:r>
                      <a:r>
                        <a:rPr lang="en-US" sz="1200" b="1" i="0" u="none" strike="noStrike" noProof="0" dirty="0" smtClean="0">
                          <a:solidFill>
                            <a:schemeClr val="tx2"/>
                          </a:solidFill>
                          <a:latin typeface="Arial"/>
                        </a:rPr>
                        <a:t>3</a:t>
                      </a:r>
                      <a:endParaRPr lang="en-US" sz="1200" b="0" i="0" u="none" strike="noStrike" noProof="0" dirty="0">
                        <a:latin typeface="Arial"/>
                      </a:endParaRPr>
                    </a:p>
                    <a:p>
                      <a:pPr lvl="0">
                        <a:buNone/>
                      </a:pPr>
                      <a:endParaRPr lang="en-US" sz="1200" b="1" dirty="0">
                        <a:solidFill>
                          <a:schemeClr val="tx2"/>
                        </a:solidFill>
                      </a:endParaRPr>
                    </a:p>
                  </a:txBody>
                  <a:tcPr>
                    <a:lnT w="9525" cap="flat" cmpd="sng" algn="ctr">
                      <a:solidFill>
                        <a:schemeClr val="accent4">
                          <a:lumMod val="60000"/>
                          <a:lumOff val="40000"/>
                        </a:schemeClr>
                      </a:solidFill>
                      <a:prstDash val="solid"/>
                      <a:round/>
                      <a:headEnd type="none" w="med" len="med"/>
                      <a:tailEnd type="none" w="med" len="med"/>
                    </a:lnT>
                    <a:lnB w="9524">
                      <a:solidFill>
                        <a:schemeClr val="accent4">
                          <a:lumMod val="60000"/>
                          <a:lumOff val="40000"/>
                        </a:schemeClr>
                      </a:solidFill>
                    </a:lnB>
                    <a:noFill/>
                  </a:tcPr>
                </a:tc>
                <a:tc>
                  <a:txBody>
                    <a:bodyPr/>
                    <a:lstStyle/>
                    <a:p>
                      <a:pPr lvl="0" algn="l">
                        <a:lnSpc>
                          <a:spcPct val="100000"/>
                        </a:lnSpc>
                        <a:spcBef>
                          <a:spcPts val="0"/>
                        </a:spcBef>
                        <a:spcAft>
                          <a:spcPts val="0"/>
                        </a:spcAft>
                        <a:buNone/>
                      </a:pPr>
                      <a:r>
                        <a:rPr lang="en-GB" sz="1200" b="1" i="0" u="none" strike="noStrike" kern="1200" noProof="0" dirty="0">
                          <a:effectLst/>
                        </a:rPr>
                        <a:t>Methodology and sampling</a:t>
                      </a:r>
                      <a:endParaRPr lang="en-GB" sz="1200" b="0" i="0" u="none" strike="noStrike" kern="1200" noProof="0" dirty="0">
                        <a:effectLst/>
                      </a:endParaRPr>
                    </a:p>
                  </a:txBody>
                  <a:tcPr>
                    <a:lnT w="9525" cap="flat" cmpd="sng" algn="ctr">
                      <a:solidFill>
                        <a:schemeClr val="accent4">
                          <a:lumMod val="60000"/>
                          <a:lumOff val="40000"/>
                        </a:schemeClr>
                      </a:solidFill>
                      <a:prstDash val="solid"/>
                      <a:round/>
                      <a:headEnd type="none" w="med" len="med"/>
                      <a:tailEnd type="none" w="med" len="med"/>
                    </a:lnT>
                    <a:lnB w="9524">
                      <a:solidFill>
                        <a:schemeClr val="accent4">
                          <a:lumMod val="60000"/>
                          <a:lumOff val="40000"/>
                        </a:schemeClr>
                      </a:solidFill>
                    </a:lnB>
                    <a:noFill/>
                  </a:tcPr>
                </a:tc>
                <a:extLst>
                  <a:ext uri="{0D108BD9-81ED-4DB2-BD59-A6C34878D82A}">
                    <a16:rowId xmlns:a16="http://schemas.microsoft.com/office/drawing/2014/main" xmlns="" val="1746454522"/>
                  </a:ext>
                </a:extLst>
              </a:tr>
              <a:tr h="978219">
                <a:tc>
                  <a:txBody>
                    <a:bodyPr/>
                    <a:lstStyle/>
                    <a:p>
                      <a:r>
                        <a:rPr lang="en-US" sz="1200" b="1" dirty="0">
                          <a:solidFill>
                            <a:schemeClr val="tx2"/>
                          </a:solidFill>
                        </a:rPr>
                        <a:t>Session </a:t>
                      </a:r>
                      <a:r>
                        <a:rPr lang="en-US" sz="1200" b="1" dirty="0" smtClean="0">
                          <a:solidFill>
                            <a:schemeClr val="tx2"/>
                          </a:solidFill>
                        </a:rPr>
                        <a:t>4</a:t>
                      </a:r>
                      <a:endParaRPr lang="en-US" sz="1200" b="1" dirty="0">
                        <a:solidFill>
                          <a:schemeClr val="tx2"/>
                        </a:solidFill>
                      </a:endParaRPr>
                    </a:p>
                  </a:txBody>
                  <a:tcPr>
                    <a:lnT w="9524"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tc>
                  <a:txBody>
                    <a:bodyPr/>
                    <a:lstStyle/>
                    <a:p>
                      <a:pPr marL="0" lvl="0" indent="0">
                        <a:buFont typeface="Arial" panose="020B0604020202020204" pitchFamily="34" charset="0"/>
                        <a:buNone/>
                      </a:pPr>
                      <a:r>
                        <a:rPr lang="en-US" sz="1200" b="1" kern="1200" dirty="0">
                          <a:solidFill>
                            <a:schemeClr val="tx1"/>
                          </a:solidFill>
                          <a:effectLst/>
                          <a:latin typeface="+mn-lt"/>
                          <a:ea typeface="+mn-ea"/>
                          <a:cs typeface="+mn-cs"/>
                        </a:rPr>
                        <a:t>Detailed planning for implementation</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Survey manager’s roles and responsibilities </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Country-specific adaptation of standard modules</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Interviewer training  </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Logistics preparation </a:t>
                      </a:r>
                    </a:p>
                  </a:txBody>
                  <a:tcPr>
                    <a:lnT w="9524"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636261">
                <a:tc>
                  <a:txBody>
                    <a:bodyPr/>
                    <a:lstStyle/>
                    <a:p>
                      <a:r>
                        <a:rPr lang="en-US" sz="1200" b="1" dirty="0">
                          <a:solidFill>
                            <a:schemeClr val="tx2"/>
                          </a:solidFill>
                        </a:rPr>
                        <a:t>Session </a:t>
                      </a:r>
                      <a:r>
                        <a:rPr lang="en-US" sz="1200" b="1" dirty="0" smtClean="0">
                          <a:solidFill>
                            <a:schemeClr val="tx2"/>
                          </a:solidFill>
                        </a:rPr>
                        <a:t>5</a:t>
                      </a:r>
                      <a:endParaRPr lang="en-US" sz="1200" b="1" dirty="0">
                        <a:solidFill>
                          <a:schemeClr val="tx2"/>
                        </a:solidFill>
                      </a:endParaRP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tc>
                  <a:txBody>
                    <a:bodyPr/>
                    <a:lstStyle/>
                    <a:p>
                      <a:pPr lvl="0"/>
                      <a:r>
                        <a:rPr lang="en-GB" sz="1200" b="1" kern="1200" dirty="0">
                          <a:solidFill>
                            <a:schemeClr val="tx1"/>
                          </a:solidFill>
                          <a:effectLst/>
                          <a:latin typeface="+mn-lt"/>
                          <a:ea typeface="+mn-ea"/>
                          <a:cs typeface="+mn-cs"/>
                        </a:rPr>
                        <a:t>Country adaptation of modules</a:t>
                      </a:r>
                      <a:endParaRPr lang="en-US" sz="1200" b="1" kern="1200" dirty="0">
                        <a:solidFill>
                          <a:srgbClr val="FF0000"/>
                        </a:solidFill>
                        <a:effectLst/>
                        <a:latin typeface="+mn-lt"/>
                        <a:ea typeface="+mn-ea"/>
                        <a:cs typeface="+mn-cs"/>
                      </a:endParaRP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Required adaptation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Elective adaptation </a:t>
                      </a:r>
                      <a:endParaRPr lang="en-US" sz="1200" b="0" kern="1200" dirty="0">
                        <a:solidFill>
                          <a:schemeClr val="tx1"/>
                        </a:solidFill>
                        <a:effectLst/>
                        <a:latin typeface="+mn-lt"/>
                        <a:ea typeface="+mn-ea"/>
                        <a:cs typeface="+mn-cs"/>
                      </a:endParaRP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xmlns="" val="2245660594"/>
                  </a:ext>
                </a:extLst>
              </a:tr>
              <a:tr h="978219">
                <a:tc>
                  <a:txBody>
                    <a:bodyPr/>
                    <a:lstStyle/>
                    <a:p>
                      <a:r>
                        <a:rPr lang="en-US" sz="1200" b="1" dirty="0">
                          <a:solidFill>
                            <a:schemeClr val="tx2"/>
                          </a:solidFill>
                        </a:rPr>
                        <a:t>Session </a:t>
                      </a:r>
                      <a:r>
                        <a:rPr lang="en-US" sz="1200" b="1" dirty="0" smtClean="0">
                          <a:solidFill>
                            <a:schemeClr val="tx2"/>
                          </a:solidFill>
                        </a:rPr>
                        <a:t>6</a:t>
                      </a:r>
                      <a:endParaRPr lang="en-US" sz="1200" b="1" dirty="0">
                        <a:solidFill>
                          <a:schemeClr val="tx2"/>
                        </a:solidFill>
                      </a:endParaRP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tc>
                  <a:txBody>
                    <a:bodyPr/>
                    <a:lstStyle/>
                    <a:p>
                      <a:pPr lvl="0"/>
                      <a:r>
                        <a:rPr lang="en-GB" sz="1200" b="1" kern="1200" dirty="0">
                          <a:solidFill>
                            <a:schemeClr val="tx1"/>
                          </a:solidFill>
                          <a:effectLst/>
                          <a:latin typeface="+mn-lt"/>
                          <a:ea typeface="+mn-ea"/>
                          <a:cs typeface="+mn-cs"/>
                        </a:rPr>
                        <a:t>Interviewer training </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Main responsibilities</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Skills and tips for successful interviews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Review of paper questionnaire and practice using online tool</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Using and updating interview call log</a:t>
                      </a: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xmlns="" val="10004"/>
                  </a:ext>
                </a:extLst>
              </a:tr>
              <a:tr h="622503">
                <a:tc>
                  <a:txBody>
                    <a:bodyPr/>
                    <a:lstStyle/>
                    <a:p>
                      <a:r>
                        <a:rPr lang="en-US" sz="1200" b="1" dirty="0">
                          <a:solidFill>
                            <a:schemeClr val="tx2"/>
                          </a:solidFill>
                        </a:rPr>
                        <a:t>Session </a:t>
                      </a:r>
                      <a:r>
                        <a:rPr lang="en-US" sz="1200" b="1" dirty="0" smtClean="0">
                          <a:solidFill>
                            <a:schemeClr val="tx2"/>
                          </a:solidFill>
                        </a:rPr>
                        <a:t>7</a:t>
                      </a:r>
                      <a:endParaRPr lang="en-US" sz="1200" b="1" dirty="0">
                        <a:solidFill>
                          <a:schemeClr val="tx2"/>
                        </a:solidFill>
                      </a:endParaRP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Data management and analysis for automated results – for survey and data managers</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Data flow</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Data manager’s roles and responsibilities </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Use the automated excel chartbooks</a:t>
                      </a: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xmlns="" val="3942632404"/>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2"/>
                          </a:solidFill>
                        </a:rPr>
                        <a:t>Session </a:t>
                      </a:r>
                      <a:r>
                        <a:rPr lang="en-US" sz="1200" b="1" smtClean="0">
                          <a:solidFill>
                            <a:schemeClr val="tx2"/>
                          </a:solidFill>
                        </a:rPr>
                        <a:t>8</a:t>
                      </a:r>
                      <a:endParaRPr lang="en-US" sz="1200" b="1" dirty="0">
                        <a:solidFill>
                          <a:schemeClr val="tx2"/>
                        </a:solidFill>
                      </a:endParaRPr>
                    </a:p>
                    <a:p>
                      <a:endParaRPr lang="en-US" sz="1200" b="1" dirty="0">
                        <a:solidFill>
                          <a:schemeClr val="tx2"/>
                        </a:solidFill>
                      </a:endParaRP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Data management</a:t>
                      </a:r>
                      <a:r>
                        <a:rPr lang="en-GB" sz="1200" b="1" kern="1200" baseline="0" dirty="0">
                          <a:solidFill>
                            <a:schemeClr val="tx1"/>
                          </a:solidFill>
                          <a:effectLst/>
                          <a:latin typeface="+mn-lt"/>
                          <a:ea typeface="+mn-ea"/>
                          <a:cs typeface="+mn-cs"/>
                        </a:rPr>
                        <a:t> and analysis for automated results – for data managers</a:t>
                      </a:r>
                      <a:endParaRPr lang="en-US" sz="12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Adapt</a:t>
                      </a:r>
                      <a:r>
                        <a:rPr lang="en-US" sz="1200" b="0" kern="1200" baseline="0" dirty="0">
                          <a:solidFill>
                            <a:schemeClr val="tx1"/>
                          </a:solidFill>
                          <a:effectLst/>
                          <a:latin typeface="+mn-lt"/>
                          <a:ea typeface="+mn-ea"/>
                          <a:cs typeface="+mn-cs"/>
                        </a:rPr>
                        <a:t> d</a:t>
                      </a:r>
                      <a:r>
                        <a:rPr lang="en-US" sz="1200" b="0" kern="1200" dirty="0">
                          <a:solidFill>
                            <a:schemeClr val="tx1"/>
                          </a:solidFill>
                          <a:effectLst/>
                          <a:latin typeface="+mn-lt"/>
                          <a:ea typeface="+mn-ea"/>
                          <a:cs typeface="+mn-cs"/>
                        </a:rPr>
                        <a:t>ata management/</a:t>
                      </a:r>
                      <a:r>
                        <a:rPr lang="en-US" sz="1200" b="0" kern="1200" baseline="0" dirty="0">
                          <a:solidFill>
                            <a:schemeClr val="tx1"/>
                          </a:solidFill>
                          <a:effectLst/>
                          <a:latin typeface="+mn-lt"/>
                          <a:ea typeface="+mn-ea"/>
                          <a:cs typeface="+mn-cs"/>
                        </a:rPr>
                        <a:t>analysis code based on finalized modules in the country </a:t>
                      </a:r>
                      <a:r>
                        <a:rPr lang="en-US" sz="1200" b="0" kern="1200" dirty="0">
                          <a:solidFill>
                            <a:schemeClr val="tx1"/>
                          </a:solidFill>
                          <a:effectLst/>
                          <a:latin typeface="+mn-lt"/>
                          <a:ea typeface="+mn-ea"/>
                          <a:cs typeface="+mn-cs"/>
                        </a:rPr>
                        <a:t> </a:t>
                      </a: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848998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B861DFC-A102-45D3-A0CC-2DB3F4DCDF71}"/>
              </a:ext>
            </a:extLst>
          </p:cNvPr>
          <p:cNvSpPr>
            <a:spLocks noGrp="1"/>
          </p:cNvSpPr>
          <p:nvPr>
            <p:ph type="dt" sz="half" idx="14"/>
          </p:nvPr>
        </p:nvSpPr>
        <p:spPr/>
        <p:txBody>
          <a:bodyPr/>
          <a:lstStyle/>
          <a:p>
            <a:fld id="{AD0CC27D-0020-48D4-9B6C-9E6EA0640D93}" type="datetime1">
              <a:rPr lang="en-GB" smtClean="0"/>
              <a:pPr/>
              <a:t>22/03/2021</a:t>
            </a:fld>
            <a:endParaRPr lang="en-GB"/>
          </a:p>
        </p:txBody>
      </p:sp>
      <p:sp>
        <p:nvSpPr>
          <p:cNvPr id="3" name="Footer Placeholder 2">
            <a:extLst>
              <a:ext uri="{FF2B5EF4-FFF2-40B4-BE49-F238E27FC236}">
                <a16:creationId xmlns:a16="http://schemas.microsoft.com/office/drawing/2014/main" xmlns="" id="{643956A7-5D3C-4C72-B169-4E02057852AE}"/>
              </a:ext>
            </a:extLst>
          </p:cNvPr>
          <p:cNvSpPr>
            <a:spLocks noGrp="1"/>
          </p:cNvSpPr>
          <p:nvPr>
            <p:ph type="ftr" sz="quarter" idx="15"/>
          </p:nvPr>
        </p:nvSpPr>
        <p:spPr/>
        <p:txBody>
          <a:bodyPr/>
          <a:lstStyle/>
          <a:p>
            <a:r>
              <a:rPr lang="en-GB" noProof="0"/>
              <a:t>|     Title of the presentation</a:t>
            </a:r>
          </a:p>
        </p:txBody>
      </p:sp>
      <p:sp>
        <p:nvSpPr>
          <p:cNvPr id="4" name="Slide Number Placeholder 3">
            <a:extLst>
              <a:ext uri="{FF2B5EF4-FFF2-40B4-BE49-F238E27FC236}">
                <a16:creationId xmlns:a16="http://schemas.microsoft.com/office/drawing/2014/main" xmlns="" id="{28F7BDDC-AEA3-4AEB-B7BD-4A2E6C55ACA8}"/>
              </a:ext>
            </a:extLst>
          </p:cNvPr>
          <p:cNvSpPr>
            <a:spLocks noGrp="1"/>
          </p:cNvSpPr>
          <p:nvPr>
            <p:ph type="sldNum" sz="quarter" idx="16"/>
          </p:nvPr>
        </p:nvSpPr>
        <p:spPr/>
        <p:txBody>
          <a:bodyPr/>
          <a:lstStyle/>
          <a:p>
            <a:fld id="{A74CE0EA-F3B5-4684-BA10-C594598FDB9C}" type="slidenum">
              <a:rPr lang="en-GB" noProof="0" smtClean="0"/>
              <a:pPr/>
              <a:t>20</a:t>
            </a:fld>
            <a:endParaRPr lang="en-GB" noProof="0"/>
          </a:p>
        </p:txBody>
      </p:sp>
      <p:sp>
        <p:nvSpPr>
          <p:cNvPr id="5" name="Text Placeholder 4">
            <a:extLst>
              <a:ext uri="{FF2B5EF4-FFF2-40B4-BE49-F238E27FC236}">
                <a16:creationId xmlns:a16="http://schemas.microsoft.com/office/drawing/2014/main" xmlns="" id="{F9097772-5420-4F3E-AEFE-A9EC5DD83B82}"/>
              </a:ext>
            </a:extLst>
          </p:cNvPr>
          <p:cNvSpPr>
            <a:spLocks noGrp="1"/>
          </p:cNvSpPr>
          <p:nvPr>
            <p:ph type="body" sz="quarter" idx="21"/>
          </p:nvPr>
        </p:nvSpPr>
        <p:spPr/>
        <p:txBody>
          <a:bodyPr/>
          <a:lstStyle/>
          <a:p>
            <a:endParaRPr lang="en-US"/>
          </a:p>
        </p:txBody>
      </p:sp>
      <p:sp>
        <p:nvSpPr>
          <p:cNvPr id="6" name="Title 5">
            <a:extLst>
              <a:ext uri="{FF2B5EF4-FFF2-40B4-BE49-F238E27FC236}">
                <a16:creationId xmlns:a16="http://schemas.microsoft.com/office/drawing/2014/main" xmlns="" id="{65C4148B-6256-4768-B273-6BD56BBEE271}"/>
              </a:ext>
            </a:extLst>
          </p:cNvPr>
          <p:cNvSpPr>
            <a:spLocks noGrp="1"/>
          </p:cNvSpPr>
          <p:nvPr>
            <p:ph type="title"/>
          </p:nvPr>
        </p:nvSpPr>
        <p:spPr>
          <a:xfrm>
            <a:off x="479999" y="345389"/>
            <a:ext cx="8160000" cy="402139"/>
          </a:xfrm>
        </p:spPr>
        <p:txBody>
          <a:bodyPr vert="horz" lIns="18000" tIns="0" rIns="360000" bIns="0" rtlCol="0" anchor="b">
            <a:noAutofit/>
          </a:bodyPr>
          <a:lstStyle/>
          <a:p>
            <a:r>
              <a:rPr lang="en-US" sz="2400" dirty="0"/>
              <a:t>Prepare for data collection and budget</a:t>
            </a:r>
            <a:endParaRPr lang="en-US" sz="2400" b="0" dirty="0">
              <a:ea typeface="+mj-lt"/>
              <a:cs typeface="+mj-lt"/>
            </a:endParaRPr>
          </a:p>
        </p:txBody>
      </p:sp>
      <p:sp>
        <p:nvSpPr>
          <p:cNvPr id="9" name="Text Placeholder 23">
            <a:extLst>
              <a:ext uri="{FF2B5EF4-FFF2-40B4-BE49-F238E27FC236}">
                <a16:creationId xmlns:a16="http://schemas.microsoft.com/office/drawing/2014/main" xmlns="" id="{9775831B-FDD5-4268-8DB6-DD1F2D7E315B}"/>
              </a:ext>
            </a:extLst>
          </p:cNvPr>
          <p:cNvSpPr txBox="1">
            <a:spLocks/>
          </p:cNvSpPr>
          <p:nvPr/>
        </p:nvSpPr>
        <p:spPr>
          <a:xfrm>
            <a:off x="5944433" y="1584932"/>
            <a:ext cx="5472000" cy="252012"/>
          </a:xfrm>
          <a:prstGeom prst="rect">
            <a:avLst/>
          </a:prstGeom>
        </p:spPr>
        <p:txBody>
          <a:bodyPr>
            <a:normAutofit fontScale="77500" lnSpcReduction="20000"/>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chemeClr val="tx2"/>
                </a:solidFill>
              </a:rPr>
              <a:t>Illustrative example for calculating interviewer requirements and budget needs</a:t>
            </a:r>
          </a:p>
        </p:txBody>
      </p:sp>
      <p:graphicFrame>
        <p:nvGraphicFramePr>
          <p:cNvPr id="10" name="Table 9">
            <a:extLst>
              <a:ext uri="{FF2B5EF4-FFF2-40B4-BE49-F238E27FC236}">
                <a16:creationId xmlns:a16="http://schemas.microsoft.com/office/drawing/2014/main" xmlns="" id="{5D39A683-ED55-45B8-90A3-278CF5E2CEA1}"/>
              </a:ext>
            </a:extLst>
          </p:cNvPr>
          <p:cNvGraphicFramePr>
            <a:graphicFrameLocks noGrp="1"/>
          </p:cNvGraphicFramePr>
          <p:nvPr>
            <p:extLst>
              <p:ext uri="{D42A27DB-BD31-4B8C-83A1-F6EECF244321}">
                <p14:modId xmlns:p14="http://schemas.microsoft.com/office/powerpoint/2010/main" val="2663788724"/>
              </p:ext>
            </p:extLst>
          </p:nvPr>
        </p:nvGraphicFramePr>
        <p:xfrm>
          <a:off x="6032176" y="1836944"/>
          <a:ext cx="5797179" cy="4102100"/>
        </p:xfrm>
        <a:graphic>
          <a:graphicData uri="http://schemas.openxmlformats.org/drawingml/2006/table">
            <a:tbl>
              <a:tblPr firstRow="1" firstCol="1" bandRow="1"/>
              <a:tblGrid>
                <a:gridCol w="1572735">
                  <a:extLst>
                    <a:ext uri="{9D8B030D-6E8A-4147-A177-3AD203B41FA5}">
                      <a16:colId xmlns:a16="http://schemas.microsoft.com/office/drawing/2014/main" xmlns="" val="3564001295"/>
                    </a:ext>
                  </a:extLst>
                </a:gridCol>
                <a:gridCol w="1584356">
                  <a:extLst>
                    <a:ext uri="{9D8B030D-6E8A-4147-A177-3AD203B41FA5}">
                      <a16:colId xmlns:a16="http://schemas.microsoft.com/office/drawing/2014/main" xmlns="" val="3696986439"/>
                    </a:ext>
                  </a:extLst>
                </a:gridCol>
                <a:gridCol w="2640088">
                  <a:extLst>
                    <a:ext uri="{9D8B030D-6E8A-4147-A177-3AD203B41FA5}">
                      <a16:colId xmlns:a16="http://schemas.microsoft.com/office/drawing/2014/main" xmlns="" val="342852540"/>
                    </a:ext>
                  </a:extLst>
                </a:gridCol>
              </a:tblGrid>
              <a:tr h="0">
                <a:tc>
                  <a:txBody>
                    <a:bodyPr/>
                    <a:lstStyle/>
                    <a:p>
                      <a:pPr marL="0" marR="0">
                        <a:lnSpc>
                          <a:spcPct val="107000"/>
                        </a:lnSpc>
                        <a:spcBef>
                          <a:spcPts val="0"/>
                        </a:spcBef>
                        <a:spcAft>
                          <a:spcPts val="0"/>
                        </a:spcAft>
                      </a:pPr>
                      <a:r>
                        <a:rPr lang="en-US" sz="1100" b="1" noProof="0">
                          <a:effectLst/>
                          <a:latin typeface="Calibri"/>
                          <a:ea typeface="Calibri" panose="020F0502020204030204" pitchFamily="34" charset="0"/>
                          <a:cs typeface="Times New Roman"/>
                        </a:rPr>
                        <a:t>Example</a:t>
                      </a:r>
                    </a:p>
                  </a:txBody>
                  <a:tcPr marL="68580" marR="68580" marT="0" marB="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5">
                        <a:lumMod val="90000"/>
                      </a:schemeClr>
                    </a:solidFill>
                  </a:tcPr>
                </a:tc>
                <a:tc>
                  <a:txBody>
                    <a:bodyPr/>
                    <a:lstStyle/>
                    <a:p>
                      <a:pPr marL="0" marR="0">
                        <a:lnSpc>
                          <a:spcPct val="107000"/>
                        </a:lnSpc>
                        <a:spcBef>
                          <a:spcPts val="0"/>
                        </a:spcBef>
                        <a:spcAft>
                          <a:spcPts val="0"/>
                        </a:spcAft>
                      </a:pPr>
                      <a:r>
                        <a:rPr lang="en-US" sz="1100" b="1" noProof="0">
                          <a:effectLst/>
                          <a:latin typeface="Calibri"/>
                          <a:ea typeface="Calibri" panose="020F0502020204030204" pitchFamily="34" charset="0"/>
                          <a:cs typeface="Times New Roman"/>
                        </a:rPr>
                        <a:t>Interviews completed</a:t>
                      </a:r>
                    </a:p>
                  </a:txBody>
                  <a:tcPr marL="68580" marR="68580" marT="0" marB="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5">
                        <a:lumMod val="90000"/>
                      </a:schemeClr>
                    </a:solidFill>
                  </a:tcPr>
                </a:tc>
                <a:tc>
                  <a:txBody>
                    <a:bodyPr/>
                    <a:lstStyle/>
                    <a:p>
                      <a:pPr marL="0" marR="0">
                        <a:lnSpc>
                          <a:spcPct val="107000"/>
                        </a:lnSpc>
                        <a:spcBef>
                          <a:spcPts val="0"/>
                        </a:spcBef>
                        <a:spcAft>
                          <a:spcPts val="0"/>
                        </a:spcAft>
                      </a:pPr>
                      <a:r>
                        <a:rPr lang="en-US" sz="1100" b="1" noProof="0">
                          <a:effectLst/>
                          <a:latin typeface="Calibri"/>
                          <a:ea typeface="Calibri" panose="020F0502020204030204" pitchFamily="34" charset="0"/>
                          <a:cs typeface="Times New Roman"/>
                        </a:rPr>
                        <a:t>Budget calculation</a:t>
                      </a:r>
                    </a:p>
                  </a:txBody>
                  <a:tcPr marL="68580" marR="68580" marT="0" marB="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xmlns="" val="1233994945"/>
                  </a:ext>
                </a:extLst>
              </a:tr>
              <a:tr h="0">
                <a:tc>
                  <a:txBody>
                    <a:bodyPr/>
                    <a:lstStyle/>
                    <a:p>
                      <a:pPr marL="0" marR="0" lvl="0" indent="0">
                        <a:lnSpc>
                          <a:spcPct val="107000"/>
                        </a:lnSpc>
                        <a:spcBef>
                          <a:spcPts val="0"/>
                        </a:spcBef>
                        <a:spcAft>
                          <a:spcPts val="0"/>
                        </a:spcAft>
                        <a:buFont typeface="+mj-lt"/>
                        <a:buNone/>
                      </a:pPr>
                      <a:r>
                        <a:rPr lang="en-US" sz="1100" b="1" u="sng" noProof="0">
                          <a:effectLst/>
                          <a:latin typeface="Calibri"/>
                          <a:ea typeface="Calibri" panose="020F0502020204030204" pitchFamily="34" charset="0"/>
                          <a:cs typeface="Calibri"/>
                        </a:rPr>
                        <a:t>Illustrative example 1:</a:t>
                      </a:r>
                      <a:r>
                        <a:rPr lang="en-US" sz="1100" b="1" noProof="0">
                          <a:effectLst/>
                          <a:latin typeface="Calibri"/>
                          <a:ea typeface="Calibri" panose="020F0502020204030204" pitchFamily="34" charset="0"/>
                          <a:cs typeface="Calibri"/>
                        </a:rPr>
                        <a:t> </a:t>
                      </a:r>
                      <a:endParaRPr lang="pt-BR" sz="1100" b="1" noProof="0">
                        <a:effectLst/>
                        <a:latin typeface="Calibri"/>
                        <a:ea typeface="Calibri" panose="020F0502020204030204" pitchFamily="34" charset="0"/>
                        <a:cs typeface="Calibri"/>
                      </a:endParaRPr>
                    </a:p>
                    <a:p>
                      <a:pPr marL="0" marR="0" lvl="0" indent="0">
                        <a:lnSpc>
                          <a:spcPct val="107000"/>
                        </a:lnSpc>
                        <a:spcBef>
                          <a:spcPts val="0"/>
                        </a:spcBef>
                        <a:spcAft>
                          <a:spcPts val="0"/>
                        </a:spcAft>
                        <a:buFont typeface="+mj-lt"/>
                        <a:buNone/>
                      </a:pPr>
                      <a:r>
                        <a:rPr lang="en-US" sz="1100" b="1" noProof="0">
                          <a:effectLst/>
                          <a:latin typeface="Calibri"/>
                          <a:ea typeface="Calibri" panose="020F0502020204030204" pitchFamily="34" charset="0"/>
                          <a:cs typeface="Calibri"/>
                        </a:rPr>
                        <a:t>100 health facilities</a:t>
                      </a:r>
                      <a:endParaRPr lang="en-US" sz="1200" b="1" noProof="0">
                        <a:effectLst/>
                        <a:latin typeface="Calibri"/>
                        <a:ea typeface="Calibri" panose="020F0502020204030204" pitchFamily="34" charset="0"/>
                        <a:cs typeface="Calibri"/>
                      </a:endParaRPr>
                    </a:p>
                    <a:p>
                      <a:pPr marL="0" marR="0" lvl="0" indent="0">
                        <a:lnSpc>
                          <a:spcPct val="107000"/>
                        </a:lnSpc>
                        <a:spcBef>
                          <a:spcPts val="0"/>
                        </a:spcBef>
                        <a:spcAft>
                          <a:spcPts val="0"/>
                        </a:spcAft>
                        <a:buFont typeface="Symbol" panose="05050102010706020507" pitchFamily="18" charset="2"/>
                        <a:buNone/>
                      </a:pPr>
                      <a:endParaRPr lang="en-US" sz="1100" noProof="0">
                        <a:effectLst/>
                        <a:latin typeface="Calibri"/>
                        <a:ea typeface="Calibri" panose="020F0502020204030204" pitchFamily="34" charset="0"/>
                        <a:cs typeface="Times New Roman"/>
                      </a:endParaRPr>
                    </a:p>
                    <a:p>
                      <a:pPr marL="0" marR="0" lvl="0" indent="0">
                        <a:lnSpc>
                          <a:spcPct val="107000"/>
                        </a:lnSpc>
                        <a:spcBef>
                          <a:spcPts val="0"/>
                        </a:spcBef>
                        <a:spcAft>
                          <a:spcPts val="0"/>
                        </a:spcAft>
                        <a:buFont typeface="Symbol" panose="05050102010706020507" pitchFamily="18" charset="2"/>
                        <a:buNone/>
                      </a:pPr>
                      <a:r>
                        <a:rPr lang="en-US" sz="1100" noProof="0">
                          <a:effectLst/>
                          <a:latin typeface="Calibri"/>
                          <a:ea typeface="Calibri" panose="020F0502020204030204" pitchFamily="34" charset="0"/>
                          <a:cs typeface="Times New Roman"/>
                        </a:rPr>
                        <a:t>(assumption 1 interviewer can cover 4 facilities per day) </a:t>
                      </a:r>
                    </a:p>
                  </a:txBody>
                  <a:tcPr marL="68580" marR="68580" marT="0" marB="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171450" marR="0" lvl="0" indent="-171450">
                        <a:lnSpc>
                          <a:spcPct val="107000"/>
                        </a:lnSpc>
                        <a:spcBef>
                          <a:spcPts val="0"/>
                        </a:spcBef>
                        <a:spcAft>
                          <a:spcPts val="0"/>
                        </a:spcAft>
                        <a:buFont typeface="Arial" panose="020B0604020202020204" pitchFamily="34" charset="0"/>
                        <a:buChar char="•"/>
                      </a:pPr>
                      <a:r>
                        <a:rPr lang="en-US" sz="1100" noProof="0">
                          <a:effectLst/>
                          <a:latin typeface="Calibri"/>
                          <a:ea typeface="Calibri" panose="020F0502020204030204" pitchFamily="34" charset="0"/>
                          <a:cs typeface="Calibri"/>
                        </a:rPr>
                        <a:t>1 surveyor can cover  20 facilities per week</a:t>
                      </a:r>
                      <a:endParaRPr lang="en-US" sz="1200" noProof="0">
                        <a:effectLst/>
                        <a:latin typeface="Calibri"/>
                        <a:ea typeface="Calibri" panose="020F0502020204030204" pitchFamily="34" charset="0"/>
                        <a:cs typeface="Calibri"/>
                      </a:endParaRPr>
                    </a:p>
                    <a:p>
                      <a:pPr marL="171450" marR="0" lvl="0" indent="-171450">
                        <a:lnSpc>
                          <a:spcPct val="107000"/>
                        </a:lnSpc>
                        <a:spcBef>
                          <a:spcPts val="0"/>
                        </a:spcBef>
                        <a:spcAft>
                          <a:spcPts val="0"/>
                        </a:spcAft>
                        <a:buFont typeface="Arial" panose="020B0604020202020204" pitchFamily="34" charset="0"/>
                        <a:buChar char="•"/>
                      </a:pPr>
                      <a:r>
                        <a:rPr lang="en-US" sz="1100" noProof="0">
                          <a:effectLst/>
                          <a:latin typeface="Calibri"/>
                          <a:ea typeface="Calibri" panose="020F0502020204030204" pitchFamily="34" charset="0"/>
                          <a:cs typeface="Calibri"/>
                        </a:rPr>
                        <a:t>5 surveyors can cover 100 facilities per week</a:t>
                      </a:r>
                      <a:endParaRPr lang="en-US" sz="1200" noProof="0">
                        <a:effectLst/>
                        <a:latin typeface="Calibri"/>
                        <a:ea typeface="Calibri" panose="020F0502020204030204" pitchFamily="34" charset="0"/>
                        <a:cs typeface="Calibri"/>
                      </a:endParaRPr>
                    </a:p>
                  </a:txBody>
                  <a:tcPr marL="68580" marR="68580" marT="0" marB="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100" u="sng" noProof="0">
                          <a:effectLst/>
                          <a:latin typeface="Calibri"/>
                          <a:ea typeface="Calibri" panose="020F0502020204030204" pitchFamily="34" charset="0"/>
                          <a:cs typeface="Calibri"/>
                        </a:rPr>
                        <a:t>Training:</a:t>
                      </a:r>
                    </a:p>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100" noProof="0">
                          <a:effectLst/>
                          <a:latin typeface="Calibri"/>
                          <a:ea typeface="Calibri" panose="020F0502020204030204" pitchFamily="34" charset="0"/>
                          <a:cs typeface="Calibri"/>
                        </a:rPr>
                        <a:t>5 surveyors x [daily rate] x [training days per year]</a:t>
                      </a:r>
                    </a:p>
                    <a:p>
                      <a:pPr marL="0" marR="0" lvl="0" indent="0" algn="l" defTabSz="914400" rtl="0" eaLnBrk="1" fontAlgn="auto" latinLnBrk="0" hangingPunct="1">
                        <a:lnSpc>
                          <a:spcPct val="107000"/>
                        </a:lnSpc>
                        <a:spcBef>
                          <a:spcPts val="0"/>
                        </a:spcBef>
                        <a:spcAft>
                          <a:spcPts val="0"/>
                        </a:spcAft>
                        <a:buClrTx/>
                        <a:buSzTx/>
                        <a:buFont typeface="+mj-lt"/>
                        <a:buNone/>
                        <a:tabLst/>
                        <a:defRPr/>
                      </a:pPr>
                      <a:endParaRPr lang="en-US" sz="1100" noProof="0">
                        <a:effectLst/>
                        <a:latin typeface="Calibri"/>
                        <a:ea typeface="Calibri" panose="020F0502020204030204" pitchFamily="34" charset="0"/>
                        <a:cs typeface="Calibri"/>
                      </a:endParaRPr>
                    </a:p>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100" u="sng" noProof="0">
                          <a:effectLst/>
                          <a:latin typeface="Calibri"/>
                          <a:ea typeface="Calibri" panose="020F0502020204030204" pitchFamily="34" charset="0"/>
                          <a:cs typeface="Calibri"/>
                        </a:rPr>
                        <a:t>Pre-interview outreach:</a:t>
                      </a:r>
                    </a:p>
                    <a:p>
                      <a:pPr marL="0" marR="0" lvl="0" indent="0" algn="l" rtl="0" eaLnBrk="1" fontAlgn="auto" latinLnBrk="0" hangingPunct="1">
                        <a:lnSpc>
                          <a:spcPct val="107000"/>
                        </a:lnSpc>
                        <a:spcBef>
                          <a:spcPts val="0"/>
                        </a:spcBef>
                        <a:spcAft>
                          <a:spcPts val="0"/>
                        </a:spcAft>
                        <a:buClrTx/>
                        <a:buSzTx/>
                        <a:buFont typeface="+mj-lt"/>
                        <a:buNone/>
                      </a:pPr>
                      <a:r>
                        <a:rPr lang="en-US" sz="1100" noProof="0">
                          <a:effectLst/>
                          <a:latin typeface="Calibri"/>
                          <a:ea typeface="Calibri" panose="020F0502020204030204" pitchFamily="34" charset="0"/>
                          <a:cs typeface="Calibri"/>
                        </a:rPr>
                        <a:t>5 surveyors x [daily rate] x  [outreach days per year]</a:t>
                      </a:r>
                    </a:p>
                    <a:p>
                      <a:pPr marL="0" marR="0" lvl="0" indent="0" algn="l" rtl="0" eaLnBrk="1" fontAlgn="auto" latinLnBrk="0" hangingPunct="1">
                        <a:lnSpc>
                          <a:spcPct val="107000"/>
                        </a:lnSpc>
                        <a:spcBef>
                          <a:spcPts val="0"/>
                        </a:spcBef>
                        <a:spcAft>
                          <a:spcPts val="0"/>
                        </a:spcAft>
                        <a:buClrTx/>
                        <a:buSzTx/>
                        <a:buFont typeface="+mj-lt"/>
                        <a:buNone/>
                      </a:pPr>
                      <a:endParaRPr lang="en-US" sz="1100" noProof="0">
                        <a:effectLst/>
                        <a:latin typeface="Calibri"/>
                        <a:ea typeface="Calibri" panose="020F0502020204030204" pitchFamily="34" charset="0"/>
                        <a:cs typeface="Calibri"/>
                      </a:endParaRPr>
                    </a:p>
                    <a:p>
                      <a:pPr marL="0" marR="0" lvl="0" indent="0" algn="l" rtl="0" eaLnBrk="1" fontAlgn="auto" latinLnBrk="0" hangingPunct="1">
                        <a:lnSpc>
                          <a:spcPct val="107000"/>
                        </a:lnSpc>
                        <a:spcBef>
                          <a:spcPts val="0"/>
                        </a:spcBef>
                        <a:spcAft>
                          <a:spcPts val="0"/>
                        </a:spcAft>
                        <a:buClrTx/>
                        <a:buSzTx/>
                        <a:buFont typeface="+mj-lt"/>
                        <a:buNone/>
                      </a:pPr>
                      <a:r>
                        <a:rPr lang="en-US" sz="1100" u="sng" noProof="0">
                          <a:effectLst/>
                          <a:latin typeface="Calibri"/>
                          <a:ea typeface="Calibri" panose="020F0502020204030204" pitchFamily="34" charset="0"/>
                          <a:cs typeface="Calibri"/>
                        </a:rPr>
                        <a:t>Data collection: </a:t>
                      </a:r>
                    </a:p>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100" noProof="0">
                          <a:effectLst/>
                          <a:latin typeface="Calibri"/>
                          <a:ea typeface="Calibri" panose="020F0502020204030204" pitchFamily="34" charset="0"/>
                          <a:cs typeface="Calibri"/>
                        </a:rPr>
                        <a:t>5 surveyors x [daily rate] x [5 working days] x [frequency per year]</a:t>
                      </a:r>
                      <a:endParaRPr lang="en-US" sz="1200" noProof="0">
                        <a:effectLst/>
                        <a:latin typeface="Calibri"/>
                        <a:ea typeface="Calibri" panose="020F0502020204030204" pitchFamily="34" charset="0"/>
                        <a:cs typeface="Calibri"/>
                      </a:endParaRPr>
                    </a:p>
                  </a:txBody>
                  <a:tcPr marL="68580" marR="68580" marT="0" marB="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3316467101"/>
                  </a:ext>
                </a:extLst>
              </a:tr>
              <a:tr h="0">
                <a:tc>
                  <a:txBody>
                    <a:bodyPr/>
                    <a:lstStyle/>
                    <a:p>
                      <a:pPr marL="0" marR="0" lvl="0" indent="0">
                        <a:lnSpc>
                          <a:spcPct val="107000"/>
                        </a:lnSpc>
                        <a:spcBef>
                          <a:spcPts val="0"/>
                        </a:spcBef>
                        <a:spcAft>
                          <a:spcPts val="0"/>
                        </a:spcAft>
                        <a:buFont typeface="Symbol" panose="05050102010706020507" pitchFamily="18" charset="2"/>
                        <a:buNone/>
                      </a:pPr>
                      <a:r>
                        <a:rPr lang="en-US" sz="1100" b="1" u="sng" noProof="0">
                          <a:effectLst/>
                          <a:latin typeface="Calibri"/>
                          <a:ea typeface="Calibri" panose="020F0502020204030204" pitchFamily="34" charset="0"/>
                          <a:cs typeface="Times New Roman"/>
                        </a:rPr>
                        <a:t>Illustrative example 2: </a:t>
                      </a:r>
                    </a:p>
                    <a:p>
                      <a:pPr marL="0" marR="0" lvl="0" indent="0">
                        <a:lnSpc>
                          <a:spcPct val="107000"/>
                        </a:lnSpc>
                        <a:spcBef>
                          <a:spcPts val="0"/>
                        </a:spcBef>
                        <a:spcAft>
                          <a:spcPts val="0"/>
                        </a:spcAft>
                        <a:buFont typeface="Symbol" panose="05050102010706020507" pitchFamily="18" charset="2"/>
                        <a:buNone/>
                      </a:pPr>
                      <a:r>
                        <a:rPr lang="en-US" sz="1100" b="1" noProof="0">
                          <a:effectLst/>
                          <a:latin typeface="Calibri"/>
                          <a:ea typeface="Calibri" panose="020F0502020204030204" pitchFamily="34" charset="0"/>
                          <a:cs typeface="Times New Roman"/>
                        </a:rPr>
                        <a:t>50 community interviews </a:t>
                      </a:r>
                    </a:p>
                    <a:p>
                      <a:pPr marL="0" marR="0" lvl="0" indent="0">
                        <a:lnSpc>
                          <a:spcPct val="107000"/>
                        </a:lnSpc>
                        <a:spcBef>
                          <a:spcPts val="0"/>
                        </a:spcBef>
                        <a:spcAft>
                          <a:spcPts val="0"/>
                        </a:spcAft>
                        <a:buFont typeface="Symbol" panose="05050102010706020507" pitchFamily="18" charset="2"/>
                        <a:buNone/>
                      </a:pPr>
                      <a:endParaRPr lang="en-US" sz="1100" noProof="0">
                        <a:effectLst/>
                        <a:latin typeface="Calibri"/>
                        <a:ea typeface="Calibri" panose="020F0502020204030204" pitchFamily="34" charset="0"/>
                        <a:cs typeface="Times New Roman"/>
                      </a:endParaRPr>
                    </a:p>
                    <a:p>
                      <a:pPr marL="0" marR="0" lvl="0" indent="0" algn="l" rtl="0" eaLnBrk="1" fontAlgn="auto" latinLnBrk="0" hangingPunct="1">
                        <a:lnSpc>
                          <a:spcPct val="107000"/>
                        </a:lnSpc>
                        <a:spcBef>
                          <a:spcPts val="0"/>
                        </a:spcBef>
                        <a:spcAft>
                          <a:spcPts val="0"/>
                        </a:spcAft>
                        <a:buClrTx/>
                        <a:buSzTx/>
                        <a:buFont typeface="Symbol" panose="05050102010706020507" pitchFamily="18" charset="2"/>
                        <a:buNone/>
                      </a:pPr>
                      <a:r>
                        <a:rPr lang="en-US" sz="1100" noProof="0">
                          <a:effectLst/>
                          <a:latin typeface="Calibri"/>
                          <a:ea typeface="Calibri" panose="020F0502020204030204" pitchFamily="34" charset="0"/>
                          <a:cs typeface="Times New Roman"/>
                        </a:rPr>
                        <a:t>(assumption 1 interviewer can cover 5 communities per day) </a:t>
                      </a:r>
                    </a:p>
                    <a:p>
                      <a:pPr marL="0" marR="0" lvl="0" indent="0">
                        <a:lnSpc>
                          <a:spcPct val="107000"/>
                        </a:lnSpc>
                        <a:spcBef>
                          <a:spcPts val="0"/>
                        </a:spcBef>
                        <a:spcAft>
                          <a:spcPts val="0"/>
                        </a:spcAft>
                        <a:buFont typeface="Symbol" panose="05050102010706020507" pitchFamily="18" charset="2"/>
                        <a:buNone/>
                      </a:pPr>
                      <a:endParaRPr lang="en-US" sz="1100" noProof="0">
                        <a:effectLst/>
                        <a:latin typeface="Calibri"/>
                        <a:ea typeface="Calibri" panose="020F0502020204030204" pitchFamily="34" charset="0"/>
                        <a:cs typeface="Times New Roman"/>
                      </a:endParaRPr>
                    </a:p>
                  </a:txBody>
                  <a:tcPr marL="68580" marR="68580" marT="0" marB="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171450" marR="0" lvl="0" indent="-171450">
                        <a:lnSpc>
                          <a:spcPct val="107000"/>
                        </a:lnSpc>
                        <a:spcBef>
                          <a:spcPts val="0"/>
                        </a:spcBef>
                        <a:spcAft>
                          <a:spcPts val="0"/>
                        </a:spcAft>
                        <a:buFont typeface="Arial" panose="020B0604020202020204" pitchFamily="34" charset="0"/>
                        <a:buChar char="•"/>
                      </a:pPr>
                      <a:r>
                        <a:rPr lang="en-US" sz="1100" noProof="0">
                          <a:effectLst/>
                          <a:latin typeface="Calibri"/>
                          <a:ea typeface="Calibri" panose="020F0502020204030204" pitchFamily="34" charset="0"/>
                          <a:cs typeface="Times New Roman"/>
                        </a:rPr>
                        <a:t>1 surveyor can complete 25 community interviews per week</a:t>
                      </a:r>
                    </a:p>
                    <a:p>
                      <a:pPr marL="171450" marR="0" lvl="0" indent="-171450">
                        <a:lnSpc>
                          <a:spcPct val="107000"/>
                        </a:lnSpc>
                        <a:spcBef>
                          <a:spcPts val="0"/>
                        </a:spcBef>
                        <a:spcAft>
                          <a:spcPts val="0"/>
                        </a:spcAft>
                        <a:buFont typeface="Arial" panose="020B0604020202020204" pitchFamily="34" charset="0"/>
                        <a:buChar char="•"/>
                      </a:pPr>
                      <a:r>
                        <a:rPr lang="en-US" sz="1100" noProof="0">
                          <a:effectLst/>
                          <a:latin typeface="Calibri"/>
                          <a:ea typeface="Calibri" panose="020F0502020204030204" pitchFamily="34" charset="0"/>
                          <a:cs typeface="Times New Roman"/>
                        </a:rPr>
                        <a:t>2 surveyors can complete 50 community interviews per week</a:t>
                      </a:r>
                    </a:p>
                    <a:p>
                      <a:pPr marL="342900" marR="0" lvl="0" indent="-342900">
                        <a:lnSpc>
                          <a:spcPct val="107000"/>
                        </a:lnSpc>
                        <a:spcBef>
                          <a:spcPts val="0"/>
                        </a:spcBef>
                        <a:spcAft>
                          <a:spcPts val="0"/>
                        </a:spcAft>
                        <a:buFont typeface="Symbol" panose="05050102010706020507" pitchFamily="18" charset="2"/>
                        <a:buChar char=""/>
                      </a:pPr>
                      <a:endParaRPr lang="en-US" sz="1100" noProof="0">
                        <a:effectLst/>
                        <a:latin typeface="Calibri"/>
                        <a:ea typeface="Calibri" panose="020F0502020204030204" pitchFamily="34" charset="0"/>
                        <a:cs typeface="Times New Roman"/>
                      </a:endParaRPr>
                    </a:p>
                  </a:txBody>
                  <a:tcPr marL="68580" marR="68580" marT="0" marB="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lvl="0" indent="0" algn="l" rtl="0" eaLnBrk="1" fontAlgn="auto" latinLnBrk="0" hangingPunct="1">
                        <a:lnSpc>
                          <a:spcPct val="107000"/>
                        </a:lnSpc>
                        <a:spcBef>
                          <a:spcPts val="0"/>
                        </a:spcBef>
                        <a:spcAft>
                          <a:spcPts val="0"/>
                        </a:spcAft>
                        <a:buClrTx/>
                        <a:buSzTx/>
                        <a:buFont typeface="+mj-lt"/>
                        <a:buNone/>
                      </a:pPr>
                      <a:r>
                        <a:rPr lang="en-US" sz="1100" u="sng" noProof="0">
                          <a:effectLst/>
                          <a:latin typeface="Calibri"/>
                          <a:ea typeface="Calibri" panose="020F0502020204030204" pitchFamily="34" charset="0"/>
                          <a:cs typeface="Calibri"/>
                        </a:rPr>
                        <a:t>Training: </a:t>
                      </a:r>
                      <a:endParaRPr lang="pt-BR" sz="1100" u="sng" noProof="0">
                        <a:effectLst/>
                        <a:latin typeface="Calibri"/>
                        <a:ea typeface="Calibri" panose="020F0502020204030204" pitchFamily="34" charset="0"/>
                        <a:cs typeface="Calibri"/>
                      </a:endParaRPr>
                    </a:p>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100" noProof="0">
                          <a:effectLst/>
                          <a:latin typeface="Calibri"/>
                          <a:ea typeface="Calibri" panose="020F0502020204030204" pitchFamily="34" charset="0"/>
                          <a:cs typeface="Calibri"/>
                        </a:rPr>
                        <a:t>2 surveyors x [daily rate] x [training days per year]</a:t>
                      </a:r>
                    </a:p>
                    <a:p>
                      <a:pPr marL="0" marR="0" lvl="0" indent="0" algn="l" defTabSz="914400" rtl="0" eaLnBrk="1" fontAlgn="auto" latinLnBrk="0" hangingPunct="1">
                        <a:lnSpc>
                          <a:spcPct val="107000"/>
                        </a:lnSpc>
                        <a:spcBef>
                          <a:spcPts val="0"/>
                        </a:spcBef>
                        <a:spcAft>
                          <a:spcPts val="0"/>
                        </a:spcAft>
                        <a:buClrTx/>
                        <a:buSzTx/>
                        <a:buFont typeface="+mj-lt"/>
                        <a:buNone/>
                        <a:tabLst/>
                        <a:defRPr/>
                      </a:pPr>
                      <a:endParaRPr lang="en-US" sz="1100" noProof="0">
                        <a:effectLst/>
                        <a:latin typeface="Calibri"/>
                        <a:ea typeface="Calibri" panose="020F0502020204030204" pitchFamily="34" charset="0"/>
                        <a:cs typeface="Calibri"/>
                      </a:endParaRPr>
                    </a:p>
                    <a:p>
                      <a:pPr marL="0" marR="0" lvl="0" indent="0" algn="l" rtl="0" eaLnBrk="1" fontAlgn="auto" latinLnBrk="0" hangingPunct="1">
                        <a:lnSpc>
                          <a:spcPct val="107000"/>
                        </a:lnSpc>
                        <a:spcBef>
                          <a:spcPts val="0"/>
                        </a:spcBef>
                        <a:spcAft>
                          <a:spcPts val="0"/>
                        </a:spcAft>
                        <a:buClrTx/>
                        <a:buSzTx/>
                        <a:buFont typeface="+mj-lt"/>
                        <a:buNone/>
                      </a:pPr>
                      <a:r>
                        <a:rPr lang="en-US" sz="1100" u="sng" noProof="0">
                          <a:effectLst/>
                          <a:latin typeface="Calibri"/>
                          <a:ea typeface="Calibri" panose="020F0502020204030204" pitchFamily="34" charset="0"/>
                          <a:cs typeface="Calibri"/>
                        </a:rPr>
                        <a:t>Pre-interview outreach: </a:t>
                      </a:r>
                    </a:p>
                    <a:p>
                      <a:pPr marL="0" marR="0" lvl="0" indent="0" algn="l" rtl="0" eaLnBrk="1" fontAlgn="auto" latinLnBrk="0" hangingPunct="1">
                        <a:lnSpc>
                          <a:spcPct val="107000"/>
                        </a:lnSpc>
                        <a:spcBef>
                          <a:spcPts val="0"/>
                        </a:spcBef>
                        <a:spcAft>
                          <a:spcPts val="0"/>
                        </a:spcAft>
                        <a:buClrTx/>
                        <a:buSzTx/>
                        <a:buFont typeface="+mj-lt"/>
                        <a:buNone/>
                      </a:pPr>
                      <a:r>
                        <a:rPr lang="en-US" sz="1100" noProof="0">
                          <a:effectLst/>
                          <a:latin typeface="Calibri"/>
                          <a:ea typeface="Calibri" panose="020F0502020204030204" pitchFamily="34" charset="0"/>
                          <a:cs typeface="Calibri"/>
                        </a:rPr>
                        <a:t>2 surveyors x [daily rate] x  [outreach days per year]</a:t>
                      </a:r>
                    </a:p>
                    <a:p>
                      <a:pPr marL="0" marR="0" lvl="0" indent="0" algn="l" defTabSz="914400" rtl="0" eaLnBrk="1" fontAlgn="auto" latinLnBrk="0" hangingPunct="1">
                        <a:lnSpc>
                          <a:spcPct val="107000"/>
                        </a:lnSpc>
                        <a:spcBef>
                          <a:spcPts val="0"/>
                        </a:spcBef>
                        <a:spcAft>
                          <a:spcPts val="0"/>
                        </a:spcAft>
                        <a:buClrTx/>
                        <a:buSzTx/>
                        <a:buFont typeface="+mj-lt"/>
                        <a:buNone/>
                        <a:tabLst/>
                        <a:defRPr/>
                      </a:pPr>
                      <a:endParaRPr lang="en-US" sz="1100" noProof="0">
                        <a:effectLst/>
                        <a:latin typeface="Calibri"/>
                        <a:ea typeface="Calibri" panose="020F0502020204030204" pitchFamily="34" charset="0"/>
                        <a:cs typeface="Calibri"/>
                      </a:endParaRPr>
                    </a:p>
                    <a:p>
                      <a:pPr marL="0" marR="0" lvl="0" indent="0" algn="l" rtl="0" eaLnBrk="1" fontAlgn="auto" latinLnBrk="0" hangingPunct="1">
                        <a:lnSpc>
                          <a:spcPct val="107000"/>
                        </a:lnSpc>
                        <a:spcBef>
                          <a:spcPts val="0"/>
                        </a:spcBef>
                        <a:spcAft>
                          <a:spcPts val="0"/>
                        </a:spcAft>
                        <a:buClrTx/>
                        <a:buSzTx/>
                        <a:buFont typeface="+mj-lt"/>
                        <a:buNone/>
                      </a:pPr>
                      <a:r>
                        <a:rPr lang="en-US" sz="1100" u="sng" noProof="0">
                          <a:effectLst/>
                          <a:latin typeface="Calibri"/>
                          <a:ea typeface="Calibri" panose="020F0502020204030204" pitchFamily="34" charset="0"/>
                          <a:cs typeface="Calibri"/>
                        </a:rPr>
                        <a:t>Data collection: </a:t>
                      </a:r>
                    </a:p>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100" noProof="0">
                          <a:effectLst/>
                          <a:latin typeface="Calibri"/>
                          <a:ea typeface="Calibri" panose="020F0502020204030204" pitchFamily="34" charset="0"/>
                          <a:cs typeface="Calibri"/>
                        </a:rPr>
                        <a:t>2 surveyors x [daily rate] x [5 working days] x [frequency per year]</a:t>
                      </a:r>
                      <a:endParaRPr lang="en-US" sz="1200" noProof="0">
                        <a:effectLst/>
                        <a:latin typeface="Calibri"/>
                        <a:ea typeface="Calibri" panose="020F0502020204030204" pitchFamily="34" charset="0"/>
                        <a:cs typeface="Calibri"/>
                      </a:endParaRPr>
                    </a:p>
                  </a:txBody>
                  <a:tcPr marL="68580" marR="68580" marT="0" marB="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60244949"/>
                  </a:ext>
                </a:extLst>
              </a:tr>
            </a:tbl>
          </a:graphicData>
        </a:graphic>
      </p:graphicFrame>
      <p:sp>
        <p:nvSpPr>
          <p:cNvPr id="11" name="Rectangle 10">
            <a:extLst>
              <a:ext uri="{FF2B5EF4-FFF2-40B4-BE49-F238E27FC236}">
                <a16:creationId xmlns:a16="http://schemas.microsoft.com/office/drawing/2014/main" xmlns="" id="{B26FD349-5C44-447E-9871-12350DA0B395}"/>
              </a:ext>
            </a:extLst>
          </p:cNvPr>
          <p:cNvSpPr/>
          <p:nvPr/>
        </p:nvSpPr>
        <p:spPr>
          <a:xfrm>
            <a:off x="479999" y="1751032"/>
            <a:ext cx="5221554" cy="4395306"/>
          </a:xfrm>
          <a:prstGeom prst="rect">
            <a:avLst/>
          </a:prstGeom>
        </p:spPr>
        <p:txBody>
          <a:bodyPr wrap="square" lIns="91440" tIns="45720" rIns="91440" bIns="45720" anchor="t">
            <a:spAutoFit/>
          </a:bodyPr>
          <a:lstStyle/>
          <a:p>
            <a:pPr>
              <a:lnSpc>
                <a:spcPct val="107000"/>
              </a:lnSpc>
            </a:pPr>
            <a:r>
              <a:rPr lang="en-GB" dirty="0">
                <a:ea typeface="Calibri" panose="020F0502020204030204" pitchFamily="34" charset="0"/>
                <a:cs typeface="Calibri"/>
              </a:rPr>
              <a:t>Multiple context-specific factors will determine the budget. </a:t>
            </a:r>
            <a:endParaRPr lang="en-US" dirty="0"/>
          </a:p>
          <a:p>
            <a:pPr>
              <a:lnSpc>
                <a:spcPct val="107000"/>
              </a:lnSpc>
              <a:spcBef>
                <a:spcPts val="600"/>
              </a:spcBef>
              <a:spcAft>
                <a:spcPts val="600"/>
              </a:spcAft>
            </a:pPr>
            <a:r>
              <a:rPr lang="en-GB" dirty="0">
                <a:ea typeface="Calibri" panose="020F0502020204030204" pitchFamily="34" charset="0"/>
                <a:cs typeface="Calibri"/>
              </a:rPr>
              <a:t>It is recommended to leverage existing resources as much as possible. </a:t>
            </a:r>
            <a:endParaRPr lang="en-GB" dirty="0">
              <a:ea typeface="Calibri" panose="020F0502020204030204" pitchFamily="34" charset="0"/>
              <a:cs typeface="Calibri" panose="020F0502020204030204" pitchFamily="34" charset="0"/>
            </a:endParaRPr>
          </a:p>
          <a:p>
            <a:pPr>
              <a:lnSpc>
                <a:spcPct val="107000"/>
              </a:lnSpc>
            </a:pPr>
            <a:r>
              <a:rPr lang="en-GB" dirty="0">
                <a:ea typeface="Calibri" panose="020F0502020204030204" pitchFamily="34" charset="0"/>
                <a:cs typeface="Calibri"/>
              </a:rPr>
              <a:t>A main resource requirement will be human resources: </a:t>
            </a:r>
            <a:endParaRPr lang="en-GB" dirty="0">
              <a:ea typeface="Calibri" panose="020F0502020204030204" pitchFamily="34" charset="0"/>
              <a:cs typeface="Calibri" panose="020F0502020204030204" pitchFamily="34" charset="0"/>
            </a:endParaRPr>
          </a:p>
          <a:p>
            <a:pPr marL="742950" lvl="1" indent="-285750">
              <a:lnSpc>
                <a:spcPct val="107000"/>
              </a:lnSpc>
              <a:buFont typeface="Arial" panose="020B0604020202020204" pitchFamily="34" charset="0"/>
              <a:buChar char="•"/>
            </a:pPr>
            <a:r>
              <a:rPr lang="en-GB" dirty="0">
                <a:ea typeface="Calibri" panose="020F0502020204030204" pitchFamily="34" charset="0"/>
                <a:cs typeface="Calibri"/>
              </a:rPr>
              <a:t>For interviewers, the budget should cover training days, 2-3 days for pre-interview outreach, and data collection days. </a:t>
            </a:r>
            <a:endParaRPr lang="en-GB" dirty="0">
              <a:ea typeface="Calibri" panose="020F0502020204030204" pitchFamily="34" charset="0"/>
              <a:cs typeface="Calibri" panose="020F0502020204030204" pitchFamily="34" charset="0"/>
            </a:endParaRPr>
          </a:p>
          <a:p>
            <a:pPr marL="742950" lvl="1" indent="-285750">
              <a:lnSpc>
                <a:spcPct val="107000"/>
              </a:lnSpc>
              <a:buFont typeface="Arial" panose="020B0604020202020204" pitchFamily="34" charset="0"/>
              <a:buChar char="•"/>
            </a:pPr>
            <a:r>
              <a:rPr lang="en-GB" dirty="0"/>
              <a:t>The number of interviewers needed will depend on sample size. </a:t>
            </a:r>
          </a:p>
          <a:p>
            <a:pPr marL="742950" lvl="1" indent="-285750">
              <a:lnSpc>
                <a:spcPct val="107000"/>
              </a:lnSpc>
              <a:buFont typeface="Arial" panose="020B0604020202020204" pitchFamily="34" charset="0"/>
              <a:buChar char="•"/>
            </a:pPr>
            <a:r>
              <a:rPr lang="en-GB" dirty="0">
                <a:ea typeface="Calibri" panose="020F0502020204030204" pitchFamily="34" charset="0"/>
                <a:cs typeface="Calibri"/>
              </a:rPr>
              <a:t>Data managers’ LOE will depend on the level of country specific adaptation.  </a:t>
            </a:r>
            <a:endParaRPr lang="en-GB" dirty="0">
              <a:ea typeface="Calibri" panose="020F0502020204030204" pitchFamily="34" charset="0"/>
              <a:cs typeface="Calibri" panose="020F0502020204030204" pitchFamily="34" charset="0"/>
            </a:endParaRPr>
          </a:p>
          <a:p>
            <a:pPr marL="742950" lvl="1" indent="-285750">
              <a:lnSpc>
                <a:spcPct val="107000"/>
              </a:lnSpc>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6089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Placeholder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825" b="13825"/>
          <a:stretch>
            <a:fillRect/>
          </a:stretch>
        </p:blipFill>
        <p:spPr/>
      </p:pic>
      <p:sp>
        <p:nvSpPr>
          <p:cNvPr id="76" name="Text Placeholder 75"/>
          <p:cNvSpPr>
            <a:spLocks noGrp="1"/>
          </p:cNvSpPr>
          <p:nvPr>
            <p:ph type="body" sz="quarter" idx="10"/>
          </p:nvPr>
        </p:nvSpPr>
        <p:spPr/>
        <p:txBody>
          <a:bodyPr/>
          <a:lstStyle/>
          <a:p>
            <a:endParaRPr lang="en-US"/>
          </a:p>
        </p:txBody>
      </p:sp>
      <p:sp>
        <p:nvSpPr>
          <p:cNvPr id="77" name="Text Placeholder 76"/>
          <p:cNvSpPr>
            <a:spLocks noGrp="1"/>
          </p:cNvSpPr>
          <p:nvPr>
            <p:ph type="body" sz="quarter" idx="16"/>
          </p:nvPr>
        </p:nvSpPr>
        <p:spPr/>
        <p:txBody>
          <a:bodyPr/>
          <a:lstStyle/>
          <a:p>
            <a:endParaRPr lang="en-US"/>
          </a:p>
        </p:txBody>
      </p:sp>
      <p:sp>
        <p:nvSpPr>
          <p:cNvPr id="5" name="Title 4"/>
          <p:cNvSpPr>
            <a:spLocks noGrp="1"/>
          </p:cNvSpPr>
          <p:nvPr>
            <p:ph type="ctrTitle"/>
          </p:nvPr>
        </p:nvSpPr>
        <p:spPr/>
        <p:txBody>
          <a:bodyPr/>
          <a:lstStyle/>
          <a:p>
            <a:r>
              <a:rPr lang="en-GB"/>
              <a:t>Closing slide</a:t>
            </a:r>
            <a:endParaRPr lang="en-US"/>
          </a:p>
        </p:txBody>
      </p:sp>
      <p:sp>
        <p:nvSpPr>
          <p:cNvPr id="75" name="Subtitle 74"/>
          <p:cNvSpPr>
            <a:spLocks noGrp="1"/>
          </p:cNvSpPr>
          <p:nvPr>
            <p:ph type="subTitle" idx="1"/>
          </p:nvPr>
        </p:nvSpPr>
        <p:spPr/>
        <p:txBody>
          <a:bodyPr/>
          <a:lstStyle/>
          <a:p>
            <a:endParaRPr lang="en-US"/>
          </a:p>
        </p:txBody>
      </p:sp>
      <p:sp>
        <p:nvSpPr>
          <p:cNvPr id="78" name="Picture Placeholder 77"/>
          <p:cNvSpPr>
            <a:spLocks noGrp="1"/>
          </p:cNvSpPr>
          <p:nvPr>
            <p:ph type="pic" sz="quarter" idx="23"/>
          </p:nvPr>
        </p:nvSpPr>
        <p:spPr/>
      </p:sp>
    </p:spTree>
    <p:extLst>
      <p:ext uri="{BB962C8B-B14F-4D97-AF65-F5344CB8AC3E}">
        <p14:creationId xmlns:p14="http://schemas.microsoft.com/office/powerpoint/2010/main" val="471175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5"/>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3825" b="13825"/>
          <a:stretch/>
        </p:blipFill>
        <p:spPr/>
      </p:pic>
      <p:sp>
        <p:nvSpPr>
          <p:cNvPr id="10" name="Subtitle 9"/>
          <p:cNvSpPr>
            <a:spLocks noGrp="1"/>
          </p:cNvSpPr>
          <p:nvPr>
            <p:ph type="subTitle" idx="1"/>
          </p:nvPr>
        </p:nvSpPr>
        <p:spPr/>
        <p:txBody>
          <a:bodyPr/>
          <a:lstStyle/>
          <a:p>
            <a:r>
              <a:rPr lang="en-GB"/>
              <a:t>Session 2: Overall planning for the assessments</a:t>
            </a:r>
          </a:p>
        </p:txBody>
      </p:sp>
      <p:sp>
        <p:nvSpPr>
          <p:cNvPr id="9" name="Title 8"/>
          <p:cNvSpPr>
            <a:spLocks noGrp="1"/>
          </p:cNvSpPr>
          <p:nvPr>
            <p:ph type="ctrTitle"/>
          </p:nvPr>
        </p:nvSpPr>
        <p:spPr>
          <a:xfrm>
            <a:off x="0" y="151875"/>
            <a:ext cx="8772041" cy="1119158"/>
          </a:xfrm>
        </p:spPr>
        <p:txBody>
          <a:bodyPr/>
          <a:lstStyle/>
          <a:p>
            <a:r>
              <a:rPr lang="en-US">
                <a:latin typeface="Segoe UI" panose="020B0502040204020203" pitchFamily="34" charset="0"/>
                <a:cs typeface="Segoe UI" panose="020B0502040204020203" pitchFamily="34" charset="0"/>
              </a:rPr>
              <a:t>Frontline service readiness assessments</a:t>
            </a:r>
            <a:endParaRPr lang="en-GB">
              <a:solidFill>
                <a:schemeClr val="tx2"/>
              </a:solidFill>
            </a:endParaRPr>
          </a:p>
        </p:txBody>
      </p:sp>
      <p:sp>
        <p:nvSpPr>
          <p:cNvPr id="13" name="Text Placeholder 12"/>
          <p:cNvSpPr>
            <a:spLocks noGrp="1"/>
          </p:cNvSpPr>
          <p:nvPr>
            <p:ph type="body" sz="quarter" idx="10"/>
          </p:nvPr>
        </p:nvSpPr>
        <p:spPr>
          <a:xfrm>
            <a:off x="479999" y="5778319"/>
            <a:ext cx="5971600" cy="247650"/>
          </a:xfrm>
        </p:spPr>
        <p:txBody>
          <a:bodyPr/>
          <a:lstStyle/>
          <a:p>
            <a:endParaRPr lang="en-GB" sz="1050" b="1" i="1">
              <a:solidFill>
                <a:srgbClr val="FF0000"/>
              </a:solidFill>
            </a:endParaRPr>
          </a:p>
        </p:txBody>
      </p:sp>
      <p:sp>
        <p:nvSpPr>
          <p:cNvPr id="17" name="Text Placeholder 16"/>
          <p:cNvSpPr>
            <a:spLocks noGrp="1"/>
          </p:cNvSpPr>
          <p:nvPr>
            <p:ph type="body" sz="quarter" idx="16"/>
          </p:nvPr>
        </p:nvSpPr>
        <p:spPr/>
        <p:txBody>
          <a:bodyPr/>
          <a:lstStyle/>
          <a:p>
            <a:endParaRPr lang="en-GB"/>
          </a:p>
        </p:txBody>
      </p:sp>
      <p:sp>
        <p:nvSpPr>
          <p:cNvPr id="2" name="Text Placeholder 1"/>
          <p:cNvSpPr>
            <a:spLocks noGrp="1"/>
          </p:cNvSpPr>
          <p:nvPr>
            <p:ph type="body" sz="quarter" idx="15"/>
          </p:nvPr>
        </p:nvSpPr>
        <p:spPr>
          <a:xfrm>
            <a:off x="479999" y="5440855"/>
            <a:ext cx="11211172" cy="288000"/>
          </a:xfrm>
        </p:spPr>
        <p:txBody>
          <a:bodyPr/>
          <a:lstStyle/>
          <a:p>
            <a:endParaRPr lang="en-GB"/>
          </a:p>
        </p:txBody>
      </p:sp>
      <p:sp>
        <p:nvSpPr>
          <p:cNvPr id="3" name="Picture Placeholder 2"/>
          <p:cNvSpPr>
            <a:spLocks noGrp="1"/>
          </p:cNvSpPr>
          <p:nvPr>
            <p:ph type="pic" sz="quarter" idx="22"/>
          </p:nvPr>
        </p:nvSpPr>
        <p:spPr/>
      </p:sp>
    </p:spTree>
    <p:extLst>
      <p:ext uri="{BB962C8B-B14F-4D97-AF65-F5344CB8AC3E}">
        <p14:creationId xmlns:p14="http://schemas.microsoft.com/office/powerpoint/2010/main" val="1817841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573465DD-D85E-4BAA-9835-780AC09F1E44}"/>
              </a:ext>
            </a:extLst>
          </p:cNvPr>
          <p:cNvSpPr>
            <a:spLocks noGrp="1"/>
          </p:cNvSpPr>
          <p:nvPr>
            <p:ph idx="1"/>
          </p:nvPr>
        </p:nvSpPr>
        <p:spPr>
          <a:xfrm>
            <a:off x="5366236" y="1157511"/>
            <a:ext cx="6663007" cy="5603078"/>
          </a:xfrm>
        </p:spPr>
        <p:txBody>
          <a:bodyPr vert="horz" lIns="18000" tIns="0" rIns="18000" bIns="0" rtlCol="0" anchor="t">
            <a:noAutofit/>
          </a:bodyPr>
          <a:lstStyle/>
          <a:p>
            <a:pPr>
              <a:buClr>
                <a:srgbClr val="000000"/>
              </a:buClr>
            </a:pPr>
            <a:endParaRPr lang="en-US" sz="1800" b="1">
              <a:solidFill>
                <a:schemeClr val="accent1"/>
              </a:solidFill>
              <a:cs typeface="Times New Roman"/>
            </a:endParaRPr>
          </a:p>
          <a:p>
            <a:pPr>
              <a:buClr>
                <a:srgbClr val="000000"/>
              </a:buClr>
            </a:pPr>
            <a:r>
              <a:rPr lang="en-US" sz="1800" b="1">
                <a:solidFill>
                  <a:schemeClr val="accent1"/>
                </a:solidFill>
                <a:cs typeface="Times New Roman"/>
              </a:rPr>
              <a:t>Purpose: </a:t>
            </a:r>
            <a:r>
              <a:rPr lang="en-US" sz="1800">
                <a:cs typeface="Times New Roman"/>
              </a:rPr>
              <a:t>To provide an overview of key steps for survey implementation.</a:t>
            </a:r>
            <a:endParaRPr lang="en-US" sz="1800"/>
          </a:p>
          <a:p>
            <a:pPr>
              <a:spcAft>
                <a:spcPts val="0"/>
              </a:spcAft>
            </a:pPr>
            <a:r>
              <a:rPr lang="en-US" sz="1800" b="1">
                <a:solidFill>
                  <a:schemeClr val="tx2"/>
                </a:solidFill>
                <a:cs typeface="Times New Roman"/>
              </a:rPr>
              <a:t>Expected outcomes: </a:t>
            </a:r>
            <a:r>
              <a:rPr lang="en-US" sz="1800">
                <a:cs typeface="Times New Roman"/>
              </a:rPr>
              <a:t>Following this session, participants will:</a:t>
            </a:r>
          </a:p>
          <a:p>
            <a:pPr marL="285750" indent="-285750">
              <a:buSzPct val="100000"/>
              <a:buFont typeface="Wingdings"/>
              <a:buChar char="§"/>
            </a:pPr>
            <a:r>
              <a:rPr lang="en-US" sz="1800">
                <a:cs typeface="Times New Roman"/>
              </a:rPr>
              <a:t>Understand key steps needed for survey coordination and planning, including:</a:t>
            </a:r>
          </a:p>
          <a:p>
            <a:pPr marL="752475" lvl="1">
              <a:lnSpc>
                <a:spcPct val="100000"/>
              </a:lnSpc>
              <a:spcBef>
                <a:spcPts val="0"/>
              </a:spcBef>
              <a:buFont typeface="Wingdings" panose="020B0604020202020204" pitchFamily="34" charset="0"/>
              <a:buChar char="ü"/>
            </a:pPr>
            <a:r>
              <a:rPr lang="en-US" sz="1800"/>
              <a:t>Identifying key steps for survey implementation</a:t>
            </a:r>
            <a:endParaRPr lang="en-US" sz="1800">
              <a:cs typeface="Arial"/>
            </a:endParaRPr>
          </a:p>
          <a:p>
            <a:pPr marL="752475" lvl="1">
              <a:lnSpc>
                <a:spcPct val="100000"/>
              </a:lnSpc>
              <a:spcBef>
                <a:spcPts val="0"/>
              </a:spcBef>
              <a:buFont typeface="Wingdings" panose="020B0604020202020204" pitchFamily="34" charset="0"/>
              <a:buChar char="ü"/>
            </a:pPr>
            <a:r>
              <a:rPr lang="en-US" sz="1800"/>
              <a:t>Assigning roles and responsibilities </a:t>
            </a:r>
            <a:endParaRPr lang="en-US" sz="1800">
              <a:cs typeface="Arial"/>
            </a:endParaRPr>
          </a:p>
          <a:p>
            <a:pPr marL="752475" lvl="1">
              <a:lnSpc>
                <a:spcPct val="100000"/>
              </a:lnSpc>
              <a:spcBef>
                <a:spcPts val="0"/>
              </a:spcBef>
              <a:buFont typeface="Wingdings" panose="020B0604020202020204" pitchFamily="34" charset="0"/>
              <a:buChar char="ü"/>
            </a:pPr>
            <a:r>
              <a:rPr lang="en-US" sz="1800"/>
              <a:t>Establishing a survey coordination group</a:t>
            </a:r>
            <a:endParaRPr lang="en-US" sz="1800">
              <a:cs typeface="Arial"/>
            </a:endParaRPr>
          </a:p>
          <a:p>
            <a:pPr marL="752475" lvl="1">
              <a:lnSpc>
                <a:spcPct val="100000"/>
              </a:lnSpc>
              <a:spcBef>
                <a:spcPts val="0"/>
              </a:spcBef>
              <a:buFont typeface="Wingdings" panose="020B0604020202020204" pitchFamily="34" charset="0"/>
              <a:buChar char="ü"/>
            </a:pPr>
            <a:r>
              <a:rPr lang="en-US" sz="1800"/>
              <a:t>Determining the survey design: scope, frequency, and sample</a:t>
            </a:r>
            <a:endParaRPr lang="en-US" sz="1800">
              <a:cs typeface="Arial"/>
            </a:endParaRPr>
          </a:p>
          <a:p>
            <a:pPr marL="752475" lvl="1">
              <a:lnSpc>
                <a:spcPct val="100000"/>
              </a:lnSpc>
              <a:spcBef>
                <a:spcPts val="0"/>
              </a:spcBef>
              <a:buFont typeface="Wingdings" panose="020B0604020202020204" pitchFamily="34" charset="0"/>
              <a:buChar char="ü"/>
            </a:pPr>
            <a:r>
              <a:rPr lang="en-US" sz="1800"/>
              <a:t>Preparing the overall operational plan and timeline </a:t>
            </a:r>
            <a:endParaRPr lang="en-US" sz="1800">
              <a:cs typeface="Arial"/>
            </a:endParaRPr>
          </a:p>
          <a:p>
            <a:pPr marL="752475" lvl="1">
              <a:lnSpc>
                <a:spcPct val="100000"/>
              </a:lnSpc>
              <a:spcBef>
                <a:spcPts val="0"/>
              </a:spcBef>
              <a:buFont typeface="Wingdings" panose="020B0604020202020204" pitchFamily="34" charset="0"/>
              <a:buChar char="ü"/>
            </a:pPr>
            <a:r>
              <a:rPr lang="en-US" sz="1800"/>
              <a:t>Identifying survey implementation team</a:t>
            </a:r>
            <a:endParaRPr lang="en-US" sz="1800">
              <a:cs typeface="Arial"/>
            </a:endParaRPr>
          </a:p>
          <a:p>
            <a:pPr marL="752475" lvl="1">
              <a:lnSpc>
                <a:spcPct val="100000"/>
              </a:lnSpc>
              <a:spcBef>
                <a:spcPts val="0"/>
              </a:spcBef>
              <a:buFont typeface="Wingdings" panose="020B0604020202020204" pitchFamily="34" charset="0"/>
              <a:buChar char="ü"/>
            </a:pPr>
            <a:r>
              <a:rPr lang="en-GB" sz="1800"/>
              <a:t>Identifying resource requirements and prepare the budget</a:t>
            </a:r>
            <a:endParaRPr lang="en-GB" sz="1800">
              <a:cs typeface="Arial"/>
            </a:endParaRPr>
          </a:p>
        </p:txBody>
      </p:sp>
      <p:sp>
        <p:nvSpPr>
          <p:cNvPr id="3" name="Text Placeholder 2">
            <a:extLst>
              <a:ext uri="{FF2B5EF4-FFF2-40B4-BE49-F238E27FC236}">
                <a16:creationId xmlns:a16="http://schemas.microsoft.com/office/drawing/2014/main" xmlns="" id="{B5EA3518-6D4C-4FC7-A240-F6F966A199B3}"/>
              </a:ext>
            </a:extLst>
          </p:cNvPr>
          <p:cNvSpPr>
            <a:spLocks noGrp="1"/>
          </p:cNvSpPr>
          <p:nvPr>
            <p:ph type="body" sz="quarter" idx="13"/>
          </p:nvPr>
        </p:nvSpPr>
        <p:spPr>
          <a:xfrm>
            <a:off x="479999" y="790227"/>
            <a:ext cx="8160000" cy="288925"/>
          </a:xfrm>
        </p:spPr>
        <p:txBody>
          <a:bodyPr/>
          <a:lstStyle/>
          <a:p>
            <a:endParaRPr lang="en-US">
              <a:ea typeface="Ebrima"/>
            </a:endParaRPr>
          </a:p>
        </p:txBody>
      </p:sp>
      <p:sp>
        <p:nvSpPr>
          <p:cNvPr id="4" name="Date Placeholder 3">
            <a:extLst>
              <a:ext uri="{FF2B5EF4-FFF2-40B4-BE49-F238E27FC236}">
                <a16:creationId xmlns:a16="http://schemas.microsoft.com/office/drawing/2014/main" xmlns="" id="{C8983C6C-4D52-43DD-B1B4-9C032DFD91FF}"/>
              </a:ext>
            </a:extLst>
          </p:cNvPr>
          <p:cNvSpPr>
            <a:spLocks noGrp="1"/>
          </p:cNvSpPr>
          <p:nvPr>
            <p:ph type="dt" sz="half" idx="1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CD9F9BF-D269-4020-816F-460E917B7A74}" type="datetime1">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l" defTabSz="457200" rtl="0" eaLnBrk="1" fontAlgn="auto" latinLnBrk="0" hangingPunct="1">
                <a:lnSpc>
                  <a:spcPct val="100000"/>
                </a:lnSpc>
                <a:spcBef>
                  <a:spcPts val="0"/>
                </a:spcBef>
                <a:spcAft>
                  <a:spcPts val="0"/>
                </a:spcAft>
                <a:buClrTx/>
                <a:buSzTx/>
                <a:buFontTx/>
                <a:buNone/>
                <a:tabLst/>
                <a:defRPr/>
              </a:pPr>
              <a:t>22/03/2021</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5" name="Footer Placeholder 4">
            <a:extLst>
              <a:ext uri="{FF2B5EF4-FFF2-40B4-BE49-F238E27FC236}">
                <a16:creationId xmlns:a16="http://schemas.microsoft.com/office/drawing/2014/main" xmlns="" id="{C2ADABEF-7CC2-45F1-9B98-5ACFD9FC5C9B}"/>
              </a:ext>
            </a:extLst>
          </p:cNvPr>
          <p:cNvSpPr>
            <a:spLocks noGrp="1"/>
          </p:cNvSpPr>
          <p:nvPr>
            <p:ph type="ftr" sz="quarter" idx="1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rPr>
              <a:t>|     Title of the presentation</a:t>
            </a:r>
          </a:p>
        </p:txBody>
      </p:sp>
      <p:sp>
        <p:nvSpPr>
          <p:cNvPr id="6" name="Slide Number Placeholder 5">
            <a:extLst>
              <a:ext uri="{FF2B5EF4-FFF2-40B4-BE49-F238E27FC236}">
                <a16:creationId xmlns:a16="http://schemas.microsoft.com/office/drawing/2014/main" xmlns="" id="{8C8AC51F-ED94-4678-9475-991DB8F98EF1}"/>
              </a:ext>
            </a:extLst>
          </p:cNvPr>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7" name="Text Placeholder 6">
            <a:extLst>
              <a:ext uri="{FF2B5EF4-FFF2-40B4-BE49-F238E27FC236}">
                <a16:creationId xmlns:a16="http://schemas.microsoft.com/office/drawing/2014/main" xmlns="" id="{2C138008-629E-43C2-8B90-B9D55E2EB9F4}"/>
              </a:ext>
            </a:extLst>
          </p:cNvPr>
          <p:cNvSpPr>
            <a:spLocks noGrp="1"/>
          </p:cNvSpPr>
          <p:nvPr>
            <p:ph type="body" sz="quarter" idx="21"/>
          </p:nvPr>
        </p:nvSpPr>
        <p:spPr>
          <a:xfrm>
            <a:off x="479999" y="6462009"/>
            <a:ext cx="11226365" cy="208579"/>
          </a:xfrm>
        </p:spPr>
        <p:txBody>
          <a:bodyPr/>
          <a:lstStyle/>
          <a:p>
            <a:endParaRPr lang="en-US"/>
          </a:p>
        </p:txBody>
      </p:sp>
      <p:sp>
        <p:nvSpPr>
          <p:cNvPr id="8" name="Title 7">
            <a:extLst>
              <a:ext uri="{FF2B5EF4-FFF2-40B4-BE49-F238E27FC236}">
                <a16:creationId xmlns:a16="http://schemas.microsoft.com/office/drawing/2014/main" xmlns="" id="{EB51FBC9-801A-4BAC-A079-C3D4D4895395}"/>
              </a:ext>
            </a:extLst>
          </p:cNvPr>
          <p:cNvSpPr>
            <a:spLocks noGrp="1"/>
          </p:cNvSpPr>
          <p:nvPr>
            <p:ph type="title"/>
          </p:nvPr>
        </p:nvSpPr>
        <p:spPr>
          <a:xfrm>
            <a:off x="479999" y="355770"/>
            <a:ext cx="8160000" cy="356099"/>
          </a:xfrm>
        </p:spPr>
        <p:txBody>
          <a:bodyPr/>
          <a:lstStyle/>
          <a:p>
            <a:r>
              <a:rPr lang="en-US" sz="2400"/>
              <a:t>Session 2: Overall planning for the assessments</a:t>
            </a:r>
          </a:p>
        </p:txBody>
      </p:sp>
      <p:sp>
        <p:nvSpPr>
          <p:cNvPr id="11" name="Arrow: Right 10">
            <a:extLst>
              <a:ext uri="{FF2B5EF4-FFF2-40B4-BE49-F238E27FC236}">
                <a16:creationId xmlns:a16="http://schemas.microsoft.com/office/drawing/2014/main" xmlns="" id="{CCB73247-7649-4306-AD98-B73F9F1A3DA9}"/>
              </a:ext>
            </a:extLst>
          </p:cNvPr>
          <p:cNvSpPr/>
          <p:nvPr/>
        </p:nvSpPr>
        <p:spPr>
          <a:xfrm>
            <a:off x="4952622" y="2449941"/>
            <a:ext cx="258066" cy="1952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12" name="Table 11">
            <a:extLst>
              <a:ext uri="{FF2B5EF4-FFF2-40B4-BE49-F238E27FC236}">
                <a16:creationId xmlns:a16="http://schemas.microsoft.com/office/drawing/2014/main" xmlns="" id="{B2AB2CF3-2401-4823-B28D-516309DA180F}"/>
              </a:ext>
            </a:extLst>
          </p:cNvPr>
          <p:cNvGraphicFramePr>
            <a:graphicFrameLocks noGrp="1"/>
          </p:cNvGraphicFramePr>
          <p:nvPr>
            <p:extLst>
              <p:ext uri="{D42A27DB-BD31-4B8C-83A1-F6EECF244321}">
                <p14:modId xmlns:p14="http://schemas.microsoft.com/office/powerpoint/2010/main" val="2204906972"/>
              </p:ext>
            </p:extLst>
          </p:nvPr>
        </p:nvGraphicFramePr>
        <p:xfrm>
          <a:off x="436477" y="1726058"/>
          <a:ext cx="4389120" cy="3346253"/>
        </p:xfrm>
        <a:graphic>
          <a:graphicData uri="http://schemas.openxmlformats.org/drawingml/2006/table">
            <a:tbl>
              <a:tblPr firstRow="1" bandRow="1">
                <a:tableStyleId>{5C22544A-7EE6-4342-B048-85BDC9FD1C3A}</a:tableStyleId>
              </a:tblPr>
              <a:tblGrid>
                <a:gridCol w="1138786">
                  <a:extLst>
                    <a:ext uri="{9D8B030D-6E8A-4147-A177-3AD203B41FA5}">
                      <a16:colId xmlns:a16="http://schemas.microsoft.com/office/drawing/2014/main" xmlns="" val="567409461"/>
                    </a:ext>
                  </a:extLst>
                </a:gridCol>
                <a:gridCol w="3250334">
                  <a:extLst>
                    <a:ext uri="{9D8B030D-6E8A-4147-A177-3AD203B41FA5}">
                      <a16:colId xmlns:a16="http://schemas.microsoft.com/office/drawing/2014/main" xmlns="" val="2742407278"/>
                    </a:ext>
                  </a:extLst>
                </a:gridCol>
              </a:tblGrid>
              <a:tr h="381971">
                <a:tc>
                  <a:txBody>
                    <a:bodyPr/>
                    <a:lstStyle/>
                    <a:p>
                      <a:r>
                        <a:rPr lang="en-US" sz="1200" b="1" dirty="0">
                          <a:solidFill>
                            <a:schemeClr val="accent5">
                              <a:lumMod val="75000"/>
                            </a:schemeClr>
                          </a:solidFill>
                        </a:rPr>
                        <a:t>Session 1</a:t>
                      </a:r>
                    </a:p>
                  </a:txBody>
                  <a:tcPr>
                    <a:lnT w="12700" cap="flat" cmpd="sng" algn="ctr">
                      <a:solidFill>
                        <a:schemeClr val="bg1">
                          <a:lumMod val="6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lvl="0"/>
                      <a:r>
                        <a:rPr lang="en-GB" sz="1200" b="1" kern="1200">
                          <a:solidFill>
                            <a:schemeClr val="bg1">
                              <a:lumMod val="75000"/>
                            </a:schemeClr>
                          </a:solidFill>
                          <a:effectLst/>
                          <a:latin typeface="+mn-lt"/>
                          <a:ea typeface="+mn-ea"/>
                          <a:cs typeface="+mn-cs"/>
                        </a:rPr>
                        <a:t>Introduction to frontline service readiness assessments and approach</a:t>
                      </a:r>
                      <a:endParaRPr lang="en-US" sz="1200" b="1" kern="1200">
                        <a:solidFill>
                          <a:schemeClr val="bg1">
                            <a:lumMod val="75000"/>
                          </a:schemeClr>
                        </a:solidFill>
                        <a:effectLst/>
                        <a:latin typeface="+mn-lt"/>
                        <a:ea typeface="+mn-ea"/>
                        <a:cs typeface="+mn-cs"/>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xmlns="" val="3261114598"/>
                  </a:ext>
                </a:extLst>
              </a:tr>
              <a:tr h="558708">
                <a:tc>
                  <a:txBody>
                    <a:bodyPr/>
                    <a:lstStyle/>
                    <a:p>
                      <a:r>
                        <a:rPr lang="en-US" sz="1200" b="1">
                          <a:solidFill>
                            <a:schemeClr val="tx2"/>
                          </a:solidFill>
                        </a:rPr>
                        <a:t>Session 2</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GB" sz="1200" b="1" kern="1200">
                          <a:solidFill>
                            <a:schemeClr val="tx1"/>
                          </a:solidFill>
                          <a:effectLst/>
                          <a:latin typeface="+mn-lt"/>
                          <a:ea typeface="+mn-ea"/>
                          <a:cs typeface="+mn-cs"/>
                        </a:rPr>
                        <a:t>Overall planning for the</a:t>
                      </a:r>
                      <a:r>
                        <a:rPr lang="en-GB" sz="1200" b="1" kern="1200" baseline="0">
                          <a:solidFill>
                            <a:schemeClr val="tx1"/>
                          </a:solidFill>
                          <a:effectLst/>
                          <a:latin typeface="+mn-lt"/>
                          <a:ea typeface="+mn-ea"/>
                          <a:cs typeface="+mn-cs"/>
                        </a:rPr>
                        <a:t> assessments</a:t>
                      </a:r>
                      <a:endParaRPr lang="en-US" sz="12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a:solidFill>
                            <a:schemeClr val="tx1"/>
                          </a:solidFill>
                          <a:effectLst/>
                          <a:latin typeface="+mn-lt"/>
                          <a:ea typeface="+mn-ea"/>
                          <a:cs typeface="+mn-cs"/>
                        </a:rPr>
                        <a:t>Survey coordination and planning</a:t>
                      </a:r>
                    </a:p>
                    <a:p>
                      <a:pPr marL="171450" lvl="0" indent="-171450">
                        <a:buFont typeface="Arial" panose="020B0604020202020204" pitchFamily="34" charset="0"/>
                        <a:buChar char="•"/>
                      </a:pPr>
                      <a:r>
                        <a:rPr lang="en-US" sz="1200" b="0" kern="1200">
                          <a:solidFill>
                            <a:schemeClr val="tx1"/>
                          </a:solidFill>
                          <a:effectLst/>
                          <a:latin typeface="+mn-lt"/>
                          <a:ea typeface="+mn-ea"/>
                          <a:cs typeface="+mn-cs"/>
                        </a:rPr>
                        <a:t>Prepare for data collection</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45660594"/>
                  </a:ext>
                </a:extLst>
              </a:tr>
              <a:tr h="367089">
                <a:tc>
                  <a:txBody>
                    <a:bodyPr/>
                    <a:lstStyle/>
                    <a:p>
                      <a:pPr lvl="0">
                        <a:buNone/>
                      </a:pPr>
                      <a:r>
                        <a:rPr lang="en-US" sz="1200" b="1" dirty="0">
                          <a:solidFill>
                            <a:schemeClr val="accent5">
                              <a:lumMod val="90000"/>
                            </a:schemeClr>
                          </a:solidFill>
                        </a:rPr>
                        <a:t>Session </a:t>
                      </a:r>
                      <a:r>
                        <a:rPr lang="en-US" sz="1200" b="1" dirty="0" smtClean="0">
                          <a:solidFill>
                            <a:schemeClr val="accent5">
                              <a:lumMod val="90000"/>
                            </a:schemeClr>
                          </a:solidFill>
                        </a:rPr>
                        <a:t>3</a:t>
                      </a:r>
                      <a:endParaRPr lang="en-US" sz="1200" b="1" dirty="0">
                        <a:solidFill>
                          <a:schemeClr val="accent5">
                            <a:lumMod val="90000"/>
                          </a:schemeClr>
                        </a:solidFill>
                      </a:endParaRPr>
                    </a:p>
                  </a:txBody>
                  <a:tcP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r>
                        <a:rPr lang="en-GB" sz="1200" b="1" i="0" u="none" strike="noStrike" kern="1200" noProof="0">
                          <a:solidFill>
                            <a:schemeClr val="accent4"/>
                          </a:solidFill>
                          <a:effectLst/>
                        </a:rPr>
                        <a:t>Methodology and sampling</a:t>
                      </a:r>
                      <a:endParaRPr lang="en-US" sz="1200">
                        <a:solidFill>
                          <a:schemeClr val="accent4"/>
                        </a:solidFill>
                      </a:endParaRPr>
                    </a:p>
                  </a:txBody>
                  <a:tcPr>
                    <a:lnT w="12700" cap="flat" cmpd="sng" algn="ctr">
                      <a:solidFill>
                        <a:schemeClr val="accent1"/>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xmlns="" val="850093281"/>
                  </a:ext>
                </a:extLst>
              </a:tr>
              <a:tr h="327404">
                <a:tc>
                  <a:txBody>
                    <a:bodyPr/>
                    <a:lstStyle/>
                    <a:p>
                      <a:pPr lvl="0" defTabSz="914400">
                        <a:buNone/>
                        <a:tabLst/>
                        <a:defRPr/>
                      </a:pPr>
                      <a:r>
                        <a:rPr lang="en-US" sz="1200" b="1" dirty="0">
                          <a:solidFill>
                            <a:schemeClr val="accent5">
                              <a:lumMod val="90000"/>
                            </a:schemeClr>
                          </a:solidFill>
                        </a:rPr>
                        <a:t>Session </a:t>
                      </a:r>
                      <a:r>
                        <a:rPr lang="en-US" sz="1200" b="1" dirty="0" smtClean="0">
                          <a:solidFill>
                            <a:schemeClr val="accent5">
                              <a:lumMod val="90000"/>
                            </a:schemeClr>
                          </a:solidFill>
                        </a:rPr>
                        <a:t>4</a:t>
                      </a:r>
                      <a:endParaRPr lang="en-US" sz="1200" b="1" dirty="0">
                        <a:solidFill>
                          <a:schemeClr val="accent5">
                            <a:lumMod val="90000"/>
                          </a:schemeClr>
                        </a:solidFill>
                      </a:endParaRPr>
                    </a:p>
                  </a:txBody>
                  <a:tcPr>
                    <a:lnT w="9525" cap="flat" cmpd="sng" algn="ctr">
                      <a:no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tc>
                  <a:txBody>
                    <a:bodyPr/>
                    <a:lstStyle/>
                    <a:p>
                      <a:pPr marL="0" marR="0" lvl="0" indent="0" algn="l">
                        <a:lnSpc>
                          <a:spcPct val="100000"/>
                        </a:lnSpc>
                        <a:spcBef>
                          <a:spcPts val="0"/>
                        </a:spcBef>
                        <a:spcAft>
                          <a:spcPts val="0"/>
                        </a:spcAft>
                        <a:buNone/>
                      </a:pPr>
                      <a:r>
                        <a:rPr lang="en-GB" sz="1200" b="1" i="0" u="none" strike="noStrike" kern="1200" noProof="0">
                          <a:solidFill>
                            <a:schemeClr val="accent4"/>
                          </a:solidFill>
                          <a:effectLst/>
                        </a:rPr>
                        <a:t>Detailed planning for implementation</a:t>
                      </a:r>
                      <a:endParaRPr lang="en-US" sz="1200">
                        <a:solidFill>
                          <a:schemeClr val="accent4"/>
                        </a:solidFill>
                      </a:endParaRPr>
                    </a:p>
                  </a:txBody>
                  <a:tcPr>
                    <a:lnT w="9525" cap="flat" cmpd="sng" algn="ctr">
                      <a:solidFill>
                        <a:schemeClr val="accent4">
                          <a:lumMod val="60000"/>
                          <a:lumOff val="40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r h="327404">
                <a:tc>
                  <a:txBody>
                    <a:bodyPr/>
                    <a:lstStyle/>
                    <a:p>
                      <a:pPr lvl="0" algn="l" defTabSz="914400">
                        <a:lnSpc>
                          <a:spcPct val="100000"/>
                        </a:lnSpc>
                        <a:spcBef>
                          <a:spcPts val="0"/>
                        </a:spcBef>
                        <a:spcAft>
                          <a:spcPts val="0"/>
                        </a:spcAft>
                        <a:buNone/>
                        <a:tabLst/>
                        <a:defRPr/>
                      </a:pPr>
                      <a:r>
                        <a:rPr lang="en-US" sz="1200" b="1" i="0" u="none" strike="noStrike" noProof="0" dirty="0">
                          <a:solidFill>
                            <a:schemeClr val="accent5">
                              <a:lumMod val="90000"/>
                            </a:schemeClr>
                          </a:solidFill>
                          <a:latin typeface="Arial"/>
                        </a:rPr>
                        <a:t>Session </a:t>
                      </a:r>
                      <a:r>
                        <a:rPr lang="en-US" sz="1200" b="1" i="0" u="none" strike="noStrike" noProof="0" dirty="0" smtClean="0">
                          <a:solidFill>
                            <a:schemeClr val="accent5">
                              <a:lumMod val="90000"/>
                            </a:schemeClr>
                          </a:solidFill>
                          <a:latin typeface="Arial"/>
                        </a:rPr>
                        <a:t>5</a:t>
                      </a:r>
                      <a:endParaRPr lang="en-US" sz="1200" b="0" i="0" u="none" strike="noStrike" noProof="0" dirty="0">
                        <a:latin typeface="Arial"/>
                      </a:endParaRP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GB" sz="1200" b="1" i="0" u="none" strike="noStrike" kern="1200" noProof="0">
                          <a:solidFill>
                            <a:schemeClr val="bg1">
                              <a:lumMod val="65000"/>
                            </a:schemeClr>
                          </a:solidFill>
                          <a:effectLst/>
                          <a:latin typeface="Arial"/>
                        </a:rPr>
                        <a:t>Country adaptation of modules</a:t>
                      </a:r>
                      <a:endParaRPr lang="en-GB" sz="1200" b="0" i="0" u="none" strike="noStrike" kern="1200" noProof="0">
                        <a:effectLst/>
                        <a:latin typeface="Arial"/>
                      </a:endParaRPr>
                    </a:p>
                    <a:p>
                      <a:pPr lvl="0" algn="l">
                        <a:lnSpc>
                          <a:spcPct val="100000"/>
                        </a:lnSpc>
                        <a:spcBef>
                          <a:spcPts val="0"/>
                        </a:spcBef>
                        <a:spcAft>
                          <a:spcPts val="0"/>
                        </a:spcAft>
                        <a:buNone/>
                      </a:pPr>
                      <a:endParaRPr lang="en-GB" sz="1200" b="1" i="0" u="none" strike="noStrike" kern="1200" noProof="0">
                        <a:effectLst/>
                      </a:endParaRPr>
                    </a:p>
                  </a:txBody>
                  <a:tcP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4"/>
                  </a:ext>
                </a:extLst>
              </a:tr>
              <a:tr h="327404">
                <a:tc>
                  <a:txBody>
                    <a:bodyPr/>
                    <a:lstStyle/>
                    <a:p>
                      <a:pPr lvl="0" algn="l">
                        <a:lnSpc>
                          <a:spcPct val="100000"/>
                        </a:lnSpc>
                        <a:spcBef>
                          <a:spcPts val="0"/>
                        </a:spcBef>
                        <a:spcAft>
                          <a:spcPts val="0"/>
                        </a:spcAft>
                        <a:buNone/>
                      </a:pPr>
                      <a:r>
                        <a:rPr lang="en-US" sz="1200" b="1" i="0" u="none" strike="noStrike" noProof="0" dirty="0">
                          <a:solidFill>
                            <a:schemeClr val="accent5">
                              <a:lumMod val="90000"/>
                            </a:schemeClr>
                          </a:solidFill>
                          <a:latin typeface="Arial"/>
                        </a:rPr>
                        <a:t>Session </a:t>
                      </a:r>
                      <a:r>
                        <a:rPr lang="en-US" sz="1200" b="1" i="0" u="none" strike="noStrike" noProof="0" dirty="0" smtClean="0">
                          <a:solidFill>
                            <a:schemeClr val="accent5">
                              <a:lumMod val="90000"/>
                            </a:schemeClr>
                          </a:solidFill>
                          <a:latin typeface="Arial"/>
                        </a:rPr>
                        <a:t>6</a:t>
                      </a:r>
                      <a:endParaRPr lang="en-US" sz="1200" b="0" i="0" u="none" strike="noStrike" noProof="0" dirty="0">
                        <a:solidFill>
                          <a:schemeClr val="accent5">
                            <a:lumMod val="90000"/>
                          </a:schemeClr>
                        </a:solidFill>
                        <a:latin typeface="Arial"/>
                      </a:endParaRP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GB" sz="1200" b="1" i="0" u="none" strike="noStrike" kern="1200" noProof="0">
                          <a:solidFill>
                            <a:schemeClr val="bg1">
                              <a:lumMod val="65000"/>
                            </a:schemeClr>
                          </a:solidFill>
                          <a:effectLst/>
                          <a:latin typeface="Arial"/>
                        </a:rPr>
                        <a:t>Interviewer training</a:t>
                      </a:r>
                      <a:endParaRPr lang="en-US" sz="1200"/>
                    </a:p>
                    <a:p>
                      <a:pPr lvl="0" algn="l">
                        <a:lnSpc>
                          <a:spcPct val="100000"/>
                        </a:lnSpc>
                        <a:spcBef>
                          <a:spcPts val="0"/>
                        </a:spcBef>
                        <a:spcAft>
                          <a:spcPts val="0"/>
                        </a:spcAft>
                        <a:buNone/>
                      </a:pPr>
                      <a:endParaRPr lang="en-GB" sz="1200" b="1" i="0" u="none" strike="noStrike" kern="1200" noProof="0">
                        <a:effectLst/>
                      </a:endParaRPr>
                    </a:p>
                  </a:txBody>
                  <a:tcP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3942632404"/>
                  </a:ext>
                </a:extLst>
              </a:tr>
              <a:tr h="327404">
                <a:tc>
                  <a:txBody>
                    <a:bodyPr/>
                    <a:lstStyle/>
                    <a:p>
                      <a:pPr lvl="0">
                        <a:buNone/>
                      </a:pPr>
                      <a:r>
                        <a:rPr lang="en-US" sz="1200" b="1" dirty="0" smtClean="0">
                          <a:solidFill>
                            <a:schemeClr val="accent5">
                              <a:lumMod val="90000"/>
                            </a:schemeClr>
                          </a:solidFill>
                        </a:rPr>
                        <a:t>Sessions 7-8</a:t>
                      </a:r>
                      <a:endParaRPr lang="en-US" sz="1200" dirty="0"/>
                    </a:p>
                  </a:txBody>
                  <a:tcPr>
                    <a:lnT w="9525" cap="flat" cmpd="sng" algn="ctr">
                      <a:solidFill>
                        <a:schemeClr val="accent4">
                          <a:lumMod val="60000"/>
                          <a:lumOff val="40000"/>
                        </a:schemeClr>
                      </a:solidFill>
                      <a:prstDash val="solid"/>
                      <a:round/>
                      <a:headEnd type="none" w="med" len="med"/>
                      <a:tailEnd type="none" w="med" len="med"/>
                    </a:lnT>
                    <a:lnB w="9524">
                      <a:solidFill>
                        <a:schemeClr val="accent4">
                          <a:lumMod val="60000"/>
                          <a:lumOff val="40000"/>
                        </a:schemeClr>
                      </a:solidFill>
                    </a:lnB>
                    <a:noFill/>
                  </a:tcPr>
                </a:tc>
                <a:tc>
                  <a:txBody>
                    <a:bodyPr/>
                    <a:lstStyle/>
                    <a:p>
                      <a:pPr lvl="0" algn="l">
                        <a:lnSpc>
                          <a:spcPct val="100000"/>
                        </a:lnSpc>
                        <a:spcBef>
                          <a:spcPts val="0"/>
                        </a:spcBef>
                        <a:spcAft>
                          <a:spcPts val="0"/>
                        </a:spcAft>
                        <a:buNone/>
                      </a:pPr>
                      <a:r>
                        <a:rPr lang="en-GB" sz="1200" b="1" i="0" u="none" strike="noStrike" kern="1200" noProof="0">
                          <a:solidFill>
                            <a:schemeClr val="accent4"/>
                          </a:solidFill>
                          <a:effectLst/>
                          <a:latin typeface="Arial"/>
                        </a:rPr>
                        <a:t>Data management and analysis for automated results</a:t>
                      </a:r>
                      <a:endParaRPr lang="en-US" sz="1200" b="0" i="0" u="none" strike="noStrike" kern="1200" noProof="0">
                        <a:solidFill>
                          <a:schemeClr val="accent4"/>
                        </a:solidFill>
                        <a:effectLst/>
                      </a:endParaRPr>
                    </a:p>
                    <a:p>
                      <a:pPr lvl="0">
                        <a:buNone/>
                      </a:pPr>
                      <a:endParaRPr lang="en-US" sz="1200" b="1" kern="1200">
                        <a:solidFill>
                          <a:schemeClr val="accent4"/>
                        </a:solidFill>
                        <a:effectLst/>
                        <a:latin typeface="+mn-lt"/>
                        <a:ea typeface="+mn-ea"/>
                        <a:cs typeface="+mn-cs"/>
                      </a:endParaRPr>
                    </a:p>
                  </a:txBody>
                  <a:tcPr>
                    <a:lnT w="12700">
                      <a:solidFill>
                        <a:schemeClr val="bg1">
                          <a:lumMod val="65000"/>
                        </a:schemeClr>
                      </a:solidFill>
                    </a:lnT>
                    <a:lnB w="9524">
                      <a:solidFill>
                        <a:schemeClr val="accent4">
                          <a:lumMod val="60000"/>
                          <a:lumOff val="40000"/>
                        </a:schemeClr>
                      </a:solidFill>
                    </a:lnB>
                    <a:noFill/>
                  </a:tcPr>
                </a:tc>
                <a:extLst>
                  <a:ext uri="{0D108BD9-81ED-4DB2-BD59-A6C34878D82A}">
                    <a16:rowId xmlns:a16="http://schemas.microsoft.com/office/drawing/2014/main" xmlns="" val="4046084915"/>
                  </a:ext>
                </a:extLst>
              </a:tr>
            </a:tbl>
          </a:graphicData>
        </a:graphic>
      </p:graphicFrame>
    </p:spTree>
    <p:extLst>
      <p:ext uri="{BB962C8B-B14F-4D97-AF65-F5344CB8AC3E}">
        <p14:creationId xmlns:p14="http://schemas.microsoft.com/office/powerpoint/2010/main" val="1189596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xmlns="" id="{7AA80362-B00C-4729-93F6-0E3BC6A3CA3F}"/>
              </a:ext>
            </a:extLst>
          </p:cNvPr>
          <p:cNvSpPr>
            <a:spLocks noGrp="1"/>
          </p:cNvSpPr>
          <p:nvPr>
            <p:ph type="pic" sz="quarter" idx="17"/>
          </p:nvPr>
        </p:nvSpPr>
        <p:spPr/>
      </p:sp>
      <p:sp>
        <p:nvSpPr>
          <p:cNvPr id="3" name="Text Placeholder 2">
            <a:extLst>
              <a:ext uri="{FF2B5EF4-FFF2-40B4-BE49-F238E27FC236}">
                <a16:creationId xmlns:a16="http://schemas.microsoft.com/office/drawing/2014/main" xmlns="" id="{408D5977-4BE0-4CDF-AC23-560EE72B447C}"/>
              </a:ext>
            </a:extLst>
          </p:cNvPr>
          <p:cNvSpPr>
            <a:spLocks noGrp="1"/>
          </p:cNvSpPr>
          <p:nvPr>
            <p:ph type="body" sz="quarter" idx="18"/>
          </p:nvPr>
        </p:nvSpPr>
        <p:spPr/>
        <p:txBody>
          <a:bodyPr/>
          <a:lstStyle/>
          <a:p>
            <a:r>
              <a:rPr lang="en-GB"/>
              <a:t>Survey coordination and planning</a:t>
            </a:r>
            <a:endParaRPr lang="en-US"/>
          </a:p>
        </p:txBody>
      </p:sp>
      <p:sp>
        <p:nvSpPr>
          <p:cNvPr id="4" name="Date Placeholder 3">
            <a:extLst>
              <a:ext uri="{FF2B5EF4-FFF2-40B4-BE49-F238E27FC236}">
                <a16:creationId xmlns:a16="http://schemas.microsoft.com/office/drawing/2014/main" xmlns="" id="{B7196888-A38F-4538-B269-FBF1884A0C41}"/>
              </a:ext>
            </a:extLst>
          </p:cNvPr>
          <p:cNvSpPr>
            <a:spLocks noGrp="1"/>
          </p:cNvSpPr>
          <p:nvPr>
            <p:ph type="dt" sz="half" idx="19"/>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68D69CF-73BC-4E26-B56A-FEC2ABB77ED4}" type="datetime1">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l" defTabSz="457200" rtl="0" eaLnBrk="1" fontAlgn="auto" latinLnBrk="0" hangingPunct="1">
                <a:lnSpc>
                  <a:spcPct val="100000"/>
                </a:lnSpc>
                <a:spcBef>
                  <a:spcPts val="0"/>
                </a:spcBef>
                <a:spcAft>
                  <a:spcPts val="0"/>
                </a:spcAft>
                <a:buClrTx/>
                <a:buSzTx/>
                <a:buFontTx/>
                <a:buNone/>
                <a:tabLst/>
                <a:defRPr/>
              </a:pPr>
              <a:t>22/03/2021</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5" name="Footer Placeholder 4">
            <a:extLst>
              <a:ext uri="{FF2B5EF4-FFF2-40B4-BE49-F238E27FC236}">
                <a16:creationId xmlns:a16="http://schemas.microsoft.com/office/drawing/2014/main" xmlns="" id="{D61A9621-21F8-48C4-8263-D01ED3052962}"/>
              </a:ext>
            </a:extLst>
          </p:cNvPr>
          <p:cNvSpPr>
            <a:spLocks noGrp="1"/>
          </p:cNvSpPr>
          <p:nvPr>
            <p:ph type="ftr" sz="quarter" idx="2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rPr>
              <a:t>|     Title of the presentation</a:t>
            </a:r>
          </a:p>
        </p:txBody>
      </p:sp>
      <p:sp>
        <p:nvSpPr>
          <p:cNvPr id="6" name="Slide Number Placeholder 5">
            <a:extLst>
              <a:ext uri="{FF2B5EF4-FFF2-40B4-BE49-F238E27FC236}">
                <a16:creationId xmlns:a16="http://schemas.microsoft.com/office/drawing/2014/main" xmlns="" id="{B1CB0B96-1742-445A-9C0D-A3C210FED97D}"/>
              </a:ext>
            </a:extLst>
          </p:cNvPr>
          <p:cNvSpPr>
            <a:spLocks noGrp="1"/>
          </p:cNvSpPr>
          <p:nvPr>
            <p:ph type="sldNum" sz="quarter" idx="2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7" name="Text Placeholder 6">
            <a:extLst>
              <a:ext uri="{FF2B5EF4-FFF2-40B4-BE49-F238E27FC236}">
                <a16:creationId xmlns:a16="http://schemas.microsoft.com/office/drawing/2014/main" xmlns="" id="{DB5CB3FC-6207-45B2-B7ED-F010B28D636F}"/>
              </a:ext>
            </a:extLst>
          </p:cNvPr>
          <p:cNvSpPr>
            <a:spLocks noGrp="1"/>
          </p:cNvSpPr>
          <p:nvPr>
            <p:ph type="body" sz="quarter" idx="22"/>
          </p:nvPr>
        </p:nvSpPr>
        <p:spPr/>
        <p:txBody>
          <a:bodyPr/>
          <a:lstStyle/>
          <a:p>
            <a:endParaRPr lang="en-US"/>
          </a:p>
        </p:txBody>
      </p:sp>
      <p:sp>
        <p:nvSpPr>
          <p:cNvPr id="8" name="Title 7">
            <a:extLst>
              <a:ext uri="{FF2B5EF4-FFF2-40B4-BE49-F238E27FC236}">
                <a16:creationId xmlns:a16="http://schemas.microsoft.com/office/drawing/2014/main" xmlns="" id="{0763AE83-0DDA-422C-9DCB-B8D3C5A4671F}"/>
              </a:ext>
            </a:extLst>
          </p:cNvPr>
          <p:cNvSpPr>
            <a:spLocks noGrp="1"/>
          </p:cNvSpPr>
          <p:nvPr>
            <p:ph type="title"/>
          </p:nvPr>
        </p:nvSpPr>
        <p:spPr/>
        <p:txBody>
          <a:bodyPr/>
          <a:lstStyle/>
          <a:p>
            <a:endParaRPr lang="en-US"/>
          </a:p>
        </p:txBody>
      </p:sp>
      <p:sp>
        <p:nvSpPr>
          <p:cNvPr id="9" name="Picture Placeholder 8">
            <a:extLst>
              <a:ext uri="{FF2B5EF4-FFF2-40B4-BE49-F238E27FC236}">
                <a16:creationId xmlns:a16="http://schemas.microsoft.com/office/drawing/2014/main" xmlns="" id="{FC2DFF82-B9FB-415F-A91B-3BFD7E6BBA5D}"/>
              </a:ext>
            </a:extLst>
          </p:cNvPr>
          <p:cNvSpPr>
            <a:spLocks noGrp="1"/>
          </p:cNvSpPr>
          <p:nvPr>
            <p:ph type="pic" sz="quarter" idx="24"/>
          </p:nvPr>
        </p:nvSpPr>
        <p:spPr/>
      </p:sp>
    </p:spTree>
    <p:extLst>
      <p:ext uri="{BB962C8B-B14F-4D97-AF65-F5344CB8AC3E}">
        <p14:creationId xmlns:p14="http://schemas.microsoft.com/office/powerpoint/2010/main" val="3530539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p:cNvSpPr>
            <a:spLocks noGrp="1"/>
          </p:cNvSpPr>
          <p:nvPr>
            <p:ph idx="1"/>
          </p:nvPr>
        </p:nvSpPr>
        <p:spPr>
          <a:xfrm>
            <a:off x="480000" y="1262685"/>
            <a:ext cx="7419661" cy="4688617"/>
          </a:xfrm>
        </p:spPr>
        <p:txBody>
          <a:bodyPr vert="horz" lIns="18000" tIns="0" rIns="18000" bIns="0" rtlCol="0" anchor="t">
            <a:noAutofit/>
          </a:bodyPr>
          <a:lstStyle/>
          <a:p>
            <a:r>
              <a:rPr lang="en-US" sz="1800" dirty="0">
                <a:ea typeface="+mn-lt"/>
                <a:cs typeface="+mn-lt"/>
              </a:rPr>
              <a:t>Before looking at the details of key steps needed for survey coordination and planning, it is helpful to have an overview of the survey implementation and the roles of each player in the initial phases. </a:t>
            </a:r>
            <a:endParaRPr lang="en-US" dirty="0">
              <a:ea typeface="+mn-lt"/>
            </a:endParaRPr>
          </a:p>
          <a:p>
            <a:r>
              <a:rPr lang="en-US" sz="1800" dirty="0">
                <a:ea typeface="+mn-lt"/>
                <a:cs typeface="+mn-lt"/>
              </a:rPr>
              <a:t>The</a:t>
            </a:r>
            <a:r>
              <a:rPr lang="en-US" dirty="0">
                <a:ea typeface="+mn-lt"/>
                <a:cs typeface="Times New Roman"/>
              </a:rPr>
              <a:t> </a:t>
            </a:r>
            <a:r>
              <a:rPr lang="en-US" sz="1800" dirty="0">
                <a:ea typeface="+mn-lt"/>
                <a:cs typeface="Arial"/>
              </a:rPr>
              <a:t>MoH</a:t>
            </a:r>
            <a:r>
              <a:rPr lang="en-US" sz="1800" dirty="0">
                <a:ea typeface="+mn-lt"/>
                <a:cs typeface="+mn-lt"/>
              </a:rPr>
              <a:t> initiates the survey by formally requesting WHO support for survey implementation. Once secured, MoH and WHO CO colleagues, with support from the technical support team, establishes key governance and coordination mechanisms. These mechanisms include establishing the survey coordinating group (involving MoH and key partners as relevant) and the survey implementation team. </a:t>
            </a:r>
            <a:endParaRPr lang="en-US" dirty="0">
              <a:ea typeface="+mn-lt"/>
            </a:endParaRPr>
          </a:p>
          <a:p>
            <a:pPr>
              <a:spcAft>
                <a:spcPts val="0"/>
              </a:spcAft>
            </a:pPr>
            <a:r>
              <a:rPr lang="en-US" sz="1800" dirty="0">
                <a:ea typeface="+mn-lt"/>
                <a:cs typeface="+mn-lt"/>
              </a:rPr>
              <a:t>While the survey implementation team is being established, the survey coordinating group begins the planning steps. This includes: </a:t>
            </a:r>
          </a:p>
          <a:p>
            <a:pPr marL="91440" indent="-285750">
              <a:spcAft>
                <a:spcPts val="0"/>
              </a:spcAft>
              <a:buFont typeface="Arial" panose="020B0604020202020204" pitchFamily="34" charset="0"/>
              <a:buChar char="•"/>
            </a:pPr>
            <a:r>
              <a:rPr lang="en-US" sz="1800" dirty="0">
                <a:ea typeface="+mn-lt"/>
                <a:cs typeface="+mn-lt"/>
              </a:rPr>
              <a:t>determining scope and frequency of survey, </a:t>
            </a:r>
          </a:p>
          <a:p>
            <a:pPr marL="91440" indent="-285750">
              <a:spcAft>
                <a:spcPts val="0"/>
              </a:spcAft>
              <a:buFont typeface="Arial" panose="020B0604020202020204" pitchFamily="34" charset="0"/>
              <a:buChar char="•"/>
            </a:pPr>
            <a:r>
              <a:rPr lang="en-US" sz="1800" dirty="0">
                <a:ea typeface="+mn-lt"/>
                <a:cs typeface="+mn-lt"/>
              </a:rPr>
              <a:t>preparing an overall survey plan and budget. </a:t>
            </a:r>
            <a:endParaRPr lang="en-US" dirty="0"/>
          </a:p>
          <a:p>
            <a:endParaRPr lang="en-GB" sz="1800" dirty="0">
              <a:ea typeface="+mn-lt"/>
              <a:cs typeface="+mn-lt"/>
            </a:endParaRPr>
          </a:p>
          <a:p>
            <a:endParaRPr lang="pt-BR" sz="1800" dirty="0">
              <a:ea typeface="+mn-lt"/>
              <a:cs typeface="+mn-lt"/>
            </a:endParaRPr>
          </a:p>
          <a:p>
            <a:r>
              <a:rPr lang="pt-BR" sz="1800" dirty="0">
                <a:cs typeface="Times New Roman"/>
              </a:rPr>
              <a:t>  </a:t>
            </a:r>
            <a:endParaRPr lang="pt-BR" sz="1800" dirty="0"/>
          </a:p>
          <a:p>
            <a:pPr lvl="1">
              <a:buFont typeface="Arial" panose="020B0604020202020204" pitchFamily="34" charset="0"/>
              <a:buChar char="•"/>
            </a:pPr>
            <a:endParaRPr lang="pt-BR" sz="1800" dirty="0">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xmlns="" id="{FE4B7621-C865-485F-82B5-93A557544D78}"/>
              </a:ext>
            </a:extLst>
          </p:cNvPr>
          <p:cNvSpPr>
            <a:spLocks noGrp="1"/>
          </p:cNvSpPr>
          <p:nvPr>
            <p:ph type="body" sz="quarter" idx="21"/>
          </p:nvPr>
        </p:nvSpPr>
        <p:spPr/>
        <p:txBody>
          <a:bodyPr/>
          <a:lstStyle/>
          <a:p>
            <a:endParaRPr lang="en-US"/>
          </a:p>
        </p:txBody>
      </p:sp>
      <p:sp>
        <p:nvSpPr>
          <p:cNvPr id="13" name="Title 7">
            <a:extLst>
              <a:ext uri="{FF2B5EF4-FFF2-40B4-BE49-F238E27FC236}">
                <a16:creationId xmlns:a16="http://schemas.microsoft.com/office/drawing/2014/main" xmlns="" id="{F9DA90CF-88DA-4E34-A48D-1530B8514C23}"/>
              </a:ext>
            </a:extLst>
          </p:cNvPr>
          <p:cNvSpPr>
            <a:spLocks noGrp="1"/>
          </p:cNvSpPr>
          <p:nvPr>
            <p:ph type="title"/>
          </p:nvPr>
        </p:nvSpPr>
        <p:spPr>
          <a:xfrm>
            <a:off x="480485" y="402843"/>
            <a:ext cx="8160000" cy="392476"/>
          </a:xfrm>
        </p:spPr>
        <p:txBody>
          <a:bodyPr vert="horz" lIns="18000" tIns="0" rIns="360000" bIns="0" rtlCol="0" anchor="ctr">
            <a:noAutofit/>
          </a:bodyPr>
          <a:lstStyle/>
          <a:p>
            <a:r>
              <a:rPr lang="en-GB" sz="2400">
                <a:ea typeface="+mj-lt"/>
                <a:cs typeface="+mj-lt"/>
              </a:rPr>
              <a:t>Survey coordination and planning</a:t>
            </a:r>
            <a:endParaRPr lang="en-GB" sz="2400" b="0">
              <a:ea typeface="+mj-lt"/>
              <a:cs typeface="+mj-lt"/>
            </a:endParaRPr>
          </a:p>
          <a:p>
            <a:endParaRPr lang="en-GB" sz="2400">
              <a:latin typeface="+mj-lt"/>
              <a:ea typeface="Ebrima"/>
              <a:cs typeface="Ebrima"/>
            </a:endParaRPr>
          </a:p>
        </p:txBody>
      </p:sp>
      <p:pic>
        <p:nvPicPr>
          <p:cNvPr id="10" name="Picture 9">
            <a:extLst>
              <a:ext uri="{FF2B5EF4-FFF2-40B4-BE49-F238E27FC236}">
                <a16:creationId xmlns:a16="http://schemas.microsoft.com/office/drawing/2014/main" xmlns="" id="{5BBE31FC-07FC-4D67-A6EB-BBB8A8A2F2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97688" y="-1863"/>
            <a:ext cx="4661556" cy="6858000"/>
          </a:xfrm>
          <a:prstGeom prst="parallelogram">
            <a:avLst/>
          </a:prstGeom>
        </p:spPr>
      </p:pic>
    </p:spTree>
    <p:extLst>
      <p:ext uri="{BB962C8B-B14F-4D97-AF65-F5344CB8AC3E}">
        <p14:creationId xmlns:p14="http://schemas.microsoft.com/office/powerpoint/2010/main" val="3419701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7DBD10-FC6D-48E6-8312-3B8AD57CF235}"/>
              </a:ext>
            </a:extLst>
          </p:cNvPr>
          <p:cNvSpPr>
            <a:spLocks noGrp="1"/>
          </p:cNvSpPr>
          <p:nvPr>
            <p:ph type="title"/>
          </p:nvPr>
        </p:nvSpPr>
        <p:spPr/>
        <p:txBody>
          <a:bodyPr/>
          <a:lstStyle/>
          <a:p>
            <a:r>
              <a:rPr lang="en-GB" sz="2400">
                <a:ea typeface="+mj-lt"/>
                <a:cs typeface="+mj-lt"/>
              </a:rPr>
              <a:t>Overview of the key steps for survey implementation</a:t>
            </a:r>
            <a:endParaRPr lang="en-GB" sz="2400" b="0">
              <a:ea typeface="+mj-lt"/>
              <a:cs typeface="+mj-lt"/>
            </a:endParaRPr>
          </a:p>
          <a:p>
            <a:endParaRPr lang="en-GB" sz="2400">
              <a:ea typeface="+mj-lt"/>
              <a:cs typeface="+mj-lt"/>
            </a:endParaRPr>
          </a:p>
        </p:txBody>
      </p:sp>
      <p:sp>
        <p:nvSpPr>
          <p:cNvPr id="4" name="Date Placeholder 3">
            <a:extLst>
              <a:ext uri="{FF2B5EF4-FFF2-40B4-BE49-F238E27FC236}">
                <a16:creationId xmlns:a16="http://schemas.microsoft.com/office/drawing/2014/main" xmlns="" id="{C1DB291D-81EF-4EA7-AF6F-8CCF79F5360F}"/>
              </a:ext>
            </a:extLst>
          </p:cNvPr>
          <p:cNvSpPr>
            <a:spLocks noGrp="1"/>
          </p:cNvSpPr>
          <p:nvPr>
            <p:ph type="dt" sz="half" idx="10"/>
          </p:nvPr>
        </p:nvSpPr>
        <p:spPr/>
        <p:txBody>
          <a:bodyPr/>
          <a:lstStyle/>
          <a:p>
            <a:fld id="{D2EDC0F5-ADB6-4E00-A326-9CEE881FEA90}" type="datetimeFigureOut">
              <a:rPr lang="en-US" smtClean="0"/>
              <a:t>3/22/2021</a:t>
            </a:fld>
            <a:endParaRPr lang="en-US"/>
          </a:p>
        </p:txBody>
      </p:sp>
      <p:sp>
        <p:nvSpPr>
          <p:cNvPr id="5" name="Footer Placeholder 4">
            <a:extLst>
              <a:ext uri="{FF2B5EF4-FFF2-40B4-BE49-F238E27FC236}">
                <a16:creationId xmlns:a16="http://schemas.microsoft.com/office/drawing/2014/main" xmlns="" id="{22A81DBA-9830-4BAC-823A-8B80259B5C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045C368-9B0D-48F8-B279-2E488495DBF9}"/>
              </a:ext>
            </a:extLst>
          </p:cNvPr>
          <p:cNvSpPr>
            <a:spLocks noGrp="1"/>
          </p:cNvSpPr>
          <p:nvPr>
            <p:ph type="sldNum" sz="quarter" idx="12"/>
          </p:nvPr>
        </p:nvSpPr>
        <p:spPr/>
        <p:txBody>
          <a:bodyPr/>
          <a:lstStyle/>
          <a:p>
            <a:fld id="{4A7EA0B7-9ED7-412B-8AFC-539CD9624B4C}" type="slidenum">
              <a:rPr lang="en-US" smtClean="0"/>
              <a:t>7</a:t>
            </a:fld>
            <a:endParaRPr lang="en-US"/>
          </a:p>
        </p:txBody>
      </p:sp>
      <p:pic>
        <p:nvPicPr>
          <p:cNvPr id="10" name="Picture 10" descr="Text, timeline&#10;&#10;Description automatically generated">
            <a:extLst>
              <a:ext uri="{FF2B5EF4-FFF2-40B4-BE49-F238E27FC236}">
                <a16:creationId xmlns:a16="http://schemas.microsoft.com/office/drawing/2014/main" xmlns="" id="{D18F567E-228A-4043-AAC4-EC4C755E0BE7}"/>
              </a:ext>
            </a:extLst>
          </p:cNvPr>
          <p:cNvPicPr>
            <a:picLocks noGrp="1" noChangeAspect="1"/>
          </p:cNvPicPr>
          <p:nvPr>
            <p:ph idx="1"/>
          </p:nvPr>
        </p:nvPicPr>
        <p:blipFill>
          <a:blip r:embed="rId2"/>
          <a:stretch>
            <a:fillRect/>
          </a:stretch>
        </p:blipFill>
        <p:spPr>
          <a:xfrm>
            <a:off x="716747" y="824268"/>
            <a:ext cx="10108019" cy="4237200"/>
          </a:xfrm>
        </p:spPr>
      </p:pic>
    </p:spTree>
    <p:extLst>
      <p:ext uri="{BB962C8B-B14F-4D97-AF65-F5344CB8AC3E}">
        <p14:creationId xmlns:p14="http://schemas.microsoft.com/office/powerpoint/2010/main" val="1980258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9">
            <a:extLst>
              <a:ext uri="{FF2B5EF4-FFF2-40B4-BE49-F238E27FC236}">
                <a16:creationId xmlns:a16="http://schemas.microsoft.com/office/drawing/2014/main" xmlns="" id="{CDB9573B-933F-4B83-9385-772F1635BC9D}"/>
              </a:ext>
            </a:extLst>
          </p:cNvPr>
          <p:cNvSpPr>
            <a:spLocks noGrp="1" noChangeArrowheads="1"/>
          </p:cNvSpPr>
          <p:nvPr>
            <p:ph type="title"/>
          </p:nvPr>
        </p:nvSpPr>
        <p:spPr>
          <a:xfrm>
            <a:off x="514349" y="333375"/>
            <a:ext cx="9334579" cy="407909"/>
          </a:xfrm>
        </p:spPr>
        <p:txBody>
          <a:bodyPr/>
          <a:lstStyle/>
          <a:p>
            <a:pPr eaLnBrk="1" hangingPunct="1"/>
            <a:r>
              <a:rPr lang="en-GB" altLang="en-US" sz="2400"/>
              <a:t>Key steps for survey implementation</a:t>
            </a:r>
            <a:endParaRPr lang="en-US" altLang="en-US" sz="2400"/>
          </a:p>
        </p:txBody>
      </p:sp>
      <p:graphicFrame>
        <p:nvGraphicFramePr>
          <p:cNvPr id="2" name="Diagram 1">
            <a:extLst>
              <a:ext uri="{FF2B5EF4-FFF2-40B4-BE49-F238E27FC236}">
                <a16:creationId xmlns:a16="http://schemas.microsoft.com/office/drawing/2014/main" xmlns="" id="{A128272F-EF18-47C2-8EF9-AF3E226DE2D3}"/>
              </a:ext>
            </a:extLst>
          </p:cNvPr>
          <p:cNvGraphicFramePr/>
          <p:nvPr/>
        </p:nvGraphicFramePr>
        <p:xfrm>
          <a:off x="673740" y="531993"/>
          <a:ext cx="11012124" cy="5561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7371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p:cNvSpPr>
            <a:spLocks noGrp="1"/>
          </p:cNvSpPr>
          <p:nvPr>
            <p:ph idx="1"/>
          </p:nvPr>
        </p:nvSpPr>
        <p:spPr>
          <a:xfrm>
            <a:off x="480000" y="890344"/>
            <a:ext cx="7419661" cy="4688617"/>
          </a:xfrm>
        </p:spPr>
        <p:txBody>
          <a:bodyPr vert="horz" lIns="18000" tIns="0" rIns="18000" bIns="0" rtlCol="0" anchor="t">
            <a:noAutofit/>
          </a:bodyPr>
          <a:lstStyle/>
          <a:p>
            <a:pPr>
              <a:lnSpc>
                <a:spcPct val="100000"/>
              </a:lnSpc>
              <a:spcBef>
                <a:spcPts val="0"/>
              </a:spcBef>
              <a:spcAft>
                <a:spcPts val="0"/>
              </a:spcAft>
            </a:pPr>
            <a:r>
              <a:rPr lang="en-US" sz="1800" dirty="0">
                <a:ea typeface="+mn-lt"/>
                <a:cs typeface="+mn-lt"/>
              </a:rPr>
              <a:t>Survey Coordinating Group (SCG)</a:t>
            </a:r>
          </a:p>
          <a:p>
            <a:pPr>
              <a:lnSpc>
                <a:spcPct val="100000"/>
              </a:lnSpc>
              <a:spcBef>
                <a:spcPts val="0"/>
              </a:spcBef>
              <a:spcAft>
                <a:spcPts val="0"/>
              </a:spcAft>
            </a:pPr>
            <a:endParaRPr lang="en-US" sz="1800" dirty="0">
              <a:ea typeface="+mn-lt"/>
              <a:cs typeface="+mn-lt"/>
            </a:endParaRPr>
          </a:p>
          <a:p>
            <a:pPr>
              <a:lnSpc>
                <a:spcPct val="100000"/>
              </a:lnSpc>
              <a:spcBef>
                <a:spcPts val="0"/>
              </a:spcBef>
              <a:spcAft>
                <a:spcPts val="0"/>
              </a:spcAft>
            </a:pPr>
            <a:r>
              <a:rPr lang="en-US" sz="1800" dirty="0">
                <a:ea typeface="+mn-lt"/>
                <a:cs typeface="+mn-lt"/>
              </a:rPr>
              <a:t>The SCG provides overall support for the survey implementation through technical and/or potential financial assistance. Support is provided throughout the entire survey process by:</a:t>
            </a:r>
            <a:endParaRPr lang="en-US" dirty="0"/>
          </a:p>
          <a:p>
            <a:pPr marL="742950" lvl="1">
              <a:lnSpc>
                <a:spcPct val="100000"/>
              </a:lnSpc>
              <a:spcBef>
                <a:spcPts val="0"/>
              </a:spcBef>
              <a:spcAft>
                <a:spcPts val="0"/>
              </a:spcAft>
              <a:buClr>
                <a:srgbClr val="000000"/>
              </a:buClr>
              <a:buFont typeface="Arial,Sans-Serif"/>
              <a:buChar char="•"/>
            </a:pPr>
            <a:r>
              <a:rPr lang="en-US" sz="1800" dirty="0">
                <a:ea typeface="+mn-lt"/>
                <a:cs typeface="+mn-lt"/>
              </a:rPr>
              <a:t>Defining the scope and frequency of the survey</a:t>
            </a:r>
          </a:p>
          <a:p>
            <a:pPr marL="742950" lvl="1">
              <a:lnSpc>
                <a:spcPct val="100000"/>
              </a:lnSpc>
              <a:spcBef>
                <a:spcPts val="0"/>
              </a:spcBef>
              <a:spcAft>
                <a:spcPts val="0"/>
              </a:spcAft>
              <a:buClr>
                <a:srgbClr val="000000"/>
              </a:buClr>
              <a:buFont typeface="Arial,Sans-Serif"/>
              <a:buChar char="•"/>
            </a:pPr>
            <a:r>
              <a:rPr lang="en-US" sz="1800" dirty="0">
                <a:ea typeface="+mn-lt"/>
                <a:cs typeface="+mn-lt"/>
              </a:rPr>
              <a:t>Input on survey tools adaptation</a:t>
            </a:r>
          </a:p>
          <a:p>
            <a:pPr marL="742950" lvl="1">
              <a:lnSpc>
                <a:spcPct val="100000"/>
              </a:lnSpc>
              <a:spcBef>
                <a:spcPts val="0"/>
              </a:spcBef>
              <a:spcAft>
                <a:spcPts val="0"/>
              </a:spcAft>
              <a:buClr>
                <a:srgbClr val="000000"/>
              </a:buClr>
              <a:buFont typeface="Arial,Sans-Serif"/>
              <a:buChar char="•"/>
            </a:pPr>
            <a:r>
              <a:rPr lang="en-US" sz="1800" dirty="0">
                <a:ea typeface="+mn-lt"/>
                <a:cs typeface="+mn-lt"/>
              </a:rPr>
              <a:t>Development of survey protocols</a:t>
            </a:r>
          </a:p>
          <a:p>
            <a:pPr marL="742950" lvl="1">
              <a:lnSpc>
                <a:spcPct val="100000"/>
              </a:lnSpc>
              <a:spcBef>
                <a:spcPts val="0"/>
              </a:spcBef>
              <a:spcAft>
                <a:spcPts val="0"/>
              </a:spcAft>
              <a:buClr>
                <a:srgbClr val="000000"/>
              </a:buClr>
              <a:buFont typeface="Arial,Sans-Serif"/>
              <a:buChar char="•"/>
            </a:pPr>
            <a:r>
              <a:rPr lang="en-US" sz="1800" dirty="0">
                <a:ea typeface="+mn-lt"/>
                <a:cs typeface="+mn-lt"/>
              </a:rPr>
              <a:t>Interpretation and use of results</a:t>
            </a:r>
          </a:p>
          <a:p>
            <a:pPr marL="742950" lvl="1">
              <a:lnSpc>
                <a:spcPct val="100000"/>
              </a:lnSpc>
              <a:spcBef>
                <a:spcPts val="0"/>
              </a:spcBef>
              <a:spcAft>
                <a:spcPts val="0"/>
              </a:spcAft>
              <a:buClr>
                <a:srgbClr val="000000"/>
              </a:buClr>
              <a:buFont typeface="Arial,Sans-Serif"/>
              <a:buChar char="•"/>
            </a:pPr>
            <a:r>
              <a:rPr lang="en-US" sz="1800" dirty="0">
                <a:ea typeface="+mn-lt"/>
                <a:cs typeface="+mn-lt"/>
              </a:rPr>
              <a:t>Policy dialogue and planning</a:t>
            </a:r>
          </a:p>
          <a:p>
            <a:pPr>
              <a:lnSpc>
                <a:spcPct val="100000"/>
              </a:lnSpc>
              <a:spcBef>
                <a:spcPts val="0"/>
              </a:spcBef>
              <a:spcAft>
                <a:spcPts val="0"/>
              </a:spcAft>
            </a:pPr>
            <a:endParaRPr lang="en-US" sz="1800" dirty="0">
              <a:ea typeface="+mn-lt"/>
              <a:cs typeface="+mn-lt"/>
            </a:endParaRPr>
          </a:p>
          <a:p>
            <a:endParaRPr lang="en-GB" sz="1800" dirty="0">
              <a:ea typeface="+mn-lt"/>
              <a:cs typeface="+mn-lt"/>
            </a:endParaRPr>
          </a:p>
          <a:p>
            <a:endParaRPr lang="pt-BR" sz="1800" dirty="0">
              <a:ea typeface="+mn-lt"/>
              <a:cs typeface="+mn-lt"/>
            </a:endParaRPr>
          </a:p>
          <a:p>
            <a:r>
              <a:rPr lang="pt-BR" sz="1800" dirty="0">
                <a:cs typeface="Times New Roman"/>
              </a:rPr>
              <a:t>  </a:t>
            </a:r>
            <a:endParaRPr lang="pt-BR" sz="1800" dirty="0"/>
          </a:p>
          <a:p>
            <a:pPr lvl="1">
              <a:buFont typeface="Arial" panose="020B0604020202020204" pitchFamily="34" charset="0"/>
              <a:buChar char="•"/>
            </a:pPr>
            <a:endParaRPr lang="pt-BR" sz="1800" dirty="0">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xmlns="" id="{FE4B7621-C865-485F-82B5-93A557544D78}"/>
              </a:ext>
            </a:extLst>
          </p:cNvPr>
          <p:cNvSpPr>
            <a:spLocks noGrp="1"/>
          </p:cNvSpPr>
          <p:nvPr>
            <p:ph type="body" sz="quarter" idx="21"/>
          </p:nvPr>
        </p:nvSpPr>
        <p:spPr/>
        <p:txBody>
          <a:bodyPr/>
          <a:lstStyle/>
          <a:p>
            <a:endParaRPr lang="en-US"/>
          </a:p>
        </p:txBody>
      </p:sp>
      <p:sp>
        <p:nvSpPr>
          <p:cNvPr id="13" name="Title 7">
            <a:extLst>
              <a:ext uri="{FF2B5EF4-FFF2-40B4-BE49-F238E27FC236}">
                <a16:creationId xmlns:a16="http://schemas.microsoft.com/office/drawing/2014/main" xmlns="" id="{F9DA90CF-88DA-4E34-A48D-1530B8514C23}"/>
              </a:ext>
            </a:extLst>
          </p:cNvPr>
          <p:cNvSpPr>
            <a:spLocks noGrp="1"/>
          </p:cNvSpPr>
          <p:nvPr>
            <p:ph type="title"/>
          </p:nvPr>
        </p:nvSpPr>
        <p:spPr>
          <a:xfrm>
            <a:off x="480485" y="402843"/>
            <a:ext cx="8160000" cy="392476"/>
          </a:xfrm>
        </p:spPr>
        <p:txBody>
          <a:bodyPr vert="horz" lIns="18000" tIns="0" rIns="360000" bIns="0" rtlCol="0" anchor="ctr">
            <a:noAutofit/>
          </a:bodyPr>
          <a:lstStyle/>
          <a:p>
            <a:r>
              <a:rPr lang="en-US" sz="2400">
                <a:ea typeface="+mj-lt"/>
                <a:cs typeface="+mj-lt"/>
              </a:rPr>
              <a:t> </a:t>
            </a:r>
            <a:r>
              <a:rPr lang="en-GB" sz="2400">
                <a:ea typeface="+mj-lt"/>
                <a:cs typeface="+mj-lt"/>
              </a:rPr>
              <a:t>Survey coordination and planning</a:t>
            </a:r>
            <a:endParaRPr lang="en-US" sz="2400" b="0">
              <a:ea typeface="+mj-lt"/>
              <a:cs typeface="+mj-lt"/>
            </a:endParaRPr>
          </a:p>
          <a:p>
            <a:endParaRPr lang="en-US" sz="2400">
              <a:ea typeface="Ebrima"/>
              <a:cs typeface="Ebrima"/>
            </a:endParaRPr>
          </a:p>
        </p:txBody>
      </p:sp>
      <p:pic>
        <p:nvPicPr>
          <p:cNvPr id="10" name="Picture 9">
            <a:extLst>
              <a:ext uri="{FF2B5EF4-FFF2-40B4-BE49-F238E27FC236}">
                <a16:creationId xmlns:a16="http://schemas.microsoft.com/office/drawing/2014/main" xmlns="" id="{5BBE31FC-07FC-4D67-A6EB-BBB8A8A2F2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97688" y="-1863"/>
            <a:ext cx="4661556" cy="6858000"/>
          </a:xfrm>
          <a:prstGeom prst="parallelogram">
            <a:avLst/>
          </a:prstGeom>
        </p:spPr>
      </p:pic>
    </p:spTree>
    <p:extLst>
      <p:ext uri="{BB962C8B-B14F-4D97-AF65-F5344CB8AC3E}">
        <p14:creationId xmlns:p14="http://schemas.microsoft.com/office/powerpoint/2010/main" val="4184986303"/>
      </p:ext>
    </p:extLst>
  </p:cSld>
  <p:clrMapOvr>
    <a:masterClrMapping/>
  </p:clrMapOvr>
</p:sld>
</file>

<file path=ppt/theme/theme1.xml><?xml version="1.0" encoding="utf-8"?>
<a:theme xmlns:a="http://schemas.openxmlformats.org/drawingml/2006/main" name="2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F2EB7E32E5A444B81751A637B8450B" ma:contentTypeVersion="13" ma:contentTypeDescription="Create a new document." ma:contentTypeScope="" ma:versionID="e25cad72d334c17f908d8e36bd5b5666">
  <xsd:schema xmlns:xsd="http://www.w3.org/2001/XMLSchema" xmlns:xs="http://www.w3.org/2001/XMLSchema" xmlns:p="http://schemas.microsoft.com/office/2006/metadata/properties" xmlns:ns3="698df9a5-162f-4433-85ad-f727d9a68241" xmlns:ns4="b3628224-3ea4-4f29-b92e-ae9903597121" targetNamespace="http://schemas.microsoft.com/office/2006/metadata/properties" ma:root="true" ma:fieldsID="96a83008feede258c6deb5bb18b322e3" ns3:_="" ns4:_="">
    <xsd:import namespace="698df9a5-162f-4433-85ad-f727d9a68241"/>
    <xsd:import namespace="b3628224-3ea4-4f29-b92e-ae990359712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8df9a5-162f-4433-85ad-f727d9a6824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28224-3ea4-4f29-b92e-ae990359712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1F254FE-9D46-4D14-9883-C70471B53F99}">
  <ds:schemaRefs>
    <ds:schemaRef ds:uri="http://schemas.microsoft.com/sharepoint/v3/contenttype/forms"/>
  </ds:schemaRefs>
</ds:datastoreItem>
</file>

<file path=customXml/itemProps2.xml><?xml version="1.0" encoding="utf-8"?>
<ds:datastoreItem xmlns:ds="http://schemas.openxmlformats.org/officeDocument/2006/customXml" ds:itemID="{0AA32C80-EA97-47ED-986D-6B6DCDACA19A}">
  <ds:schemaRefs>
    <ds:schemaRef ds:uri="698df9a5-162f-4433-85ad-f727d9a68241"/>
    <ds:schemaRef ds:uri="b3628224-3ea4-4f29-b92e-ae99035971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B0F457F-BC3D-42BD-9ED4-C7C74491E575}">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b3628224-3ea4-4f29-b92e-ae9903597121"/>
    <ds:schemaRef ds:uri="698df9a5-162f-4433-85ad-f727d9a68241"/>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651</TotalTime>
  <Words>1466</Words>
  <Application>Microsoft Office PowerPoint</Application>
  <PresentationFormat>Widescreen</PresentationFormat>
  <Paragraphs>471</Paragraphs>
  <Slides>21</Slides>
  <Notes>18</Notes>
  <HiddenSlides>3</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Times New Roman</vt:lpstr>
      <vt:lpstr>Segoe UI</vt:lpstr>
      <vt:lpstr>Ebrima</vt:lpstr>
      <vt:lpstr>Wingdings</vt:lpstr>
      <vt:lpstr>Arial</vt:lpstr>
      <vt:lpstr>Calibri</vt:lpstr>
      <vt:lpstr>Symbol</vt:lpstr>
      <vt:lpstr>Arial,Sans-Serif</vt:lpstr>
      <vt:lpstr>2_Office Theme</vt:lpstr>
      <vt:lpstr>3_Office Theme</vt:lpstr>
      <vt:lpstr>Frontline service readiness assessments</vt:lpstr>
      <vt:lpstr>Frontline service readiness assessments: Session overview</vt:lpstr>
      <vt:lpstr>Frontline service readiness assessments</vt:lpstr>
      <vt:lpstr>Session 2: Overall planning for the assessments</vt:lpstr>
      <vt:lpstr>PowerPoint Presentation</vt:lpstr>
      <vt:lpstr>Survey coordination and planning </vt:lpstr>
      <vt:lpstr>Overview of the key steps for survey implementation </vt:lpstr>
      <vt:lpstr>Key steps for survey implementation</vt:lpstr>
      <vt:lpstr> Survey coordination and planning </vt:lpstr>
      <vt:lpstr>Survey coordination and planning</vt:lpstr>
      <vt:lpstr>Survey scope and frequency </vt:lpstr>
      <vt:lpstr>Survey scope and frequency</vt:lpstr>
      <vt:lpstr>Survey implementation team </vt:lpstr>
      <vt:lpstr>Survey implementation team</vt:lpstr>
      <vt:lpstr>Survey implementation team</vt:lpstr>
      <vt:lpstr>Survey coordination and planning</vt:lpstr>
      <vt:lpstr>PowerPoint Presentation</vt:lpstr>
      <vt:lpstr>Prepare for data collection and budget</vt:lpstr>
      <vt:lpstr>Prepare for data collection and budget</vt:lpstr>
      <vt:lpstr>Prepare for data collection and budget</vt:lpstr>
      <vt:lpstr>Closing slide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Benedikt Fischer</dc:creator>
  <cp:lastModifiedBy>Yoonjoung Choi</cp:lastModifiedBy>
  <cp:revision>178</cp:revision>
  <dcterms:created xsi:type="dcterms:W3CDTF">2016-09-26T17:27:22Z</dcterms:created>
  <dcterms:modified xsi:type="dcterms:W3CDTF">2021-03-22T22:08:03Z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0x010100ECF2EB7E32E5A444B81751A637B8450B</vt:lpwstr>
  </property>
</Properties>
</file>