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omments/comment2.xml" ContentType="application/vnd.openxmlformats-officedocument.presentationml.comment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omments/comment3.xml" ContentType="application/vnd.openxmlformats-officedocument.presentationml.comment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bookmarkIdSeed="2">
  <p:sldMasterIdLst>
    <p:sldMasterId id="2147483706" r:id="rId4"/>
    <p:sldMasterId id="2147483727" r:id="rId5"/>
  </p:sldMasterIdLst>
  <p:notesMasterIdLst>
    <p:notesMasterId r:id="rId24"/>
  </p:notesMasterIdLst>
  <p:handoutMasterIdLst>
    <p:handoutMasterId r:id="rId25"/>
  </p:handoutMasterIdLst>
  <p:sldIdLst>
    <p:sldId id="311" r:id="rId6"/>
    <p:sldId id="2147374481" r:id="rId7"/>
    <p:sldId id="2147374783" r:id="rId8"/>
    <p:sldId id="2147374820" r:id="rId9"/>
    <p:sldId id="2147374773" r:id="rId10"/>
    <p:sldId id="2147374774" r:id="rId11"/>
    <p:sldId id="2147374776" r:id="rId12"/>
    <p:sldId id="2147374777" r:id="rId13"/>
    <p:sldId id="2147374778" r:id="rId14"/>
    <p:sldId id="2147374779" r:id="rId15"/>
    <p:sldId id="2147374780" r:id="rId16"/>
    <p:sldId id="2147374781" r:id="rId17"/>
    <p:sldId id="2147374782" r:id="rId18"/>
    <p:sldId id="2147374775" r:id="rId19"/>
    <p:sldId id="2147374772" r:id="rId20"/>
    <p:sldId id="2147374784" r:id="rId21"/>
    <p:sldId id="2147374786" r:id="rId22"/>
    <p:sldId id="2147374596" r:id="rId23"/>
  </p:sldIdLst>
  <p:sldSz cx="12192000" cy="6858000"/>
  <p:notesSz cx="6858000" cy="9144000"/>
  <p:embeddedFontLst>
    <p:embeddedFont>
      <p:font typeface="Calibri" panose="020F0502020204030204" pitchFamily="34" charset="0"/>
      <p:regular r:id="rId26"/>
      <p:bold r:id="rId27"/>
      <p:italic r:id="rId28"/>
      <p:boldItalic r:id="rId29"/>
    </p:embeddedFont>
    <p:embeddedFont>
      <p:font typeface="Ebrima" panose="02000000000000000000" pitchFamily="2" charset="0"/>
      <p:regular r:id="rId30"/>
      <p:bold r:id="rId31"/>
    </p:embeddedFont>
    <p:embeddedFont>
      <p:font typeface="Segoe UI" panose="020B0502040204020203" pitchFamily="34" charset="0"/>
      <p:regular r:id="rId32"/>
      <p:bold r:id="rId33"/>
      <p:italic r:id="rId34"/>
      <p:boldItalic r:id="rId35"/>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EB52B4E-2C0B-4110-B64C-D49B0A1958EB}">
          <p14:sldIdLst>
            <p14:sldId id="311"/>
            <p14:sldId id="2147374481"/>
          </p14:sldIdLst>
        </p14:section>
        <p14:section name="Untitled Section" id="{95379306-3AA0-42D2-9C18-A7AB6FA55E4B}">
          <p14:sldIdLst>
            <p14:sldId id="2147374783"/>
            <p14:sldId id="2147374820"/>
            <p14:sldId id="2147374773"/>
            <p14:sldId id="2147374774"/>
            <p14:sldId id="2147374776"/>
            <p14:sldId id="2147374777"/>
            <p14:sldId id="2147374778"/>
            <p14:sldId id="2147374779"/>
            <p14:sldId id="2147374780"/>
            <p14:sldId id="2147374781"/>
            <p14:sldId id="2147374782"/>
            <p14:sldId id="2147374775"/>
            <p14:sldId id="2147374772"/>
            <p14:sldId id="2147374784"/>
            <p14:sldId id="2147374786"/>
            <p14:sldId id="2147374596"/>
          </p14:sldIdLst>
        </p14:section>
      </p14:sectionLst>
    </p:ext>
    <p:ext uri="{EFAFB233-063F-42B5-8137-9DF3F51BA10A}">
      <p15:sldGuideLst xmlns:p15="http://schemas.microsoft.com/office/powerpoint/2012/main">
        <p15:guide id="1" orient="horz" pos="2208"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elsea Maria TAYLOR" initials="CMT" lastIdx="14" clrIdx="0">
    <p:extLst>
      <p:ext uri="{19B8F6BF-5375-455C-9EA6-DF929625EA0E}">
        <p15:presenceInfo xmlns:p15="http://schemas.microsoft.com/office/powerpoint/2012/main" userId="S::ctaylor@who.int::e00f49f0-2072-454b-b23e-9b80ef311e2b" providerId="AD"/>
      </p:ext>
    </p:extLst>
  </p:cmAuthor>
  <p:cmAuthor id="2" name="RIVAS-MORELLO, Briana" initials="RB" lastIdx="1" clrIdx="1">
    <p:extLst>
      <p:ext uri="{19B8F6BF-5375-455C-9EA6-DF929625EA0E}">
        <p15:presenceInfo xmlns:p15="http://schemas.microsoft.com/office/powerpoint/2012/main" userId="S-1-5-21-1446143339-2250552318-1255726049-233473" providerId="AD"/>
      </p:ext>
    </p:extLst>
  </p:cmAuthor>
  <p:cmAuthor id="3" name="charissa varma" initials="cv" lastIdx="33" clrIdx="2">
    <p:extLst>
      <p:ext uri="{19B8F6BF-5375-455C-9EA6-DF929625EA0E}">
        <p15:presenceInfo xmlns:p15="http://schemas.microsoft.com/office/powerpoint/2012/main" userId="3391d1bd0b85eb4d" providerId="Windows Live"/>
      </p:ext>
    </p:extLst>
  </p:cmAuthor>
  <p:cmAuthor id="4" name="Yoonjoung Choi" initials="YC" lastIdx="11" clrIdx="3">
    <p:extLst>
      <p:ext uri="{19B8F6BF-5375-455C-9EA6-DF929625EA0E}">
        <p15:presenceInfo xmlns:p15="http://schemas.microsoft.com/office/powerpoint/2012/main" userId="Yoonjoung Choi" providerId="None"/>
      </p:ext>
    </p:extLst>
  </p:cmAuthor>
  <p:cmAuthor id="5" name="charissa.varma@gmail.com" initials="ch" lastIdx="17" clrIdx="4">
    <p:extLst>
      <p:ext uri="{19B8F6BF-5375-455C-9EA6-DF929625EA0E}">
        <p15:presenceInfo xmlns:p15="http://schemas.microsoft.com/office/powerpoint/2012/main" userId="S::urn:spo:guest#charissa.varma@gmail.com::"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CC"/>
    <a:srgbClr val="1A9DD1"/>
    <a:srgbClr val="FF9933"/>
    <a:srgbClr val="6EAA2E"/>
    <a:srgbClr val="FFFF00"/>
    <a:srgbClr val="00528A"/>
    <a:srgbClr val="DEEDFA"/>
    <a:srgbClr val="EBF9FF"/>
    <a:srgbClr val="E8F6FC"/>
    <a:srgbClr val="00458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28C2B57-D753-E22F-08FC-F625644886F7}" v="21" dt="2021-02-17T18:15:40.305"/>
    <p1510:client id="{2078A39C-25B4-4B28-6F7B-438BCE908131}" v="5" dt="2021-01-30T20:52:58.127"/>
    <p1510:client id="{4D85CCAF-1261-285E-8635-C1E1EA8DFBCF}" v="4" dt="2021-01-30T20:30:44.195"/>
    <p1510:client id="{9C8CCA9E-8AE8-EB16-E49B-1459A8A0FF30}" v="458" dt="2021-02-17T17:38:37.916"/>
    <p1510:client id="{D39ECE44-7212-719C-BA09-3F5377D8E0F8}" v="385" dt="2021-01-28T23:47:21.212"/>
    <p1510:client id="{EEA4B79F-B0FE-B000-DE6D-F189F997D1CB}" v="66" dt="2021-03-25T06:55:14.837"/>
  </p1510:revLst>
</p1510:revInfo>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8892" autoAdjust="0"/>
    <p:restoredTop sz="50595" autoAdjust="0"/>
  </p:normalViewPr>
  <p:slideViewPr>
    <p:cSldViewPr snapToGrid="0">
      <p:cViewPr varScale="1">
        <p:scale>
          <a:sx n="59" d="100"/>
          <a:sy n="59" d="100"/>
        </p:scale>
        <p:origin x="1710" y="66"/>
      </p:cViewPr>
      <p:guideLst>
        <p:guide orient="horz" pos="2208"/>
        <p:guide pos="3840"/>
      </p:guideLst>
    </p:cSldViewPr>
  </p:slideViewPr>
  <p:notesTextViewPr>
    <p:cViewPr>
      <p:scale>
        <a:sx n="150" d="100"/>
        <a:sy n="150" d="100"/>
      </p:scale>
      <p:origin x="0" y="0"/>
    </p:cViewPr>
  </p:notesTextViewPr>
  <p:sorterViewPr>
    <p:cViewPr>
      <p:scale>
        <a:sx n="66" d="100"/>
        <a:sy n="66" d="100"/>
      </p:scale>
      <p:origin x="0" y="0"/>
    </p:cViewPr>
  </p:sorter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font" Target="fonts/font1.fntdata"/><Relationship Id="rId39" Type="http://schemas.openxmlformats.org/officeDocument/2006/relationships/theme" Target="theme/theme1.xml"/><Relationship Id="rId21" Type="http://schemas.openxmlformats.org/officeDocument/2006/relationships/slide" Target="slides/slide16.xml"/><Relationship Id="rId34" Type="http://schemas.openxmlformats.org/officeDocument/2006/relationships/font" Target="fonts/font9.fntdata"/><Relationship Id="rId42" Type="http://schemas.microsoft.com/office/2015/10/relationships/revisionInfo" Target="revisionInfo.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font" Target="fonts/font4.fntdata"/><Relationship Id="rId4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32" Type="http://schemas.openxmlformats.org/officeDocument/2006/relationships/font" Target="fonts/font7.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font" Target="fonts/font3.fntdata"/><Relationship Id="rId36"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font" Target="fonts/font6.fntdata"/><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handoutMaster" Target="handoutMasters/handoutMaster1.xml"/><Relationship Id="rId33" Type="http://schemas.openxmlformats.org/officeDocument/2006/relationships/font" Target="fonts/font8.fntdata"/><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arissa.varma@gmail.com" userId="S::urn:spo:guest#charissa.varma@gmail.com::" providerId="AD" clId="Web-{A85628EF-325E-1E9A-89DE-034219F79C30}"/>
    <pc:docChg chg="addSld delSld modSld sldOrd modSection">
      <pc:chgData name="charissa.varma@gmail.com" userId="S::urn:spo:guest#charissa.varma@gmail.com::" providerId="AD" clId="Web-{A85628EF-325E-1E9A-89DE-034219F79C30}" dt="2021-01-26T17:25:56.897" v="454"/>
      <pc:docMkLst>
        <pc:docMk/>
      </pc:docMkLst>
      <pc:sldChg chg="modSp">
        <pc:chgData name="charissa.varma@gmail.com" userId="S::urn:spo:guest#charissa.varma@gmail.com::" providerId="AD" clId="Web-{A85628EF-325E-1E9A-89DE-034219F79C30}" dt="2021-01-26T16:38:52.412" v="63" actId="20577"/>
        <pc:sldMkLst>
          <pc:docMk/>
          <pc:sldMk cId="1122820721" sldId="2147374325"/>
        </pc:sldMkLst>
        <pc:spChg chg="mod">
          <ac:chgData name="charissa.varma@gmail.com" userId="S::urn:spo:guest#charissa.varma@gmail.com::" providerId="AD" clId="Web-{A85628EF-325E-1E9A-89DE-034219F79C30}" dt="2021-01-26T16:38:52.412" v="63" actId="20577"/>
          <ac:spMkLst>
            <pc:docMk/>
            <pc:sldMk cId="1122820721" sldId="2147374325"/>
            <ac:spMk id="3" creationId="{00000000-0000-0000-0000-000000000000}"/>
          </ac:spMkLst>
        </pc:spChg>
      </pc:sldChg>
      <pc:sldChg chg="addSp modSp">
        <pc:chgData name="charissa.varma@gmail.com" userId="S::urn:spo:guest#charissa.varma@gmail.com::" providerId="AD" clId="Web-{A85628EF-325E-1E9A-89DE-034219F79C30}" dt="2021-01-26T17:21:58.187" v="425" actId="20577"/>
        <pc:sldMkLst>
          <pc:docMk/>
          <pc:sldMk cId="2403019977" sldId="2147374342"/>
        </pc:sldMkLst>
        <pc:spChg chg="add mod">
          <ac:chgData name="charissa.varma@gmail.com" userId="S::urn:spo:guest#charissa.varma@gmail.com::" providerId="AD" clId="Web-{A85628EF-325E-1E9A-89DE-034219F79C30}" dt="2021-01-26T17:21:58.187" v="425" actId="20577"/>
          <ac:spMkLst>
            <pc:docMk/>
            <pc:sldMk cId="2403019977" sldId="2147374342"/>
            <ac:spMk id="3" creationId="{EF71BC94-F407-4DC7-9068-5EF62A6D4BE9}"/>
          </ac:spMkLst>
        </pc:spChg>
        <pc:spChg chg="mod">
          <ac:chgData name="charissa.varma@gmail.com" userId="S::urn:spo:guest#charissa.varma@gmail.com::" providerId="AD" clId="Web-{A85628EF-325E-1E9A-89DE-034219F79C30}" dt="2021-01-26T17:21:37.030" v="421" actId="20577"/>
          <ac:spMkLst>
            <pc:docMk/>
            <pc:sldMk cId="2403019977" sldId="2147374342"/>
            <ac:spMk id="8" creationId="{D5A3D4E3-E2C0-4ABB-982A-3B3A148A3730}"/>
          </ac:spMkLst>
        </pc:spChg>
      </pc:sldChg>
      <pc:sldChg chg="addSp modSp">
        <pc:chgData name="charissa.varma@gmail.com" userId="S::urn:spo:guest#charissa.varma@gmail.com::" providerId="AD" clId="Web-{A85628EF-325E-1E9A-89DE-034219F79C30}" dt="2021-01-26T17:24:59.427" v="450" actId="20577"/>
        <pc:sldMkLst>
          <pc:docMk/>
          <pc:sldMk cId="1783126291" sldId="2147374346"/>
        </pc:sldMkLst>
        <pc:spChg chg="add mod">
          <ac:chgData name="charissa.varma@gmail.com" userId="S::urn:spo:guest#charissa.varma@gmail.com::" providerId="AD" clId="Web-{A85628EF-325E-1E9A-89DE-034219F79C30}" dt="2021-01-26T17:24:59.427" v="450" actId="20577"/>
          <ac:spMkLst>
            <pc:docMk/>
            <pc:sldMk cId="1783126291" sldId="2147374346"/>
            <ac:spMk id="2" creationId="{706B2B67-F831-40B8-8C4D-3328F51E1892}"/>
          </ac:spMkLst>
        </pc:spChg>
        <pc:spChg chg="mod">
          <ac:chgData name="charissa.varma@gmail.com" userId="S::urn:spo:guest#charissa.varma@gmail.com::" providerId="AD" clId="Web-{A85628EF-325E-1E9A-89DE-034219F79C30}" dt="2021-01-26T17:24:37.738" v="444" actId="1076"/>
          <ac:spMkLst>
            <pc:docMk/>
            <pc:sldMk cId="1783126291" sldId="2147374346"/>
            <ac:spMk id="10" creationId="{00000000-0000-0000-0000-000000000000}"/>
          </ac:spMkLst>
        </pc:spChg>
        <pc:spChg chg="mod">
          <ac:chgData name="charissa.varma@gmail.com" userId="S::urn:spo:guest#charissa.varma@gmail.com::" providerId="AD" clId="Web-{A85628EF-325E-1E9A-89DE-034219F79C30}" dt="2021-01-26T17:24:19.238" v="442" actId="1076"/>
          <ac:spMkLst>
            <pc:docMk/>
            <pc:sldMk cId="1783126291" sldId="2147374346"/>
            <ac:spMk id="11" creationId="{3500743B-0197-4BE5-8C87-DFE5544A11CE}"/>
          </ac:spMkLst>
        </pc:spChg>
        <pc:spChg chg="mod">
          <ac:chgData name="charissa.varma@gmail.com" userId="S::urn:spo:guest#charissa.varma@gmail.com::" providerId="AD" clId="Web-{A85628EF-325E-1E9A-89DE-034219F79C30}" dt="2021-01-26T17:23:39.784" v="437" actId="20577"/>
          <ac:spMkLst>
            <pc:docMk/>
            <pc:sldMk cId="1783126291" sldId="2147374346"/>
            <ac:spMk id="12" creationId="{A5254F78-F46C-427F-99EB-80100070F12F}"/>
          </ac:spMkLst>
        </pc:spChg>
      </pc:sldChg>
      <pc:sldChg chg="modSp">
        <pc:chgData name="charissa.varma@gmail.com" userId="S::urn:spo:guest#charissa.varma@gmail.com::" providerId="AD" clId="Web-{A85628EF-325E-1E9A-89DE-034219F79C30}" dt="2021-01-26T16:38:44.771" v="60" actId="20577"/>
        <pc:sldMkLst>
          <pc:docMk/>
          <pc:sldMk cId="514580344" sldId="2147374347"/>
        </pc:sldMkLst>
        <pc:spChg chg="mod">
          <ac:chgData name="charissa.varma@gmail.com" userId="S::urn:spo:guest#charissa.varma@gmail.com::" providerId="AD" clId="Web-{A85628EF-325E-1E9A-89DE-034219F79C30}" dt="2021-01-26T16:38:44.771" v="60" actId="20577"/>
          <ac:spMkLst>
            <pc:docMk/>
            <pc:sldMk cId="514580344" sldId="2147374347"/>
            <ac:spMk id="10" creationId="{00000000-0000-0000-0000-000000000000}"/>
          </ac:spMkLst>
        </pc:spChg>
        <pc:spChg chg="mod">
          <ac:chgData name="charissa.varma@gmail.com" userId="S::urn:spo:guest#charissa.varma@gmail.com::" providerId="AD" clId="Web-{A85628EF-325E-1E9A-89DE-034219F79C30}" dt="2021-01-26T16:37:32.972" v="30" actId="20577"/>
          <ac:spMkLst>
            <pc:docMk/>
            <pc:sldMk cId="514580344" sldId="2147374347"/>
            <ac:spMk id="14" creationId="{6105CC3A-2BEA-4615-A50D-58465C4856DD}"/>
          </ac:spMkLst>
        </pc:spChg>
      </pc:sldChg>
      <pc:sldChg chg="modSp">
        <pc:chgData name="charissa.varma@gmail.com" userId="S::urn:spo:guest#charissa.varma@gmail.com::" providerId="AD" clId="Web-{A85628EF-325E-1E9A-89DE-034219F79C30}" dt="2021-01-26T17:25:56.897" v="454"/>
        <pc:sldMkLst>
          <pc:docMk/>
          <pc:sldMk cId="2734041837" sldId="2147374361"/>
        </pc:sldMkLst>
        <pc:spChg chg="mod">
          <ac:chgData name="charissa.varma@gmail.com" userId="S::urn:spo:guest#charissa.varma@gmail.com::" providerId="AD" clId="Web-{A85628EF-325E-1E9A-89DE-034219F79C30}" dt="2021-01-26T17:25:56.897" v="454"/>
          <ac:spMkLst>
            <pc:docMk/>
            <pc:sldMk cId="2734041837" sldId="2147374361"/>
            <ac:spMk id="8" creationId="{D5A3D4E3-E2C0-4ABB-982A-3B3A148A3730}"/>
          </ac:spMkLst>
        </pc:spChg>
      </pc:sldChg>
      <pc:sldChg chg="ord">
        <pc:chgData name="charissa.varma@gmail.com" userId="S::urn:spo:guest#charissa.varma@gmail.com::" providerId="AD" clId="Web-{A85628EF-325E-1E9A-89DE-034219F79C30}" dt="2021-01-26T16:57:41.506" v="228"/>
        <pc:sldMkLst>
          <pc:docMk/>
          <pc:sldMk cId="3102405608" sldId="2147374387"/>
        </pc:sldMkLst>
      </pc:sldChg>
      <pc:sldChg chg="modSp">
        <pc:chgData name="charissa.varma@gmail.com" userId="S::urn:spo:guest#charissa.varma@gmail.com::" providerId="AD" clId="Web-{A85628EF-325E-1E9A-89DE-034219F79C30}" dt="2021-01-26T16:57:46.006" v="229" actId="14100"/>
        <pc:sldMkLst>
          <pc:docMk/>
          <pc:sldMk cId="480358031" sldId="2147374388"/>
        </pc:sldMkLst>
        <pc:spChg chg="mod">
          <ac:chgData name="charissa.varma@gmail.com" userId="S::urn:spo:guest#charissa.varma@gmail.com::" providerId="AD" clId="Web-{A85628EF-325E-1E9A-89DE-034219F79C30}" dt="2021-01-26T16:55:42.096" v="221" actId="14100"/>
          <ac:spMkLst>
            <pc:docMk/>
            <pc:sldMk cId="480358031" sldId="2147374388"/>
            <ac:spMk id="37" creationId="{A2105828-9440-41CC-A4BF-605DB65A29A5}"/>
          </ac:spMkLst>
        </pc:spChg>
        <pc:picChg chg="mod">
          <ac:chgData name="charissa.varma@gmail.com" userId="S::urn:spo:guest#charissa.varma@gmail.com::" providerId="AD" clId="Web-{A85628EF-325E-1E9A-89DE-034219F79C30}" dt="2021-01-26T16:57:46.006" v="229" actId="14100"/>
          <ac:picMkLst>
            <pc:docMk/>
            <pc:sldMk cId="480358031" sldId="2147374388"/>
            <ac:picMk id="2" creationId="{E5D1D0C9-E03F-489A-89B3-0F6F04E983F1}"/>
          </ac:picMkLst>
        </pc:picChg>
      </pc:sldChg>
      <pc:sldChg chg="del">
        <pc:chgData name="charissa.varma@gmail.com" userId="S::urn:spo:guest#charissa.varma@gmail.com::" providerId="AD" clId="Web-{A85628EF-325E-1E9A-89DE-034219F79C30}" dt="2021-01-26T16:54:18.781" v="179"/>
        <pc:sldMkLst>
          <pc:docMk/>
          <pc:sldMk cId="1901334383" sldId="2147374393"/>
        </pc:sldMkLst>
      </pc:sldChg>
      <pc:sldChg chg="del">
        <pc:chgData name="charissa.varma@gmail.com" userId="S::urn:spo:guest#charissa.varma@gmail.com::" providerId="AD" clId="Web-{A85628EF-325E-1E9A-89DE-034219F79C30}" dt="2021-01-26T16:53:53.609" v="178"/>
        <pc:sldMkLst>
          <pc:docMk/>
          <pc:sldMk cId="894964877" sldId="2147374394"/>
        </pc:sldMkLst>
      </pc:sldChg>
      <pc:sldChg chg="modSp">
        <pc:chgData name="charissa.varma@gmail.com" userId="S::urn:spo:guest#charissa.varma@gmail.com::" providerId="AD" clId="Web-{A85628EF-325E-1E9A-89DE-034219F79C30}" dt="2021-01-26T16:50:24.040" v="155"/>
        <pc:sldMkLst>
          <pc:docMk/>
          <pc:sldMk cId="2912160203" sldId="2147374472"/>
        </pc:sldMkLst>
        <pc:spChg chg="mod">
          <ac:chgData name="charissa.varma@gmail.com" userId="S::urn:spo:guest#charissa.varma@gmail.com::" providerId="AD" clId="Web-{A85628EF-325E-1E9A-89DE-034219F79C30}" dt="2021-01-26T16:50:24.040" v="155"/>
          <ac:spMkLst>
            <pc:docMk/>
            <pc:sldMk cId="2912160203" sldId="2147374472"/>
            <ac:spMk id="10" creationId="{00000000-0000-0000-0000-000000000000}"/>
          </ac:spMkLst>
        </pc:spChg>
        <pc:spChg chg="mod">
          <ac:chgData name="charissa.varma@gmail.com" userId="S::urn:spo:guest#charissa.varma@gmail.com::" providerId="AD" clId="Web-{A85628EF-325E-1E9A-89DE-034219F79C30}" dt="2021-01-26T16:39:24.553" v="65" actId="20577"/>
          <ac:spMkLst>
            <pc:docMk/>
            <pc:sldMk cId="2912160203" sldId="2147374472"/>
            <ac:spMk id="18" creationId="{979E9E56-EF18-40DF-9204-C11ED75FE498}"/>
          </ac:spMkLst>
        </pc:spChg>
        <pc:picChg chg="mod">
          <ac:chgData name="charissa.varma@gmail.com" userId="S::urn:spo:guest#charissa.varma@gmail.com::" providerId="AD" clId="Web-{A85628EF-325E-1E9A-89DE-034219F79C30}" dt="2021-01-26T16:44:45.953" v="138" actId="1076"/>
          <ac:picMkLst>
            <pc:docMk/>
            <pc:sldMk cId="2912160203" sldId="2147374472"/>
            <ac:picMk id="2" creationId="{E5D1D0C9-E03F-489A-89B3-0F6F04E983F1}"/>
          </ac:picMkLst>
        </pc:picChg>
      </pc:sldChg>
      <pc:sldChg chg="modSp">
        <pc:chgData name="charissa.varma@gmail.com" userId="S::urn:spo:guest#charissa.varma@gmail.com::" providerId="AD" clId="Web-{A85628EF-325E-1E9A-89DE-034219F79C30}" dt="2021-01-26T16:51:12.636" v="171" actId="20577"/>
        <pc:sldMkLst>
          <pc:docMk/>
          <pc:sldMk cId="3875679554" sldId="2147374473"/>
        </pc:sldMkLst>
        <pc:spChg chg="mod">
          <ac:chgData name="charissa.varma@gmail.com" userId="S::urn:spo:guest#charissa.varma@gmail.com::" providerId="AD" clId="Web-{A85628EF-325E-1E9A-89DE-034219F79C30}" dt="2021-01-26T16:51:01.401" v="169" actId="20577"/>
          <ac:spMkLst>
            <pc:docMk/>
            <pc:sldMk cId="3875679554" sldId="2147374473"/>
            <ac:spMk id="12" creationId="{C4F3B1BC-9DD5-40DD-A700-9CEF72083C64}"/>
          </ac:spMkLst>
        </pc:spChg>
        <pc:spChg chg="mod">
          <ac:chgData name="charissa.varma@gmail.com" userId="S::urn:spo:guest#charissa.varma@gmail.com::" providerId="AD" clId="Web-{A85628EF-325E-1E9A-89DE-034219F79C30}" dt="2021-01-26T16:51:12.636" v="171" actId="20577"/>
          <ac:spMkLst>
            <pc:docMk/>
            <pc:sldMk cId="3875679554" sldId="2147374473"/>
            <ac:spMk id="17" creationId="{1CD73145-A9D3-459A-A17B-1DEB855330AC}"/>
          </ac:spMkLst>
        </pc:spChg>
        <pc:spChg chg="mod">
          <ac:chgData name="charissa.varma@gmail.com" userId="S::urn:spo:guest#charissa.varma@gmail.com::" providerId="AD" clId="Web-{A85628EF-325E-1E9A-89DE-034219F79C30}" dt="2021-01-26T16:50:42.244" v="167" actId="20577"/>
          <ac:spMkLst>
            <pc:docMk/>
            <pc:sldMk cId="3875679554" sldId="2147374473"/>
            <ac:spMk id="18" creationId="{D3A5F72B-BED4-4EF7-9140-3523E8BF5044}"/>
          </ac:spMkLst>
        </pc:spChg>
      </pc:sldChg>
      <pc:sldChg chg="modSp">
        <pc:chgData name="charissa.varma@gmail.com" userId="S::urn:spo:guest#charissa.varma@gmail.com::" providerId="AD" clId="Web-{A85628EF-325E-1E9A-89DE-034219F79C30}" dt="2021-01-26T16:52:27.341" v="177" actId="20577"/>
        <pc:sldMkLst>
          <pc:docMk/>
          <pc:sldMk cId="3170306163" sldId="2147374474"/>
        </pc:sldMkLst>
        <pc:spChg chg="mod">
          <ac:chgData name="charissa.varma@gmail.com" userId="S::urn:spo:guest#charissa.varma@gmail.com::" providerId="AD" clId="Web-{A85628EF-325E-1E9A-89DE-034219F79C30}" dt="2021-01-26T16:52:27.341" v="177" actId="20577"/>
          <ac:spMkLst>
            <pc:docMk/>
            <pc:sldMk cId="3170306163" sldId="2147374474"/>
            <ac:spMk id="10" creationId="{00000000-0000-0000-0000-000000000000}"/>
          </ac:spMkLst>
        </pc:spChg>
        <pc:spChg chg="mod">
          <ac:chgData name="charissa.varma@gmail.com" userId="S::urn:spo:guest#charissa.varma@gmail.com::" providerId="AD" clId="Web-{A85628EF-325E-1E9A-89DE-034219F79C30}" dt="2021-01-26T16:51:28.011" v="173" actId="20577"/>
          <ac:spMkLst>
            <pc:docMk/>
            <pc:sldMk cId="3170306163" sldId="2147374474"/>
            <ac:spMk id="15" creationId="{BD55400E-16C7-4631-BC99-017712C9B551}"/>
          </ac:spMkLst>
        </pc:spChg>
      </pc:sldChg>
      <pc:sldChg chg="addSp modSp">
        <pc:chgData name="charissa.varma@gmail.com" userId="S::urn:spo:guest#charissa.varma@gmail.com::" providerId="AD" clId="Web-{A85628EF-325E-1E9A-89DE-034219F79C30}" dt="2021-01-26T17:23:15.533" v="434" actId="20577"/>
        <pc:sldMkLst>
          <pc:docMk/>
          <pc:sldMk cId="1594598750" sldId="2147374475"/>
        </pc:sldMkLst>
        <pc:spChg chg="add mod">
          <ac:chgData name="charissa.varma@gmail.com" userId="S::urn:spo:guest#charissa.varma@gmail.com::" providerId="AD" clId="Web-{A85628EF-325E-1E9A-89DE-034219F79C30}" dt="2021-01-26T17:23:15.533" v="434" actId="20577"/>
          <ac:spMkLst>
            <pc:docMk/>
            <pc:sldMk cId="1594598750" sldId="2147374475"/>
            <ac:spMk id="3" creationId="{23319D3C-F123-49E5-AF93-0AC981126FD8}"/>
          </ac:spMkLst>
        </pc:spChg>
        <pc:spChg chg="mod">
          <ac:chgData name="charissa.varma@gmail.com" userId="S::urn:spo:guest#charissa.varma@gmail.com::" providerId="AD" clId="Web-{A85628EF-325E-1E9A-89DE-034219F79C30}" dt="2021-01-26T17:22:33.766" v="427" actId="20577"/>
          <ac:spMkLst>
            <pc:docMk/>
            <pc:sldMk cId="1594598750" sldId="2147374475"/>
            <ac:spMk id="17" creationId="{35242D0C-A365-4FC0-8563-D656E017FA60}"/>
          </ac:spMkLst>
        </pc:spChg>
        <pc:spChg chg="mod">
          <ac:chgData name="charissa.varma@gmail.com" userId="S::urn:spo:guest#charissa.varma@gmail.com::" providerId="AD" clId="Web-{A85628EF-325E-1E9A-89DE-034219F79C30}" dt="2021-01-26T17:18:37.619" v="405" actId="20577"/>
          <ac:spMkLst>
            <pc:docMk/>
            <pc:sldMk cId="1594598750" sldId="2147374475"/>
            <ac:spMk id="19" creationId="{C8962E62-30BC-4F75-A9F7-A3AE4C04C4FF}"/>
          </ac:spMkLst>
        </pc:spChg>
      </pc:sldChg>
      <pc:sldChg chg="modSp">
        <pc:chgData name="charissa.varma@gmail.com" userId="S::urn:spo:guest#charissa.varma@gmail.com::" providerId="AD" clId="Web-{A85628EF-325E-1E9A-89DE-034219F79C30}" dt="2021-01-26T17:14:54.894" v="367" actId="20577"/>
        <pc:sldMkLst>
          <pc:docMk/>
          <pc:sldMk cId="1838155592" sldId="2147374508"/>
        </pc:sldMkLst>
        <pc:spChg chg="mod">
          <ac:chgData name="charissa.varma@gmail.com" userId="S::urn:spo:guest#charissa.varma@gmail.com::" providerId="AD" clId="Web-{A85628EF-325E-1E9A-89DE-034219F79C30}" dt="2021-01-26T17:14:54.894" v="367" actId="20577"/>
          <ac:spMkLst>
            <pc:docMk/>
            <pc:sldMk cId="1838155592" sldId="2147374508"/>
            <ac:spMk id="2" creationId="{573465DD-D85E-4BAA-9835-780AC09F1E44}"/>
          </ac:spMkLst>
        </pc:spChg>
      </pc:sldChg>
      <pc:sldChg chg="modSp">
        <pc:chgData name="charissa.varma@gmail.com" userId="S::urn:spo:guest#charissa.varma@gmail.com::" providerId="AD" clId="Web-{A85628EF-325E-1E9A-89DE-034219F79C30}" dt="2021-01-26T17:17:10.132" v="384" actId="20577"/>
        <pc:sldMkLst>
          <pc:docMk/>
          <pc:sldMk cId="2063734542" sldId="2147374510"/>
        </pc:sldMkLst>
        <pc:spChg chg="mod">
          <ac:chgData name="charissa.varma@gmail.com" userId="S::urn:spo:guest#charissa.varma@gmail.com::" providerId="AD" clId="Web-{A85628EF-325E-1E9A-89DE-034219F79C30}" dt="2021-01-26T17:17:10.132" v="384" actId="20577"/>
          <ac:spMkLst>
            <pc:docMk/>
            <pc:sldMk cId="2063734542" sldId="2147374510"/>
            <ac:spMk id="5" creationId="{00000000-0000-0000-0000-000000000000}"/>
          </ac:spMkLst>
        </pc:spChg>
        <pc:spChg chg="mod">
          <ac:chgData name="charissa.varma@gmail.com" userId="S::urn:spo:guest#charissa.varma@gmail.com::" providerId="AD" clId="Web-{A85628EF-325E-1E9A-89DE-034219F79C30}" dt="2021-01-26T17:16:04.521" v="371" actId="20577"/>
          <ac:spMkLst>
            <pc:docMk/>
            <pc:sldMk cId="2063734542" sldId="2147374510"/>
            <ac:spMk id="7" creationId="{00000000-0000-0000-0000-000000000000}"/>
          </ac:spMkLst>
        </pc:spChg>
      </pc:sldChg>
      <pc:sldChg chg="addSp delSp modSp">
        <pc:chgData name="charissa.varma@gmail.com" userId="S::urn:spo:guest#charissa.varma@gmail.com::" providerId="AD" clId="Web-{A85628EF-325E-1E9A-89DE-034219F79C30}" dt="2021-01-26T17:05:49.004" v="296" actId="1076"/>
        <pc:sldMkLst>
          <pc:docMk/>
          <pc:sldMk cId="60550498" sldId="2147374539"/>
        </pc:sldMkLst>
        <pc:spChg chg="mod">
          <ac:chgData name="charissa.varma@gmail.com" userId="S::urn:spo:guest#charissa.varma@gmail.com::" providerId="AD" clId="Web-{A85628EF-325E-1E9A-89DE-034219F79C30}" dt="2021-01-26T17:05:49.004" v="296" actId="1076"/>
          <ac:spMkLst>
            <pc:docMk/>
            <pc:sldMk cId="60550498" sldId="2147374539"/>
            <ac:spMk id="2" creationId="{92DBE94D-9E31-46C5-BE6E-6C4D0A3C7D6D}"/>
          </ac:spMkLst>
        </pc:spChg>
        <pc:spChg chg="add del mod">
          <ac:chgData name="charissa.varma@gmail.com" userId="S::urn:spo:guest#charissa.varma@gmail.com::" providerId="AD" clId="Web-{A85628EF-325E-1E9A-89DE-034219F79C30}" dt="2021-01-26T17:05:37.457" v="295" actId="14100"/>
          <ac:spMkLst>
            <pc:docMk/>
            <pc:sldMk cId="60550498" sldId="2147374539"/>
            <ac:spMk id="8" creationId="{02E174F1-6376-4B04-87D2-BEEEAB13BAEE}"/>
          </ac:spMkLst>
        </pc:spChg>
        <pc:spChg chg="add del mod">
          <ac:chgData name="charissa.varma@gmail.com" userId="S::urn:spo:guest#charissa.varma@gmail.com::" providerId="AD" clId="Web-{A85628EF-325E-1E9A-89DE-034219F79C30}" dt="2021-01-26T17:05:05.190" v="291"/>
          <ac:spMkLst>
            <pc:docMk/>
            <pc:sldMk cId="60550498" sldId="2147374539"/>
            <ac:spMk id="11" creationId="{0E1ACFFD-AF20-497B-A3B2-B733A6C38A35}"/>
          </ac:spMkLst>
        </pc:spChg>
        <pc:picChg chg="mod">
          <ac:chgData name="charissa.varma@gmail.com" userId="S::urn:spo:guest#charissa.varma@gmail.com::" providerId="AD" clId="Web-{A85628EF-325E-1E9A-89DE-034219F79C30}" dt="2021-01-26T17:03:06.609" v="280" actId="1076"/>
          <ac:picMkLst>
            <pc:docMk/>
            <pc:sldMk cId="60550498" sldId="2147374539"/>
            <ac:picMk id="9" creationId="{F0E7C443-E1DE-488C-91E4-B52470CD660A}"/>
          </ac:picMkLst>
        </pc:picChg>
      </pc:sldChg>
      <pc:sldChg chg="modSp">
        <pc:chgData name="charissa.varma@gmail.com" userId="S::urn:spo:guest#charissa.varma@gmail.com::" providerId="AD" clId="Web-{A85628EF-325E-1E9A-89DE-034219F79C30}" dt="2021-01-26T17:09:42.917" v="344" actId="20577"/>
        <pc:sldMkLst>
          <pc:docMk/>
          <pc:sldMk cId="3950736575" sldId="2147374540"/>
        </pc:sldMkLst>
        <pc:spChg chg="mod">
          <ac:chgData name="charissa.varma@gmail.com" userId="S::urn:spo:guest#charissa.varma@gmail.com::" providerId="AD" clId="Web-{A85628EF-325E-1E9A-89DE-034219F79C30}" dt="2021-01-26T17:09:13.822" v="340" actId="20577"/>
          <ac:spMkLst>
            <pc:docMk/>
            <pc:sldMk cId="3950736575" sldId="2147374540"/>
            <ac:spMk id="2" creationId="{92DBE94D-9E31-46C5-BE6E-6C4D0A3C7D6D}"/>
          </ac:spMkLst>
        </pc:spChg>
        <pc:spChg chg="mod">
          <ac:chgData name="charissa.varma@gmail.com" userId="S::urn:spo:guest#charissa.varma@gmail.com::" providerId="AD" clId="Web-{A85628EF-325E-1E9A-89DE-034219F79C30}" dt="2021-01-26T17:09:42.917" v="344" actId="20577"/>
          <ac:spMkLst>
            <pc:docMk/>
            <pc:sldMk cId="3950736575" sldId="2147374540"/>
            <ac:spMk id="3" creationId="{71B5C919-4FDC-4154-8F98-ECDBFABCAF52}"/>
          </ac:spMkLst>
        </pc:spChg>
        <pc:spChg chg="mod">
          <ac:chgData name="charissa.varma@gmail.com" userId="S::urn:spo:guest#charissa.varma@gmail.com::" providerId="AD" clId="Web-{A85628EF-325E-1E9A-89DE-034219F79C30}" dt="2021-01-26T17:06:10.973" v="298" actId="20577"/>
          <ac:spMkLst>
            <pc:docMk/>
            <pc:sldMk cId="3950736575" sldId="2147374540"/>
            <ac:spMk id="8" creationId="{02E174F1-6376-4B04-87D2-BEEEAB13BAEE}"/>
          </ac:spMkLst>
        </pc:spChg>
      </pc:sldChg>
      <pc:sldChg chg="modSp">
        <pc:chgData name="charissa.varma@gmail.com" userId="S::urn:spo:guest#charissa.varma@gmail.com::" providerId="AD" clId="Web-{A85628EF-325E-1E9A-89DE-034219F79C30}" dt="2021-01-26T17:11:13.950" v="365" actId="20577"/>
        <pc:sldMkLst>
          <pc:docMk/>
          <pc:sldMk cId="2062862420" sldId="2147374541"/>
        </pc:sldMkLst>
        <pc:spChg chg="mod">
          <ac:chgData name="charissa.varma@gmail.com" userId="S::urn:spo:guest#charissa.varma@gmail.com::" providerId="AD" clId="Web-{A85628EF-325E-1E9A-89DE-034219F79C30}" dt="2021-01-26T17:11:13.950" v="365" actId="20577"/>
          <ac:spMkLst>
            <pc:docMk/>
            <pc:sldMk cId="2062862420" sldId="2147374541"/>
            <ac:spMk id="2" creationId="{92DBE94D-9E31-46C5-BE6E-6C4D0A3C7D6D}"/>
          </ac:spMkLst>
        </pc:spChg>
        <pc:spChg chg="mod">
          <ac:chgData name="charissa.varma@gmail.com" userId="S::urn:spo:guest#charissa.varma@gmail.com::" providerId="AD" clId="Web-{A85628EF-325E-1E9A-89DE-034219F79C30}" dt="2021-01-26T17:09:56.167" v="345" actId="20577"/>
          <ac:spMkLst>
            <pc:docMk/>
            <pc:sldMk cId="2062862420" sldId="2147374541"/>
            <ac:spMk id="8" creationId="{02E174F1-6376-4B04-87D2-BEEEAB13BAEE}"/>
          </ac:spMkLst>
        </pc:spChg>
      </pc:sldChg>
      <pc:sldChg chg="modSp">
        <pc:chgData name="charissa.varma@gmail.com" userId="S::urn:spo:guest#charissa.varma@gmail.com::" providerId="AD" clId="Web-{A85628EF-325E-1E9A-89DE-034219F79C30}" dt="2021-01-26T17:11:41.248" v="366" actId="20577"/>
        <pc:sldMkLst>
          <pc:docMk/>
          <pc:sldMk cId="4013737245" sldId="2147374634"/>
        </pc:sldMkLst>
        <pc:spChg chg="mod">
          <ac:chgData name="charissa.varma@gmail.com" userId="S::urn:spo:guest#charissa.varma@gmail.com::" providerId="AD" clId="Web-{A85628EF-325E-1E9A-89DE-034219F79C30}" dt="2021-01-26T17:11:41.248" v="366" actId="20577"/>
          <ac:spMkLst>
            <pc:docMk/>
            <pc:sldMk cId="4013737245" sldId="2147374634"/>
            <ac:spMk id="8" creationId="{00000000-0000-0000-0000-000000000000}"/>
          </ac:spMkLst>
        </pc:spChg>
      </pc:sldChg>
      <pc:sldChg chg="add del">
        <pc:chgData name="charissa.varma@gmail.com" userId="S::urn:spo:guest#charissa.varma@gmail.com::" providerId="AD" clId="Web-{A85628EF-325E-1E9A-89DE-034219F79C30}" dt="2021-01-26T16:16:03.389" v="2"/>
        <pc:sldMkLst>
          <pc:docMk/>
          <pc:sldMk cId="4185578937" sldId="2147374684"/>
        </pc:sldMkLst>
      </pc:sldChg>
      <pc:sldChg chg="add del ord replId">
        <pc:chgData name="charissa.varma@gmail.com" userId="S::urn:spo:guest#charissa.varma@gmail.com::" providerId="AD" clId="Web-{A85628EF-325E-1E9A-89DE-034219F79C30}" dt="2021-01-26T16:59:24.759" v="232"/>
        <pc:sldMkLst>
          <pc:docMk/>
          <pc:sldMk cId="2609061351" sldId="2147374816"/>
        </pc:sldMkLst>
      </pc:sldChg>
    </pc:docChg>
  </pc:docChgLst>
  <pc:docChgLst>
    <pc:chgData name="charissa.varma@gmail.com" userId="S::urn:spo:guest#charissa.varma@gmail.com::" providerId="AD" clId="Web-{D25E7904-3A9C-49F9-79F7-7A9372987216}"/>
    <pc:docChg chg="addSld delSld modSld sldOrd modSection">
      <pc:chgData name="charissa.varma@gmail.com" userId="S::urn:spo:guest#charissa.varma@gmail.com::" providerId="AD" clId="Web-{D25E7904-3A9C-49F9-79F7-7A9372987216}" dt="2021-01-26T20:08:06.684" v="672" actId="20577"/>
      <pc:docMkLst>
        <pc:docMk/>
      </pc:docMkLst>
      <pc:sldChg chg="modSp">
        <pc:chgData name="charissa.varma@gmail.com" userId="S::urn:spo:guest#charissa.varma@gmail.com::" providerId="AD" clId="Web-{D25E7904-3A9C-49F9-79F7-7A9372987216}" dt="2021-01-26T19:16:38.365" v="322" actId="20577"/>
        <pc:sldMkLst>
          <pc:docMk/>
          <pc:sldMk cId="4039763210" sldId="319"/>
        </pc:sldMkLst>
        <pc:spChg chg="mod">
          <ac:chgData name="charissa.varma@gmail.com" userId="S::urn:spo:guest#charissa.varma@gmail.com::" providerId="AD" clId="Web-{D25E7904-3A9C-49F9-79F7-7A9372987216}" dt="2021-01-26T19:16:14.411" v="318" actId="20577"/>
          <ac:spMkLst>
            <pc:docMk/>
            <pc:sldMk cId="4039763210" sldId="319"/>
            <ac:spMk id="7" creationId="{B96E152B-E822-43D0-978E-B020B198D1E3}"/>
          </ac:spMkLst>
        </pc:spChg>
        <pc:spChg chg="mod">
          <ac:chgData name="charissa.varma@gmail.com" userId="S::urn:spo:guest#charissa.varma@gmail.com::" providerId="AD" clId="Web-{D25E7904-3A9C-49F9-79F7-7A9372987216}" dt="2021-01-26T19:16:38.365" v="322" actId="20577"/>
          <ac:spMkLst>
            <pc:docMk/>
            <pc:sldMk cId="4039763210" sldId="319"/>
            <ac:spMk id="10" creationId="{4C83D370-247D-4CEE-90C4-9334341DB1D2}"/>
          </ac:spMkLst>
        </pc:spChg>
      </pc:sldChg>
      <pc:sldChg chg="modSp">
        <pc:chgData name="charissa.varma@gmail.com" userId="S::urn:spo:guest#charissa.varma@gmail.com::" providerId="AD" clId="Web-{D25E7904-3A9C-49F9-79F7-7A9372987216}" dt="2021-01-26T19:17:45.569" v="329" actId="20577"/>
        <pc:sldMkLst>
          <pc:docMk/>
          <pc:sldMk cId="121534553" sldId="320"/>
        </pc:sldMkLst>
        <pc:spChg chg="mod">
          <ac:chgData name="charissa.varma@gmail.com" userId="S::urn:spo:guest#charissa.varma@gmail.com::" providerId="AD" clId="Web-{D25E7904-3A9C-49F9-79F7-7A9372987216}" dt="2021-01-26T19:17:01.319" v="323" actId="20577"/>
          <ac:spMkLst>
            <pc:docMk/>
            <pc:sldMk cId="121534553" sldId="320"/>
            <ac:spMk id="7" creationId="{B96E152B-E822-43D0-978E-B020B198D1E3}"/>
          </ac:spMkLst>
        </pc:spChg>
        <pc:spChg chg="mod">
          <ac:chgData name="charissa.varma@gmail.com" userId="S::urn:spo:guest#charissa.varma@gmail.com::" providerId="AD" clId="Web-{D25E7904-3A9C-49F9-79F7-7A9372987216}" dt="2021-01-26T19:17:45.569" v="329" actId="20577"/>
          <ac:spMkLst>
            <pc:docMk/>
            <pc:sldMk cId="121534553" sldId="320"/>
            <ac:spMk id="10" creationId="{4C83D370-247D-4CEE-90C4-9334341DB1D2}"/>
          </ac:spMkLst>
        </pc:spChg>
      </pc:sldChg>
      <pc:sldChg chg="modSp">
        <pc:chgData name="charissa.varma@gmail.com" userId="S::urn:spo:guest#charissa.varma@gmail.com::" providerId="AD" clId="Web-{D25E7904-3A9C-49F9-79F7-7A9372987216}" dt="2021-01-26T19:18:04.789" v="332" actId="20577"/>
        <pc:sldMkLst>
          <pc:docMk/>
          <pc:sldMk cId="1812221814" sldId="321"/>
        </pc:sldMkLst>
        <pc:spChg chg="mod">
          <ac:chgData name="charissa.varma@gmail.com" userId="S::urn:spo:guest#charissa.varma@gmail.com::" providerId="AD" clId="Web-{D25E7904-3A9C-49F9-79F7-7A9372987216}" dt="2021-01-26T19:17:56.257" v="330" actId="20577"/>
          <ac:spMkLst>
            <pc:docMk/>
            <pc:sldMk cId="1812221814" sldId="321"/>
            <ac:spMk id="7" creationId="{B96E152B-E822-43D0-978E-B020B198D1E3}"/>
          </ac:spMkLst>
        </pc:spChg>
        <pc:spChg chg="mod">
          <ac:chgData name="charissa.varma@gmail.com" userId="S::urn:spo:guest#charissa.varma@gmail.com::" providerId="AD" clId="Web-{D25E7904-3A9C-49F9-79F7-7A9372987216}" dt="2021-01-26T19:18:04.789" v="332" actId="20577"/>
          <ac:spMkLst>
            <pc:docMk/>
            <pc:sldMk cId="1812221814" sldId="321"/>
            <ac:spMk id="10" creationId="{4C83D370-247D-4CEE-90C4-9334341DB1D2}"/>
          </ac:spMkLst>
        </pc:spChg>
      </pc:sldChg>
      <pc:sldChg chg="modSp">
        <pc:chgData name="charissa.varma@gmail.com" userId="S::urn:spo:guest#charissa.varma@gmail.com::" providerId="AD" clId="Web-{D25E7904-3A9C-49F9-79F7-7A9372987216}" dt="2021-01-26T19:18:17.008" v="336" actId="20577"/>
        <pc:sldMkLst>
          <pc:docMk/>
          <pc:sldMk cId="3378496444" sldId="322"/>
        </pc:sldMkLst>
        <pc:spChg chg="mod">
          <ac:chgData name="charissa.varma@gmail.com" userId="S::urn:spo:guest#charissa.varma@gmail.com::" providerId="AD" clId="Web-{D25E7904-3A9C-49F9-79F7-7A9372987216}" dt="2021-01-26T19:18:11.742" v="334" actId="20577"/>
          <ac:spMkLst>
            <pc:docMk/>
            <pc:sldMk cId="3378496444" sldId="322"/>
            <ac:spMk id="7" creationId="{B96E152B-E822-43D0-978E-B020B198D1E3}"/>
          </ac:spMkLst>
        </pc:spChg>
        <pc:spChg chg="mod">
          <ac:chgData name="charissa.varma@gmail.com" userId="S::urn:spo:guest#charissa.varma@gmail.com::" providerId="AD" clId="Web-{D25E7904-3A9C-49F9-79F7-7A9372987216}" dt="2021-01-26T19:18:17.008" v="336" actId="20577"/>
          <ac:spMkLst>
            <pc:docMk/>
            <pc:sldMk cId="3378496444" sldId="322"/>
            <ac:spMk id="10" creationId="{4C83D370-247D-4CEE-90C4-9334341DB1D2}"/>
          </ac:spMkLst>
        </pc:spChg>
      </pc:sldChg>
      <pc:sldChg chg="modSp">
        <pc:chgData name="charissa.varma@gmail.com" userId="S::urn:spo:guest#charissa.varma@gmail.com::" providerId="AD" clId="Web-{D25E7904-3A9C-49F9-79F7-7A9372987216}" dt="2021-01-26T19:18:31.789" v="339" actId="20577"/>
        <pc:sldMkLst>
          <pc:docMk/>
          <pc:sldMk cId="4132766634" sldId="323"/>
        </pc:sldMkLst>
        <pc:spChg chg="mod">
          <ac:chgData name="charissa.varma@gmail.com" userId="S::urn:spo:guest#charissa.varma@gmail.com::" providerId="AD" clId="Web-{D25E7904-3A9C-49F9-79F7-7A9372987216}" dt="2021-01-26T19:18:22.570" v="337" actId="20577"/>
          <ac:spMkLst>
            <pc:docMk/>
            <pc:sldMk cId="4132766634" sldId="323"/>
            <ac:spMk id="7" creationId="{B96E152B-E822-43D0-978E-B020B198D1E3}"/>
          </ac:spMkLst>
        </pc:spChg>
        <pc:spChg chg="mod">
          <ac:chgData name="charissa.varma@gmail.com" userId="S::urn:spo:guest#charissa.varma@gmail.com::" providerId="AD" clId="Web-{D25E7904-3A9C-49F9-79F7-7A9372987216}" dt="2021-01-26T19:18:31.789" v="339" actId="20577"/>
          <ac:spMkLst>
            <pc:docMk/>
            <pc:sldMk cId="4132766634" sldId="323"/>
            <ac:spMk id="10" creationId="{4C83D370-247D-4CEE-90C4-9334341DB1D2}"/>
          </ac:spMkLst>
        </pc:spChg>
      </pc:sldChg>
      <pc:sldChg chg="modSp">
        <pc:chgData name="charissa.varma@gmail.com" userId="S::urn:spo:guest#charissa.varma@gmail.com::" providerId="AD" clId="Web-{D25E7904-3A9C-49F9-79F7-7A9372987216}" dt="2021-01-26T19:18:44.633" v="343" actId="20577"/>
        <pc:sldMkLst>
          <pc:docMk/>
          <pc:sldMk cId="276709221" sldId="324"/>
        </pc:sldMkLst>
        <pc:spChg chg="mod">
          <ac:chgData name="charissa.varma@gmail.com" userId="S::urn:spo:guest#charissa.varma@gmail.com::" providerId="AD" clId="Web-{D25E7904-3A9C-49F9-79F7-7A9372987216}" dt="2021-01-26T19:18:35.477" v="340" actId="20577"/>
          <ac:spMkLst>
            <pc:docMk/>
            <pc:sldMk cId="276709221" sldId="324"/>
            <ac:spMk id="7" creationId="{B96E152B-E822-43D0-978E-B020B198D1E3}"/>
          </ac:spMkLst>
        </pc:spChg>
        <pc:spChg chg="mod">
          <ac:chgData name="charissa.varma@gmail.com" userId="S::urn:spo:guest#charissa.varma@gmail.com::" providerId="AD" clId="Web-{D25E7904-3A9C-49F9-79F7-7A9372987216}" dt="2021-01-26T19:18:44.633" v="343" actId="20577"/>
          <ac:spMkLst>
            <pc:docMk/>
            <pc:sldMk cId="276709221" sldId="324"/>
            <ac:spMk id="10" creationId="{4C83D370-247D-4CEE-90C4-9334341DB1D2}"/>
          </ac:spMkLst>
        </pc:spChg>
      </pc:sldChg>
      <pc:sldChg chg="delSp">
        <pc:chgData name="charissa.varma@gmail.com" userId="S::urn:spo:guest#charissa.varma@gmail.com::" providerId="AD" clId="Web-{D25E7904-3A9C-49F9-79F7-7A9372987216}" dt="2021-01-26T19:38:00.563" v="490"/>
        <pc:sldMkLst>
          <pc:docMk/>
          <pc:sldMk cId="3781189444" sldId="395"/>
        </pc:sldMkLst>
        <pc:spChg chg="del">
          <ac:chgData name="charissa.varma@gmail.com" userId="S::urn:spo:guest#charissa.varma@gmail.com::" providerId="AD" clId="Web-{D25E7904-3A9C-49F9-79F7-7A9372987216}" dt="2021-01-26T19:38:00.563" v="490"/>
          <ac:spMkLst>
            <pc:docMk/>
            <pc:sldMk cId="3781189444" sldId="395"/>
            <ac:spMk id="8" creationId="{00000000-0000-0000-0000-000000000000}"/>
          </ac:spMkLst>
        </pc:spChg>
      </pc:sldChg>
      <pc:sldChg chg="delSp modSp">
        <pc:chgData name="charissa.varma@gmail.com" userId="S::urn:spo:guest#charissa.varma@gmail.com::" providerId="AD" clId="Web-{D25E7904-3A9C-49F9-79F7-7A9372987216}" dt="2021-01-26T19:24:48.187" v="357" actId="20577"/>
        <pc:sldMkLst>
          <pc:docMk/>
          <pc:sldMk cId="1110765930" sldId="2147374186"/>
        </pc:sldMkLst>
        <pc:spChg chg="mod">
          <ac:chgData name="charissa.varma@gmail.com" userId="S::urn:spo:guest#charissa.varma@gmail.com::" providerId="AD" clId="Web-{D25E7904-3A9C-49F9-79F7-7A9372987216}" dt="2021-01-26T19:24:48.187" v="357" actId="20577"/>
          <ac:spMkLst>
            <pc:docMk/>
            <pc:sldMk cId="1110765930" sldId="2147374186"/>
            <ac:spMk id="4" creationId="{00000000-0000-0000-0000-000000000000}"/>
          </ac:spMkLst>
        </pc:spChg>
        <pc:spChg chg="del">
          <ac:chgData name="charissa.varma@gmail.com" userId="S::urn:spo:guest#charissa.varma@gmail.com::" providerId="AD" clId="Web-{D25E7904-3A9C-49F9-79F7-7A9372987216}" dt="2021-01-26T19:21:46.402" v="347"/>
          <ac:spMkLst>
            <pc:docMk/>
            <pc:sldMk cId="1110765930" sldId="2147374186"/>
            <ac:spMk id="6" creationId="{81BCA683-EC99-4D10-A3B0-62E0647791F5}"/>
          </ac:spMkLst>
        </pc:spChg>
      </pc:sldChg>
      <pc:sldChg chg="modSp">
        <pc:chgData name="charissa.varma@gmail.com" userId="S::urn:spo:guest#charissa.varma@gmail.com::" providerId="AD" clId="Web-{D25E7904-3A9C-49F9-79F7-7A9372987216}" dt="2021-01-26T19:28:55.646" v="368" actId="1076"/>
        <pc:sldMkLst>
          <pc:docMk/>
          <pc:sldMk cId="1676424173" sldId="2147374187"/>
        </pc:sldMkLst>
        <pc:spChg chg="mod">
          <ac:chgData name="charissa.varma@gmail.com" userId="S::urn:spo:guest#charissa.varma@gmail.com::" providerId="AD" clId="Web-{D25E7904-3A9C-49F9-79F7-7A9372987216}" dt="2021-01-26T19:28:55.646" v="368" actId="1076"/>
          <ac:spMkLst>
            <pc:docMk/>
            <pc:sldMk cId="1676424173" sldId="2147374187"/>
            <ac:spMk id="3" creationId="{BA860898-F4F1-43B9-ACB7-0346DB93DA3C}"/>
          </ac:spMkLst>
        </pc:spChg>
      </pc:sldChg>
      <pc:sldChg chg="delSp">
        <pc:chgData name="charissa.varma@gmail.com" userId="S::urn:spo:guest#charissa.varma@gmail.com::" providerId="AD" clId="Web-{D25E7904-3A9C-49F9-79F7-7A9372987216}" dt="2021-01-26T19:36:03.498" v="485"/>
        <pc:sldMkLst>
          <pc:docMk/>
          <pc:sldMk cId="3839620612" sldId="2147374248"/>
        </pc:sldMkLst>
        <pc:spChg chg="del">
          <ac:chgData name="charissa.varma@gmail.com" userId="S::urn:spo:guest#charissa.varma@gmail.com::" providerId="AD" clId="Web-{D25E7904-3A9C-49F9-79F7-7A9372987216}" dt="2021-01-26T19:36:03.498" v="485"/>
          <ac:spMkLst>
            <pc:docMk/>
            <pc:sldMk cId="3839620612" sldId="2147374248"/>
            <ac:spMk id="8" creationId="{0763AE83-0DDA-422C-9DCB-B8D3C5A4671F}"/>
          </ac:spMkLst>
        </pc:spChg>
      </pc:sldChg>
      <pc:sldChg chg="modSp">
        <pc:chgData name="charissa.varma@gmail.com" userId="S::urn:spo:guest#charissa.varma@gmail.com::" providerId="AD" clId="Web-{D25E7904-3A9C-49F9-79F7-7A9372987216}" dt="2021-01-26T19:21:21.183" v="346" actId="20577"/>
        <pc:sldMkLst>
          <pc:docMk/>
          <pc:sldMk cId="2821346435" sldId="2147374381"/>
        </pc:sldMkLst>
        <pc:spChg chg="mod">
          <ac:chgData name="charissa.varma@gmail.com" userId="S::urn:spo:guest#charissa.varma@gmail.com::" providerId="AD" clId="Web-{D25E7904-3A9C-49F9-79F7-7A9372987216}" dt="2021-01-26T19:21:21.183" v="346" actId="20577"/>
          <ac:spMkLst>
            <pc:docMk/>
            <pc:sldMk cId="2821346435" sldId="2147374381"/>
            <ac:spMk id="2" creationId="{573465DD-D85E-4BAA-9835-780AC09F1E44}"/>
          </ac:spMkLst>
        </pc:spChg>
      </pc:sldChg>
      <pc:sldChg chg="addSp modSp">
        <pc:chgData name="charissa.varma@gmail.com" userId="S::urn:spo:guest#charissa.varma@gmail.com::" providerId="AD" clId="Web-{D25E7904-3A9C-49F9-79F7-7A9372987216}" dt="2021-01-26T19:50:04.909" v="515" actId="1076"/>
        <pc:sldMkLst>
          <pc:docMk/>
          <pc:sldMk cId="2191163902" sldId="2147374382"/>
        </pc:sldMkLst>
        <pc:spChg chg="add mod">
          <ac:chgData name="charissa.varma@gmail.com" userId="S::urn:spo:guest#charissa.varma@gmail.com::" providerId="AD" clId="Web-{D25E7904-3A9C-49F9-79F7-7A9372987216}" dt="2021-01-26T19:49:40.955" v="514" actId="20577"/>
          <ac:spMkLst>
            <pc:docMk/>
            <pc:sldMk cId="2191163902" sldId="2147374382"/>
            <ac:spMk id="2" creationId="{FD122AAD-7032-4EA6-8237-1481F24F1B41}"/>
          </ac:spMkLst>
        </pc:spChg>
        <pc:spChg chg="mod">
          <ac:chgData name="charissa.varma@gmail.com" userId="S::urn:spo:guest#charissa.varma@gmail.com::" providerId="AD" clId="Web-{D25E7904-3A9C-49F9-79F7-7A9372987216}" dt="2021-01-26T19:49:13.252" v="508" actId="20577"/>
          <ac:spMkLst>
            <pc:docMk/>
            <pc:sldMk cId="2191163902" sldId="2147374382"/>
            <ac:spMk id="8" creationId="{D5A3D4E3-E2C0-4ABB-982A-3B3A148A3730}"/>
          </ac:spMkLst>
        </pc:spChg>
        <pc:spChg chg="mod">
          <ac:chgData name="charissa.varma@gmail.com" userId="S::urn:spo:guest#charissa.varma@gmail.com::" providerId="AD" clId="Web-{D25E7904-3A9C-49F9-79F7-7A9372987216}" dt="2021-01-26T19:50:04.909" v="515" actId="1076"/>
          <ac:spMkLst>
            <pc:docMk/>
            <pc:sldMk cId="2191163902" sldId="2147374382"/>
            <ac:spMk id="19" creationId="{00000000-0000-0000-0000-000000000000}"/>
          </ac:spMkLst>
        </pc:spChg>
      </pc:sldChg>
      <pc:sldChg chg="modSp">
        <pc:chgData name="charissa.varma@gmail.com" userId="S::urn:spo:guest#charissa.varma@gmail.com::" providerId="AD" clId="Web-{D25E7904-3A9C-49F9-79F7-7A9372987216}" dt="2021-01-26T19:54:47.415" v="545" actId="20577"/>
        <pc:sldMkLst>
          <pc:docMk/>
          <pc:sldMk cId="3102405608" sldId="2147374387"/>
        </pc:sldMkLst>
        <pc:spChg chg="mod">
          <ac:chgData name="charissa.varma@gmail.com" userId="S::urn:spo:guest#charissa.varma@gmail.com::" providerId="AD" clId="Web-{D25E7904-3A9C-49F9-79F7-7A9372987216}" dt="2021-01-26T19:54:47.415" v="545" actId="20577"/>
          <ac:spMkLst>
            <pc:docMk/>
            <pc:sldMk cId="3102405608" sldId="2147374387"/>
            <ac:spMk id="17" creationId="{35242D0C-A365-4FC0-8563-D656E017FA60}"/>
          </ac:spMkLst>
        </pc:spChg>
      </pc:sldChg>
      <pc:sldChg chg="modSp">
        <pc:chgData name="charissa.varma@gmail.com" userId="S::urn:spo:guest#charissa.varma@gmail.com::" providerId="AD" clId="Web-{D25E7904-3A9C-49F9-79F7-7A9372987216}" dt="2021-01-26T19:55:30.322" v="549" actId="20577"/>
        <pc:sldMkLst>
          <pc:docMk/>
          <pc:sldMk cId="480358031" sldId="2147374388"/>
        </pc:sldMkLst>
        <pc:spChg chg="mod">
          <ac:chgData name="charissa.varma@gmail.com" userId="S::urn:spo:guest#charissa.varma@gmail.com::" providerId="AD" clId="Web-{D25E7904-3A9C-49F9-79F7-7A9372987216}" dt="2021-01-26T19:55:30.322" v="549" actId="20577"/>
          <ac:spMkLst>
            <pc:docMk/>
            <pc:sldMk cId="480358031" sldId="2147374388"/>
            <ac:spMk id="16" creationId="{803D8927-8532-4E9C-A32B-94873735E472}"/>
          </ac:spMkLst>
        </pc:spChg>
      </pc:sldChg>
      <pc:sldChg chg="modSp">
        <pc:chgData name="charissa.varma@gmail.com" userId="S::urn:spo:guest#charissa.varma@gmail.com::" providerId="AD" clId="Web-{D25E7904-3A9C-49F9-79F7-7A9372987216}" dt="2021-01-26T19:53:59.711" v="540" actId="20577"/>
        <pc:sldMkLst>
          <pc:docMk/>
          <pc:sldMk cId="3002512864" sldId="2147374389"/>
        </pc:sldMkLst>
        <pc:spChg chg="mod">
          <ac:chgData name="charissa.varma@gmail.com" userId="S::urn:spo:guest#charissa.varma@gmail.com::" providerId="AD" clId="Web-{D25E7904-3A9C-49F9-79F7-7A9372987216}" dt="2021-01-26T19:53:59.711" v="540" actId="20577"/>
          <ac:spMkLst>
            <pc:docMk/>
            <pc:sldMk cId="3002512864" sldId="2147374389"/>
            <ac:spMk id="20" creationId="{781A9199-C3CE-4020-A6DD-CC45FDE64B03}"/>
          </ac:spMkLst>
        </pc:spChg>
        <pc:spChg chg="mod">
          <ac:chgData name="charissa.varma@gmail.com" userId="S::urn:spo:guest#charissa.varma@gmail.com::" providerId="AD" clId="Web-{D25E7904-3A9C-49F9-79F7-7A9372987216}" dt="2021-01-26T19:53:40.757" v="537" actId="20577"/>
          <ac:spMkLst>
            <pc:docMk/>
            <pc:sldMk cId="3002512864" sldId="2147374389"/>
            <ac:spMk id="21" creationId="{CF9A5636-DA25-4C6F-98EA-296874D7AF7F}"/>
          </ac:spMkLst>
        </pc:spChg>
      </pc:sldChg>
      <pc:sldChg chg="delSp">
        <pc:chgData name="charissa.varma@gmail.com" userId="S::urn:spo:guest#charissa.varma@gmail.com::" providerId="AD" clId="Web-{D25E7904-3A9C-49F9-79F7-7A9372987216}" dt="2021-01-26T19:55:59.666" v="550"/>
        <pc:sldMkLst>
          <pc:docMk/>
          <pc:sldMk cId="1716110148" sldId="2147374395"/>
        </pc:sldMkLst>
        <pc:spChg chg="del">
          <ac:chgData name="charissa.varma@gmail.com" userId="S::urn:spo:guest#charissa.varma@gmail.com::" providerId="AD" clId="Web-{D25E7904-3A9C-49F9-79F7-7A9372987216}" dt="2021-01-26T19:55:59.666" v="550"/>
          <ac:spMkLst>
            <pc:docMk/>
            <pc:sldMk cId="1716110148" sldId="2147374395"/>
            <ac:spMk id="8" creationId="{00000000-0000-0000-0000-000000000000}"/>
          </ac:spMkLst>
        </pc:spChg>
      </pc:sldChg>
      <pc:sldChg chg="addSp delSp modSp ord">
        <pc:chgData name="charissa.varma@gmail.com" userId="S::urn:spo:guest#charissa.varma@gmail.com::" providerId="AD" clId="Web-{D25E7904-3A9C-49F9-79F7-7A9372987216}" dt="2021-01-26T19:53:25.351" v="535"/>
        <pc:sldMkLst>
          <pc:docMk/>
          <pc:sldMk cId="4010708944" sldId="2147374415"/>
        </pc:sldMkLst>
        <pc:spChg chg="del">
          <ac:chgData name="charissa.varma@gmail.com" userId="S::urn:spo:guest#charissa.varma@gmail.com::" providerId="AD" clId="Web-{D25E7904-3A9C-49F9-79F7-7A9372987216}" dt="2021-01-26T19:53:20.054" v="534"/>
          <ac:spMkLst>
            <pc:docMk/>
            <pc:sldMk cId="4010708944" sldId="2147374415"/>
            <ac:spMk id="3" creationId="{26B74E65-2AFE-4FF7-8AE1-C42738921E26}"/>
          </ac:spMkLst>
        </pc:spChg>
        <pc:spChg chg="add del mod">
          <ac:chgData name="charissa.varma@gmail.com" userId="S::urn:spo:guest#charissa.varma@gmail.com::" providerId="AD" clId="Web-{D25E7904-3A9C-49F9-79F7-7A9372987216}" dt="2021-01-26T19:53:12.116" v="533"/>
          <ac:spMkLst>
            <pc:docMk/>
            <pc:sldMk cId="4010708944" sldId="2147374415"/>
            <ac:spMk id="5" creationId="{E8C8305C-CA82-450F-8112-7963B2593624}"/>
          </ac:spMkLst>
        </pc:spChg>
        <pc:spChg chg="add del mod">
          <ac:chgData name="charissa.varma@gmail.com" userId="S::urn:spo:guest#charissa.varma@gmail.com::" providerId="AD" clId="Web-{D25E7904-3A9C-49F9-79F7-7A9372987216}" dt="2021-01-26T19:53:12.116" v="533"/>
          <ac:spMkLst>
            <pc:docMk/>
            <pc:sldMk cId="4010708944" sldId="2147374415"/>
            <ac:spMk id="8" creationId="{3F3437F7-BE40-42CD-A1BC-3D741A79C622}"/>
          </ac:spMkLst>
        </pc:spChg>
      </pc:sldChg>
      <pc:sldChg chg="delCm">
        <pc:chgData name="charissa.varma@gmail.com" userId="S::urn:spo:guest#charissa.varma@gmail.com::" providerId="AD" clId="Web-{D25E7904-3A9C-49F9-79F7-7A9372987216}" dt="2021-01-26T19:57:49.188" v="561"/>
        <pc:sldMkLst>
          <pc:docMk/>
          <pc:sldMk cId="3995305778" sldId="2147374416"/>
        </pc:sldMkLst>
      </pc:sldChg>
      <pc:sldChg chg="modSp">
        <pc:chgData name="charissa.varma@gmail.com" userId="S::urn:spo:guest#charissa.varma@gmail.com::" providerId="AD" clId="Web-{D25E7904-3A9C-49F9-79F7-7A9372987216}" dt="2021-01-26T19:57:06.468" v="558" actId="20577"/>
        <pc:sldMkLst>
          <pc:docMk/>
          <pc:sldMk cId="1509926287" sldId="2147374423"/>
        </pc:sldMkLst>
        <pc:spChg chg="mod">
          <ac:chgData name="charissa.varma@gmail.com" userId="S::urn:spo:guest#charissa.varma@gmail.com::" providerId="AD" clId="Web-{D25E7904-3A9C-49F9-79F7-7A9372987216}" dt="2021-01-26T19:57:06.468" v="558" actId="20577"/>
          <ac:spMkLst>
            <pc:docMk/>
            <pc:sldMk cId="1509926287" sldId="2147374423"/>
            <ac:spMk id="10" creationId="{2FC67F07-B4E1-4A48-B8B3-CE02835AA2D1}"/>
          </ac:spMkLst>
        </pc:spChg>
      </pc:sldChg>
      <pc:sldChg chg="delCm">
        <pc:chgData name="charissa.varma@gmail.com" userId="S::urn:spo:guest#charissa.varma@gmail.com::" providerId="AD" clId="Web-{D25E7904-3A9C-49F9-79F7-7A9372987216}" dt="2021-01-26T19:58:07.250" v="562"/>
        <pc:sldMkLst>
          <pc:docMk/>
          <pc:sldMk cId="1631522539" sldId="2147374426"/>
        </pc:sldMkLst>
      </pc:sldChg>
      <pc:sldChg chg="ord">
        <pc:chgData name="charissa.varma@gmail.com" userId="S::urn:spo:guest#charissa.varma@gmail.com::" providerId="AD" clId="Web-{D25E7904-3A9C-49F9-79F7-7A9372987216}" dt="2021-01-26T19:48:12.797" v="506"/>
        <pc:sldMkLst>
          <pc:docMk/>
          <pc:sldMk cId="1051061977" sldId="2147374431"/>
        </pc:sldMkLst>
      </pc:sldChg>
      <pc:sldChg chg="delCm">
        <pc:chgData name="charissa.varma@gmail.com" userId="S::urn:spo:guest#charissa.varma@gmail.com::" providerId="AD" clId="Web-{D25E7904-3A9C-49F9-79F7-7A9372987216}" dt="2021-01-26T19:58:29.048" v="563"/>
        <pc:sldMkLst>
          <pc:docMk/>
          <pc:sldMk cId="648332533" sldId="2147374433"/>
        </pc:sldMkLst>
      </pc:sldChg>
      <pc:sldChg chg="delCm">
        <pc:chgData name="charissa.varma@gmail.com" userId="S::urn:spo:guest#charissa.varma@gmail.com::" providerId="AD" clId="Web-{D25E7904-3A9C-49F9-79F7-7A9372987216}" dt="2021-01-26T19:58:37.689" v="564"/>
        <pc:sldMkLst>
          <pc:docMk/>
          <pc:sldMk cId="708744926" sldId="2147374434"/>
        </pc:sldMkLst>
      </pc:sldChg>
      <pc:sldChg chg="delCm">
        <pc:chgData name="charissa.varma@gmail.com" userId="S::urn:spo:guest#charissa.varma@gmail.com::" providerId="AD" clId="Web-{D25E7904-3A9C-49F9-79F7-7A9372987216}" dt="2021-01-26T19:58:49.126" v="565"/>
        <pc:sldMkLst>
          <pc:docMk/>
          <pc:sldMk cId="3554799858" sldId="2147374436"/>
        </pc:sldMkLst>
      </pc:sldChg>
      <pc:sldChg chg="delCm">
        <pc:chgData name="charissa.varma@gmail.com" userId="S::urn:spo:guest#charissa.varma@gmail.com::" providerId="AD" clId="Web-{D25E7904-3A9C-49F9-79F7-7A9372987216}" dt="2021-01-26T19:59:15.596" v="567"/>
        <pc:sldMkLst>
          <pc:docMk/>
          <pc:sldMk cId="419576713" sldId="2147374449"/>
        </pc:sldMkLst>
      </pc:sldChg>
      <pc:sldChg chg="addSp modSp">
        <pc:chgData name="charissa.varma@gmail.com" userId="S::urn:spo:guest#charissa.varma@gmail.com::" providerId="AD" clId="Web-{D25E7904-3A9C-49F9-79F7-7A9372987216}" dt="2021-01-26T19:52:21.506" v="529" actId="20577"/>
        <pc:sldMkLst>
          <pc:docMk/>
          <pc:sldMk cId="1838746011" sldId="2147374453"/>
        </pc:sldMkLst>
        <pc:spChg chg="add mod">
          <ac:chgData name="charissa.varma@gmail.com" userId="S::urn:spo:guest#charissa.varma@gmail.com::" providerId="AD" clId="Web-{D25E7904-3A9C-49F9-79F7-7A9372987216}" dt="2021-01-26T19:52:21.506" v="529" actId="20577"/>
          <ac:spMkLst>
            <pc:docMk/>
            <pc:sldMk cId="1838746011" sldId="2147374453"/>
            <ac:spMk id="2" creationId="{4B5FDC9E-A172-4F67-972C-6F9DC9620898}"/>
          </ac:spMkLst>
        </pc:spChg>
        <pc:spChg chg="mod">
          <ac:chgData name="charissa.varma@gmail.com" userId="S::urn:spo:guest#charissa.varma@gmail.com::" providerId="AD" clId="Web-{D25E7904-3A9C-49F9-79F7-7A9372987216}" dt="2021-01-26T19:51:50.099" v="524" actId="20577"/>
          <ac:spMkLst>
            <pc:docMk/>
            <pc:sldMk cId="1838746011" sldId="2147374453"/>
            <ac:spMk id="10" creationId="{7104058D-0858-4898-8010-5809ADCC2DA2}"/>
          </ac:spMkLst>
        </pc:spChg>
      </pc:sldChg>
      <pc:sldChg chg="modSp">
        <pc:chgData name="charissa.varma@gmail.com" userId="S::urn:spo:guest#charissa.varma@gmail.com::" providerId="AD" clId="Web-{D25E7904-3A9C-49F9-79F7-7A9372987216}" dt="2021-01-26T19:00:24.595" v="229" actId="20577"/>
        <pc:sldMkLst>
          <pc:docMk/>
          <pc:sldMk cId="2912160203" sldId="2147374472"/>
        </pc:sldMkLst>
        <pc:spChg chg="mod">
          <ac:chgData name="charissa.varma@gmail.com" userId="S::urn:spo:guest#charissa.varma@gmail.com::" providerId="AD" clId="Web-{D25E7904-3A9C-49F9-79F7-7A9372987216}" dt="2021-01-26T19:00:24.595" v="229" actId="20577"/>
          <ac:spMkLst>
            <pc:docMk/>
            <pc:sldMk cId="2912160203" sldId="2147374472"/>
            <ac:spMk id="10" creationId="{00000000-0000-0000-0000-000000000000}"/>
          </ac:spMkLst>
        </pc:spChg>
      </pc:sldChg>
      <pc:sldChg chg="modSp">
        <pc:chgData name="charissa.varma@gmail.com" userId="S::urn:spo:guest#charissa.varma@gmail.com::" providerId="AD" clId="Web-{D25E7904-3A9C-49F9-79F7-7A9372987216}" dt="2021-01-26T19:01:04.737" v="233" actId="20577"/>
        <pc:sldMkLst>
          <pc:docMk/>
          <pc:sldMk cId="3170306163" sldId="2147374474"/>
        </pc:sldMkLst>
        <pc:spChg chg="mod">
          <ac:chgData name="charissa.varma@gmail.com" userId="S::urn:spo:guest#charissa.varma@gmail.com::" providerId="AD" clId="Web-{D25E7904-3A9C-49F9-79F7-7A9372987216}" dt="2021-01-26T19:01:04.737" v="233" actId="20577"/>
          <ac:spMkLst>
            <pc:docMk/>
            <pc:sldMk cId="3170306163" sldId="2147374474"/>
            <ac:spMk id="10" creationId="{00000000-0000-0000-0000-000000000000}"/>
          </ac:spMkLst>
        </pc:spChg>
      </pc:sldChg>
      <pc:sldChg chg="modSp">
        <pc:chgData name="charissa.varma@gmail.com" userId="S::urn:spo:guest#charissa.varma@gmail.com::" providerId="AD" clId="Web-{D25E7904-3A9C-49F9-79F7-7A9372987216}" dt="2021-01-26T19:50:40.160" v="517" actId="20577"/>
        <pc:sldMkLst>
          <pc:docMk/>
          <pc:sldMk cId="2988541878" sldId="2147374477"/>
        </pc:sldMkLst>
        <pc:spChg chg="mod">
          <ac:chgData name="charissa.varma@gmail.com" userId="S::urn:spo:guest#charissa.varma@gmail.com::" providerId="AD" clId="Web-{D25E7904-3A9C-49F9-79F7-7A9372987216}" dt="2021-01-26T19:50:40.160" v="517" actId="20577"/>
          <ac:spMkLst>
            <pc:docMk/>
            <pc:sldMk cId="2988541878" sldId="2147374477"/>
            <ac:spMk id="8" creationId="{D5A3D4E3-E2C0-4ABB-982A-3B3A148A3730}"/>
          </ac:spMkLst>
        </pc:spChg>
      </pc:sldChg>
      <pc:sldChg chg="del">
        <pc:chgData name="charissa.varma@gmail.com" userId="S::urn:spo:guest#charissa.varma@gmail.com::" providerId="AD" clId="Web-{D25E7904-3A9C-49F9-79F7-7A9372987216}" dt="2021-01-26T19:54:18.117" v="541"/>
        <pc:sldMkLst>
          <pc:docMk/>
          <pc:sldMk cId="1590445017" sldId="2147374478"/>
        </pc:sldMkLst>
      </pc:sldChg>
      <pc:sldChg chg="del">
        <pc:chgData name="charissa.varma@gmail.com" userId="S::urn:spo:guest#charissa.varma@gmail.com::" providerId="AD" clId="Web-{D25E7904-3A9C-49F9-79F7-7A9372987216}" dt="2021-01-26T19:55:05.806" v="546"/>
        <pc:sldMkLst>
          <pc:docMk/>
          <pc:sldMk cId="622595410" sldId="2147374479"/>
        </pc:sldMkLst>
      </pc:sldChg>
      <pc:sldChg chg="addCm">
        <pc:chgData name="charissa.varma@gmail.com" userId="S::urn:spo:guest#charissa.varma@gmail.com::" providerId="AD" clId="Web-{D25E7904-3A9C-49F9-79F7-7A9372987216}" dt="2021-01-26T19:20:42.995" v="344"/>
        <pc:sldMkLst>
          <pc:docMk/>
          <pc:sldMk cId="848998857" sldId="2147374481"/>
        </pc:sldMkLst>
      </pc:sldChg>
      <pc:sldChg chg="modSp">
        <pc:chgData name="charissa.varma@gmail.com" userId="S::urn:spo:guest#charissa.varma@gmail.com::" providerId="AD" clId="Web-{D25E7904-3A9C-49F9-79F7-7A9372987216}" dt="2021-01-26T20:06:14.854" v="659" actId="20577"/>
        <pc:sldMkLst>
          <pc:docMk/>
          <pc:sldMk cId="942293060" sldId="2147374485"/>
        </pc:sldMkLst>
        <pc:spChg chg="mod">
          <ac:chgData name="charissa.varma@gmail.com" userId="S::urn:spo:guest#charissa.varma@gmail.com::" providerId="AD" clId="Web-{D25E7904-3A9C-49F9-79F7-7A9372987216}" dt="2021-01-26T20:06:14.854" v="659" actId="20577"/>
          <ac:spMkLst>
            <pc:docMk/>
            <pc:sldMk cId="942293060" sldId="2147374485"/>
            <ac:spMk id="2" creationId="{546FD931-ADE0-4EEF-BACF-52232ADDF2D8}"/>
          </ac:spMkLst>
        </pc:spChg>
      </pc:sldChg>
      <pc:sldChg chg="modSp">
        <pc:chgData name="charissa.varma@gmail.com" userId="S::urn:spo:guest#charissa.varma@gmail.com::" providerId="AD" clId="Web-{D25E7904-3A9C-49F9-79F7-7A9372987216}" dt="2021-01-26T20:06:50.839" v="667" actId="20577"/>
        <pc:sldMkLst>
          <pc:docMk/>
          <pc:sldMk cId="2305712745" sldId="2147374486"/>
        </pc:sldMkLst>
        <pc:spChg chg="mod">
          <ac:chgData name="charissa.varma@gmail.com" userId="S::urn:spo:guest#charissa.varma@gmail.com::" providerId="AD" clId="Web-{D25E7904-3A9C-49F9-79F7-7A9372987216}" dt="2021-01-26T20:06:50.839" v="667" actId="20577"/>
          <ac:spMkLst>
            <pc:docMk/>
            <pc:sldMk cId="2305712745" sldId="2147374486"/>
            <ac:spMk id="3" creationId="{33289D54-E469-47B0-AD4A-32E8917DE5FB}"/>
          </ac:spMkLst>
        </pc:spChg>
        <pc:spChg chg="mod">
          <ac:chgData name="charissa.varma@gmail.com" userId="S::urn:spo:guest#charissa.varma@gmail.com::" providerId="AD" clId="Web-{D25E7904-3A9C-49F9-79F7-7A9372987216}" dt="2021-01-26T20:06:45.480" v="666" actId="20577"/>
          <ac:spMkLst>
            <pc:docMk/>
            <pc:sldMk cId="2305712745" sldId="2147374486"/>
            <ac:spMk id="8" creationId="{DA529741-EEDC-4D2C-A665-2D890EF519E3}"/>
          </ac:spMkLst>
        </pc:spChg>
      </pc:sldChg>
      <pc:sldChg chg="modSp">
        <pc:chgData name="charissa.varma@gmail.com" userId="S::urn:spo:guest#charissa.varma@gmail.com::" providerId="AD" clId="Web-{D25E7904-3A9C-49F9-79F7-7A9372987216}" dt="2021-01-26T18:48:10.143" v="194" actId="20577"/>
        <pc:sldMkLst>
          <pc:docMk/>
          <pc:sldMk cId="1838155592" sldId="2147374508"/>
        </pc:sldMkLst>
        <pc:spChg chg="mod">
          <ac:chgData name="charissa.varma@gmail.com" userId="S::urn:spo:guest#charissa.varma@gmail.com::" providerId="AD" clId="Web-{D25E7904-3A9C-49F9-79F7-7A9372987216}" dt="2021-01-26T18:48:10.143" v="194" actId="20577"/>
          <ac:spMkLst>
            <pc:docMk/>
            <pc:sldMk cId="1838155592" sldId="2147374508"/>
            <ac:spMk id="2" creationId="{573465DD-D85E-4BAA-9835-780AC09F1E44}"/>
          </ac:spMkLst>
        </pc:spChg>
      </pc:sldChg>
      <pc:sldChg chg="modSp ord">
        <pc:chgData name="charissa.varma@gmail.com" userId="S::urn:spo:guest#charissa.varma@gmail.com::" providerId="AD" clId="Web-{D25E7904-3A9C-49F9-79F7-7A9372987216}" dt="2021-01-26T18:57:45.779" v="221" actId="20577"/>
        <pc:sldMkLst>
          <pc:docMk/>
          <pc:sldMk cId="2063734542" sldId="2147374510"/>
        </pc:sldMkLst>
        <pc:spChg chg="mod">
          <ac:chgData name="charissa.varma@gmail.com" userId="S::urn:spo:guest#charissa.varma@gmail.com::" providerId="AD" clId="Web-{D25E7904-3A9C-49F9-79F7-7A9372987216}" dt="2021-01-26T18:53:18.118" v="211" actId="14100"/>
          <ac:spMkLst>
            <pc:docMk/>
            <pc:sldMk cId="2063734542" sldId="2147374510"/>
            <ac:spMk id="4" creationId="{00000000-0000-0000-0000-000000000000}"/>
          </ac:spMkLst>
        </pc:spChg>
        <pc:spChg chg="mod">
          <ac:chgData name="charissa.varma@gmail.com" userId="S::urn:spo:guest#charissa.varma@gmail.com::" providerId="AD" clId="Web-{D25E7904-3A9C-49F9-79F7-7A9372987216}" dt="2021-01-26T18:57:45.779" v="221" actId="20577"/>
          <ac:spMkLst>
            <pc:docMk/>
            <pc:sldMk cId="2063734542" sldId="2147374510"/>
            <ac:spMk id="5" creationId="{00000000-0000-0000-0000-000000000000}"/>
          </ac:spMkLst>
        </pc:spChg>
        <pc:spChg chg="mod">
          <ac:chgData name="charissa.varma@gmail.com" userId="S::urn:spo:guest#charissa.varma@gmail.com::" providerId="AD" clId="Web-{D25E7904-3A9C-49F9-79F7-7A9372987216}" dt="2021-01-26T18:48:54.565" v="199" actId="20577"/>
          <ac:spMkLst>
            <pc:docMk/>
            <pc:sldMk cId="2063734542" sldId="2147374510"/>
            <ac:spMk id="7" creationId="{00000000-0000-0000-0000-000000000000}"/>
          </ac:spMkLst>
        </pc:spChg>
      </pc:sldChg>
      <pc:sldChg chg="modSp addCm modCm">
        <pc:chgData name="charissa.varma@gmail.com" userId="S::urn:spo:guest#charissa.varma@gmail.com::" providerId="AD" clId="Web-{D25E7904-3A9C-49F9-79F7-7A9372987216}" dt="2021-01-26T19:03:02.286" v="246" actId="20577"/>
        <pc:sldMkLst>
          <pc:docMk/>
          <pc:sldMk cId="60550498" sldId="2147374539"/>
        </pc:sldMkLst>
        <pc:spChg chg="mod">
          <ac:chgData name="charissa.varma@gmail.com" userId="S::urn:spo:guest#charissa.varma@gmail.com::" providerId="AD" clId="Web-{D25E7904-3A9C-49F9-79F7-7A9372987216}" dt="2021-01-26T19:03:02.286" v="246" actId="20577"/>
          <ac:spMkLst>
            <pc:docMk/>
            <pc:sldMk cId="60550498" sldId="2147374539"/>
            <ac:spMk id="2" creationId="{92DBE94D-9E31-46C5-BE6E-6C4D0A3C7D6D}"/>
          </ac:spMkLst>
        </pc:spChg>
      </pc:sldChg>
      <pc:sldChg chg="modSp">
        <pc:chgData name="charissa.varma@gmail.com" userId="S::urn:spo:guest#charissa.varma@gmail.com::" providerId="AD" clId="Web-{D25E7904-3A9C-49F9-79F7-7A9372987216}" dt="2021-01-26T19:03:52.021" v="254" actId="20577"/>
        <pc:sldMkLst>
          <pc:docMk/>
          <pc:sldMk cId="3950736575" sldId="2147374540"/>
        </pc:sldMkLst>
        <pc:spChg chg="mod">
          <ac:chgData name="charissa.varma@gmail.com" userId="S::urn:spo:guest#charissa.varma@gmail.com::" providerId="AD" clId="Web-{D25E7904-3A9C-49F9-79F7-7A9372987216}" dt="2021-01-26T19:03:52.021" v="254" actId="20577"/>
          <ac:spMkLst>
            <pc:docMk/>
            <pc:sldMk cId="3950736575" sldId="2147374540"/>
            <ac:spMk id="2" creationId="{92DBE94D-9E31-46C5-BE6E-6C4D0A3C7D6D}"/>
          </ac:spMkLst>
        </pc:spChg>
      </pc:sldChg>
      <pc:sldChg chg="modSp">
        <pc:chgData name="charissa.varma@gmail.com" userId="S::urn:spo:guest#charissa.varma@gmail.com::" providerId="AD" clId="Web-{D25E7904-3A9C-49F9-79F7-7A9372987216}" dt="2021-01-26T19:05:00.038" v="257" actId="20577"/>
        <pc:sldMkLst>
          <pc:docMk/>
          <pc:sldMk cId="1221034976" sldId="2147374646"/>
        </pc:sldMkLst>
        <pc:spChg chg="mod">
          <ac:chgData name="charissa.varma@gmail.com" userId="S::urn:spo:guest#charissa.varma@gmail.com::" providerId="AD" clId="Web-{D25E7904-3A9C-49F9-79F7-7A9372987216}" dt="2021-01-26T19:04:53.241" v="255" actId="20577"/>
          <ac:spMkLst>
            <pc:docMk/>
            <pc:sldMk cId="1221034976" sldId="2147374646"/>
            <ac:spMk id="8" creationId="{B7DFCBF1-C99B-438B-AF7E-63F763F33F5D}"/>
          </ac:spMkLst>
        </pc:spChg>
        <pc:spChg chg="mod">
          <ac:chgData name="charissa.varma@gmail.com" userId="S::urn:spo:guest#charissa.varma@gmail.com::" providerId="AD" clId="Web-{D25E7904-3A9C-49F9-79F7-7A9372987216}" dt="2021-01-26T19:05:00.038" v="257" actId="20577"/>
          <ac:spMkLst>
            <pc:docMk/>
            <pc:sldMk cId="1221034976" sldId="2147374646"/>
            <ac:spMk id="9" creationId="{D0A42132-FDCE-471E-9AEF-4BCBF069F1F3}"/>
          </ac:spMkLst>
        </pc:spChg>
      </pc:sldChg>
      <pc:sldChg chg="delSp modSp">
        <pc:chgData name="charissa.varma@gmail.com" userId="S::urn:spo:guest#charissa.varma@gmail.com::" providerId="AD" clId="Web-{D25E7904-3A9C-49F9-79F7-7A9372987216}" dt="2021-01-26T19:07:55.136" v="266" actId="20577"/>
        <pc:sldMkLst>
          <pc:docMk/>
          <pc:sldMk cId="988713031" sldId="2147374647"/>
        </pc:sldMkLst>
        <pc:spChg chg="mod">
          <ac:chgData name="charissa.varma@gmail.com" userId="S::urn:spo:guest#charissa.varma@gmail.com::" providerId="AD" clId="Web-{D25E7904-3A9C-49F9-79F7-7A9372987216}" dt="2021-01-26T19:07:55.136" v="266" actId="20577"/>
          <ac:spMkLst>
            <pc:docMk/>
            <pc:sldMk cId="988713031" sldId="2147374647"/>
            <ac:spMk id="7" creationId="{9A3916FB-BE8C-4D6A-8BC9-746631CA217C}"/>
          </ac:spMkLst>
        </pc:spChg>
        <pc:spChg chg="del mod">
          <ac:chgData name="charissa.varma@gmail.com" userId="S::urn:spo:guest#charissa.varma@gmail.com::" providerId="AD" clId="Web-{D25E7904-3A9C-49F9-79F7-7A9372987216}" dt="2021-01-26T19:07:01.884" v="264"/>
          <ac:spMkLst>
            <pc:docMk/>
            <pc:sldMk cId="988713031" sldId="2147374647"/>
            <ac:spMk id="10" creationId="{4E83AFF5-394E-428D-BB23-761AF1D71011}"/>
          </ac:spMkLst>
        </pc:spChg>
      </pc:sldChg>
      <pc:sldChg chg="modSp">
        <pc:chgData name="charissa.varma@gmail.com" userId="S::urn:spo:guest#charissa.varma@gmail.com::" providerId="AD" clId="Web-{D25E7904-3A9C-49F9-79F7-7A9372987216}" dt="2021-01-26T19:08:12.870" v="269" actId="20577"/>
        <pc:sldMkLst>
          <pc:docMk/>
          <pc:sldMk cId="476433925" sldId="2147374648"/>
        </pc:sldMkLst>
        <pc:spChg chg="mod">
          <ac:chgData name="charissa.varma@gmail.com" userId="S::urn:spo:guest#charissa.varma@gmail.com::" providerId="AD" clId="Web-{D25E7904-3A9C-49F9-79F7-7A9372987216}" dt="2021-01-26T19:08:03.511" v="267" actId="20577"/>
          <ac:spMkLst>
            <pc:docMk/>
            <pc:sldMk cId="476433925" sldId="2147374648"/>
            <ac:spMk id="7" creationId="{CAC5F2F0-FCAB-4D6F-9FE1-6DC3603D0DA7}"/>
          </ac:spMkLst>
        </pc:spChg>
        <pc:spChg chg="mod">
          <ac:chgData name="charissa.varma@gmail.com" userId="S::urn:spo:guest#charissa.varma@gmail.com::" providerId="AD" clId="Web-{D25E7904-3A9C-49F9-79F7-7A9372987216}" dt="2021-01-26T19:08:12.870" v="269" actId="20577"/>
          <ac:spMkLst>
            <pc:docMk/>
            <pc:sldMk cId="476433925" sldId="2147374648"/>
            <ac:spMk id="10" creationId="{2FC67F07-B4E1-4A48-B8B3-CE02835AA2D1}"/>
          </ac:spMkLst>
        </pc:spChg>
      </pc:sldChg>
      <pc:sldChg chg="modSp">
        <pc:chgData name="charissa.varma@gmail.com" userId="S::urn:spo:guest#charissa.varma@gmail.com::" providerId="AD" clId="Web-{D25E7904-3A9C-49F9-79F7-7A9372987216}" dt="2021-01-26T19:08:39.511" v="272" actId="20577"/>
        <pc:sldMkLst>
          <pc:docMk/>
          <pc:sldMk cId="3498736001" sldId="2147374649"/>
        </pc:sldMkLst>
        <pc:spChg chg="mod">
          <ac:chgData name="charissa.varma@gmail.com" userId="S::urn:spo:guest#charissa.varma@gmail.com::" providerId="AD" clId="Web-{D25E7904-3A9C-49F9-79F7-7A9372987216}" dt="2021-01-26T19:08:29.417" v="270" actId="20577"/>
          <ac:spMkLst>
            <pc:docMk/>
            <pc:sldMk cId="3498736001" sldId="2147374649"/>
            <ac:spMk id="7" creationId="{C742CA7A-0E57-4A92-9ED9-2B42A12824BE}"/>
          </ac:spMkLst>
        </pc:spChg>
        <pc:spChg chg="mod">
          <ac:chgData name="charissa.varma@gmail.com" userId="S::urn:spo:guest#charissa.varma@gmail.com::" providerId="AD" clId="Web-{D25E7904-3A9C-49F9-79F7-7A9372987216}" dt="2021-01-26T19:08:39.511" v="272" actId="20577"/>
          <ac:spMkLst>
            <pc:docMk/>
            <pc:sldMk cId="3498736001" sldId="2147374649"/>
            <ac:spMk id="10" creationId="{873136B1-8217-4C0D-9AE6-A684A911F939}"/>
          </ac:spMkLst>
        </pc:spChg>
      </pc:sldChg>
      <pc:sldChg chg="modSp">
        <pc:chgData name="charissa.varma@gmail.com" userId="S::urn:spo:guest#charissa.varma@gmail.com::" providerId="AD" clId="Web-{D25E7904-3A9C-49F9-79F7-7A9372987216}" dt="2021-01-26T19:08:55.418" v="275" actId="20577"/>
        <pc:sldMkLst>
          <pc:docMk/>
          <pc:sldMk cId="2173588710" sldId="2147374650"/>
        </pc:sldMkLst>
        <pc:spChg chg="mod">
          <ac:chgData name="charissa.varma@gmail.com" userId="S::urn:spo:guest#charissa.varma@gmail.com::" providerId="AD" clId="Web-{D25E7904-3A9C-49F9-79F7-7A9372987216}" dt="2021-01-26T19:08:49.308" v="273" actId="20577"/>
          <ac:spMkLst>
            <pc:docMk/>
            <pc:sldMk cId="2173588710" sldId="2147374650"/>
            <ac:spMk id="7" creationId="{1524AC41-B67A-4F7C-B80F-CD5E0B622DA8}"/>
          </ac:spMkLst>
        </pc:spChg>
        <pc:spChg chg="mod">
          <ac:chgData name="charissa.varma@gmail.com" userId="S::urn:spo:guest#charissa.varma@gmail.com::" providerId="AD" clId="Web-{D25E7904-3A9C-49F9-79F7-7A9372987216}" dt="2021-01-26T19:08:55.418" v="275" actId="20577"/>
          <ac:spMkLst>
            <pc:docMk/>
            <pc:sldMk cId="2173588710" sldId="2147374650"/>
            <ac:spMk id="10" creationId="{1C1D0CD5-0571-444B-99C1-1E860545B6D8}"/>
          </ac:spMkLst>
        </pc:spChg>
      </pc:sldChg>
      <pc:sldChg chg="modSp">
        <pc:chgData name="charissa.varma@gmail.com" userId="S::urn:spo:guest#charissa.varma@gmail.com::" providerId="AD" clId="Web-{D25E7904-3A9C-49F9-79F7-7A9372987216}" dt="2021-01-26T19:09:10.465" v="279" actId="20577"/>
        <pc:sldMkLst>
          <pc:docMk/>
          <pc:sldMk cId="2569465619" sldId="2147374651"/>
        </pc:sldMkLst>
        <pc:spChg chg="mod">
          <ac:chgData name="charissa.varma@gmail.com" userId="S::urn:spo:guest#charissa.varma@gmail.com::" providerId="AD" clId="Web-{D25E7904-3A9C-49F9-79F7-7A9372987216}" dt="2021-01-26T19:09:02.653" v="276" actId="20577"/>
          <ac:spMkLst>
            <pc:docMk/>
            <pc:sldMk cId="2569465619" sldId="2147374651"/>
            <ac:spMk id="7" creationId="{6142A137-9A0A-4214-B86A-D0C7FCC23CBF}"/>
          </ac:spMkLst>
        </pc:spChg>
        <pc:spChg chg="mod">
          <ac:chgData name="charissa.varma@gmail.com" userId="S::urn:spo:guest#charissa.varma@gmail.com::" providerId="AD" clId="Web-{D25E7904-3A9C-49F9-79F7-7A9372987216}" dt="2021-01-26T19:09:10.465" v="279" actId="20577"/>
          <ac:spMkLst>
            <pc:docMk/>
            <pc:sldMk cId="2569465619" sldId="2147374651"/>
            <ac:spMk id="10" creationId="{C12D2EA3-0D59-485D-9F50-097F10D84A66}"/>
          </ac:spMkLst>
        </pc:spChg>
      </pc:sldChg>
      <pc:sldChg chg="modSp">
        <pc:chgData name="charissa.varma@gmail.com" userId="S::urn:spo:guest#charissa.varma@gmail.com::" providerId="AD" clId="Web-{D25E7904-3A9C-49F9-79F7-7A9372987216}" dt="2021-01-26T19:09:23.090" v="283" actId="20577"/>
        <pc:sldMkLst>
          <pc:docMk/>
          <pc:sldMk cId="4292197595" sldId="2147374652"/>
        </pc:sldMkLst>
        <pc:spChg chg="mod">
          <ac:chgData name="charissa.varma@gmail.com" userId="S::urn:spo:guest#charissa.varma@gmail.com::" providerId="AD" clId="Web-{D25E7904-3A9C-49F9-79F7-7A9372987216}" dt="2021-01-26T19:09:13.715" v="280" actId="20577"/>
          <ac:spMkLst>
            <pc:docMk/>
            <pc:sldMk cId="4292197595" sldId="2147374652"/>
            <ac:spMk id="7" creationId="{92A365D1-B166-43C2-ACA7-13FCEAACC8A6}"/>
          </ac:spMkLst>
        </pc:spChg>
        <pc:spChg chg="mod">
          <ac:chgData name="charissa.varma@gmail.com" userId="S::urn:spo:guest#charissa.varma@gmail.com::" providerId="AD" clId="Web-{D25E7904-3A9C-49F9-79F7-7A9372987216}" dt="2021-01-26T19:09:23.090" v="283" actId="20577"/>
          <ac:spMkLst>
            <pc:docMk/>
            <pc:sldMk cId="4292197595" sldId="2147374652"/>
            <ac:spMk id="10" creationId="{5D761001-3B96-44D3-9912-4244844C5D99}"/>
          </ac:spMkLst>
        </pc:spChg>
      </pc:sldChg>
      <pc:sldChg chg="modSp">
        <pc:chgData name="charissa.varma@gmail.com" userId="S::urn:spo:guest#charissa.varma@gmail.com::" providerId="AD" clId="Web-{D25E7904-3A9C-49F9-79F7-7A9372987216}" dt="2021-01-26T19:09:42.731" v="287" actId="20577"/>
        <pc:sldMkLst>
          <pc:docMk/>
          <pc:sldMk cId="733834856" sldId="2147374655"/>
        </pc:sldMkLst>
        <pc:spChg chg="mod">
          <ac:chgData name="charissa.varma@gmail.com" userId="S::urn:spo:guest#charissa.varma@gmail.com::" providerId="AD" clId="Web-{D25E7904-3A9C-49F9-79F7-7A9372987216}" dt="2021-01-26T19:09:31.747" v="284" actId="20577"/>
          <ac:spMkLst>
            <pc:docMk/>
            <pc:sldMk cId="733834856" sldId="2147374655"/>
            <ac:spMk id="7" creationId="{B72B5179-A7F8-4F25-ADCF-68E0235344D6}"/>
          </ac:spMkLst>
        </pc:spChg>
        <pc:spChg chg="mod">
          <ac:chgData name="charissa.varma@gmail.com" userId="S::urn:spo:guest#charissa.varma@gmail.com::" providerId="AD" clId="Web-{D25E7904-3A9C-49F9-79F7-7A9372987216}" dt="2021-01-26T19:09:42.731" v="287" actId="20577"/>
          <ac:spMkLst>
            <pc:docMk/>
            <pc:sldMk cId="733834856" sldId="2147374655"/>
            <ac:spMk id="10" creationId="{D772F11A-167A-4C85-975F-A3DA3D2E239A}"/>
          </ac:spMkLst>
        </pc:spChg>
      </pc:sldChg>
      <pc:sldChg chg="modSp">
        <pc:chgData name="charissa.varma@gmail.com" userId="S::urn:spo:guest#charissa.varma@gmail.com::" providerId="AD" clId="Web-{D25E7904-3A9C-49F9-79F7-7A9372987216}" dt="2021-01-26T19:10:03.169" v="291" actId="20577"/>
        <pc:sldMkLst>
          <pc:docMk/>
          <pc:sldMk cId="3744844612" sldId="2147374656"/>
        </pc:sldMkLst>
        <pc:spChg chg="mod">
          <ac:chgData name="charissa.varma@gmail.com" userId="S::urn:spo:guest#charissa.varma@gmail.com::" providerId="AD" clId="Web-{D25E7904-3A9C-49F9-79F7-7A9372987216}" dt="2021-01-26T19:09:50.466" v="288" actId="20577"/>
          <ac:spMkLst>
            <pc:docMk/>
            <pc:sldMk cId="3744844612" sldId="2147374656"/>
            <ac:spMk id="7" creationId="{45D49A87-D373-4BDC-878C-C975654851BF}"/>
          </ac:spMkLst>
        </pc:spChg>
        <pc:spChg chg="mod">
          <ac:chgData name="charissa.varma@gmail.com" userId="S::urn:spo:guest#charissa.varma@gmail.com::" providerId="AD" clId="Web-{D25E7904-3A9C-49F9-79F7-7A9372987216}" dt="2021-01-26T19:10:03.169" v="291" actId="20577"/>
          <ac:spMkLst>
            <pc:docMk/>
            <pc:sldMk cId="3744844612" sldId="2147374656"/>
            <ac:spMk id="10" creationId="{B12F1B9B-5899-4755-9DDE-A5AD7332B0DB}"/>
          </ac:spMkLst>
        </pc:spChg>
      </pc:sldChg>
      <pc:sldChg chg="modSp">
        <pc:chgData name="charissa.varma@gmail.com" userId="S::urn:spo:guest#charissa.varma@gmail.com::" providerId="AD" clId="Web-{D25E7904-3A9C-49F9-79F7-7A9372987216}" dt="2021-01-26T19:10:22.467" v="295" actId="20577"/>
        <pc:sldMkLst>
          <pc:docMk/>
          <pc:sldMk cId="3875592161" sldId="2147374657"/>
        </pc:sldMkLst>
        <pc:spChg chg="mod">
          <ac:chgData name="charissa.varma@gmail.com" userId="S::urn:spo:guest#charissa.varma@gmail.com::" providerId="AD" clId="Web-{D25E7904-3A9C-49F9-79F7-7A9372987216}" dt="2021-01-26T19:10:07.263" v="292" actId="20577"/>
          <ac:spMkLst>
            <pc:docMk/>
            <pc:sldMk cId="3875592161" sldId="2147374657"/>
            <ac:spMk id="7" creationId="{DAEF313D-F2AA-4638-9AA2-D75B4DA1AFD0}"/>
          </ac:spMkLst>
        </pc:spChg>
        <pc:spChg chg="mod">
          <ac:chgData name="charissa.varma@gmail.com" userId="S::urn:spo:guest#charissa.varma@gmail.com::" providerId="AD" clId="Web-{D25E7904-3A9C-49F9-79F7-7A9372987216}" dt="2021-01-26T19:10:22.467" v="295" actId="20577"/>
          <ac:spMkLst>
            <pc:docMk/>
            <pc:sldMk cId="3875592161" sldId="2147374657"/>
            <ac:spMk id="10" creationId="{5751C32D-733C-497A-92B9-8CF51762D5BD}"/>
          </ac:spMkLst>
        </pc:spChg>
      </pc:sldChg>
      <pc:sldChg chg="modSp">
        <pc:chgData name="charissa.varma@gmail.com" userId="S::urn:spo:guest#charissa.varma@gmail.com::" providerId="AD" clId="Web-{D25E7904-3A9C-49F9-79F7-7A9372987216}" dt="2021-01-26T19:10:44.420" v="299" actId="20577"/>
        <pc:sldMkLst>
          <pc:docMk/>
          <pc:sldMk cId="2890120420" sldId="2147374658"/>
        </pc:sldMkLst>
        <pc:spChg chg="mod">
          <ac:chgData name="charissa.varma@gmail.com" userId="S::urn:spo:guest#charissa.varma@gmail.com::" providerId="AD" clId="Web-{D25E7904-3A9C-49F9-79F7-7A9372987216}" dt="2021-01-26T19:10:31.654" v="296" actId="20577"/>
          <ac:spMkLst>
            <pc:docMk/>
            <pc:sldMk cId="2890120420" sldId="2147374658"/>
            <ac:spMk id="8" creationId="{B7DFCBF1-C99B-438B-AF7E-63F763F33F5D}"/>
          </ac:spMkLst>
        </pc:spChg>
        <pc:spChg chg="mod">
          <ac:chgData name="charissa.varma@gmail.com" userId="S::urn:spo:guest#charissa.varma@gmail.com::" providerId="AD" clId="Web-{D25E7904-3A9C-49F9-79F7-7A9372987216}" dt="2021-01-26T19:10:44.420" v="299" actId="20577"/>
          <ac:spMkLst>
            <pc:docMk/>
            <pc:sldMk cId="2890120420" sldId="2147374658"/>
            <ac:spMk id="9" creationId="{D0A42132-FDCE-471E-9AEF-4BCBF069F1F3}"/>
          </ac:spMkLst>
        </pc:spChg>
      </pc:sldChg>
      <pc:sldChg chg="modSp">
        <pc:chgData name="charissa.varma@gmail.com" userId="S::urn:spo:guest#charissa.varma@gmail.com::" providerId="AD" clId="Web-{D25E7904-3A9C-49F9-79F7-7A9372987216}" dt="2021-01-26T19:11:07.764" v="305" actId="20577"/>
        <pc:sldMkLst>
          <pc:docMk/>
          <pc:sldMk cId="8845981" sldId="2147374660"/>
        </pc:sldMkLst>
        <pc:spChg chg="mod">
          <ac:chgData name="charissa.varma@gmail.com" userId="S::urn:spo:guest#charissa.varma@gmail.com::" providerId="AD" clId="Web-{D25E7904-3A9C-49F9-79F7-7A9372987216}" dt="2021-01-26T19:11:01.749" v="303" actId="20577"/>
          <ac:spMkLst>
            <pc:docMk/>
            <pc:sldMk cId="8845981" sldId="2147374660"/>
            <ac:spMk id="7" creationId="{1536411D-715F-4DEF-BD2D-C6008E2F919F}"/>
          </ac:spMkLst>
        </pc:spChg>
        <pc:spChg chg="mod">
          <ac:chgData name="charissa.varma@gmail.com" userId="S::urn:spo:guest#charissa.varma@gmail.com::" providerId="AD" clId="Web-{D25E7904-3A9C-49F9-79F7-7A9372987216}" dt="2021-01-26T19:11:07.764" v="305" actId="20577"/>
          <ac:spMkLst>
            <pc:docMk/>
            <pc:sldMk cId="8845981" sldId="2147374660"/>
            <ac:spMk id="10" creationId="{93D00FC7-D94D-419A-9E61-C0D46EC35803}"/>
          </ac:spMkLst>
        </pc:spChg>
      </pc:sldChg>
      <pc:sldChg chg="modSp">
        <pc:chgData name="charissa.varma@gmail.com" userId="S::urn:spo:guest#charissa.varma@gmail.com::" providerId="AD" clId="Web-{D25E7904-3A9C-49F9-79F7-7A9372987216}" dt="2021-01-26T19:11:24.843" v="310" actId="20577"/>
        <pc:sldMkLst>
          <pc:docMk/>
          <pc:sldMk cId="953233098" sldId="2147374661"/>
        </pc:sldMkLst>
        <pc:spChg chg="mod">
          <ac:chgData name="charissa.varma@gmail.com" userId="S::urn:spo:guest#charissa.varma@gmail.com::" providerId="AD" clId="Web-{D25E7904-3A9C-49F9-79F7-7A9372987216}" dt="2021-01-26T19:11:17.312" v="307" actId="20577"/>
          <ac:spMkLst>
            <pc:docMk/>
            <pc:sldMk cId="953233098" sldId="2147374661"/>
            <ac:spMk id="7" creationId="{1EBDDD72-2DCB-4672-8567-04500F5D3E5D}"/>
          </ac:spMkLst>
        </pc:spChg>
        <pc:spChg chg="mod">
          <ac:chgData name="charissa.varma@gmail.com" userId="S::urn:spo:guest#charissa.varma@gmail.com::" providerId="AD" clId="Web-{D25E7904-3A9C-49F9-79F7-7A9372987216}" dt="2021-01-26T19:11:24.843" v="310" actId="20577"/>
          <ac:spMkLst>
            <pc:docMk/>
            <pc:sldMk cId="953233098" sldId="2147374661"/>
            <ac:spMk id="10" creationId="{705E246C-BA0E-4C30-9DAC-15ED13BF8858}"/>
          </ac:spMkLst>
        </pc:spChg>
      </pc:sldChg>
      <pc:sldChg chg="modSp">
        <pc:chgData name="charissa.varma@gmail.com" userId="S::urn:spo:guest#charissa.varma@gmail.com::" providerId="AD" clId="Web-{D25E7904-3A9C-49F9-79F7-7A9372987216}" dt="2021-01-26T19:11:34.702" v="313" actId="20577"/>
        <pc:sldMkLst>
          <pc:docMk/>
          <pc:sldMk cId="1133680862" sldId="2147374662"/>
        </pc:sldMkLst>
        <pc:spChg chg="mod">
          <ac:chgData name="charissa.varma@gmail.com" userId="S::urn:spo:guest#charissa.varma@gmail.com::" providerId="AD" clId="Web-{D25E7904-3A9C-49F9-79F7-7A9372987216}" dt="2021-01-26T19:11:28.827" v="311" actId="20577"/>
          <ac:spMkLst>
            <pc:docMk/>
            <pc:sldMk cId="1133680862" sldId="2147374662"/>
            <ac:spMk id="7" creationId="{B96E152B-E822-43D0-978E-B020B198D1E3}"/>
          </ac:spMkLst>
        </pc:spChg>
        <pc:spChg chg="mod">
          <ac:chgData name="charissa.varma@gmail.com" userId="S::urn:spo:guest#charissa.varma@gmail.com::" providerId="AD" clId="Web-{D25E7904-3A9C-49F9-79F7-7A9372987216}" dt="2021-01-26T19:11:34.702" v="313" actId="20577"/>
          <ac:spMkLst>
            <pc:docMk/>
            <pc:sldMk cId="1133680862" sldId="2147374662"/>
            <ac:spMk id="10" creationId="{4C83D370-247D-4CEE-90C4-9334341DB1D2}"/>
          </ac:spMkLst>
        </pc:spChg>
      </pc:sldChg>
      <pc:sldChg chg="modSp">
        <pc:chgData name="charissa.varma@gmail.com" userId="S::urn:spo:guest#charissa.varma@gmail.com::" providerId="AD" clId="Web-{D25E7904-3A9C-49F9-79F7-7A9372987216}" dt="2021-01-26T19:11:59.234" v="317" actId="20577"/>
        <pc:sldMkLst>
          <pc:docMk/>
          <pc:sldMk cId="1975965655" sldId="2147374663"/>
        </pc:sldMkLst>
        <pc:spChg chg="mod">
          <ac:chgData name="charissa.varma@gmail.com" userId="S::urn:spo:guest#charissa.varma@gmail.com::" providerId="AD" clId="Web-{D25E7904-3A9C-49F9-79F7-7A9372987216}" dt="2021-01-26T19:11:47.875" v="314" actId="20577"/>
          <ac:spMkLst>
            <pc:docMk/>
            <pc:sldMk cId="1975965655" sldId="2147374663"/>
            <ac:spMk id="7" creationId="{D3F56FF0-AA29-4D83-9189-079D72F349A2}"/>
          </ac:spMkLst>
        </pc:spChg>
        <pc:spChg chg="mod">
          <ac:chgData name="charissa.varma@gmail.com" userId="S::urn:spo:guest#charissa.varma@gmail.com::" providerId="AD" clId="Web-{D25E7904-3A9C-49F9-79F7-7A9372987216}" dt="2021-01-26T19:11:59.234" v="317" actId="20577"/>
          <ac:spMkLst>
            <pc:docMk/>
            <pc:sldMk cId="1975965655" sldId="2147374663"/>
            <ac:spMk id="10" creationId="{641B7E06-FF9C-471C-A966-4095D53BA006}"/>
          </ac:spMkLst>
        </pc:spChg>
      </pc:sldChg>
      <pc:sldChg chg="delCm">
        <pc:chgData name="charissa.varma@gmail.com" userId="S::urn:spo:guest#charissa.varma@gmail.com::" providerId="AD" clId="Web-{D25E7904-3A9C-49F9-79F7-7A9372987216}" dt="2021-01-26T19:59:03.267" v="566"/>
        <pc:sldMkLst>
          <pc:docMk/>
          <pc:sldMk cId="1579296075" sldId="2147374664"/>
        </pc:sldMkLst>
      </pc:sldChg>
      <pc:sldChg chg="modSp">
        <pc:chgData name="charissa.varma@gmail.com" userId="S::urn:spo:guest#charissa.varma@gmail.com::" providerId="AD" clId="Web-{D25E7904-3A9C-49F9-79F7-7A9372987216}" dt="2021-01-26T19:10:54.405" v="302" actId="20577"/>
        <pc:sldMkLst>
          <pc:docMk/>
          <pc:sldMk cId="404066131" sldId="2147374665"/>
        </pc:sldMkLst>
        <pc:spChg chg="mod">
          <ac:chgData name="charissa.varma@gmail.com" userId="S::urn:spo:guest#charissa.varma@gmail.com::" providerId="AD" clId="Web-{D25E7904-3A9C-49F9-79F7-7A9372987216}" dt="2021-01-26T19:10:51.780" v="300" actId="20577"/>
          <ac:spMkLst>
            <pc:docMk/>
            <pc:sldMk cId="404066131" sldId="2147374665"/>
            <ac:spMk id="8" creationId="{B7DFCBF1-C99B-438B-AF7E-63F763F33F5D}"/>
          </ac:spMkLst>
        </pc:spChg>
        <pc:spChg chg="mod">
          <ac:chgData name="charissa.varma@gmail.com" userId="S::urn:spo:guest#charissa.varma@gmail.com::" providerId="AD" clId="Web-{D25E7904-3A9C-49F9-79F7-7A9372987216}" dt="2021-01-26T19:10:54.405" v="302" actId="20577"/>
          <ac:spMkLst>
            <pc:docMk/>
            <pc:sldMk cId="404066131" sldId="2147374665"/>
            <ac:spMk id="9" creationId="{D0A42132-FDCE-471E-9AEF-4BCBF069F1F3}"/>
          </ac:spMkLst>
        </pc:spChg>
      </pc:sldChg>
      <pc:sldChg chg="ord">
        <pc:chgData name="charissa.varma@gmail.com" userId="S::urn:spo:guest#charissa.varma@gmail.com::" providerId="AD" clId="Web-{D25E7904-3A9C-49F9-79F7-7A9372987216}" dt="2021-01-26T19:47:06.405" v="505"/>
        <pc:sldMkLst>
          <pc:docMk/>
          <pc:sldMk cId="397046459" sldId="2147374668"/>
        </pc:sldMkLst>
      </pc:sldChg>
      <pc:sldChg chg="modSp">
        <pc:chgData name="charissa.varma@gmail.com" userId="S::urn:spo:guest#charissa.varma@gmail.com::" providerId="AD" clId="Web-{D25E7904-3A9C-49F9-79F7-7A9372987216}" dt="2021-01-26T20:00:19.800" v="572" actId="20577"/>
        <pc:sldMkLst>
          <pc:docMk/>
          <pc:sldMk cId="1189596280" sldId="2147374673"/>
        </pc:sldMkLst>
        <pc:spChg chg="mod">
          <ac:chgData name="charissa.varma@gmail.com" userId="S::urn:spo:guest#charissa.varma@gmail.com::" providerId="AD" clId="Web-{D25E7904-3A9C-49F9-79F7-7A9372987216}" dt="2021-01-26T20:00:19.800" v="572" actId="20577"/>
          <ac:spMkLst>
            <pc:docMk/>
            <pc:sldMk cId="1189596280" sldId="2147374673"/>
            <ac:spMk id="2" creationId="{573465DD-D85E-4BAA-9835-780AC09F1E44}"/>
          </ac:spMkLst>
        </pc:spChg>
      </pc:sldChg>
      <pc:sldChg chg="modSp">
        <pc:chgData name="charissa.varma@gmail.com" userId="S::urn:spo:guest#charissa.varma@gmail.com::" providerId="AD" clId="Web-{D25E7904-3A9C-49F9-79F7-7A9372987216}" dt="2021-01-26T19:51:17.567" v="522" actId="20577"/>
        <pc:sldMkLst>
          <pc:docMk/>
          <pc:sldMk cId="3093561410" sldId="2147374674"/>
        </pc:sldMkLst>
        <pc:spChg chg="mod">
          <ac:chgData name="charissa.varma@gmail.com" userId="S::urn:spo:guest#charissa.varma@gmail.com::" providerId="AD" clId="Web-{D25E7904-3A9C-49F9-79F7-7A9372987216}" dt="2021-01-26T19:51:17.567" v="522" actId="20577"/>
          <ac:spMkLst>
            <pc:docMk/>
            <pc:sldMk cId="3093561410" sldId="2147374674"/>
            <ac:spMk id="20" creationId="{16AB9DE8-BFBC-40E7-B025-81DBA939CAB0}"/>
          </ac:spMkLst>
        </pc:spChg>
        <pc:spChg chg="mod">
          <ac:chgData name="charissa.varma@gmail.com" userId="S::urn:spo:guest#charissa.varma@gmail.com::" providerId="AD" clId="Web-{D25E7904-3A9C-49F9-79F7-7A9372987216}" dt="2021-01-26T19:51:00.035" v="519" actId="20577"/>
          <ac:spMkLst>
            <pc:docMk/>
            <pc:sldMk cId="3093561410" sldId="2147374674"/>
            <ac:spMk id="21" creationId="{BE58F6A9-11C2-4260-9A6A-2035ECD955A4}"/>
          </ac:spMkLst>
        </pc:spChg>
      </pc:sldChg>
      <pc:sldChg chg="modSp">
        <pc:chgData name="charissa.varma@gmail.com" userId="S::urn:spo:guest#charissa.varma@gmail.com::" providerId="AD" clId="Web-{D25E7904-3A9C-49F9-79F7-7A9372987216}" dt="2021-01-26T19:28:20.504" v="367" actId="20577"/>
        <pc:sldMkLst>
          <pc:docMk/>
          <pc:sldMk cId="2220125469" sldId="2147374713"/>
        </pc:sldMkLst>
        <pc:spChg chg="mod">
          <ac:chgData name="charissa.varma@gmail.com" userId="S::urn:spo:guest#charissa.varma@gmail.com::" providerId="AD" clId="Web-{D25E7904-3A9C-49F9-79F7-7A9372987216}" dt="2021-01-26T19:28:20.504" v="367" actId="20577"/>
          <ac:spMkLst>
            <pc:docMk/>
            <pc:sldMk cId="2220125469" sldId="2147374713"/>
            <ac:spMk id="14" creationId="{2CD14EFB-846A-4591-A757-8E298A9767AB}"/>
          </ac:spMkLst>
        </pc:spChg>
      </pc:sldChg>
      <pc:sldChg chg="modSp">
        <pc:chgData name="charissa.varma@gmail.com" userId="S::urn:spo:guest#charissa.varma@gmail.com::" providerId="AD" clId="Web-{D25E7904-3A9C-49F9-79F7-7A9372987216}" dt="2021-01-26T19:35:43.326" v="484" actId="20577"/>
        <pc:sldMkLst>
          <pc:docMk/>
          <pc:sldMk cId="1310601466" sldId="2147374714"/>
        </pc:sldMkLst>
        <pc:spChg chg="mod">
          <ac:chgData name="charissa.varma@gmail.com" userId="S::urn:spo:guest#charissa.varma@gmail.com::" providerId="AD" clId="Web-{D25E7904-3A9C-49F9-79F7-7A9372987216}" dt="2021-01-26T19:35:43.326" v="484" actId="20577"/>
          <ac:spMkLst>
            <pc:docMk/>
            <pc:sldMk cId="1310601466" sldId="2147374714"/>
            <ac:spMk id="28" creationId="{3ADFDCA9-04B5-4D8F-94E2-3C14784BF67F}"/>
          </ac:spMkLst>
        </pc:spChg>
      </pc:sldChg>
      <pc:sldChg chg="modSp">
        <pc:chgData name="charissa.varma@gmail.com" userId="S::urn:spo:guest#charissa.varma@gmail.com::" providerId="AD" clId="Web-{D25E7904-3A9C-49F9-79F7-7A9372987216}" dt="2021-01-26T19:36:37.952" v="489" actId="20577"/>
        <pc:sldMkLst>
          <pc:docMk/>
          <pc:sldMk cId="3385781221" sldId="2147374715"/>
        </pc:sldMkLst>
        <pc:spChg chg="mod">
          <ac:chgData name="charissa.varma@gmail.com" userId="S::urn:spo:guest#charissa.varma@gmail.com::" providerId="AD" clId="Web-{D25E7904-3A9C-49F9-79F7-7A9372987216}" dt="2021-01-26T19:36:37.952" v="489" actId="20577"/>
          <ac:spMkLst>
            <pc:docMk/>
            <pc:sldMk cId="3385781221" sldId="2147374715"/>
            <ac:spMk id="2" creationId="{AADFC88B-CEE8-489F-8788-AA8C605ABBE1}"/>
          </ac:spMkLst>
        </pc:spChg>
      </pc:sldChg>
      <pc:sldChg chg="modSp">
        <pc:chgData name="charissa.varma@gmail.com" userId="S::urn:spo:guest#charissa.varma@gmail.com::" providerId="AD" clId="Web-{D25E7904-3A9C-49F9-79F7-7A9372987216}" dt="2021-01-26T18:28:50.463" v="11" actId="20577"/>
        <pc:sldMkLst>
          <pc:docMk/>
          <pc:sldMk cId="1819578219" sldId="2147374737"/>
        </pc:sldMkLst>
        <pc:spChg chg="mod">
          <ac:chgData name="charissa.varma@gmail.com" userId="S::urn:spo:guest#charissa.varma@gmail.com::" providerId="AD" clId="Web-{D25E7904-3A9C-49F9-79F7-7A9372987216}" dt="2021-01-26T18:27:41.321" v="1" actId="20577"/>
          <ac:spMkLst>
            <pc:docMk/>
            <pc:sldMk cId="1819578219" sldId="2147374737"/>
            <ac:spMk id="2" creationId="{DB08A2D8-7DBF-493F-BE7D-66B29EF83EE0}"/>
          </ac:spMkLst>
        </pc:spChg>
        <pc:spChg chg="mod">
          <ac:chgData name="charissa.varma@gmail.com" userId="S::urn:spo:guest#charissa.varma@gmail.com::" providerId="AD" clId="Web-{D25E7904-3A9C-49F9-79F7-7A9372987216}" dt="2021-01-26T18:28:50.463" v="11" actId="20577"/>
          <ac:spMkLst>
            <pc:docMk/>
            <pc:sldMk cId="1819578219" sldId="2147374737"/>
            <ac:spMk id="4" creationId="{46AC5CF4-4E64-455E-9C0D-36EECA9C084B}"/>
          </ac:spMkLst>
        </pc:spChg>
      </pc:sldChg>
      <pc:sldChg chg="modSp">
        <pc:chgData name="charissa.varma@gmail.com" userId="S::urn:spo:guest#charissa.varma@gmail.com::" providerId="AD" clId="Web-{D25E7904-3A9C-49F9-79F7-7A9372987216}" dt="2021-01-26T18:31:08.591" v="14" actId="20577"/>
        <pc:sldMkLst>
          <pc:docMk/>
          <pc:sldMk cId="125567285" sldId="2147374738"/>
        </pc:sldMkLst>
        <pc:spChg chg="mod">
          <ac:chgData name="charissa.varma@gmail.com" userId="S::urn:spo:guest#charissa.varma@gmail.com::" providerId="AD" clId="Web-{D25E7904-3A9C-49F9-79F7-7A9372987216}" dt="2021-01-26T18:31:08.591" v="14" actId="20577"/>
          <ac:spMkLst>
            <pc:docMk/>
            <pc:sldMk cId="125567285" sldId="2147374738"/>
            <ac:spMk id="5" creationId="{00000000-0000-0000-0000-000000000000}"/>
          </ac:spMkLst>
        </pc:spChg>
      </pc:sldChg>
      <pc:sldChg chg="modSp">
        <pc:chgData name="charissa.varma@gmail.com" userId="S::urn:spo:guest#charissa.varma@gmail.com::" providerId="AD" clId="Web-{D25E7904-3A9C-49F9-79F7-7A9372987216}" dt="2021-01-26T18:34:52.392" v="23" actId="20577"/>
        <pc:sldMkLst>
          <pc:docMk/>
          <pc:sldMk cId="4076029480" sldId="2147374744"/>
        </pc:sldMkLst>
        <pc:spChg chg="mod">
          <ac:chgData name="charissa.varma@gmail.com" userId="S::urn:spo:guest#charissa.varma@gmail.com::" providerId="AD" clId="Web-{D25E7904-3A9C-49F9-79F7-7A9372987216}" dt="2021-01-26T18:34:52.392" v="23" actId="20577"/>
          <ac:spMkLst>
            <pc:docMk/>
            <pc:sldMk cId="4076029480" sldId="2147374744"/>
            <ac:spMk id="5" creationId="{00000000-0000-0000-0000-000000000000}"/>
          </ac:spMkLst>
        </pc:spChg>
      </pc:sldChg>
      <pc:sldChg chg="modSp">
        <pc:chgData name="charissa.varma@gmail.com" userId="S::urn:spo:guest#charissa.varma@gmail.com::" providerId="AD" clId="Web-{D25E7904-3A9C-49F9-79F7-7A9372987216}" dt="2021-01-26T18:36:41.675" v="42" actId="1076"/>
        <pc:sldMkLst>
          <pc:docMk/>
          <pc:sldMk cId="2355328305" sldId="2147374745"/>
        </pc:sldMkLst>
        <pc:spChg chg="mod">
          <ac:chgData name="charissa.varma@gmail.com" userId="S::urn:spo:guest#charissa.varma@gmail.com::" providerId="AD" clId="Web-{D25E7904-3A9C-49F9-79F7-7A9372987216}" dt="2021-01-26T18:36:41.675" v="42" actId="1076"/>
          <ac:spMkLst>
            <pc:docMk/>
            <pc:sldMk cId="2355328305" sldId="2147374745"/>
            <ac:spMk id="24" creationId="{94667938-7FD1-4067-96A0-349EF8516422}"/>
          </ac:spMkLst>
        </pc:spChg>
      </pc:sldChg>
      <pc:sldChg chg="modSp">
        <pc:chgData name="charissa.varma@gmail.com" userId="S::urn:spo:guest#charissa.varma@gmail.com::" providerId="AD" clId="Web-{D25E7904-3A9C-49F9-79F7-7A9372987216}" dt="2021-01-26T18:41:33.603" v="157" actId="20577"/>
        <pc:sldMkLst>
          <pc:docMk/>
          <pc:sldMk cId="3392386510" sldId="2147374746"/>
        </pc:sldMkLst>
        <pc:spChg chg="mod">
          <ac:chgData name="charissa.varma@gmail.com" userId="S::urn:spo:guest#charissa.varma@gmail.com::" providerId="AD" clId="Web-{D25E7904-3A9C-49F9-79F7-7A9372987216}" dt="2021-01-26T18:41:33.603" v="157" actId="20577"/>
          <ac:spMkLst>
            <pc:docMk/>
            <pc:sldMk cId="3392386510" sldId="2147374746"/>
            <ac:spMk id="5" creationId="{00000000-0000-0000-0000-000000000000}"/>
          </ac:spMkLst>
        </pc:spChg>
        <pc:spChg chg="mod">
          <ac:chgData name="charissa.varma@gmail.com" userId="S::urn:spo:guest#charissa.varma@gmail.com::" providerId="AD" clId="Web-{D25E7904-3A9C-49F9-79F7-7A9372987216}" dt="2021-01-26T18:40:00.711" v="137" actId="1076"/>
          <ac:spMkLst>
            <pc:docMk/>
            <pc:sldMk cId="3392386510" sldId="2147374746"/>
            <ac:spMk id="10" creationId="{00000000-0000-0000-0000-000000000000}"/>
          </ac:spMkLst>
        </pc:spChg>
        <pc:picChg chg="mod">
          <ac:chgData name="charissa.varma@gmail.com" userId="S::urn:spo:guest#charissa.varma@gmail.com::" providerId="AD" clId="Web-{D25E7904-3A9C-49F9-79F7-7A9372987216}" dt="2021-01-26T18:39:50.476" v="136" actId="1076"/>
          <ac:picMkLst>
            <pc:docMk/>
            <pc:sldMk cId="3392386510" sldId="2147374746"/>
            <ac:picMk id="2" creationId="{00000000-0000-0000-0000-000000000000}"/>
          </ac:picMkLst>
        </pc:picChg>
      </pc:sldChg>
      <pc:sldChg chg="modSp">
        <pc:chgData name="charissa.varma@gmail.com" userId="S::urn:spo:guest#charissa.varma@gmail.com::" providerId="AD" clId="Web-{D25E7904-3A9C-49F9-79F7-7A9372987216}" dt="2021-01-26T18:41:27.384" v="153" actId="20577"/>
        <pc:sldMkLst>
          <pc:docMk/>
          <pc:sldMk cId="516284686" sldId="2147374747"/>
        </pc:sldMkLst>
        <pc:spChg chg="mod">
          <ac:chgData name="charissa.varma@gmail.com" userId="S::urn:spo:guest#charissa.varma@gmail.com::" providerId="AD" clId="Web-{D25E7904-3A9C-49F9-79F7-7A9372987216}" dt="2021-01-26T18:41:27.384" v="153" actId="20577"/>
          <ac:spMkLst>
            <pc:docMk/>
            <pc:sldMk cId="516284686" sldId="2147374747"/>
            <ac:spMk id="5" creationId="{00000000-0000-0000-0000-000000000000}"/>
          </ac:spMkLst>
        </pc:spChg>
      </pc:sldChg>
      <pc:sldChg chg="modSp">
        <pc:chgData name="charissa.varma@gmail.com" userId="S::urn:spo:guest#charissa.varma@gmail.com::" providerId="AD" clId="Web-{D25E7904-3A9C-49F9-79F7-7A9372987216}" dt="2021-01-26T18:43:51.669" v="170" actId="20577"/>
        <pc:sldMkLst>
          <pc:docMk/>
          <pc:sldMk cId="3968685017" sldId="2147374750"/>
        </pc:sldMkLst>
        <pc:spChg chg="mod">
          <ac:chgData name="charissa.varma@gmail.com" userId="S::urn:spo:guest#charissa.varma@gmail.com::" providerId="AD" clId="Web-{D25E7904-3A9C-49F9-79F7-7A9372987216}" dt="2021-01-26T18:42:49.464" v="166" actId="20577"/>
          <ac:spMkLst>
            <pc:docMk/>
            <pc:sldMk cId="3968685017" sldId="2147374750"/>
            <ac:spMk id="4" creationId="{00000000-0000-0000-0000-000000000000}"/>
          </ac:spMkLst>
        </pc:spChg>
        <pc:spChg chg="mod">
          <ac:chgData name="charissa.varma@gmail.com" userId="S::urn:spo:guest#charissa.varma@gmail.com::" providerId="AD" clId="Web-{D25E7904-3A9C-49F9-79F7-7A9372987216}" dt="2021-01-26T18:43:51.669" v="170" actId="20577"/>
          <ac:spMkLst>
            <pc:docMk/>
            <pc:sldMk cId="3968685017" sldId="2147374750"/>
            <ac:spMk id="5" creationId="{00000000-0000-0000-0000-000000000000}"/>
          </ac:spMkLst>
        </pc:spChg>
      </pc:sldChg>
      <pc:sldChg chg="modSp">
        <pc:chgData name="charissa.varma@gmail.com" userId="S::urn:spo:guest#charissa.varma@gmail.com::" providerId="AD" clId="Web-{D25E7904-3A9C-49F9-79F7-7A9372987216}" dt="2021-01-26T18:45:46.140" v="180" actId="20577"/>
        <pc:sldMkLst>
          <pc:docMk/>
          <pc:sldMk cId="3182567654" sldId="2147374753"/>
        </pc:sldMkLst>
        <pc:spChg chg="mod">
          <ac:chgData name="charissa.varma@gmail.com" userId="S::urn:spo:guest#charissa.varma@gmail.com::" providerId="AD" clId="Web-{D25E7904-3A9C-49F9-79F7-7A9372987216}" dt="2021-01-26T18:45:46.140" v="180" actId="20577"/>
          <ac:spMkLst>
            <pc:docMk/>
            <pc:sldMk cId="3182567654" sldId="2147374753"/>
            <ac:spMk id="5" creationId="{00000000-0000-0000-0000-000000000000}"/>
          </ac:spMkLst>
        </pc:spChg>
      </pc:sldChg>
      <pc:sldChg chg="modSp">
        <pc:chgData name="charissa.varma@gmail.com" userId="S::urn:spo:guest#charissa.varma@gmail.com::" providerId="AD" clId="Web-{D25E7904-3A9C-49F9-79F7-7A9372987216}" dt="2021-01-26T18:47:25.860" v="191" actId="20577"/>
        <pc:sldMkLst>
          <pc:docMk/>
          <pc:sldMk cId="3338794542" sldId="2147374761"/>
        </pc:sldMkLst>
        <pc:spChg chg="mod">
          <ac:chgData name="charissa.varma@gmail.com" userId="S::urn:spo:guest#charissa.varma@gmail.com::" providerId="AD" clId="Web-{D25E7904-3A9C-49F9-79F7-7A9372987216}" dt="2021-01-26T18:47:25.860" v="191" actId="20577"/>
          <ac:spMkLst>
            <pc:docMk/>
            <pc:sldMk cId="3338794542" sldId="2147374761"/>
            <ac:spMk id="8" creationId="{D44D3FE2-DB3F-4A9A-AB29-F113FFB294F9}"/>
          </ac:spMkLst>
        </pc:spChg>
      </pc:sldChg>
      <pc:sldChg chg="modSp del">
        <pc:chgData name="charissa.varma@gmail.com" userId="S::urn:spo:guest#charissa.varma@gmail.com::" providerId="AD" clId="Web-{D25E7904-3A9C-49F9-79F7-7A9372987216}" dt="2021-01-26T18:53:27.852" v="212"/>
        <pc:sldMkLst>
          <pc:docMk/>
          <pc:sldMk cId="2032279271" sldId="2147374770"/>
        </pc:sldMkLst>
        <pc:spChg chg="mod">
          <ac:chgData name="charissa.varma@gmail.com" userId="S::urn:spo:guest#charissa.varma@gmail.com::" providerId="AD" clId="Web-{D25E7904-3A9C-49F9-79F7-7A9372987216}" dt="2021-01-26T18:50:56.896" v="204" actId="20577"/>
          <ac:spMkLst>
            <pc:docMk/>
            <pc:sldMk cId="2032279271" sldId="2147374770"/>
            <ac:spMk id="7" creationId="{00000000-0000-0000-0000-000000000000}"/>
          </ac:spMkLst>
        </pc:spChg>
      </pc:sldChg>
      <pc:sldChg chg="modSp">
        <pc:chgData name="charissa.varma@gmail.com" userId="S::urn:spo:guest#charissa.varma@gmail.com::" providerId="AD" clId="Web-{D25E7904-3A9C-49F9-79F7-7A9372987216}" dt="2021-01-26T19:39:08.471" v="502" actId="20577"/>
        <pc:sldMkLst>
          <pc:docMk/>
          <pc:sldMk cId="3339801952" sldId="2147374798"/>
        </pc:sldMkLst>
        <pc:spChg chg="mod">
          <ac:chgData name="charissa.varma@gmail.com" userId="S::urn:spo:guest#charissa.varma@gmail.com::" providerId="AD" clId="Web-{D25E7904-3A9C-49F9-79F7-7A9372987216}" dt="2021-01-26T19:39:08.471" v="502" actId="20577"/>
          <ac:spMkLst>
            <pc:docMk/>
            <pc:sldMk cId="3339801952" sldId="2147374798"/>
            <ac:spMk id="3" creationId="{DCEFDC9C-9F53-4B71-ABFA-5FF04F7CB566}"/>
          </ac:spMkLst>
        </pc:spChg>
      </pc:sldChg>
      <pc:sldChg chg="modSp">
        <pc:chgData name="charissa.varma@gmail.com" userId="S::urn:spo:guest#charissa.varma@gmail.com::" providerId="AD" clId="Web-{D25E7904-3A9C-49F9-79F7-7A9372987216}" dt="2021-01-26T19:34:37.621" v="480" actId="20577"/>
        <pc:sldMkLst>
          <pc:docMk/>
          <pc:sldMk cId="2785408051" sldId="2147374800"/>
        </pc:sldMkLst>
        <pc:spChg chg="mod">
          <ac:chgData name="charissa.varma@gmail.com" userId="S::urn:spo:guest#charissa.varma@gmail.com::" providerId="AD" clId="Web-{D25E7904-3A9C-49F9-79F7-7A9372987216}" dt="2021-01-26T19:34:37.621" v="480" actId="20577"/>
          <ac:spMkLst>
            <pc:docMk/>
            <pc:sldMk cId="2785408051" sldId="2147374800"/>
            <ac:spMk id="3" creationId="{734C77B7-7E54-4B74-98DE-14F06A7DAAE8}"/>
          </ac:spMkLst>
        </pc:spChg>
      </pc:sldChg>
      <pc:sldChg chg="delSp modSp">
        <pc:chgData name="charissa.varma@gmail.com" userId="S::urn:spo:guest#charissa.varma@gmail.com::" providerId="AD" clId="Web-{D25E7904-3A9C-49F9-79F7-7A9372987216}" dt="2021-01-26T19:26:05.142" v="362"/>
        <pc:sldMkLst>
          <pc:docMk/>
          <pc:sldMk cId="3385864352" sldId="2147374803"/>
        </pc:sldMkLst>
        <pc:spChg chg="mod">
          <ac:chgData name="charissa.varma@gmail.com" userId="S::urn:spo:guest#charissa.varma@gmail.com::" providerId="AD" clId="Web-{D25E7904-3A9C-49F9-79F7-7A9372987216}" dt="2021-01-26T19:25:56.079" v="361" actId="20577"/>
          <ac:spMkLst>
            <pc:docMk/>
            <pc:sldMk cId="3385864352" sldId="2147374803"/>
            <ac:spMk id="4" creationId="{00000000-0000-0000-0000-000000000000}"/>
          </ac:spMkLst>
        </pc:spChg>
        <pc:spChg chg="del">
          <ac:chgData name="charissa.varma@gmail.com" userId="S::urn:spo:guest#charissa.varma@gmail.com::" providerId="AD" clId="Web-{D25E7904-3A9C-49F9-79F7-7A9372987216}" dt="2021-01-26T19:26:05.142" v="362"/>
          <ac:spMkLst>
            <pc:docMk/>
            <pc:sldMk cId="3385864352" sldId="2147374803"/>
            <ac:spMk id="6" creationId="{81BCA683-EC99-4D10-A3B0-62E0647791F5}"/>
          </ac:spMkLst>
        </pc:spChg>
      </pc:sldChg>
      <pc:sldChg chg="delSp modSp">
        <pc:chgData name="charissa.varma@gmail.com" userId="S::urn:spo:guest#charissa.varma@gmail.com::" providerId="AD" clId="Web-{D25E7904-3A9C-49F9-79F7-7A9372987216}" dt="2021-01-26T19:27:22.050" v="365"/>
        <pc:sldMkLst>
          <pc:docMk/>
          <pc:sldMk cId="2955423297" sldId="2147374804"/>
        </pc:sldMkLst>
        <pc:spChg chg="mod">
          <ac:chgData name="charissa.varma@gmail.com" userId="S::urn:spo:guest#charissa.varma@gmail.com::" providerId="AD" clId="Web-{D25E7904-3A9C-49F9-79F7-7A9372987216}" dt="2021-01-26T19:27:07.065" v="364" actId="20577"/>
          <ac:spMkLst>
            <pc:docMk/>
            <pc:sldMk cId="2955423297" sldId="2147374804"/>
            <ac:spMk id="4" creationId="{00000000-0000-0000-0000-000000000000}"/>
          </ac:spMkLst>
        </pc:spChg>
        <pc:spChg chg="del">
          <ac:chgData name="charissa.varma@gmail.com" userId="S::urn:spo:guest#charissa.varma@gmail.com::" providerId="AD" clId="Web-{D25E7904-3A9C-49F9-79F7-7A9372987216}" dt="2021-01-26T19:27:22.050" v="365"/>
          <ac:spMkLst>
            <pc:docMk/>
            <pc:sldMk cId="2955423297" sldId="2147374804"/>
            <ac:spMk id="6" creationId="{81BCA683-EC99-4D10-A3B0-62E0647791F5}"/>
          </ac:spMkLst>
        </pc:spChg>
      </pc:sldChg>
      <pc:sldChg chg="modSp">
        <pc:chgData name="charissa.varma@gmail.com" userId="S::urn:spo:guest#charissa.varma@gmail.com::" providerId="AD" clId="Web-{D25E7904-3A9C-49F9-79F7-7A9372987216}" dt="2021-01-26T20:08:06.684" v="672" actId="20577"/>
        <pc:sldMkLst>
          <pc:docMk/>
          <pc:sldMk cId="4184986303" sldId="2147374812"/>
        </pc:sldMkLst>
        <pc:spChg chg="mod">
          <ac:chgData name="charissa.varma@gmail.com" userId="S::urn:spo:guest#charissa.varma@gmail.com::" providerId="AD" clId="Web-{D25E7904-3A9C-49F9-79F7-7A9372987216}" dt="2021-01-26T20:04:56.665" v="657" actId="20577"/>
          <ac:spMkLst>
            <pc:docMk/>
            <pc:sldMk cId="4184986303" sldId="2147374812"/>
            <ac:spMk id="4" creationId="{00000000-0000-0000-0000-000000000000}"/>
          </ac:spMkLst>
        </pc:spChg>
        <pc:spChg chg="mod">
          <ac:chgData name="charissa.varma@gmail.com" userId="S::urn:spo:guest#charissa.varma@gmail.com::" providerId="AD" clId="Web-{D25E7904-3A9C-49F9-79F7-7A9372987216}" dt="2021-01-26T20:08:06.684" v="672" actId="20577"/>
          <ac:spMkLst>
            <pc:docMk/>
            <pc:sldMk cId="4184986303" sldId="2147374812"/>
            <ac:spMk id="13" creationId="{F9DA90CF-88DA-4E34-A48D-1530B8514C23}"/>
          </ac:spMkLst>
        </pc:spChg>
      </pc:sldChg>
      <pc:sldChg chg="modSp">
        <pc:chgData name="charissa.varma@gmail.com" userId="S::urn:spo:guest#charissa.varma@gmail.com::" providerId="AD" clId="Web-{D25E7904-3A9C-49F9-79F7-7A9372987216}" dt="2021-01-26T20:03:02.319" v="630" actId="20577"/>
        <pc:sldMkLst>
          <pc:docMk/>
          <pc:sldMk cId="3419701681" sldId="2147374813"/>
        </pc:sldMkLst>
        <pc:spChg chg="mod">
          <ac:chgData name="charissa.varma@gmail.com" userId="S::urn:spo:guest#charissa.varma@gmail.com::" providerId="AD" clId="Web-{D25E7904-3A9C-49F9-79F7-7A9372987216}" dt="2021-01-26T20:03:02.319" v="630" actId="20577"/>
          <ac:spMkLst>
            <pc:docMk/>
            <pc:sldMk cId="3419701681" sldId="2147374813"/>
            <ac:spMk id="4" creationId="{00000000-0000-0000-0000-000000000000}"/>
          </ac:spMkLst>
        </pc:spChg>
      </pc:sldChg>
      <pc:sldChg chg="add replId">
        <pc:chgData name="charissa.varma@gmail.com" userId="S::urn:spo:guest#charissa.varma@gmail.com::" providerId="AD" clId="Web-{D25E7904-3A9C-49F9-79F7-7A9372987216}" dt="2021-01-26T18:51:27.303" v="205"/>
        <pc:sldMkLst>
          <pc:docMk/>
          <pc:sldMk cId="3911028447" sldId="2147374816"/>
        </pc:sldMkLst>
      </pc:sldChg>
      <pc:sldChg chg="add ord replId">
        <pc:chgData name="charissa.varma@gmail.com" userId="S::urn:spo:guest#charissa.varma@gmail.com::" providerId="AD" clId="Web-{D25E7904-3A9C-49F9-79F7-7A9372987216}" dt="2021-01-26T19:46:06.904" v="504"/>
        <pc:sldMkLst>
          <pc:docMk/>
          <pc:sldMk cId="1826986730" sldId="2147374817"/>
        </pc:sldMkLst>
      </pc:sldChg>
    </pc:docChg>
  </pc:docChgLst>
  <pc:docChgLst>
    <pc:chgData name="charissa.varma@gmail.com" userId="S::urn:spo:guest#charissa.varma@gmail.com::" providerId="AD" clId="Web-{A6E1C9B2-D26F-FC79-F015-B824E73257D1}"/>
    <pc:docChg chg="modSld">
      <pc:chgData name="charissa.varma@gmail.com" userId="S::urn:spo:guest#charissa.varma@gmail.com::" providerId="AD" clId="Web-{A6E1C9B2-D26F-FC79-F015-B824E73257D1}" dt="2021-01-26T16:13:28.159" v="115" actId="20577"/>
      <pc:docMkLst>
        <pc:docMk/>
      </pc:docMkLst>
      <pc:sldChg chg="modSp">
        <pc:chgData name="charissa.varma@gmail.com" userId="S::urn:spo:guest#charissa.varma@gmail.com::" providerId="AD" clId="Web-{A6E1C9B2-D26F-FC79-F015-B824E73257D1}" dt="2021-01-26T16:13:28.159" v="115" actId="20577"/>
        <pc:sldMkLst>
          <pc:docMk/>
          <pc:sldMk cId="1594598750" sldId="2147374475"/>
        </pc:sldMkLst>
        <pc:spChg chg="mod">
          <ac:chgData name="charissa.varma@gmail.com" userId="S::urn:spo:guest#charissa.varma@gmail.com::" providerId="AD" clId="Web-{A6E1C9B2-D26F-FC79-F015-B824E73257D1}" dt="2021-01-26T16:13:28.159" v="115" actId="20577"/>
          <ac:spMkLst>
            <pc:docMk/>
            <pc:sldMk cId="1594598750" sldId="2147374475"/>
            <ac:spMk id="19" creationId="{C8962E62-30BC-4F75-A9F7-A3AE4C04C4FF}"/>
          </ac:spMkLst>
        </pc:spChg>
      </pc:sldChg>
      <pc:sldChg chg="addSp delSp modSp">
        <pc:chgData name="charissa.varma@gmail.com" userId="S::urn:spo:guest#charissa.varma@gmail.com::" providerId="AD" clId="Web-{A6E1C9B2-D26F-FC79-F015-B824E73257D1}" dt="2021-01-26T16:10:01.093" v="88" actId="14100"/>
        <pc:sldMkLst>
          <pc:docMk/>
          <pc:sldMk cId="2063734542" sldId="2147374510"/>
        </pc:sldMkLst>
        <pc:spChg chg="mod">
          <ac:chgData name="charissa.varma@gmail.com" userId="S::urn:spo:guest#charissa.varma@gmail.com::" providerId="AD" clId="Web-{A6E1C9B2-D26F-FC79-F015-B824E73257D1}" dt="2021-01-26T16:10:01.093" v="88" actId="14100"/>
          <ac:spMkLst>
            <pc:docMk/>
            <pc:sldMk cId="2063734542" sldId="2147374510"/>
            <ac:spMk id="5" creationId="{00000000-0000-0000-0000-000000000000}"/>
          </ac:spMkLst>
        </pc:spChg>
        <pc:spChg chg="mod">
          <ac:chgData name="charissa.varma@gmail.com" userId="S::urn:spo:guest#charissa.varma@gmail.com::" providerId="AD" clId="Web-{A6E1C9B2-D26F-FC79-F015-B824E73257D1}" dt="2021-01-26T16:05:22.089" v="62" actId="1076"/>
          <ac:spMkLst>
            <pc:docMk/>
            <pc:sldMk cId="2063734542" sldId="2147374510"/>
            <ac:spMk id="7" creationId="{00000000-0000-0000-0000-000000000000}"/>
          </ac:spMkLst>
        </pc:spChg>
        <pc:graphicFrameChg chg="add del">
          <ac:chgData name="charissa.varma@gmail.com" userId="S::urn:spo:guest#charissa.varma@gmail.com::" providerId="AD" clId="Web-{A6E1C9B2-D26F-FC79-F015-B824E73257D1}" dt="2021-01-26T16:08:20.436" v="81"/>
          <ac:graphicFrameMkLst>
            <pc:docMk/>
            <pc:sldMk cId="2063734542" sldId="2147374510"/>
            <ac:graphicFrameMk id="2" creationId="{EE9C6C3A-08C9-4807-B1F8-9238ED3A0BF9}"/>
          </ac:graphicFrameMkLst>
        </pc:graphicFrameChg>
      </pc:sldChg>
      <pc:sldChg chg="modSp">
        <pc:chgData name="charissa.varma@gmail.com" userId="S::urn:spo:guest#charissa.varma@gmail.com::" providerId="AD" clId="Web-{A6E1C9B2-D26F-FC79-F015-B824E73257D1}" dt="2021-01-26T16:10:28.031" v="89" actId="1076"/>
        <pc:sldMkLst>
          <pc:docMk/>
          <pc:sldMk cId="4185578937" sldId="2147374684"/>
        </pc:sldMkLst>
        <pc:spChg chg="mod">
          <ac:chgData name="charissa.varma@gmail.com" userId="S::urn:spo:guest#charissa.varma@gmail.com::" providerId="AD" clId="Web-{A6E1C9B2-D26F-FC79-F015-B824E73257D1}" dt="2021-01-26T16:10:28.031" v="89" actId="1076"/>
          <ac:spMkLst>
            <pc:docMk/>
            <pc:sldMk cId="4185578937" sldId="2147374684"/>
            <ac:spMk id="7" creationId="{00000000-0000-0000-0000-000000000000}"/>
          </ac:spMkLst>
        </pc:spChg>
      </pc:sldChg>
      <pc:sldChg chg="modSp">
        <pc:chgData name="charissa.varma@gmail.com" userId="S::urn:spo:guest#charissa.varma@gmail.com::" providerId="AD" clId="Web-{A6E1C9B2-D26F-FC79-F015-B824E73257D1}" dt="2021-01-26T15:52:34.014" v="8" actId="20577"/>
        <pc:sldMkLst>
          <pc:docMk/>
          <pc:sldMk cId="3968685017" sldId="2147374750"/>
        </pc:sldMkLst>
        <pc:spChg chg="mod">
          <ac:chgData name="charissa.varma@gmail.com" userId="S::urn:spo:guest#charissa.varma@gmail.com::" providerId="AD" clId="Web-{A6E1C9B2-D26F-FC79-F015-B824E73257D1}" dt="2021-01-26T15:52:34.014" v="8" actId="20577"/>
          <ac:spMkLst>
            <pc:docMk/>
            <pc:sldMk cId="3968685017" sldId="2147374750"/>
            <ac:spMk id="5" creationId="{00000000-0000-0000-0000-000000000000}"/>
          </ac:spMkLst>
        </pc:spChg>
      </pc:sldChg>
      <pc:sldChg chg="modSp">
        <pc:chgData name="charissa.varma@gmail.com" userId="S::urn:spo:guest#charissa.varma@gmail.com::" providerId="AD" clId="Web-{A6E1C9B2-D26F-FC79-F015-B824E73257D1}" dt="2021-01-26T15:52:50.983" v="9" actId="1076"/>
        <pc:sldMkLst>
          <pc:docMk/>
          <pc:sldMk cId="338530771" sldId="2147374751"/>
        </pc:sldMkLst>
        <pc:spChg chg="mod">
          <ac:chgData name="charissa.varma@gmail.com" userId="S::urn:spo:guest#charissa.varma@gmail.com::" providerId="AD" clId="Web-{A6E1C9B2-D26F-FC79-F015-B824E73257D1}" dt="2021-01-26T15:52:50.983" v="9" actId="1076"/>
          <ac:spMkLst>
            <pc:docMk/>
            <pc:sldMk cId="338530771" sldId="2147374751"/>
            <ac:spMk id="6" creationId="{23672478-C875-4E84-BBFA-4BF3765F73B3}"/>
          </ac:spMkLst>
        </pc:spChg>
      </pc:sldChg>
      <pc:sldChg chg="modSp">
        <pc:chgData name="charissa.varma@gmail.com" userId="S::urn:spo:guest#charissa.varma@gmail.com::" providerId="AD" clId="Web-{A6E1C9B2-D26F-FC79-F015-B824E73257D1}" dt="2021-01-26T15:53:10.077" v="10" actId="1076"/>
        <pc:sldMkLst>
          <pc:docMk/>
          <pc:sldMk cId="4000448144" sldId="2147374752"/>
        </pc:sldMkLst>
        <pc:spChg chg="mod">
          <ac:chgData name="charissa.varma@gmail.com" userId="S::urn:spo:guest#charissa.varma@gmail.com::" providerId="AD" clId="Web-{A6E1C9B2-D26F-FC79-F015-B824E73257D1}" dt="2021-01-26T15:53:10.077" v="10" actId="1076"/>
          <ac:spMkLst>
            <pc:docMk/>
            <pc:sldMk cId="4000448144" sldId="2147374752"/>
            <ac:spMk id="6" creationId="{25881A22-CEA6-439A-A04C-E2B77A0B930D}"/>
          </ac:spMkLst>
        </pc:spChg>
      </pc:sldChg>
      <pc:sldChg chg="modSp">
        <pc:chgData name="charissa.varma@gmail.com" userId="S::urn:spo:guest#charissa.varma@gmail.com::" providerId="AD" clId="Web-{A6E1C9B2-D26F-FC79-F015-B824E73257D1}" dt="2021-01-26T15:54:00.298" v="12" actId="20577"/>
        <pc:sldMkLst>
          <pc:docMk/>
          <pc:sldMk cId="574798889" sldId="2147374758"/>
        </pc:sldMkLst>
        <pc:spChg chg="mod">
          <ac:chgData name="charissa.varma@gmail.com" userId="S::urn:spo:guest#charissa.varma@gmail.com::" providerId="AD" clId="Web-{A6E1C9B2-D26F-FC79-F015-B824E73257D1}" dt="2021-01-26T15:54:00.298" v="12" actId="20577"/>
          <ac:spMkLst>
            <pc:docMk/>
            <pc:sldMk cId="574798889" sldId="2147374758"/>
            <ac:spMk id="5" creationId="{00000000-0000-0000-0000-000000000000}"/>
          </ac:spMkLst>
        </pc:spChg>
      </pc:sldChg>
      <pc:sldChg chg="modSp">
        <pc:chgData name="charissa.varma@gmail.com" userId="S::urn:spo:guest#charissa.varma@gmail.com::" providerId="AD" clId="Web-{A6E1C9B2-D26F-FC79-F015-B824E73257D1}" dt="2021-01-26T15:54:15.282" v="13" actId="1076"/>
        <pc:sldMkLst>
          <pc:docMk/>
          <pc:sldMk cId="462154032" sldId="2147374759"/>
        </pc:sldMkLst>
        <pc:spChg chg="mod">
          <ac:chgData name="charissa.varma@gmail.com" userId="S::urn:spo:guest#charissa.varma@gmail.com::" providerId="AD" clId="Web-{A6E1C9B2-D26F-FC79-F015-B824E73257D1}" dt="2021-01-26T15:54:15.282" v="13" actId="1076"/>
          <ac:spMkLst>
            <pc:docMk/>
            <pc:sldMk cId="462154032" sldId="2147374759"/>
            <ac:spMk id="13" creationId="{8191802F-61EE-43B3-9469-F9C373495701}"/>
          </ac:spMkLst>
        </pc:spChg>
      </pc:sldChg>
      <pc:sldChg chg="modSp">
        <pc:chgData name="charissa.varma@gmail.com" userId="S::urn:spo:guest#charissa.varma@gmail.com::" providerId="AD" clId="Web-{A6E1C9B2-D26F-FC79-F015-B824E73257D1}" dt="2021-01-26T15:56:16.518" v="26" actId="20577"/>
        <pc:sldMkLst>
          <pc:docMk/>
          <pc:sldMk cId="3338794542" sldId="2147374761"/>
        </pc:sldMkLst>
        <pc:spChg chg="mod">
          <ac:chgData name="charissa.varma@gmail.com" userId="S::urn:spo:guest#charissa.varma@gmail.com::" providerId="AD" clId="Web-{A6E1C9B2-D26F-FC79-F015-B824E73257D1}" dt="2021-01-26T15:56:16.518" v="26" actId="20577"/>
          <ac:spMkLst>
            <pc:docMk/>
            <pc:sldMk cId="3338794542" sldId="2147374761"/>
            <ac:spMk id="5" creationId="{00000000-0000-0000-0000-000000000000}"/>
          </ac:spMkLst>
        </pc:spChg>
        <pc:spChg chg="mod">
          <ac:chgData name="charissa.varma@gmail.com" userId="S::urn:spo:guest#charissa.varma@gmail.com::" providerId="AD" clId="Web-{A6E1C9B2-D26F-FC79-F015-B824E73257D1}" dt="2021-01-26T15:54:54.751" v="17" actId="20577"/>
          <ac:spMkLst>
            <pc:docMk/>
            <pc:sldMk cId="3338794542" sldId="2147374761"/>
            <ac:spMk id="8" creationId="{D44D3FE2-DB3F-4A9A-AB29-F113FFB294F9}"/>
          </ac:spMkLst>
        </pc:spChg>
      </pc:sldChg>
      <pc:sldChg chg="modSp">
        <pc:chgData name="charissa.varma@gmail.com" userId="S::urn:spo:guest#charissa.varma@gmail.com::" providerId="AD" clId="Web-{A6E1C9B2-D26F-FC79-F015-B824E73257D1}" dt="2021-01-26T15:57:27.409" v="39" actId="20577"/>
        <pc:sldMkLst>
          <pc:docMk/>
          <pc:sldMk cId="3091768715" sldId="2147374763"/>
        </pc:sldMkLst>
        <pc:spChg chg="mod">
          <ac:chgData name="charissa.varma@gmail.com" userId="S::urn:spo:guest#charissa.varma@gmail.com::" providerId="AD" clId="Web-{A6E1C9B2-D26F-FC79-F015-B824E73257D1}" dt="2021-01-26T15:57:27.409" v="39" actId="20577"/>
          <ac:spMkLst>
            <pc:docMk/>
            <pc:sldMk cId="3091768715" sldId="2147374763"/>
            <ac:spMk id="12" creationId="{00000000-0000-0000-0000-000000000000}"/>
          </ac:spMkLst>
        </pc:spChg>
      </pc:sldChg>
      <pc:sldChg chg="modSp">
        <pc:chgData name="charissa.varma@gmail.com" userId="S::urn:spo:guest#charissa.varma@gmail.com::" providerId="AD" clId="Web-{A6E1C9B2-D26F-FC79-F015-B824E73257D1}" dt="2021-01-26T15:58:07.207" v="41" actId="1076"/>
        <pc:sldMkLst>
          <pc:docMk/>
          <pc:sldMk cId="3814914984" sldId="2147374764"/>
        </pc:sldMkLst>
        <pc:spChg chg="mod">
          <ac:chgData name="charissa.varma@gmail.com" userId="S::urn:spo:guest#charissa.varma@gmail.com::" providerId="AD" clId="Web-{A6E1C9B2-D26F-FC79-F015-B824E73257D1}" dt="2021-01-26T15:58:07.207" v="41" actId="1076"/>
          <ac:spMkLst>
            <pc:docMk/>
            <pc:sldMk cId="3814914984" sldId="2147374764"/>
            <ac:spMk id="12" creationId="{00000000-0000-0000-0000-000000000000}"/>
          </ac:spMkLst>
        </pc:spChg>
        <pc:graphicFrameChg chg="mod">
          <ac:chgData name="charissa.varma@gmail.com" userId="S::urn:spo:guest#charissa.varma@gmail.com::" providerId="AD" clId="Web-{A6E1C9B2-D26F-FC79-F015-B824E73257D1}" dt="2021-01-26T15:57:59.613" v="40" actId="1076"/>
          <ac:graphicFrameMkLst>
            <pc:docMk/>
            <pc:sldMk cId="3814914984" sldId="2147374764"/>
            <ac:graphicFrameMk id="19" creationId="{FC8E5D56-AF16-48F5-AFD0-D83899F091C7}"/>
          </ac:graphicFrameMkLst>
        </pc:graphicFrameChg>
      </pc:sldChg>
      <pc:sldChg chg="modSp">
        <pc:chgData name="charissa.varma@gmail.com" userId="S::urn:spo:guest#charissa.varma@gmail.com::" providerId="AD" clId="Web-{A6E1C9B2-D26F-FC79-F015-B824E73257D1}" dt="2021-01-26T16:01:19.632" v="42" actId="1076"/>
        <pc:sldMkLst>
          <pc:docMk/>
          <pc:sldMk cId="2854165273" sldId="2147374784"/>
        </pc:sldMkLst>
        <pc:grpChg chg="mod">
          <ac:chgData name="charissa.varma@gmail.com" userId="S::urn:spo:guest#charissa.varma@gmail.com::" providerId="AD" clId="Web-{A6E1C9B2-D26F-FC79-F015-B824E73257D1}" dt="2021-01-26T16:01:19.632" v="42" actId="1076"/>
          <ac:grpSpMkLst>
            <pc:docMk/>
            <pc:sldMk cId="2854165273" sldId="2147374784"/>
            <ac:grpSpMk id="15" creationId="{090208E8-FF53-4F07-AEB0-A25FE6A95CB9}"/>
          </ac:grpSpMkLst>
        </pc:grpChg>
      </pc:sldChg>
    </pc:docChg>
  </pc:docChgLst>
  <pc:docChgLst>
    <pc:chgData name="dboone24@gmail.com" userId="S::urn:spo:guest#dboone24@gmail.com::" providerId="AD" clId="Web-{EEA4B79F-B0FE-B000-DE6D-F189F997D1CB}"/>
    <pc:docChg chg="modSld">
      <pc:chgData name="dboone24@gmail.com" userId="S::urn:spo:guest#dboone24@gmail.com::" providerId="AD" clId="Web-{EEA4B79F-B0FE-B000-DE6D-F189F997D1CB}" dt="2021-03-25T06:55:14.837" v="64" actId="20577"/>
      <pc:docMkLst>
        <pc:docMk/>
      </pc:docMkLst>
      <pc:sldChg chg="modSp modNotes">
        <pc:chgData name="dboone24@gmail.com" userId="S::urn:spo:guest#dboone24@gmail.com::" providerId="AD" clId="Web-{EEA4B79F-B0FE-B000-DE6D-F189F997D1CB}" dt="2021-03-25T06:51:45.195" v="12"/>
        <pc:sldMkLst>
          <pc:docMk/>
          <pc:sldMk cId="990817260" sldId="2147374776"/>
        </pc:sldMkLst>
        <pc:spChg chg="mod">
          <ac:chgData name="dboone24@gmail.com" userId="S::urn:spo:guest#dboone24@gmail.com::" providerId="AD" clId="Web-{EEA4B79F-B0FE-B000-DE6D-F189F997D1CB}" dt="2021-03-25T06:50:42.867" v="8" actId="20577"/>
          <ac:spMkLst>
            <pc:docMk/>
            <pc:sldMk cId="990817260" sldId="2147374776"/>
            <ac:spMk id="2" creationId="{85C8B961-BA7D-4C62-A24B-3541E5278E3A}"/>
          </ac:spMkLst>
        </pc:spChg>
        <pc:graphicFrameChg chg="mod modGraphic">
          <ac:chgData name="dboone24@gmail.com" userId="S::urn:spo:guest#dboone24@gmail.com::" providerId="AD" clId="Web-{EEA4B79F-B0FE-B000-DE6D-F189F997D1CB}" dt="2021-03-25T06:51:45.195" v="12"/>
          <ac:graphicFrameMkLst>
            <pc:docMk/>
            <pc:sldMk cId="990817260" sldId="2147374776"/>
            <ac:graphicFrameMk id="9" creationId="{F3B99575-94E2-4C35-8921-CD8CBA50F056}"/>
          </ac:graphicFrameMkLst>
        </pc:graphicFrameChg>
      </pc:sldChg>
      <pc:sldChg chg="modSp delCm">
        <pc:chgData name="dboone24@gmail.com" userId="S::urn:spo:guest#dboone24@gmail.com::" providerId="AD" clId="Web-{EEA4B79F-B0FE-B000-DE6D-F189F997D1CB}" dt="2021-03-25T06:55:14.837" v="64" actId="20577"/>
        <pc:sldMkLst>
          <pc:docMk/>
          <pc:sldMk cId="354941938" sldId="2147374780"/>
        </pc:sldMkLst>
        <pc:spChg chg="mod">
          <ac:chgData name="dboone24@gmail.com" userId="S::urn:spo:guest#dboone24@gmail.com::" providerId="AD" clId="Web-{EEA4B79F-B0FE-B000-DE6D-F189F997D1CB}" dt="2021-03-25T06:55:14.837" v="64" actId="20577"/>
          <ac:spMkLst>
            <pc:docMk/>
            <pc:sldMk cId="354941938" sldId="2147374780"/>
            <ac:spMk id="2" creationId="{04EDCEBB-79E7-47E9-9678-BDBBE51A8980}"/>
          </ac:spMkLst>
        </pc:spChg>
      </pc:sldChg>
    </pc:docChg>
  </pc:docChgLst>
  <pc:docChgLst>
    <pc:chgData name="charissa.varma@gmail.com" userId="S::urn:spo:guest#charissa.varma@gmail.com::" providerId="AD" clId="Web-{D39ECE44-7212-719C-BA09-3F5377D8E0F8}"/>
    <pc:docChg chg="modSld">
      <pc:chgData name="charissa.varma@gmail.com" userId="S::urn:spo:guest#charissa.varma@gmail.com::" providerId="AD" clId="Web-{D39ECE44-7212-719C-BA09-3F5377D8E0F8}" dt="2021-01-28T23:47:16.259" v="300" actId="20577"/>
      <pc:docMkLst>
        <pc:docMk/>
      </pc:docMkLst>
      <pc:sldChg chg="modSp">
        <pc:chgData name="charissa.varma@gmail.com" userId="S::urn:spo:guest#charissa.varma@gmail.com::" providerId="AD" clId="Web-{D39ECE44-7212-719C-BA09-3F5377D8E0F8}" dt="2021-01-28T16:08:07.070" v="30" actId="1076"/>
        <pc:sldMkLst>
          <pc:docMk/>
          <pc:sldMk cId="1676424173" sldId="2147374187"/>
        </pc:sldMkLst>
        <pc:spChg chg="mod">
          <ac:chgData name="charissa.varma@gmail.com" userId="S::urn:spo:guest#charissa.varma@gmail.com::" providerId="AD" clId="Web-{D39ECE44-7212-719C-BA09-3F5377D8E0F8}" dt="2021-01-28T16:08:07.070" v="30" actId="1076"/>
          <ac:spMkLst>
            <pc:docMk/>
            <pc:sldMk cId="1676424173" sldId="2147374187"/>
            <ac:spMk id="3" creationId="{BA860898-F4F1-43B9-ACB7-0346DB93DA3C}"/>
          </ac:spMkLst>
        </pc:spChg>
        <pc:spChg chg="mod">
          <ac:chgData name="charissa.varma@gmail.com" userId="S::urn:spo:guest#charissa.varma@gmail.com::" providerId="AD" clId="Web-{D39ECE44-7212-719C-BA09-3F5377D8E0F8}" dt="2021-01-28T16:07:57.882" v="29" actId="1076"/>
          <ac:spMkLst>
            <pc:docMk/>
            <pc:sldMk cId="1676424173" sldId="2147374187"/>
            <ac:spMk id="8" creationId="{9BC6C45D-4D0E-4491-BAF6-C1034E428BB2}"/>
          </ac:spMkLst>
        </pc:spChg>
      </pc:sldChg>
      <pc:sldChg chg="modSp">
        <pc:chgData name="charissa.varma@gmail.com" userId="S::urn:spo:guest#charissa.varma@gmail.com::" providerId="AD" clId="Web-{D39ECE44-7212-719C-BA09-3F5377D8E0F8}" dt="2021-01-28T16:09:49.448" v="38" actId="20577"/>
        <pc:sldMkLst>
          <pc:docMk/>
          <pc:sldMk cId="1004072337" sldId="2147374189"/>
        </pc:sldMkLst>
        <pc:spChg chg="mod">
          <ac:chgData name="charissa.varma@gmail.com" userId="S::urn:spo:guest#charissa.varma@gmail.com::" providerId="AD" clId="Web-{D39ECE44-7212-719C-BA09-3F5377D8E0F8}" dt="2021-01-28T16:09:49.448" v="38" actId="20577"/>
          <ac:spMkLst>
            <pc:docMk/>
            <pc:sldMk cId="1004072337" sldId="2147374189"/>
            <ac:spMk id="4" creationId="{306CF0F0-E6A2-423B-B534-EF028F1B013E}"/>
          </ac:spMkLst>
        </pc:spChg>
      </pc:sldChg>
      <pc:sldChg chg="modSp">
        <pc:chgData name="charissa.varma@gmail.com" userId="S::urn:spo:guest#charissa.varma@gmail.com::" providerId="AD" clId="Web-{D39ECE44-7212-719C-BA09-3F5377D8E0F8}" dt="2021-01-28T16:02:05.325" v="3" actId="20577"/>
        <pc:sldMkLst>
          <pc:docMk/>
          <pc:sldMk cId="2821346435" sldId="2147374381"/>
        </pc:sldMkLst>
        <pc:spChg chg="mod">
          <ac:chgData name="charissa.varma@gmail.com" userId="S::urn:spo:guest#charissa.varma@gmail.com::" providerId="AD" clId="Web-{D39ECE44-7212-719C-BA09-3F5377D8E0F8}" dt="2021-01-28T16:02:05.325" v="3" actId="20577"/>
          <ac:spMkLst>
            <pc:docMk/>
            <pc:sldMk cId="2821346435" sldId="2147374381"/>
            <ac:spMk id="2" creationId="{573465DD-D85E-4BAA-9835-780AC09F1E44}"/>
          </ac:spMkLst>
        </pc:spChg>
      </pc:sldChg>
      <pc:sldChg chg="modSp">
        <pc:chgData name="charissa.varma@gmail.com" userId="S::urn:spo:guest#charissa.varma@gmail.com::" providerId="AD" clId="Web-{D39ECE44-7212-719C-BA09-3F5377D8E0F8}" dt="2021-01-28T16:18:23.213" v="114" actId="1076"/>
        <pc:sldMkLst>
          <pc:docMk/>
          <pc:sldMk cId="3002512864" sldId="2147374389"/>
        </pc:sldMkLst>
        <pc:spChg chg="mod">
          <ac:chgData name="charissa.varma@gmail.com" userId="S::urn:spo:guest#charissa.varma@gmail.com::" providerId="AD" clId="Web-{D39ECE44-7212-719C-BA09-3F5377D8E0F8}" dt="2021-01-28T16:18:23.213" v="114" actId="1076"/>
          <ac:spMkLst>
            <pc:docMk/>
            <pc:sldMk cId="3002512864" sldId="2147374389"/>
            <ac:spMk id="5" creationId="{00000000-0000-0000-0000-000000000000}"/>
          </ac:spMkLst>
        </pc:spChg>
      </pc:sldChg>
      <pc:sldChg chg="modSp">
        <pc:chgData name="charissa.varma@gmail.com" userId="S::urn:spo:guest#charissa.varma@gmail.com::" providerId="AD" clId="Web-{D39ECE44-7212-719C-BA09-3F5377D8E0F8}" dt="2021-01-28T16:17:52.634" v="111" actId="20577"/>
        <pc:sldMkLst>
          <pc:docMk/>
          <pc:sldMk cId="4010708944" sldId="2147374415"/>
        </pc:sldMkLst>
        <pc:spChg chg="mod">
          <ac:chgData name="charissa.varma@gmail.com" userId="S::urn:spo:guest#charissa.varma@gmail.com::" providerId="AD" clId="Web-{D39ECE44-7212-719C-BA09-3F5377D8E0F8}" dt="2021-01-28T16:17:52.634" v="111" actId="20577"/>
          <ac:spMkLst>
            <pc:docMk/>
            <pc:sldMk cId="4010708944" sldId="2147374415"/>
            <ac:spMk id="2" creationId="{67712D17-4E43-4D0D-862E-435C8A5813A7}"/>
          </ac:spMkLst>
        </pc:spChg>
      </pc:sldChg>
      <pc:sldChg chg="modSp">
        <pc:chgData name="charissa.varma@gmail.com" userId="S::urn:spo:guest#charissa.varma@gmail.com::" providerId="AD" clId="Web-{D39ECE44-7212-719C-BA09-3F5377D8E0F8}" dt="2021-01-28T16:20:20.154" v="123" actId="14100"/>
        <pc:sldMkLst>
          <pc:docMk/>
          <pc:sldMk cId="1509926287" sldId="2147374423"/>
        </pc:sldMkLst>
        <pc:spChg chg="mod">
          <ac:chgData name="charissa.varma@gmail.com" userId="S::urn:spo:guest#charissa.varma@gmail.com::" providerId="AD" clId="Web-{D39ECE44-7212-719C-BA09-3F5377D8E0F8}" dt="2021-01-28T16:19:46.997" v="119" actId="20577"/>
          <ac:spMkLst>
            <pc:docMk/>
            <pc:sldMk cId="1509926287" sldId="2147374423"/>
            <ac:spMk id="7" creationId="{CAC5F2F0-FCAB-4D6F-9FE1-6DC3603D0DA7}"/>
          </ac:spMkLst>
        </pc:spChg>
        <pc:spChg chg="mod">
          <ac:chgData name="charissa.varma@gmail.com" userId="S::urn:spo:guest#charissa.varma@gmail.com::" providerId="AD" clId="Web-{D39ECE44-7212-719C-BA09-3F5377D8E0F8}" dt="2021-01-28T16:20:20.154" v="123" actId="14100"/>
          <ac:spMkLst>
            <pc:docMk/>
            <pc:sldMk cId="1509926287" sldId="2147374423"/>
            <ac:spMk id="10" creationId="{2FC67F07-B4E1-4A48-B8B3-CE02835AA2D1}"/>
          </ac:spMkLst>
        </pc:spChg>
      </pc:sldChg>
      <pc:sldChg chg="modSp">
        <pc:chgData name="charissa.varma@gmail.com" userId="S::urn:spo:guest#charissa.varma@gmail.com::" providerId="AD" clId="Web-{D39ECE44-7212-719C-BA09-3F5377D8E0F8}" dt="2021-01-28T16:24:55.131" v="156" actId="20577"/>
        <pc:sldMkLst>
          <pc:docMk/>
          <pc:sldMk cId="343305328" sldId="2147374488"/>
        </pc:sldMkLst>
        <pc:spChg chg="mod">
          <ac:chgData name="charissa.varma@gmail.com" userId="S::urn:spo:guest#charissa.varma@gmail.com::" providerId="AD" clId="Web-{D39ECE44-7212-719C-BA09-3F5377D8E0F8}" dt="2021-01-28T16:24:55.131" v="156" actId="20577"/>
          <ac:spMkLst>
            <pc:docMk/>
            <pc:sldMk cId="343305328" sldId="2147374488"/>
            <ac:spMk id="9" creationId="{D762CA7E-2DC4-4009-9CE2-FD8FE89B42E8}"/>
          </ac:spMkLst>
        </pc:spChg>
      </pc:sldChg>
      <pc:sldChg chg="modSp">
        <pc:chgData name="charissa.varma@gmail.com" userId="S::urn:spo:guest#charissa.varma@gmail.com::" providerId="AD" clId="Web-{D39ECE44-7212-719C-BA09-3F5377D8E0F8}" dt="2021-01-28T23:22:22.875" v="188"/>
        <pc:sldMkLst>
          <pc:docMk/>
          <pc:sldMk cId="1236089191" sldId="2147374494"/>
        </pc:sldMkLst>
        <pc:spChg chg="mod">
          <ac:chgData name="charissa.varma@gmail.com" userId="S::urn:spo:guest#charissa.varma@gmail.com::" providerId="AD" clId="Web-{D39ECE44-7212-719C-BA09-3F5377D8E0F8}" dt="2021-01-28T23:22:09.952" v="178" actId="20577"/>
          <ac:spMkLst>
            <pc:docMk/>
            <pc:sldMk cId="1236089191" sldId="2147374494"/>
            <ac:spMk id="11" creationId="{B26FD349-5C44-447E-9871-12350DA0B395}"/>
          </ac:spMkLst>
        </pc:spChg>
        <pc:graphicFrameChg chg="mod modGraphic">
          <ac:chgData name="charissa.varma@gmail.com" userId="S::urn:spo:guest#charissa.varma@gmail.com::" providerId="AD" clId="Web-{D39ECE44-7212-719C-BA09-3F5377D8E0F8}" dt="2021-01-28T23:22:22.875" v="188"/>
          <ac:graphicFrameMkLst>
            <pc:docMk/>
            <pc:sldMk cId="1236089191" sldId="2147374494"/>
            <ac:graphicFrameMk id="10" creationId="{5D39A683-ED55-45B8-90A3-278CF5E2CEA1}"/>
          </ac:graphicFrameMkLst>
        </pc:graphicFrameChg>
      </pc:sldChg>
      <pc:sldChg chg="modSp">
        <pc:chgData name="charissa.varma@gmail.com" userId="S::urn:spo:guest#charissa.varma@gmail.com::" providerId="AD" clId="Web-{D39ECE44-7212-719C-BA09-3F5377D8E0F8}" dt="2021-01-28T23:34:46.205" v="276" actId="20577"/>
        <pc:sldMkLst>
          <pc:docMk/>
          <pc:sldMk cId="2518728965" sldId="2147374497"/>
        </pc:sldMkLst>
        <pc:spChg chg="mod">
          <ac:chgData name="charissa.varma@gmail.com" userId="S::urn:spo:guest#charissa.varma@gmail.com::" providerId="AD" clId="Web-{D39ECE44-7212-719C-BA09-3F5377D8E0F8}" dt="2021-01-28T23:34:46.205" v="276" actId="20577"/>
          <ac:spMkLst>
            <pc:docMk/>
            <pc:sldMk cId="2518728965" sldId="2147374497"/>
            <ac:spMk id="2" creationId="{758C8132-EDCA-4CE7-B6AD-7004BCF32D55}"/>
          </ac:spMkLst>
        </pc:spChg>
      </pc:sldChg>
      <pc:sldChg chg="modSp">
        <pc:chgData name="charissa.varma@gmail.com" userId="S::urn:spo:guest#charissa.varma@gmail.com::" providerId="AD" clId="Web-{D39ECE44-7212-719C-BA09-3F5377D8E0F8}" dt="2021-01-28T23:47:16.259" v="300" actId="20577"/>
        <pc:sldMkLst>
          <pc:docMk/>
          <pc:sldMk cId="3950736575" sldId="2147374540"/>
        </pc:sldMkLst>
        <pc:spChg chg="mod">
          <ac:chgData name="charissa.varma@gmail.com" userId="S::urn:spo:guest#charissa.varma@gmail.com::" providerId="AD" clId="Web-{D39ECE44-7212-719C-BA09-3F5377D8E0F8}" dt="2021-01-28T23:47:16.259" v="300" actId="20577"/>
          <ac:spMkLst>
            <pc:docMk/>
            <pc:sldMk cId="3950736575" sldId="2147374540"/>
            <ac:spMk id="2" creationId="{92DBE94D-9E31-46C5-BE6E-6C4D0A3C7D6D}"/>
          </ac:spMkLst>
        </pc:spChg>
      </pc:sldChg>
      <pc:sldChg chg="modSp">
        <pc:chgData name="charissa.varma@gmail.com" userId="S::urn:spo:guest#charissa.varma@gmail.com::" providerId="AD" clId="Web-{D39ECE44-7212-719C-BA09-3F5377D8E0F8}" dt="2021-01-28T16:16:49.601" v="107" actId="20577"/>
        <pc:sldMkLst>
          <pc:docMk/>
          <pc:sldMk cId="3093561410" sldId="2147374674"/>
        </pc:sldMkLst>
        <pc:spChg chg="mod">
          <ac:chgData name="charissa.varma@gmail.com" userId="S::urn:spo:guest#charissa.varma@gmail.com::" providerId="AD" clId="Web-{D39ECE44-7212-719C-BA09-3F5377D8E0F8}" dt="2021-01-28T16:16:49.601" v="107" actId="20577"/>
          <ac:spMkLst>
            <pc:docMk/>
            <pc:sldMk cId="3093561410" sldId="2147374674"/>
            <ac:spMk id="6" creationId="{0E6E2FA0-A8EC-4CE4-B520-641467034471}"/>
          </ac:spMkLst>
        </pc:spChg>
        <pc:picChg chg="mod">
          <ac:chgData name="charissa.varma@gmail.com" userId="S::urn:spo:guest#charissa.varma@gmail.com::" providerId="AD" clId="Web-{D39ECE44-7212-719C-BA09-3F5377D8E0F8}" dt="2021-01-28T16:16:25.053" v="100" actId="1076"/>
          <ac:picMkLst>
            <pc:docMk/>
            <pc:sldMk cId="3093561410" sldId="2147374674"/>
            <ac:picMk id="2" creationId="{1EFA8304-FF9A-4EBA-827B-C2659346B62E}"/>
          </ac:picMkLst>
        </pc:picChg>
      </pc:sldChg>
      <pc:sldChg chg="modSp">
        <pc:chgData name="charissa.varma@gmail.com" userId="S::urn:spo:guest#charissa.varma@gmail.com::" providerId="AD" clId="Web-{D39ECE44-7212-719C-BA09-3F5377D8E0F8}" dt="2021-01-28T23:33:20.374" v="274" actId="20577"/>
        <pc:sldMkLst>
          <pc:docMk/>
          <pc:sldMk cId="3488472466" sldId="2147374677"/>
        </pc:sldMkLst>
        <pc:spChg chg="mod">
          <ac:chgData name="charissa.varma@gmail.com" userId="S::urn:spo:guest#charissa.varma@gmail.com::" providerId="AD" clId="Web-{D39ECE44-7212-719C-BA09-3F5377D8E0F8}" dt="2021-01-28T23:33:20.374" v="274" actId="20577"/>
          <ac:spMkLst>
            <pc:docMk/>
            <pc:sldMk cId="3488472466" sldId="2147374677"/>
            <ac:spMk id="9" creationId="{D3063FA5-4B53-4B57-B19A-4B21FB3D77B0}"/>
          </ac:spMkLst>
        </pc:spChg>
      </pc:sldChg>
      <pc:sldChg chg="modSp">
        <pc:chgData name="charissa.varma@gmail.com" userId="S::urn:spo:guest#charissa.varma@gmail.com::" providerId="AD" clId="Web-{D39ECE44-7212-719C-BA09-3F5377D8E0F8}" dt="2021-01-28T16:10:36.652" v="55" actId="20577"/>
        <pc:sldMkLst>
          <pc:docMk/>
          <pc:sldMk cId="1310601466" sldId="2147374714"/>
        </pc:sldMkLst>
        <pc:spChg chg="mod">
          <ac:chgData name="charissa.varma@gmail.com" userId="S::urn:spo:guest#charissa.varma@gmail.com::" providerId="AD" clId="Web-{D39ECE44-7212-719C-BA09-3F5377D8E0F8}" dt="2021-01-28T16:10:36.652" v="55" actId="20577"/>
          <ac:spMkLst>
            <pc:docMk/>
            <pc:sldMk cId="1310601466" sldId="2147374714"/>
            <ac:spMk id="28" creationId="{3ADFDCA9-04B5-4D8F-94E2-3C14784BF67F}"/>
          </ac:spMkLst>
        </pc:spChg>
      </pc:sldChg>
      <pc:sldChg chg="modSp">
        <pc:chgData name="charissa.varma@gmail.com" userId="S::urn:spo:guest#charissa.varma@gmail.com::" providerId="AD" clId="Web-{D39ECE44-7212-719C-BA09-3F5377D8E0F8}" dt="2021-01-28T16:14:55.801" v="95" actId="20577"/>
        <pc:sldMkLst>
          <pc:docMk/>
          <pc:sldMk cId="3385781221" sldId="2147374715"/>
        </pc:sldMkLst>
        <pc:spChg chg="mod">
          <ac:chgData name="charissa.varma@gmail.com" userId="S::urn:spo:guest#charissa.varma@gmail.com::" providerId="AD" clId="Web-{D39ECE44-7212-719C-BA09-3F5377D8E0F8}" dt="2021-01-28T16:14:55.801" v="95" actId="20577"/>
          <ac:spMkLst>
            <pc:docMk/>
            <pc:sldMk cId="3385781221" sldId="2147374715"/>
            <ac:spMk id="2" creationId="{AADFC88B-CEE8-489F-8788-AA8C605ABBE1}"/>
          </ac:spMkLst>
        </pc:spChg>
      </pc:sldChg>
      <pc:sldChg chg="modSp">
        <pc:chgData name="charissa.varma@gmail.com" userId="S::urn:spo:guest#charissa.varma@gmail.com::" providerId="AD" clId="Web-{D39ECE44-7212-719C-BA09-3F5377D8E0F8}" dt="2021-01-28T23:32:01.654" v="239" actId="20577"/>
        <pc:sldMkLst>
          <pc:docMk/>
          <pc:sldMk cId="2882947938" sldId="2147374733"/>
        </pc:sldMkLst>
        <pc:spChg chg="mod">
          <ac:chgData name="charissa.varma@gmail.com" userId="S::urn:spo:guest#charissa.varma@gmail.com::" providerId="AD" clId="Web-{D39ECE44-7212-719C-BA09-3F5377D8E0F8}" dt="2021-01-28T23:32:01.654" v="239" actId="20577"/>
          <ac:spMkLst>
            <pc:docMk/>
            <pc:sldMk cId="2882947938" sldId="2147374733"/>
            <ac:spMk id="5" creationId="{00000000-0000-0000-0000-000000000000}"/>
          </ac:spMkLst>
        </pc:spChg>
      </pc:sldChg>
      <pc:sldChg chg="modSp">
        <pc:chgData name="charissa.varma@gmail.com" userId="S::urn:spo:guest#charissa.varma@gmail.com::" providerId="AD" clId="Web-{D39ECE44-7212-719C-BA09-3F5377D8E0F8}" dt="2021-01-28T23:42:00.856" v="282" actId="20577"/>
        <pc:sldMkLst>
          <pc:docMk/>
          <pc:sldMk cId="3392386510" sldId="2147374746"/>
        </pc:sldMkLst>
        <pc:spChg chg="mod">
          <ac:chgData name="charissa.varma@gmail.com" userId="S::urn:spo:guest#charissa.varma@gmail.com::" providerId="AD" clId="Web-{D39ECE44-7212-719C-BA09-3F5377D8E0F8}" dt="2021-01-28T23:42:00.856" v="282" actId="20577"/>
          <ac:spMkLst>
            <pc:docMk/>
            <pc:sldMk cId="3392386510" sldId="2147374746"/>
            <ac:spMk id="5" creationId="{00000000-0000-0000-0000-000000000000}"/>
          </ac:spMkLst>
        </pc:spChg>
      </pc:sldChg>
      <pc:sldChg chg="modSp">
        <pc:chgData name="charissa.varma@gmail.com" userId="S::urn:spo:guest#charissa.varma@gmail.com::" providerId="AD" clId="Web-{D39ECE44-7212-719C-BA09-3F5377D8E0F8}" dt="2021-01-28T23:42:38.575" v="288" actId="20577"/>
        <pc:sldMkLst>
          <pc:docMk/>
          <pc:sldMk cId="516284686" sldId="2147374747"/>
        </pc:sldMkLst>
        <pc:spChg chg="mod">
          <ac:chgData name="charissa.varma@gmail.com" userId="S::urn:spo:guest#charissa.varma@gmail.com::" providerId="AD" clId="Web-{D39ECE44-7212-719C-BA09-3F5377D8E0F8}" dt="2021-01-28T23:42:38.575" v="288" actId="20577"/>
          <ac:spMkLst>
            <pc:docMk/>
            <pc:sldMk cId="516284686" sldId="2147374747"/>
            <ac:spMk id="5" creationId="{00000000-0000-0000-0000-000000000000}"/>
          </ac:spMkLst>
        </pc:spChg>
      </pc:sldChg>
      <pc:sldChg chg="modSp">
        <pc:chgData name="charissa.varma@gmail.com" userId="S::urn:spo:guest#charissa.varma@gmail.com::" providerId="AD" clId="Web-{D39ECE44-7212-719C-BA09-3F5377D8E0F8}" dt="2021-01-28T23:42:47.732" v="289" actId="20577"/>
        <pc:sldMkLst>
          <pc:docMk/>
          <pc:sldMk cId="1610305243" sldId="2147374748"/>
        </pc:sldMkLst>
        <pc:spChg chg="mod">
          <ac:chgData name="charissa.varma@gmail.com" userId="S::urn:spo:guest#charissa.varma@gmail.com::" providerId="AD" clId="Web-{D39ECE44-7212-719C-BA09-3F5377D8E0F8}" dt="2021-01-28T23:42:47.732" v="289" actId="20577"/>
          <ac:spMkLst>
            <pc:docMk/>
            <pc:sldMk cId="1610305243" sldId="2147374748"/>
            <ac:spMk id="13" creationId="{54BE2571-8B0F-44AA-8D9A-7542FB464C04}"/>
          </ac:spMkLst>
        </pc:spChg>
      </pc:sldChg>
      <pc:sldChg chg="modSp">
        <pc:chgData name="charissa.varma@gmail.com" userId="S::urn:spo:guest#charissa.varma@gmail.com::" providerId="AD" clId="Web-{D39ECE44-7212-719C-BA09-3F5377D8E0F8}" dt="2021-01-28T23:44:46" v="296" actId="20577"/>
        <pc:sldMkLst>
          <pc:docMk/>
          <pc:sldMk cId="3968685017" sldId="2147374750"/>
        </pc:sldMkLst>
        <pc:spChg chg="mod">
          <ac:chgData name="charissa.varma@gmail.com" userId="S::urn:spo:guest#charissa.varma@gmail.com::" providerId="AD" clId="Web-{D39ECE44-7212-719C-BA09-3F5377D8E0F8}" dt="2021-01-28T23:44:46" v="296" actId="20577"/>
          <ac:spMkLst>
            <pc:docMk/>
            <pc:sldMk cId="3968685017" sldId="2147374750"/>
            <ac:spMk id="4" creationId="{00000000-0000-0000-0000-000000000000}"/>
          </ac:spMkLst>
        </pc:spChg>
        <pc:spChg chg="mod">
          <ac:chgData name="charissa.varma@gmail.com" userId="S::urn:spo:guest#charissa.varma@gmail.com::" providerId="AD" clId="Web-{D39ECE44-7212-719C-BA09-3F5377D8E0F8}" dt="2021-01-28T23:43:59.936" v="295" actId="20577"/>
          <ac:spMkLst>
            <pc:docMk/>
            <pc:sldMk cId="3968685017" sldId="2147374750"/>
            <ac:spMk id="5" creationId="{00000000-0000-0000-0000-000000000000}"/>
          </ac:spMkLst>
        </pc:spChg>
      </pc:sldChg>
      <pc:sldChg chg="modSp">
        <pc:chgData name="charissa.varma@gmail.com" userId="S::urn:spo:guest#charissa.varma@gmail.com::" providerId="AD" clId="Web-{D39ECE44-7212-719C-BA09-3F5377D8E0F8}" dt="2021-01-28T23:46:01.070" v="299" actId="20577"/>
        <pc:sldMkLst>
          <pc:docMk/>
          <pc:sldMk cId="3091768715" sldId="2147374763"/>
        </pc:sldMkLst>
        <pc:spChg chg="mod">
          <ac:chgData name="charissa.varma@gmail.com" userId="S::urn:spo:guest#charissa.varma@gmail.com::" providerId="AD" clId="Web-{D39ECE44-7212-719C-BA09-3F5377D8E0F8}" dt="2021-01-28T23:46:01.070" v="299" actId="20577"/>
          <ac:spMkLst>
            <pc:docMk/>
            <pc:sldMk cId="3091768715" sldId="2147374763"/>
            <ac:spMk id="12" creationId="{00000000-0000-0000-0000-000000000000}"/>
          </ac:spMkLst>
        </pc:spChg>
      </pc:sldChg>
      <pc:sldChg chg="modSp">
        <pc:chgData name="charissa.varma@gmail.com" userId="S::urn:spo:guest#charissa.varma@gmail.com::" providerId="AD" clId="Web-{D39ECE44-7212-719C-BA09-3F5377D8E0F8}" dt="2021-01-28T23:23:47.392" v="192" actId="20577"/>
        <pc:sldMkLst>
          <pc:docMk/>
          <pc:sldMk cId="901558131" sldId="2147374773"/>
        </pc:sldMkLst>
        <pc:spChg chg="mod">
          <ac:chgData name="charissa.varma@gmail.com" userId="S::urn:spo:guest#charissa.varma@gmail.com::" providerId="AD" clId="Web-{D39ECE44-7212-719C-BA09-3F5377D8E0F8}" dt="2021-01-28T23:23:47.392" v="192" actId="20577"/>
          <ac:spMkLst>
            <pc:docMk/>
            <pc:sldMk cId="901558131" sldId="2147374773"/>
            <ac:spMk id="3" creationId="{92EA44D8-A513-414B-836D-880568AB2A69}"/>
          </ac:spMkLst>
        </pc:spChg>
        <pc:spChg chg="mod">
          <ac:chgData name="charissa.varma@gmail.com" userId="S::urn:spo:guest#charissa.varma@gmail.com::" providerId="AD" clId="Web-{D39ECE44-7212-719C-BA09-3F5377D8E0F8}" dt="2021-01-28T16:29:17.920" v="176" actId="20577"/>
          <ac:spMkLst>
            <pc:docMk/>
            <pc:sldMk cId="901558131" sldId="2147374773"/>
            <ac:spMk id="11" creationId="{8E92387C-05A0-4F8F-B027-CD89B8431F6F}"/>
          </ac:spMkLst>
        </pc:spChg>
      </pc:sldChg>
      <pc:sldChg chg="modSp">
        <pc:chgData name="charissa.varma@gmail.com" userId="S::urn:spo:guest#charissa.varma@gmail.com::" providerId="AD" clId="Web-{D39ECE44-7212-719C-BA09-3F5377D8E0F8}" dt="2021-01-28T23:24:20.315" v="209"/>
        <pc:sldMkLst>
          <pc:docMk/>
          <pc:sldMk cId="1549522194" sldId="2147374774"/>
        </pc:sldMkLst>
        <pc:graphicFrameChg chg="mod modGraphic">
          <ac:chgData name="charissa.varma@gmail.com" userId="S::urn:spo:guest#charissa.varma@gmail.com::" providerId="AD" clId="Web-{D39ECE44-7212-719C-BA09-3F5377D8E0F8}" dt="2021-01-28T23:24:20.315" v="209"/>
          <ac:graphicFrameMkLst>
            <pc:docMk/>
            <pc:sldMk cId="1549522194" sldId="2147374774"/>
            <ac:graphicFrameMk id="9" creationId="{901D833E-C8F7-4899-9D5E-7CB9A4212B88}"/>
          </ac:graphicFrameMkLst>
        </pc:graphicFrameChg>
      </pc:sldChg>
      <pc:sldChg chg="modSp">
        <pc:chgData name="charissa.varma@gmail.com" userId="S::urn:spo:guest#charissa.varma@gmail.com::" providerId="AD" clId="Web-{D39ECE44-7212-719C-BA09-3F5377D8E0F8}" dt="2021-01-28T23:27:30.710" v="217"/>
        <pc:sldMkLst>
          <pc:docMk/>
          <pc:sldMk cId="1320888099" sldId="2147374775"/>
        </pc:sldMkLst>
        <pc:graphicFrameChg chg="mod modGraphic">
          <ac:chgData name="charissa.varma@gmail.com" userId="S::urn:spo:guest#charissa.varma@gmail.com::" providerId="AD" clId="Web-{D39ECE44-7212-719C-BA09-3F5377D8E0F8}" dt="2021-01-28T23:27:30.710" v="217"/>
          <ac:graphicFrameMkLst>
            <pc:docMk/>
            <pc:sldMk cId="1320888099" sldId="2147374775"/>
            <ac:graphicFrameMk id="8" creationId="{5C43A20B-48E5-41A8-BC28-6FE745585712}"/>
          </ac:graphicFrameMkLst>
        </pc:graphicFrameChg>
      </pc:sldChg>
      <pc:sldChg chg="modSp">
        <pc:chgData name="charissa.varma@gmail.com" userId="S::urn:spo:guest#charissa.varma@gmail.com::" providerId="AD" clId="Web-{D39ECE44-7212-719C-BA09-3F5377D8E0F8}" dt="2021-01-28T23:25:21.113" v="211" actId="20577"/>
        <pc:sldMkLst>
          <pc:docMk/>
          <pc:sldMk cId="990817260" sldId="2147374776"/>
        </pc:sldMkLst>
        <pc:spChg chg="mod">
          <ac:chgData name="charissa.varma@gmail.com" userId="S::urn:spo:guest#charissa.varma@gmail.com::" providerId="AD" clId="Web-{D39ECE44-7212-719C-BA09-3F5377D8E0F8}" dt="2021-01-28T23:25:21.113" v="211" actId="20577"/>
          <ac:spMkLst>
            <pc:docMk/>
            <pc:sldMk cId="990817260" sldId="2147374776"/>
            <ac:spMk id="2" creationId="{85C8B961-BA7D-4C62-A24B-3541E5278E3A}"/>
          </ac:spMkLst>
        </pc:spChg>
      </pc:sldChg>
      <pc:sldChg chg="modSp">
        <pc:chgData name="charissa.varma@gmail.com" userId="S::urn:spo:guest#charissa.varma@gmail.com::" providerId="AD" clId="Web-{D39ECE44-7212-719C-BA09-3F5377D8E0F8}" dt="2021-01-28T23:26:41.459" v="213" actId="20577"/>
        <pc:sldMkLst>
          <pc:docMk/>
          <pc:sldMk cId="967856130" sldId="2147374782"/>
        </pc:sldMkLst>
        <pc:spChg chg="mod">
          <ac:chgData name="charissa.varma@gmail.com" userId="S::urn:spo:guest#charissa.varma@gmail.com::" providerId="AD" clId="Web-{D39ECE44-7212-719C-BA09-3F5377D8E0F8}" dt="2021-01-28T23:26:41.459" v="213" actId="20577"/>
          <ac:spMkLst>
            <pc:docMk/>
            <pc:sldMk cId="967856130" sldId="2147374782"/>
            <ac:spMk id="2" creationId="{04EDCEBB-79E7-47E9-9678-BDBBE51A8980}"/>
          </ac:spMkLst>
        </pc:spChg>
      </pc:sldChg>
      <pc:sldChg chg="modSp">
        <pc:chgData name="charissa.varma@gmail.com" userId="S::urn:spo:guest#charissa.varma@gmail.com::" providerId="AD" clId="Web-{D39ECE44-7212-719C-BA09-3F5377D8E0F8}" dt="2021-01-28T23:28:13.336" v="221" actId="20577"/>
        <pc:sldMkLst>
          <pc:docMk/>
          <pc:sldMk cId="2854165273" sldId="2147374784"/>
        </pc:sldMkLst>
        <pc:spChg chg="mod">
          <ac:chgData name="charissa.varma@gmail.com" userId="S::urn:spo:guest#charissa.varma@gmail.com::" providerId="AD" clId="Web-{D39ECE44-7212-719C-BA09-3F5377D8E0F8}" dt="2021-01-28T23:28:13.336" v="221" actId="20577"/>
          <ac:spMkLst>
            <pc:docMk/>
            <pc:sldMk cId="2854165273" sldId="2147374784"/>
            <ac:spMk id="13" creationId="{6EFD560C-8BDE-4CDB-98B6-CA1ED359DC5F}"/>
          </ac:spMkLst>
        </pc:spChg>
      </pc:sldChg>
      <pc:sldChg chg="modSp">
        <pc:chgData name="charissa.varma@gmail.com" userId="S::urn:spo:guest#charissa.varma@gmail.com::" providerId="AD" clId="Web-{D39ECE44-7212-719C-BA09-3F5377D8E0F8}" dt="2021-01-28T23:30:54.059" v="228" actId="20577"/>
        <pc:sldMkLst>
          <pc:docMk/>
          <pc:sldMk cId="1911025816" sldId="2147374789"/>
        </pc:sldMkLst>
        <pc:spChg chg="mod">
          <ac:chgData name="charissa.varma@gmail.com" userId="S::urn:spo:guest#charissa.varma@gmail.com::" providerId="AD" clId="Web-{D39ECE44-7212-719C-BA09-3F5377D8E0F8}" dt="2021-01-28T23:30:54.059" v="228" actId="20577"/>
          <ac:spMkLst>
            <pc:docMk/>
            <pc:sldMk cId="1911025816" sldId="2147374789"/>
            <ac:spMk id="9" creationId="{00000000-0000-0000-0000-000000000000}"/>
          </ac:spMkLst>
        </pc:spChg>
      </pc:sldChg>
      <pc:sldChg chg="modSp">
        <pc:chgData name="charissa.varma@gmail.com" userId="S::urn:spo:guest#charissa.varma@gmail.com::" providerId="AD" clId="Web-{D39ECE44-7212-719C-BA09-3F5377D8E0F8}" dt="2021-01-28T16:11:20.904" v="57" actId="20577"/>
        <pc:sldMkLst>
          <pc:docMk/>
          <pc:sldMk cId="147965064" sldId="2147374796"/>
        </pc:sldMkLst>
        <pc:spChg chg="mod">
          <ac:chgData name="charissa.varma@gmail.com" userId="S::urn:spo:guest#charissa.varma@gmail.com::" providerId="AD" clId="Web-{D39ECE44-7212-719C-BA09-3F5377D8E0F8}" dt="2021-01-28T16:11:20.904" v="57" actId="20577"/>
          <ac:spMkLst>
            <pc:docMk/>
            <pc:sldMk cId="147965064" sldId="2147374796"/>
            <ac:spMk id="3" creationId="{4390024D-FE43-4FC3-B2C9-12107A8D4BCA}"/>
          </ac:spMkLst>
        </pc:spChg>
      </pc:sldChg>
      <pc:sldChg chg="modSp">
        <pc:chgData name="charissa.varma@gmail.com" userId="S::urn:spo:guest#charissa.varma@gmail.com::" providerId="AD" clId="Web-{D39ECE44-7212-719C-BA09-3F5377D8E0F8}" dt="2021-01-28T16:19:26.246" v="118" actId="20577"/>
        <pc:sldMkLst>
          <pc:docMk/>
          <pc:sldMk cId="4116541522" sldId="2147374797"/>
        </pc:sldMkLst>
        <pc:spChg chg="mod">
          <ac:chgData name="charissa.varma@gmail.com" userId="S::urn:spo:guest#charissa.varma@gmail.com::" providerId="AD" clId="Web-{D39ECE44-7212-719C-BA09-3F5377D8E0F8}" dt="2021-01-28T16:19:26.246" v="118" actId="20577"/>
          <ac:spMkLst>
            <pc:docMk/>
            <pc:sldMk cId="4116541522" sldId="2147374797"/>
            <ac:spMk id="3" creationId="{F462163B-E590-4BE2-8E56-87EA88EB5D73}"/>
          </ac:spMkLst>
        </pc:spChg>
      </pc:sldChg>
      <pc:sldChg chg="modSp">
        <pc:chgData name="charissa.varma@gmail.com" userId="S::urn:spo:guest#charissa.varma@gmail.com::" providerId="AD" clId="Web-{D39ECE44-7212-719C-BA09-3F5377D8E0F8}" dt="2021-01-28T16:15:31.599" v="99" actId="20577"/>
        <pc:sldMkLst>
          <pc:docMk/>
          <pc:sldMk cId="3339801952" sldId="2147374798"/>
        </pc:sldMkLst>
        <pc:spChg chg="mod">
          <ac:chgData name="charissa.varma@gmail.com" userId="S::urn:spo:guest#charissa.varma@gmail.com::" providerId="AD" clId="Web-{D39ECE44-7212-719C-BA09-3F5377D8E0F8}" dt="2021-01-28T16:15:31.599" v="99" actId="20577"/>
          <ac:spMkLst>
            <pc:docMk/>
            <pc:sldMk cId="3339801952" sldId="2147374798"/>
            <ac:spMk id="3" creationId="{DCEFDC9C-9F53-4B71-ABFA-5FF04F7CB566}"/>
          </ac:spMkLst>
        </pc:spChg>
      </pc:sldChg>
      <pc:sldChg chg="modSp">
        <pc:chgData name="charissa.varma@gmail.com" userId="S::urn:spo:guest#charissa.varma@gmail.com::" providerId="AD" clId="Web-{D39ECE44-7212-719C-BA09-3F5377D8E0F8}" dt="2021-01-28T16:03:19.717" v="8" actId="20577"/>
        <pc:sldMkLst>
          <pc:docMk/>
          <pc:sldMk cId="2955423297" sldId="2147374804"/>
        </pc:sldMkLst>
        <pc:spChg chg="mod">
          <ac:chgData name="charissa.varma@gmail.com" userId="S::urn:spo:guest#charissa.varma@gmail.com::" providerId="AD" clId="Web-{D39ECE44-7212-719C-BA09-3F5377D8E0F8}" dt="2021-01-28T16:03:19.717" v="8" actId="20577"/>
          <ac:spMkLst>
            <pc:docMk/>
            <pc:sldMk cId="2955423297" sldId="2147374804"/>
            <ac:spMk id="4" creationId="{00000000-0000-0000-0000-000000000000}"/>
          </ac:spMkLst>
        </pc:spChg>
      </pc:sldChg>
      <pc:sldChg chg="modSp">
        <pc:chgData name="charissa.varma@gmail.com" userId="S::urn:spo:guest#charissa.varma@gmail.com::" providerId="AD" clId="Web-{D39ECE44-7212-719C-BA09-3F5377D8E0F8}" dt="2021-01-28T16:25:53.414" v="164" actId="20577"/>
        <pc:sldMkLst>
          <pc:docMk/>
          <pc:sldMk cId="3765810200" sldId="2147374808"/>
        </pc:sldMkLst>
        <pc:graphicFrameChg chg="modGraphic">
          <ac:chgData name="charissa.varma@gmail.com" userId="S::urn:spo:guest#charissa.varma@gmail.com::" providerId="AD" clId="Web-{D39ECE44-7212-719C-BA09-3F5377D8E0F8}" dt="2021-01-28T16:25:53.414" v="164" actId="20577"/>
          <ac:graphicFrameMkLst>
            <pc:docMk/>
            <pc:sldMk cId="3765810200" sldId="2147374808"/>
            <ac:graphicFrameMk id="2" creationId="{DF261C5A-6695-414F-AD1F-EED30C3DA860}"/>
          </ac:graphicFrameMkLst>
        </pc:graphicFrameChg>
      </pc:sldChg>
      <pc:sldChg chg="modSp">
        <pc:chgData name="charissa.varma@gmail.com" userId="S::urn:spo:guest#charissa.varma@gmail.com::" providerId="AD" clId="Web-{D39ECE44-7212-719C-BA09-3F5377D8E0F8}" dt="2021-01-28T16:27:12.526" v="170" actId="20577"/>
        <pc:sldMkLst>
          <pc:docMk/>
          <pc:sldMk cId="223349045" sldId="2147374811"/>
        </pc:sldMkLst>
        <pc:spChg chg="mod">
          <ac:chgData name="charissa.varma@gmail.com" userId="S::urn:spo:guest#charissa.varma@gmail.com::" providerId="AD" clId="Web-{D39ECE44-7212-719C-BA09-3F5377D8E0F8}" dt="2021-01-28T16:27:12.526" v="170" actId="20577"/>
          <ac:spMkLst>
            <pc:docMk/>
            <pc:sldMk cId="223349045" sldId="2147374811"/>
            <ac:spMk id="4" creationId="{00000000-0000-0000-0000-000000000000}"/>
          </ac:spMkLst>
        </pc:spChg>
      </pc:sldChg>
      <pc:sldChg chg="modSp">
        <pc:chgData name="charissa.varma@gmail.com" userId="S::urn:spo:guest#charissa.varma@gmail.com::" providerId="AD" clId="Web-{D39ECE44-7212-719C-BA09-3F5377D8E0F8}" dt="2021-01-28T16:23:16.269" v="136" actId="20577"/>
        <pc:sldMkLst>
          <pc:docMk/>
          <pc:sldMk cId="4184986303" sldId="2147374812"/>
        </pc:sldMkLst>
        <pc:spChg chg="mod">
          <ac:chgData name="charissa.varma@gmail.com" userId="S::urn:spo:guest#charissa.varma@gmail.com::" providerId="AD" clId="Web-{D39ECE44-7212-719C-BA09-3F5377D8E0F8}" dt="2021-01-28T16:23:16.269" v="136" actId="20577"/>
          <ac:spMkLst>
            <pc:docMk/>
            <pc:sldMk cId="4184986303" sldId="2147374812"/>
            <ac:spMk id="4" creationId="{00000000-0000-0000-0000-000000000000}"/>
          </ac:spMkLst>
        </pc:spChg>
      </pc:sldChg>
      <pc:sldChg chg="modSp">
        <pc:chgData name="charissa.varma@gmail.com" userId="S::urn:spo:guest#charissa.varma@gmail.com::" providerId="AD" clId="Web-{D39ECE44-7212-719C-BA09-3F5377D8E0F8}" dt="2021-01-28T16:22:45.611" v="133" actId="20577"/>
        <pc:sldMkLst>
          <pc:docMk/>
          <pc:sldMk cId="3419701681" sldId="2147374813"/>
        </pc:sldMkLst>
        <pc:spChg chg="mod">
          <ac:chgData name="charissa.varma@gmail.com" userId="S::urn:spo:guest#charissa.varma@gmail.com::" providerId="AD" clId="Web-{D39ECE44-7212-719C-BA09-3F5377D8E0F8}" dt="2021-01-28T16:22:45.611" v="133" actId="20577"/>
          <ac:spMkLst>
            <pc:docMk/>
            <pc:sldMk cId="3419701681" sldId="2147374813"/>
            <ac:spMk id="4" creationId="{00000000-0000-0000-0000-000000000000}"/>
          </ac:spMkLst>
        </pc:spChg>
      </pc:sldChg>
      <pc:sldChg chg="modSp">
        <pc:chgData name="charissa.varma@gmail.com" userId="S::urn:spo:guest#charissa.varma@gmail.com::" providerId="AD" clId="Web-{D39ECE44-7212-719C-BA09-3F5377D8E0F8}" dt="2021-01-28T23:37:41.553" v="280" actId="20577"/>
        <pc:sldMkLst>
          <pc:docMk/>
          <pc:sldMk cId="1075539400" sldId="2147374815"/>
        </pc:sldMkLst>
        <pc:spChg chg="mod">
          <ac:chgData name="charissa.varma@gmail.com" userId="S::urn:spo:guest#charissa.varma@gmail.com::" providerId="AD" clId="Web-{D39ECE44-7212-719C-BA09-3F5377D8E0F8}" dt="2021-01-28T23:37:41.553" v="280" actId="20577"/>
          <ac:spMkLst>
            <pc:docMk/>
            <pc:sldMk cId="1075539400" sldId="2147374815"/>
            <ac:spMk id="4" creationId="{00000000-0000-0000-0000-000000000000}"/>
          </ac:spMkLst>
        </pc:spChg>
      </pc:sldChg>
    </pc:docChg>
  </pc:docChgLst>
  <pc:docChgLst>
    <pc:chgData name="charissa.varma@gmail.com" userId="S::urn:spo:guest#charissa.varma@gmail.com::" providerId="AD" clId="Web-{9BDF20F0-B1D6-0B46-2258-29EBA09B2A5B}"/>
    <pc:docChg chg="addSld delSld modSld sldOrd modSection">
      <pc:chgData name="charissa.varma@gmail.com" userId="S::urn:spo:guest#charissa.varma@gmail.com::" providerId="AD" clId="Web-{9BDF20F0-B1D6-0B46-2258-29EBA09B2A5B}" dt="2021-01-26T23:58:16.330" v="1049" actId="20577"/>
      <pc:docMkLst>
        <pc:docMk/>
      </pc:docMkLst>
      <pc:sldChg chg="modSp">
        <pc:chgData name="charissa.varma@gmail.com" userId="S::urn:spo:guest#charissa.varma@gmail.com::" providerId="AD" clId="Web-{9BDF20F0-B1D6-0B46-2258-29EBA09B2A5B}" dt="2021-01-26T22:36:22.420" v="695" actId="20577"/>
        <pc:sldMkLst>
          <pc:docMk/>
          <pc:sldMk cId="4199134155" sldId="2147374157"/>
        </pc:sldMkLst>
        <pc:spChg chg="mod">
          <ac:chgData name="charissa.varma@gmail.com" userId="S::urn:spo:guest#charissa.varma@gmail.com::" providerId="AD" clId="Web-{9BDF20F0-B1D6-0B46-2258-29EBA09B2A5B}" dt="2021-01-26T22:36:21.732" v="691" actId="20577"/>
          <ac:spMkLst>
            <pc:docMk/>
            <pc:sldMk cId="4199134155" sldId="2147374157"/>
            <ac:spMk id="18" creationId="{1A317AED-4187-40BE-8BBC-E7E7050182ED}"/>
          </ac:spMkLst>
        </pc:spChg>
        <pc:spChg chg="mod">
          <ac:chgData name="charissa.varma@gmail.com" userId="S::urn:spo:guest#charissa.varma@gmail.com::" providerId="AD" clId="Web-{9BDF20F0-B1D6-0B46-2258-29EBA09B2A5B}" dt="2021-01-26T22:36:22.420" v="695" actId="20577"/>
          <ac:spMkLst>
            <pc:docMk/>
            <pc:sldMk cId="4199134155" sldId="2147374157"/>
            <ac:spMk id="27" creationId="{89A751FF-6E1E-4FD5-97CE-43CD25B8BA2E}"/>
          </ac:spMkLst>
        </pc:spChg>
      </pc:sldChg>
      <pc:sldChg chg="modSp">
        <pc:chgData name="charissa.varma@gmail.com" userId="S::urn:spo:guest#charissa.varma@gmail.com::" providerId="AD" clId="Web-{9BDF20F0-B1D6-0B46-2258-29EBA09B2A5B}" dt="2021-01-26T22:32:26.609" v="687" actId="20577"/>
        <pc:sldMkLst>
          <pc:docMk/>
          <pc:sldMk cId="1818898258" sldId="2147374159"/>
        </pc:sldMkLst>
        <pc:spChg chg="mod">
          <ac:chgData name="charissa.varma@gmail.com" userId="S::urn:spo:guest#charissa.varma@gmail.com::" providerId="AD" clId="Web-{9BDF20F0-B1D6-0B46-2258-29EBA09B2A5B}" dt="2021-01-26T22:32:26.609" v="687" actId="20577"/>
          <ac:spMkLst>
            <pc:docMk/>
            <pc:sldMk cId="1818898258" sldId="2147374159"/>
            <ac:spMk id="12" creationId="{0DA4FDB3-BACF-411A-B213-96080927BFBA}"/>
          </ac:spMkLst>
        </pc:spChg>
      </pc:sldChg>
      <pc:sldChg chg="modSp">
        <pc:chgData name="charissa.varma@gmail.com" userId="S::urn:spo:guest#charissa.varma@gmail.com::" providerId="AD" clId="Web-{9BDF20F0-B1D6-0B46-2258-29EBA09B2A5B}" dt="2021-01-26T22:37:42.706" v="696" actId="20577"/>
        <pc:sldMkLst>
          <pc:docMk/>
          <pc:sldMk cId="3367204570" sldId="2147374160"/>
        </pc:sldMkLst>
        <pc:spChg chg="mod">
          <ac:chgData name="charissa.varma@gmail.com" userId="S::urn:spo:guest#charissa.varma@gmail.com::" providerId="AD" clId="Web-{9BDF20F0-B1D6-0B46-2258-29EBA09B2A5B}" dt="2021-01-26T22:37:42.706" v="696" actId="20577"/>
          <ac:spMkLst>
            <pc:docMk/>
            <pc:sldMk cId="3367204570" sldId="2147374160"/>
            <ac:spMk id="9" creationId="{9A9EAE50-D809-4F6F-A1A8-1A3D4EA2EDD7}"/>
          </ac:spMkLst>
        </pc:spChg>
      </pc:sldChg>
      <pc:sldChg chg="modSp">
        <pc:chgData name="charissa.varma@gmail.com" userId="S::urn:spo:guest#charissa.varma@gmail.com::" providerId="AD" clId="Web-{9BDF20F0-B1D6-0B46-2258-29EBA09B2A5B}" dt="2021-01-26T23:45:15.560" v="934"/>
        <pc:sldMkLst>
          <pc:docMk/>
          <pc:sldMk cId="4030011710" sldId="2147374197"/>
        </pc:sldMkLst>
        <pc:graphicFrameChg chg="mod modGraphic">
          <ac:chgData name="charissa.varma@gmail.com" userId="S::urn:spo:guest#charissa.varma@gmail.com::" providerId="AD" clId="Web-{9BDF20F0-B1D6-0B46-2258-29EBA09B2A5B}" dt="2021-01-26T23:45:15.560" v="934"/>
          <ac:graphicFrameMkLst>
            <pc:docMk/>
            <pc:sldMk cId="4030011710" sldId="2147374197"/>
            <ac:graphicFrameMk id="15" creationId="{A24D4E35-0BEF-42EC-972D-D8436050A53F}"/>
          </ac:graphicFrameMkLst>
        </pc:graphicFrameChg>
      </pc:sldChg>
      <pc:sldChg chg="modSp">
        <pc:chgData name="charissa.varma@gmail.com" userId="S::urn:spo:guest#charissa.varma@gmail.com::" providerId="AD" clId="Web-{9BDF20F0-B1D6-0B46-2258-29EBA09B2A5B}" dt="2021-01-26T22:38:20.333" v="703" actId="20577"/>
        <pc:sldMkLst>
          <pc:docMk/>
          <pc:sldMk cId="2663678182" sldId="2147374198"/>
        </pc:sldMkLst>
        <pc:spChg chg="mod">
          <ac:chgData name="charissa.varma@gmail.com" userId="S::urn:spo:guest#charissa.varma@gmail.com::" providerId="AD" clId="Web-{9BDF20F0-B1D6-0B46-2258-29EBA09B2A5B}" dt="2021-01-26T22:38:20.333" v="703" actId="20577"/>
          <ac:spMkLst>
            <pc:docMk/>
            <pc:sldMk cId="2663678182" sldId="2147374198"/>
            <ac:spMk id="18" creationId="{7C859FB5-279C-49EC-A564-5D3E9B3C1D4D}"/>
          </ac:spMkLst>
        </pc:spChg>
        <pc:spChg chg="mod">
          <ac:chgData name="charissa.varma@gmail.com" userId="S::urn:spo:guest#charissa.varma@gmail.com::" providerId="AD" clId="Web-{9BDF20F0-B1D6-0B46-2258-29EBA09B2A5B}" dt="2021-01-26T22:38:14.036" v="700" actId="20577"/>
          <ac:spMkLst>
            <pc:docMk/>
            <pc:sldMk cId="2663678182" sldId="2147374198"/>
            <ac:spMk id="19" creationId="{6AF22852-3449-48D0-B1E9-ED6BE9DAE534}"/>
          </ac:spMkLst>
        </pc:spChg>
      </pc:sldChg>
      <pc:sldChg chg="modSp">
        <pc:chgData name="charissa.varma@gmail.com" userId="S::urn:spo:guest#charissa.varma@gmail.com::" providerId="AD" clId="Web-{9BDF20F0-B1D6-0B46-2258-29EBA09B2A5B}" dt="2021-01-26T22:39:42.619" v="704" actId="20577"/>
        <pc:sldMkLst>
          <pc:docMk/>
          <pc:sldMk cId="728993511" sldId="2147374200"/>
        </pc:sldMkLst>
        <pc:spChg chg="mod">
          <ac:chgData name="charissa.varma@gmail.com" userId="S::urn:spo:guest#charissa.varma@gmail.com::" providerId="AD" clId="Web-{9BDF20F0-B1D6-0B46-2258-29EBA09B2A5B}" dt="2021-01-26T22:39:42.619" v="704" actId="20577"/>
          <ac:spMkLst>
            <pc:docMk/>
            <pc:sldMk cId="728993511" sldId="2147374200"/>
            <ac:spMk id="19" creationId="{6AF22852-3449-48D0-B1E9-ED6BE9DAE534}"/>
          </ac:spMkLst>
        </pc:spChg>
      </pc:sldChg>
      <pc:sldChg chg="modSp">
        <pc:chgData name="charissa.varma@gmail.com" userId="S::urn:spo:guest#charissa.varma@gmail.com::" providerId="AD" clId="Web-{9BDF20F0-B1D6-0B46-2258-29EBA09B2A5B}" dt="2021-01-26T22:41:56.709" v="717" actId="20577"/>
        <pc:sldMkLst>
          <pc:docMk/>
          <pc:sldMk cId="3479668253" sldId="2147374201"/>
        </pc:sldMkLst>
        <pc:spChg chg="mod">
          <ac:chgData name="charissa.varma@gmail.com" userId="S::urn:spo:guest#charissa.varma@gmail.com::" providerId="AD" clId="Web-{9BDF20F0-B1D6-0B46-2258-29EBA09B2A5B}" dt="2021-01-26T22:41:56.709" v="717" actId="20577"/>
          <ac:spMkLst>
            <pc:docMk/>
            <pc:sldMk cId="3479668253" sldId="2147374201"/>
            <ac:spMk id="19" creationId="{6AF22852-3449-48D0-B1E9-ED6BE9DAE534}"/>
          </ac:spMkLst>
        </pc:spChg>
      </pc:sldChg>
      <pc:sldChg chg="modSp">
        <pc:chgData name="charissa.varma@gmail.com" userId="S::urn:spo:guest#charissa.varma@gmail.com::" providerId="AD" clId="Web-{9BDF20F0-B1D6-0B46-2258-29EBA09B2A5B}" dt="2021-01-26T22:19:58.268" v="557"/>
        <pc:sldMkLst>
          <pc:docMk/>
          <pc:sldMk cId="450320831" sldId="2147374227"/>
        </pc:sldMkLst>
        <pc:spChg chg="mod">
          <ac:chgData name="charissa.varma@gmail.com" userId="S::urn:spo:guest#charissa.varma@gmail.com::" providerId="AD" clId="Web-{9BDF20F0-B1D6-0B46-2258-29EBA09B2A5B}" dt="2021-01-26T22:18:52.733" v="543" actId="1076"/>
          <ac:spMkLst>
            <pc:docMk/>
            <pc:sldMk cId="450320831" sldId="2147374227"/>
            <ac:spMk id="3" creationId="{D4FF16D5-426C-4FF4-9850-6EE7F7C97490}"/>
          </ac:spMkLst>
        </pc:spChg>
        <pc:graphicFrameChg chg="mod modGraphic">
          <ac:chgData name="charissa.varma@gmail.com" userId="S::urn:spo:guest#charissa.varma@gmail.com::" providerId="AD" clId="Web-{9BDF20F0-B1D6-0B46-2258-29EBA09B2A5B}" dt="2021-01-26T22:19:58.268" v="557"/>
          <ac:graphicFrameMkLst>
            <pc:docMk/>
            <pc:sldMk cId="450320831" sldId="2147374227"/>
            <ac:graphicFrameMk id="9" creationId="{65A86270-FFB0-4B6D-948B-6D024C7D7116}"/>
          </ac:graphicFrameMkLst>
        </pc:graphicFrameChg>
      </pc:sldChg>
      <pc:sldChg chg="modSp">
        <pc:chgData name="charissa.varma@gmail.com" userId="S::urn:spo:guest#charissa.varma@gmail.com::" providerId="AD" clId="Web-{9BDF20F0-B1D6-0B46-2258-29EBA09B2A5B}" dt="2021-01-26T22:21:20.976" v="613"/>
        <pc:sldMkLst>
          <pc:docMk/>
          <pc:sldMk cId="3419690723" sldId="2147374237"/>
        </pc:sldMkLst>
        <pc:spChg chg="mod">
          <ac:chgData name="charissa.varma@gmail.com" userId="S::urn:spo:guest#charissa.varma@gmail.com::" providerId="AD" clId="Web-{9BDF20F0-B1D6-0B46-2258-29EBA09B2A5B}" dt="2021-01-26T22:20:18.348" v="559" actId="20577"/>
          <ac:spMkLst>
            <pc:docMk/>
            <pc:sldMk cId="3419690723" sldId="2147374237"/>
            <ac:spMk id="5" creationId="{77D7FC82-861D-40A0-8B35-52C7A6614331}"/>
          </ac:spMkLst>
        </pc:spChg>
        <pc:graphicFrameChg chg="mod modGraphic">
          <ac:chgData name="charissa.varma@gmail.com" userId="S::urn:spo:guest#charissa.varma@gmail.com::" providerId="AD" clId="Web-{9BDF20F0-B1D6-0B46-2258-29EBA09B2A5B}" dt="2021-01-26T22:21:20.976" v="613"/>
          <ac:graphicFrameMkLst>
            <pc:docMk/>
            <pc:sldMk cId="3419690723" sldId="2147374237"/>
            <ac:graphicFrameMk id="9" creationId="{E5499465-CCAE-44A2-9BBB-50FFC7FC04C6}"/>
          </ac:graphicFrameMkLst>
        </pc:graphicFrameChg>
        <pc:graphicFrameChg chg="mod modGraphic">
          <ac:chgData name="charissa.varma@gmail.com" userId="S::urn:spo:guest#charissa.varma@gmail.com::" providerId="AD" clId="Web-{9BDF20F0-B1D6-0B46-2258-29EBA09B2A5B}" dt="2021-01-26T22:20:49.177" v="563"/>
          <ac:graphicFrameMkLst>
            <pc:docMk/>
            <pc:sldMk cId="3419690723" sldId="2147374237"/>
            <ac:graphicFrameMk id="14" creationId="{62998DB9-B6CB-49F2-A149-BB172B57C740}"/>
          </ac:graphicFrameMkLst>
        </pc:graphicFrameChg>
      </pc:sldChg>
      <pc:sldChg chg="modSp">
        <pc:chgData name="charissa.varma@gmail.com" userId="S::urn:spo:guest#charissa.varma@gmail.com::" providerId="AD" clId="Web-{9BDF20F0-B1D6-0B46-2258-29EBA09B2A5B}" dt="2021-01-26T22:22:47.638" v="615" actId="20577"/>
        <pc:sldMkLst>
          <pc:docMk/>
          <pc:sldMk cId="1388175309" sldId="2147374238"/>
        </pc:sldMkLst>
        <pc:graphicFrameChg chg="modGraphic">
          <ac:chgData name="charissa.varma@gmail.com" userId="S::urn:spo:guest#charissa.varma@gmail.com::" providerId="AD" clId="Web-{9BDF20F0-B1D6-0B46-2258-29EBA09B2A5B}" dt="2021-01-26T22:22:47.638" v="615" actId="20577"/>
          <ac:graphicFrameMkLst>
            <pc:docMk/>
            <pc:sldMk cId="1388175309" sldId="2147374238"/>
            <ac:graphicFrameMk id="11" creationId="{BCE50C70-571A-4709-B9D2-0B3563E3ABCB}"/>
          </ac:graphicFrameMkLst>
        </pc:graphicFrameChg>
      </pc:sldChg>
      <pc:sldChg chg="ord">
        <pc:chgData name="charissa.varma@gmail.com" userId="S::urn:spo:guest#charissa.varma@gmail.com::" providerId="AD" clId="Web-{9BDF20F0-B1D6-0B46-2258-29EBA09B2A5B}" dt="2021-01-26T23:42:38.598" v="915"/>
        <pc:sldMkLst>
          <pc:docMk/>
          <pc:sldMk cId="1555117344" sldId="2147374285"/>
        </pc:sldMkLst>
      </pc:sldChg>
      <pc:sldChg chg="modSp">
        <pc:chgData name="charissa.varma@gmail.com" userId="S::urn:spo:guest#charissa.varma@gmail.com::" providerId="AD" clId="Web-{9BDF20F0-B1D6-0B46-2258-29EBA09B2A5B}" dt="2021-01-26T23:47:27.740" v="972"/>
        <pc:sldMkLst>
          <pc:docMk/>
          <pc:sldMk cId="152917996" sldId="2147374322"/>
        </pc:sldMkLst>
        <pc:graphicFrameChg chg="mod modGraphic">
          <ac:chgData name="charissa.varma@gmail.com" userId="S::urn:spo:guest#charissa.varma@gmail.com::" providerId="AD" clId="Web-{9BDF20F0-B1D6-0B46-2258-29EBA09B2A5B}" dt="2021-01-26T23:47:27.740" v="972"/>
          <ac:graphicFrameMkLst>
            <pc:docMk/>
            <pc:sldMk cId="152917996" sldId="2147374322"/>
            <ac:graphicFrameMk id="12" creationId="{F69081D7-ACCB-4A8E-B715-8EA282018525}"/>
          </ac:graphicFrameMkLst>
        </pc:graphicFrameChg>
      </pc:sldChg>
      <pc:sldChg chg="modSp">
        <pc:chgData name="charissa.varma@gmail.com" userId="S::urn:spo:guest#charissa.varma@gmail.com::" providerId="AD" clId="Web-{9BDF20F0-B1D6-0B46-2258-29EBA09B2A5B}" dt="2021-01-26T23:21:57.717" v="880" actId="20577"/>
        <pc:sldMkLst>
          <pc:docMk/>
          <pc:sldMk cId="514580344" sldId="2147374347"/>
        </pc:sldMkLst>
        <pc:spChg chg="mod">
          <ac:chgData name="charissa.varma@gmail.com" userId="S::urn:spo:guest#charissa.varma@gmail.com::" providerId="AD" clId="Web-{9BDF20F0-B1D6-0B46-2258-29EBA09B2A5B}" dt="2021-01-26T23:21:57.717" v="880" actId="20577"/>
          <ac:spMkLst>
            <pc:docMk/>
            <pc:sldMk cId="514580344" sldId="2147374347"/>
            <ac:spMk id="10" creationId="{00000000-0000-0000-0000-000000000000}"/>
          </ac:spMkLst>
        </pc:spChg>
      </pc:sldChg>
      <pc:sldChg chg="del">
        <pc:chgData name="charissa.varma@gmail.com" userId="S::urn:spo:guest#charissa.varma@gmail.com::" providerId="AD" clId="Web-{9BDF20F0-B1D6-0B46-2258-29EBA09B2A5B}" dt="2021-01-26T23:52:01.131" v="988"/>
        <pc:sldMkLst>
          <pc:docMk/>
          <pc:sldMk cId="3102405608" sldId="2147374387"/>
        </pc:sldMkLst>
      </pc:sldChg>
      <pc:sldChg chg="del">
        <pc:chgData name="charissa.varma@gmail.com" userId="S::urn:spo:guest#charissa.varma@gmail.com::" providerId="AD" clId="Web-{9BDF20F0-B1D6-0B46-2258-29EBA09B2A5B}" dt="2021-01-26T23:52:51.013" v="989"/>
        <pc:sldMkLst>
          <pc:docMk/>
          <pc:sldMk cId="480358031" sldId="2147374388"/>
        </pc:sldMkLst>
      </pc:sldChg>
      <pc:sldChg chg="modSp">
        <pc:chgData name="charissa.varma@gmail.com" userId="S::urn:spo:guest#charissa.varma@gmail.com::" providerId="AD" clId="Web-{9BDF20F0-B1D6-0B46-2258-29EBA09B2A5B}" dt="2021-01-26T23:51:35.755" v="987" actId="20577"/>
        <pc:sldMkLst>
          <pc:docMk/>
          <pc:sldMk cId="4010708944" sldId="2147374415"/>
        </pc:sldMkLst>
        <pc:spChg chg="mod">
          <ac:chgData name="charissa.varma@gmail.com" userId="S::urn:spo:guest#charissa.varma@gmail.com::" providerId="AD" clId="Web-{9BDF20F0-B1D6-0B46-2258-29EBA09B2A5B}" dt="2021-01-26T23:51:35.755" v="987" actId="20577"/>
          <ac:spMkLst>
            <pc:docMk/>
            <pc:sldMk cId="4010708944" sldId="2147374415"/>
            <ac:spMk id="2" creationId="{67712D17-4E43-4D0D-862E-435C8A5813A7}"/>
          </ac:spMkLst>
        </pc:spChg>
      </pc:sldChg>
      <pc:sldChg chg="modSp">
        <pc:chgData name="charissa.varma@gmail.com" userId="S::urn:spo:guest#charissa.varma@gmail.com::" providerId="AD" clId="Web-{9BDF20F0-B1D6-0B46-2258-29EBA09B2A5B}" dt="2021-01-26T22:23:04.154" v="617"/>
        <pc:sldMkLst>
          <pc:docMk/>
          <pc:sldMk cId="4232206303" sldId="2147374468"/>
        </pc:sldMkLst>
        <pc:graphicFrameChg chg="mod modGraphic">
          <ac:chgData name="charissa.varma@gmail.com" userId="S::urn:spo:guest#charissa.varma@gmail.com::" providerId="AD" clId="Web-{9BDF20F0-B1D6-0B46-2258-29EBA09B2A5B}" dt="2021-01-26T22:23:04.154" v="617"/>
          <ac:graphicFrameMkLst>
            <pc:docMk/>
            <pc:sldMk cId="4232206303" sldId="2147374468"/>
            <ac:graphicFrameMk id="10" creationId="{564FC1B9-BFEA-4887-A57B-766FF18B2644}"/>
          </ac:graphicFrameMkLst>
        </pc:graphicFrameChg>
      </pc:sldChg>
      <pc:sldChg chg="modSp">
        <pc:chgData name="charissa.varma@gmail.com" userId="S::urn:spo:guest#charissa.varma@gmail.com::" providerId="AD" clId="Web-{9BDF20F0-B1D6-0B46-2258-29EBA09B2A5B}" dt="2021-01-26T22:25:20.647" v="669"/>
        <pc:sldMkLst>
          <pc:docMk/>
          <pc:sldMk cId="3888917551" sldId="2147374469"/>
        </pc:sldMkLst>
        <pc:graphicFrameChg chg="mod modGraphic">
          <ac:chgData name="charissa.varma@gmail.com" userId="S::urn:spo:guest#charissa.varma@gmail.com::" providerId="AD" clId="Web-{9BDF20F0-B1D6-0B46-2258-29EBA09B2A5B}" dt="2021-01-26T22:25:20.647" v="669"/>
          <ac:graphicFrameMkLst>
            <pc:docMk/>
            <pc:sldMk cId="3888917551" sldId="2147374469"/>
            <ac:graphicFrameMk id="15" creationId="{A24D4E35-0BEF-42EC-972D-D8436050A53F}"/>
          </ac:graphicFrameMkLst>
        </pc:graphicFrameChg>
      </pc:sldChg>
      <pc:sldChg chg="modSp">
        <pc:chgData name="charissa.varma@gmail.com" userId="S::urn:spo:guest#charissa.varma@gmail.com::" providerId="AD" clId="Web-{9BDF20F0-B1D6-0B46-2258-29EBA09B2A5B}" dt="2021-01-26T22:29:53.647" v="681"/>
        <pc:sldMkLst>
          <pc:docMk/>
          <pc:sldMk cId="3422038611" sldId="2147374470"/>
        </pc:sldMkLst>
        <pc:graphicFrameChg chg="mod modGraphic">
          <ac:chgData name="charissa.varma@gmail.com" userId="S::urn:spo:guest#charissa.varma@gmail.com::" providerId="AD" clId="Web-{9BDF20F0-B1D6-0B46-2258-29EBA09B2A5B}" dt="2021-01-26T22:29:53.647" v="681"/>
          <ac:graphicFrameMkLst>
            <pc:docMk/>
            <pc:sldMk cId="3422038611" sldId="2147374470"/>
            <ac:graphicFrameMk id="3" creationId="{B2675483-114D-43A7-9DE8-D7D0863E904F}"/>
          </ac:graphicFrameMkLst>
        </pc:graphicFrameChg>
      </pc:sldChg>
      <pc:sldChg chg="modSp">
        <pc:chgData name="charissa.varma@gmail.com" userId="S::urn:spo:guest#charissa.varma@gmail.com::" providerId="AD" clId="Web-{9BDF20F0-B1D6-0B46-2258-29EBA09B2A5B}" dt="2021-01-26T22:31:12.839" v="683"/>
        <pc:sldMkLst>
          <pc:docMk/>
          <pc:sldMk cId="271577020" sldId="2147374471"/>
        </pc:sldMkLst>
        <pc:graphicFrameChg chg="mod modGraphic">
          <ac:chgData name="charissa.varma@gmail.com" userId="S::urn:spo:guest#charissa.varma@gmail.com::" providerId="AD" clId="Web-{9BDF20F0-B1D6-0B46-2258-29EBA09B2A5B}" dt="2021-01-26T22:31:12.839" v="683"/>
          <ac:graphicFrameMkLst>
            <pc:docMk/>
            <pc:sldMk cId="271577020" sldId="2147374471"/>
            <ac:graphicFrameMk id="15" creationId="{A24D4E35-0BEF-42EC-972D-D8436050A53F}"/>
          </ac:graphicFrameMkLst>
        </pc:graphicFrameChg>
      </pc:sldChg>
      <pc:sldChg chg="modSp">
        <pc:chgData name="charissa.varma@gmail.com" userId="S::urn:spo:guest#charissa.varma@gmail.com::" providerId="AD" clId="Web-{9BDF20F0-B1D6-0B46-2258-29EBA09B2A5B}" dt="2021-01-26T23:22:43.704" v="884" actId="20577"/>
        <pc:sldMkLst>
          <pc:docMk/>
          <pc:sldMk cId="3170306163" sldId="2147374474"/>
        </pc:sldMkLst>
        <pc:spChg chg="mod">
          <ac:chgData name="charissa.varma@gmail.com" userId="S::urn:spo:guest#charissa.varma@gmail.com::" providerId="AD" clId="Web-{9BDF20F0-B1D6-0B46-2258-29EBA09B2A5B}" dt="2021-01-26T23:22:43.704" v="884" actId="20577"/>
          <ac:spMkLst>
            <pc:docMk/>
            <pc:sldMk cId="3170306163" sldId="2147374474"/>
            <ac:spMk id="10" creationId="{00000000-0000-0000-0000-000000000000}"/>
          </ac:spMkLst>
        </pc:spChg>
      </pc:sldChg>
      <pc:sldChg chg="modSp">
        <pc:chgData name="charissa.varma@gmail.com" userId="S::urn:spo:guest#charissa.varma@gmail.com::" providerId="AD" clId="Web-{9BDF20F0-B1D6-0B46-2258-29EBA09B2A5B}" dt="2021-01-26T23:21:13.589" v="876" actId="20577"/>
        <pc:sldMkLst>
          <pc:docMk/>
          <pc:sldMk cId="1594598750" sldId="2147374475"/>
        </pc:sldMkLst>
        <pc:spChg chg="mod">
          <ac:chgData name="charissa.varma@gmail.com" userId="S::urn:spo:guest#charissa.varma@gmail.com::" providerId="AD" clId="Web-{9BDF20F0-B1D6-0B46-2258-29EBA09B2A5B}" dt="2021-01-26T23:21:13.589" v="876" actId="20577"/>
          <ac:spMkLst>
            <pc:docMk/>
            <pc:sldMk cId="1594598750" sldId="2147374475"/>
            <ac:spMk id="19" creationId="{C8962E62-30BC-4F75-A9F7-A3AE4C04C4FF}"/>
          </ac:spMkLst>
        </pc:spChg>
      </pc:sldChg>
      <pc:sldChg chg="del">
        <pc:chgData name="charissa.varma@gmail.com" userId="S::urn:spo:guest#charissa.varma@gmail.com::" providerId="AD" clId="Web-{9BDF20F0-B1D6-0B46-2258-29EBA09B2A5B}" dt="2021-01-26T23:34:23.047" v="888"/>
        <pc:sldMkLst>
          <pc:docMk/>
          <pc:sldMk cId="2988541878" sldId="2147374477"/>
        </pc:sldMkLst>
      </pc:sldChg>
      <pc:sldChg chg="modSp">
        <pc:chgData name="charissa.varma@gmail.com" userId="S::urn:spo:guest#charissa.varma@gmail.com::" providerId="AD" clId="Web-{9BDF20F0-B1D6-0B46-2258-29EBA09B2A5B}" dt="2021-01-26T20:13:53.598" v="42" actId="20577"/>
        <pc:sldMkLst>
          <pc:docMk/>
          <pc:sldMk cId="343305328" sldId="2147374488"/>
        </pc:sldMkLst>
        <pc:spChg chg="mod">
          <ac:chgData name="charissa.varma@gmail.com" userId="S::urn:spo:guest#charissa.varma@gmail.com::" providerId="AD" clId="Web-{9BDF20F0-B1D6-0B46-2258-29EBA09B2A5B}" dt="2021-01-26T20:13:53.598" v="42" actId="20577"/>
          <ac:spMkLst>
            <pc:docMk/>
            <pc:sldMk cId="343305328" sldId="2147374488"/>
            <ac:spMk id="6" creationId="{E7B71425-DFB5-43C6-9664-E3184B4F35C6}"/>
          </ac:spMkLst>
        </pc:spChg>
      </pc:sldChg>
      <pc:sldChg chg="modSp">
        <pc:chgData name="charissa.varma@gmail.com" userId="S::urn:spo:guest#charissa.varma@gmail.com::" providerId="AD" clId="Web-{9BDF20F0-B1D6-0B46-2258-29EBA09B2A5B}" dt="2021-01-26T20:24:59.771" v="99" actId="20577"/>
        <pc:sldMkLst>
          <pc:docMk/>
          <pc:sldMk cId="1236089191" sldId="2147374494"/>
        </pc:sldMkLst>
        <pc:spChg chg="mod">
          <ac:chgData name="charissa.varma@gmail.com" userId="S::urn:spo:guest#charissa.varma@gmail.com::" providerId="AD" clId="Web-{9BDF20F0-B1D6-0B46-2258-29EBA09B2A5B}" dt="2021-01-26T20:24:59.771" v="99" actId="20577"/>
          <ac:spMkLst>
            <pc:docMk/>
            <pc:sldMk cId="1236089191" sldId="2147374494"/>
            <ac:spMk id="6" creationId="{65C4148B-6256-4768-B273-6BD56BBEE271}"/>
          </ac:spMkLst>
        </pc:spChg>
      </pc:sldChg>
      <pc:sldChg chg="modSp">
        <pc:chgData name="charissa.varma@gmail.com" userId="S::urn:spo:guest#charissa.varma@gmail.com::" providerId="AD" clId="Web-{9BDF20F0-B1D6-0B46-2258-29EBA09B2A5B}" dt="2021-01-26T20:58:42.572" v="467" actId="20577"/>
        <pc:sldMkLst>
          <pc:docMk/>
          <pc:sldMk cId="2518728965" sldId="2147374497"/>
        </pc:sldMkLst>
        <pc:spChg chg="mod">
          <ac:chgData name="charissa.varma@gmail.com" userId="S::urn:spo:guest#charissa.varma@gmail.com::" providerId="AD" clId="Web-{9BDF20F0-B1D6-0B46-2258-29EBA09B2A5B}" dt="2021-01-26T20:58:42.572" v="467" actId="20577"/>
          <ac:spMkLst>
            <pc:docMk/>
            <pc:sldMk cId="2518728965" sldId="2147374497"/>
            <ac:spMk id="2" creationId="{758C8132-EDCA-4CE7-B6AD-7004BCF32D55}"/>
          </ac:spMkLst>
        </pc:spChg>
      </pc:sldChg>
      <pc:sldChg chg="addCm">
        <pc:chgData name="charissa.varma@gmail.com" userId="S::urn:spo:guest#charissa.varma@gmail.com::" providerId="AD" clId="Web-{9BDF20F0-B1D6-0B46-2258-29EBA09B2A5B}" dt="2021-01-26T23:24:08.162" v="885"/>
        <pc:sldMkLst>
          <pc:docMk/>
          <pc:sldMk cId="2062862420" sldId="2147374541"/>
        </pc:sldMkLst>
      </pc:sldChg>
      <pc:sldChg chg="modSp">
        <pc:chgData name="charissa.varma@gmail.com" userId="S::urn:spo:guest#charissa.varma@gmail.com::" providerId="AD" clId="Web-{9BDF20F0-B1D6-0B46-2258-29EBA09B2A5B}" dt="2021-01-26T21:01:37.797" v="485" actId="20577"/>
        <pc:sldMkLst>
          <pc:docMk/>
          <pc:sldMk cId="1804702142" sldId="2147374564"/>
        </pc:sldMkLst>
        <pc:spChg chg="mod">
          <ac:chgData name="charissa.varma@gmail.com" userId="S::urn:spo:guest#charissa.varma@gmail.com::" providerId="AD" clId="Web-{9BDF20F0-B1D6-0B46-2258-29EBA09B2A5B}" dt="2021-01-26T21:01:37.797" v="485" actId="20577"/>
          <ac:spMkLst>
            <pc:docMk/>
            <pc:sldMk cId="1804702142" sldId="2147374564"/>
            <ac:spMk id="5" creationId="{00000000-0000-0000-0000-000000000000}"/>
          </ac:spMkLst>
        </pc:spChg>
      </pc:sldChg>
      <pc:sldChg chg="delCm">
        <pc:chgData name="charissa.varma@gmail.com" userId="S::urn:spo:guest#charissa.varma@gmail.com::" providerId="AD" clId="Web-{9BDF20F0-B1D6-0B46-2258-29EBA09B2A5B}" dt="2021-01-26T21:01:46.640" v="486"/>
        <pc:sldMkLst>
          <pc:docMk/>
          <pc:sldMk cId="3544619366" sldId="2147374565"/>
        </pc:sldMkLst>
      </pc:sldChg>
      <pc:sldChg chg="addCm">
        <pc:chgData name="charissa.varma@gmail.com" userId="S::urn:spo:guest#charissa.varma@gmail.com::" providerId="AD" clId="Web-{9BDF20F0-B1D6-0B46-2258-29EBA09B2A5B}" dt="2021-01-26T23:31:55.804" v="887"/>
        <pc:sldMkLst>
          <pc:docMk/>
          <pc:sldMk cId="2734635381" sldId="2147374596"/>
        </pc:sldMkLst>
      </pc:sldChg>
      <pc:sldChg chg="modSp">
        <pc:chgData name="charissa.varma@gmail.com" userId="S::urn:spo:guest#charissa.varma@gmail.com::" providerId="AD" clId="Web-{9BDF20F0-B1D6-0B46-2258-29EBA09B2A5B}" dt="2021-01-26T22:45:43.755" v="725"/>
        <pc:sldMkLst>
          <pc:docMk/>
          <pc:sldMk cId="2583722060" sldId="2147374598"/>
        </pc:sldMkLst>
        <pc:graphicFrameChg chg="mod modGraphic">
          <ac:chgData name="charissa.varma@gmail.com" userId="S::urn:spo:guest#charissa.varma@gmail.com::" providerId="AD" clId="Web-{9BDF20F0-B1D6-0B46-2258-29EBA09B2A5B}" dt="2021-01-26T22:45:43.755" v="725"/>
          <ac:graphicFrameMkLst>
            <pc:docMk/>
            <pc:sldMk cId="2583722060" sldId="2147374598"/>
            <ac:graphicFrameMk id="15" creationId="{A24D4E35-0BEF-42EC-972D-D8436050A53F}"/>
          </ac:graphicFrameMkLst>
        </pc:graphicFrameChg>
      </pc:sldChg>
      <pc:sldChg chg="addCm">
        <pc:chgData name="charissa.varma@gmail.com" userId="S::urn:spo:guest#charissa.varma@gmail.com::" providerId="AD" clId="Web-{9BDF20F0-B1D6-0B46-2258-29EBA09B2A5B}" dt="2021-01-26T23:01:36.561" v="726"/>
        <pc:sldMkLst>
          <pc:docMk/>
          <pc:sldMk cId="2055297897" sldId="2147374600"/>
        </pc:sldMkLst>
      </pc:sldChg>
      <pc:sldChg chg="modSp">
        <pc:chgData name="charissa.varma@gmail.com" userId="S::urn:spo:guest#charissa.varma@gmail.com::" providerId="AD" clId="Web-{9BDF20F0-B1D6-0B46-2258-29EBA09B2A5B}" dt="2021-01-26T23:03:56.866" v="728" actId="20577"/>
        <pc:sldMkLst>
          <pc:docMk/>
          <pc:sldMk cId="2091065656" sldId="2147374602"/>
        </pc:sldMkLst>
        <pc:spChg chg="mod">
          <ac:chgData name="charissa.varma@gmail.com" userId="S::urn:spo:guest#charissa.varma@gmail.com::" providerId="AD" clId="Web-{9BDF20F0-B1D6-0B46-2258-29EBA09B2A5B}" dt="2021-01-26T23:03:56.866" v="728" actId="20577"/>
          <ac:spMkLst>
            <pc:docMk/>
            <pc:sldMk cId="2091065656" sldId="2147374602"/>
            <ac:spMk id="24" creationId="{C54E1FEE-C6D0-4539-B43B-9AB4C036CBFC}"/>
          </ac:spMkLst>
        </pc:spChg>
      </pc:sldChg>
      <pc:sldChg chg="modSp">
        <pc:chgData name="charissa.varma@gmail.com" userId="S::urn:spo:guest#charissa.varma@gmail.com::" providerId="AD" clId="Web-{9BDF20F0-B1D6-0B46-2258-29EBA09B2A5B}" dt="2021-01-26T23:04:44.088" v="729" actId="20577"/>
        <pc:sldMkLst>
          <pc:docMk/>
          <pc:sldMk cId="3710606707" sldId="2147374603"/>
        </pc:sldMkLst>
        <pc:spChg chg="mod">
          <ac:chgData name="charissa.varma@gmail.com" userId="S::urn:spo:guest#charissa.varma@gmail.com::" providerId="AD" clId="Web-{9BDF20F0-B1D6-0B46-2258-29EBA09B2A5B}" dt="2021-01-26T23:04:44.088" v="729" actId="20577"/>
          <ac:spMkLst>
            <pc:docMk/>
            <pc:sldMk cId="3710606707" sldId="2147374603"/>
            <ac:spMk id="24" creationId="{C54E1FEE-C6D0-4539-B43B-9AB4C036CBFC}"/>
          </ac:spMkLst>
        </pc:spChg>
      </pc:sldChg>
      <pc:sldChg chg="modSp">
        <pc:chgData name="charissa.varma@gmail.com" userId="S::urn:spo:guest#charissa.varma@gmail.com::" providerId="AD" clId="Web-{9BDF20F0-B1D6-0B46-2258-29EBA09B2A5B}" dt="2021-01-26T23:07:15.884" v="731" actId="20577"/>
        <pc:sldMkLst>
          <pc:docMk/>
          <pc:sldMk cId="141266729" sldId="2147374604"/>
        </pc:sldMkLst>
        <pc:spChg chg="mod">
          <ac:chgData name="charissa.varma@gmail.com" userId="S::urn:spo:guest#charissa.varma@gmail.com::" providerId="AD" clId="Web-{9BDF20F0-B1D6-0B46-2258-29EBA09B2A5B}" dt="2021-01-26T23:07:15.884" v="731" actId="20577"/>
          <ac:spMkLst>
            <pc:docMk/>
            <pc:sldMk cId="141266729" sldId="2147374604"/>
            <ac:spMk id="24" creationId="{C54E1FEE-C6D0-4539-B43B-9AB4C036CBFC}"/>
          </ac:spMkLst>
        </pc:spChg>
      </pc:sldChg>
      <pc:sldChg chg="addCm">
        <pc:chgData name="charissa.varma@gmail.com" userId="S::urn:spo:guest#charissa.varma@gmail.com::" providerId="AD" clId="Web-{9BDF20F0-B1D6-0B46-2258-29EBA09B2A5B}" dt="2021-01-26T23:26:05.810" v="886"/>
        <pc:sldMkLst>
          <pc:docMk/>
          <pc:sldMk cId="3498736001" sldId="2147374649"/>
        </pc:sldMkLst>
      </pc:sldChg>
      <pc:sldChg chg="modSp delCm">
        <pc:chgData name="charissa.varma@gmail.com" userId="S::urn:spo:guest#charissa.varma@gmail.com::" providerId="AD" clId="Web-{9BDF20F0-B1D6-0B46-2258-29EBA09B2A5B}" dt="2021-01-26T21:03:31.471" v="490" actId="20577"/>
        <pc:sldMkLst>
          <pc:docMk/>
          <pc:sldMk cId="397046459" sldId="2147374668"/>
        </pc:sldMkLst>
        <pc:spChg chg="mod">
          <ac:chgData name="charissa.varma@gmail.com" userId="S::urn:spo:guest#charissa.varma@gmail.com::" providerId="AD" clId="Web-{9BDF20F0-B1D6-0B46-2258-29EBA09B2A5B}" dt="2021-01-26T21:03:31.471" v="490" actId="20577"/>
          <ac:spMkLst>
            <pc:docMk/>
            <pc:sldMk cId="397046459" sldId="2147374668"/>
            <ac:spMk id="21" creationId="{BE58F6A9-11C2-4260-9A6A-2035ECD955A4}"/>
          </ac:spMkLst>
        </pc:spChg>
      </pc:sldChg>
      <pc:sldChg chg="modSp">
        <pc:chgData name="charissa.varma@gmail.com" userId="S::urn:spo:guest#charissa.varma@gmail.com::" providerId="AD" clId="Web-{9BDF20F0-B1D6-0B46-2258-29EBA09B2A5B}" dt="2021-01-26T20:24:18.411" v="93" actId="20577"/>
        <pc:sldMkLst>
          <pc:docMk/>
          <pc:sldMk cId="705221223" sldId="2147374670"/>
        </pc:sldMkLst>
        <pc:spChg chg="mod">
          <ac:chgData name="charissa.varma@gmail.com" userId="S::urn:spo:guest#charissa.varma@gmail.com::" providerId="AD" clId="Web-{9BDF20F0-B1D6-0B46-2258-29EBA09B2A5B}" dt="2021-01-26T20:16:02.414" v="66" actId="20577"/>
          <ac:spMkLst>
            <pc:docMk/>
            <pc:sldMk cId="705221223" sldId="2147374670"/>
            <ac:spMk id="3" creationId="{8C9DC146-A3AF-4368-AD36-91979AC44A18}"/>
          </ac:spMkLst>
        </pc:spChg>
        <pc:spChg chg="mod">
          <ac:chgData name="charissa.varma@gmail.com" userId="S::urn:spo:guest#charissa.varma@gmail.com::" providerId="AD" clId="Web-{9BDF20F0-B1D6-0B46-2258-29EBA09B2A5B}" dt="2021-01-26T20:24:18.411" v="93" actId="20577"/>
          <ac:spMkLst>
            <pc:docMk/>
            <pc:sldMk cId="705221223" sldId="2147374670"/>
            <ac:spMk id="8" creationId="{19DE8A58-B879-465B-9023-1D5370583710}"/>
          </ac:spMkLst>
        </pc:spChg>
      </pc:sldChg>
      <pc:sldChg chg="modSp">
        <pc:chgData name="charissa.varma@gmail.com" userId="S::urn:spo:guest#charissa.varma@gmail.com::" providerId="AD" clId="Web-{9BDF20F0-B1D6-0B46-2258-29EBA09B2A5B}" dt="2021-01-26T20:48:20.416" v="316" actId="20577"/>
        <pc:sldMkLst>
          <pc:docMk/>
          <pc:sldMk cId="1087863275" sldId="2147374671"/>
        </pc:sldMkLst>
        <pc:spChg chg="mod">
          <ac:chgData name="charissa.varma@gmail.com" userId="S::urn:spo:guest#charissa.varma@gmail.com::" providerId="AD" clId="Web-{9BDF20F0-B1D6-0B46-2258-29EBA09B2A5B}" dt="2021-01-26T20:48:20.416" v="316" actId="20577"/>
          <ac:spMkLst>
            <pc:docMk/>
            <pc:sldMk cId="1087863275" sldId="2147374671"/>
            <ac:spMk id="9" creationId="{D3063FA5-4B53-4B57-B19A-4B21FB3D77B0}"/>
          </ac:spMkLst>
        </pc:spChg>
      </pc:sldChg>
      <pc:sldChg chg="modSp">
        <pc:chgData name="charissa.varma@gmail.com" userId="S::urn:spo:guest#charissa.varma@gmail.com::" providerId="AD" clId="Web-{9BDF20F0-B1D6-0B46-2258-29EBA09B2A5B}" dt="2021-01-26T23:49:55.421" v="980" actId="14100"/>
        <pc:sldMkLst>
          <pc:docMk/>
          <pc:sldMk cId="3093561410" sldId="2147374674"/>
        </pc:sldMkLst>
        <pc:spChg chg="mod">
          <ac:chgData name="charissa.varma@gmail.com" userId="S::urn:spo:guest#charissa.varma@gmail.com::" providerId="AD" clId="Web-{9BDF20F0-B1D6-0B46-2258-29EBA09B2A5B}" dt="2021-01-26T23:48:23.603" v="974" actId="20577"/>
          <ac:spMkLst>
            <pc:docMk/>
            <pc:sldMk cId="3093561410" sldId="2147374674"/>
            <ac:spMk id="6" creationId="{0E6E2FA0-A8EC-4CE4-B520-641467034471}"/>
          </ac:spMkLst>
        </pc:spChg>
        <pc:picChg chg="mod">
          <ac:chgData name="charissa.varma@gmail.com" userId="S::urn:spo:guest#charissa.varma@gmail.com::" providerId="AD" clId="Web-{9BDF20F0-B1D6-0B46-2258-29EBA09B2A5B}" dt="2021-01-26T23:49:55.421" v="980" actId="14100"/>
          <ac:picMkLst>
            <pc:docMk/>
            <pc:sldMk cId="3093561410" sldId="2147374674"/>
            <ac:picMk id="2" creationId="{1EFA8304-FF9A-4EBA-827B-C2659346B62E}"/>
          </ac:picMkLst>
        </pc:picChg>
      </pc:sldChg>
      <pc:sldChg chg="modSp">
        <pc:chgData name="charissa.varma@gmail.com" userId="S::urn:spo:guest#charissa.varma@gmail.com::" providerId="AD" clId="Web-{9BDF20F0-B1D6-0B46-2258-29EBA09B2A5B}" dt="2021-01-26T20:24:34.693" v="95" actId="20577"/>
        <pc:sldMkLst>
          <pc:docMk/>
          <pc:sldMk cId="2688117738" sldId="2147374675"/>
        </pc:sldMkLst>
        <pc:spChg chg="mod">
          <ac:chgData name="charissa.varma@gmail.com" userId="S::urn:spo:guest#charissa.varma@gmail.com::" providerId="AD" clId="Web-{9BDF20F0-B1D6-0B46-2258-29EBA09B2A5B}" dt="2021-01-26T20:24:34.693" v="95" actId="20577"/>
          <ac:spMkLst>
            <pc:docMk/>
            <pc:sldMk cId="2688117738" sldId="2147374675"/>
            <ac:spMk id="8" creationId="{9FF1B11F-79CA-4773-923B-A630D8F5329C}"/>
          </ac:spMkLst>
        </pc:spChg>
      </pc:sldChg>
      <pc:sldChg chg="modSp">
        <pc:chgData name="charissa.varma@gmail.com" userId="S::urn:spo:guest#charissa.varma@gmail.com::" providerId="AD" clId="Web-{9BDF20F0-B1D6-0B46-2258-29EBA09B2A5B}" dt="2021-01-26T20:54:42.394" v="387" actId="20577"/>
        <pc:sldMkLst>
          <pc:docMk/>
          <pc:sldMk cId="3488472466" sldId="2147374677"/>
        </pc:sldMkLst>
        <pc:spChg chg="mod">
          <ac:chgData name="charissa.varma@gmail.com" userId="S::urn:spo:guest#charissa.varma@gmail.com::" providerId="AD" clId="Web-{9BDF20F0-B1D6-0B46-2258-29EBA09B2A5B}" dt="2021-01-26T20:54:42.394" v="387" actId="20577"/>
          <ac:spMkLst>
            <pc:docMk/>
            <pc:sldMk cId="3488472466" sldId="2147374677"/>
            <ac:spMk id="9" creationId="{D3063FA5-4B53-4B57-B19A-4B21FB3D77B0}"/>
          </ac:spMkLst>
        </pc:spChg>
      </pc:sldChg>
      <pc:sldChg chg="modSp">
        <pc:chgData name="charissa.varma@gmail.com" userId="S::urn:spo:guest#charissa.varma@gmail.com::" providerId="AD" clId="Web-{9BDF20F0-B1D6-0B46-2258-29EBA09B2A5B}" dt="2021-01-26T22:15:40.956" v="507" actId="20577"/>
        <pc:sldMkLst>
          <pc:docMk/>
          <pc:sldMk cId="1449677011" sldId="2147374679"/>
        </pc:sldMkLst>
        <pc:spChg chg="mod">
          <ac:chgData name="charissa.varma@gmail.com" userId="S::urn:spo:guest#charissa.varma@gmail.com::" providerId="AD" clId="Web-{9BDF20F0-B1D6-0B46-2258-29EBA09B2A5B}" dt="2021-01-26T22:15:40.956" v="507" actId="20577"/>
          <ac:spMkLst>
            <pc:docMk/>
            <pc:sldMk cId="1449677011" sldId="2147374679"/>
            <ac:spMk id="3" creationId="{00000000-0000-0000-0000-000000000000}"/>
          </ac:spMkLst>
        </pc:spChg>
      </pc:sldChg>
      <pc:sldChg chg="modSp">
        <pc:chgData name="charissa.varma@gmail.com" userId="S::urn:spo:guest#charissa.varma@gmail.com::" providerId="AD" clId="Web-{9BDF20F0-B1D6-0B46-2258-29EBA09B2A5B}" dt="2021-01-26T22:17:44.213" v="535"/>
        <pc:sldMkLst>
          <pc:docMk/>
          <pc:sldMk cId="4075093106" sldId="2147374680"/>
        </pc:sldMkLst>
        <pc:spChg chg="mod">
          <ac:chgData name="charissa.varma@gmail.com" userId="S::urn:spo:guest#charissa.varma@gmail.com::" providerId="AD" clId="Web-{9BDF20F0-B1D6-0B46-2258-29EBA09B2A5B}" dt="2021-01-26T22:16:56.039" v="527" actId="20577"/>
          <ac:spMkLst>
            <pc:docMk/>
            <pc:sldMk cId="4075093106" sldId="2147374680"/>
            <ac:spMk id="3" creationId="{D4FF16D5-426C-4FF4-9850-6EE7F7C97490}"/>
          </ac:spMkLst>
        </pc:spChg>
        <pc:graphicFrameChg chg="mod modGraphic">
          <ac:chgData name="charissa.varma@gmail.com" userId="S::urn:spo:guest#charissa.varma@gmail.com::" providerId="AD" clId="Web-{9BDF20F0-B1D6-0B46-2258-29EBA09B2A5B}" dt="2021-01-26T22:17:44.213" v="535"/>
          <ac:graphicFrameMkLst>
            <pc:docMk/>
            <pc:sldMk cId="4075093106" sldId="2147374680"/>
            <ac:graphicFrameMk id="9" creationId="{65A86270-FFB0-4B6D-948B-6D024C7D7116}"/>
          </ac:graphicFrameMkLst>
        </pc:graphicFrameChg>
      </pc:sldChg>
      <pc:sldChg chg="modSp">
        <pc:chgData name="charissa.varma@gmail.com" userId="S::urn:spo:guest#charissa.varma@gmail.com::" providerId="AD" clId="Web-{9BDF20F0-B1D6-0B46-2258-29EBA09B2A5B}" dt="2021-01-26T22:32:09.561" v="685" actId="20577"/>
        <pc:sldMkLst>
          <pc:docMk/>
          <pc:sldMk cId="3064035484" sldId="2147374692"/>
        </pc:sldMkLst>
        <pc:spChg chg="mod">
          <ac:chgData name="charissa.varma@gmail.com" userId="S::urn:spo:guest#charissa.varma@gmail.com::" providerId="AD" clId="Web-{9BDF20F0-B1D6-0B46-2258-29EBA09B2A5B}" dt="2021-01-26T22:32:09.561" v="685" actId="20577"/>
          <ac:spMkLst>
            <pc:docMk/>
            <pc:sldMk cId="3064035484" sldId="2147374692"/>
            <ac:spMk id="12" creationId="{0DA4FDB3-BACF-411A-B213-96080927BFBA}"/>
          </ac:spMkLst>
        </pc:spChg>
      </pc:sldChg>
      <pc:sldChg chg="modSp">
        <pc:chgData name="charissa.varma@gmail.com" userId="S::urn:spo:guest#charissa.varma@gmail.com::" providerId="AD" clId="Web-{9BDF20F0-B1D6-0B46-2258-29EBA09B2A5B}" dt="2021-01-26T22:32:34.969" v="689" actId="20577"/>
        <pc:sldMkLst>
          <pc:docMk/>
          <pc:sldMk cId="47890498" sldId="2147374693"/>
        </pc:sldMkLst>
        <pc:spChg chg="mod">
          <ac:chgData name="charissa.varma@gmail.com" userId="S::urn:spo:guest#charissa.varma@gmail.com::" providerId="AD" clId="Web-{9BDF20F0-B1D6-0B46-2258-29EBA09B2A5B}" dt="2021-01-26T22:32:34.969" v="689" actId="20577"/>
          <ac:spMkLst>
            <pc:docMk/>
            <pc:sldMk cId="47890498" sldId="2147374693"/>
            <ac:spMk id="13" creationId="{88528496-9674-4CAE-97A8-45546C846A78}"/>
          </ac:spMkLst>
        </pc:spChg>
      </pc:sldChg>
      <pc:sldChg chg="modSp">
        <pc:chgData name="charissa.varma@gmail.com" userId="S::urn:spo:guest#charissa.varma@gmail.com::" providerId="AD" clId="Web-{9BDF20F0-B1D6-0B46-2258-29EBA09B2A5B}" dt="2021-01-26T23:01:57.672" v="727" actId="20577"/>
        <pc:sldMkLst>
          <pc:docMk/>
          <pc:sldMk cId="1023687124" sldId="2147374696"/>
        </pc:sldMkLst>
        <pc:spChg chg="mod">
          <ac:chgData name="charissa.varma@gmail.com" userId="S::urn:spo:guest#charissa.varma@gmail.com::" providerId="AD" clId="Web-{9BDF20F0-B1D6-0B46-2258-29EBA09B2A5B}" dt="2021-01-26T23:01:57.672" v="727" actId="20577"/>
          <ac:spMkLst>
            <pc:docMk/>
            <pc:sldMk cId="1023687124" sldId="2147374696"/>
            <ac:spMk id="24" creationId="{C54E1FEE-C6D0-4539-B43B-9AB4C036CBFC}"/>
          </ac:spMkLst>
        </pc:spChg>
      </pc:sldChg>
      <pc:sldChg chg="modSp">
        <pc:chgData name="charissa.varma@gmail.com" userId="S::urn:spo:guest#charissa.varma@gmail.com::" providerId="AD" clId="Web-{9BDF20F0-B1D6-0B46-2258-29EBA09B2A5B}" dt="2021-01-26T23:05:23.190" v="730" actId="20577"/>
        <pc:sldMkLst>
          <pc:docMk/>
          <pc:sldMk cId="3158864155" sldId="2147374698"/>
        </pc:sldMkLst>
        <pc:spChg chg="mod">
          <ac:chgData name="charissa.varma@gmail.com" userId="S::urn:spo:guest#charissa.varma@gmail.com::" providerId="AD" clId="Web-{9BDF20F0-B1D6-0B46-2258-29EBA09B2A5B}" dt="2021-01-26T23:05:23.190" v="730" actId="20577"/>
          <ac:spMkLst>
            <pc:docMk/>
            <pc:sldMk cId="3158864155" sldId="2147374698"/>
            <ac:spMk id="24" creationId="{C54E1FEE-C6D0-4539-B43B-9AB4C036CBFC}"/>
          </ac:spMkLst>
        </pc:spChg>
      </pc:sldChg>
      <pc:sldChg chg="modSp">
        <pc:chgData name="charissa.varma@gmail.com" userId="S::urn:spo:guest#charissa.varma@gmail.com::" providerId="AD" clId="Web-{9BDF20F0-B1D6-0B46-2258-29EBA09B2A5B}" dt="2021-01-26T23:38:38.850" v="899" actId="20577"/>
        <pc:sldMkLst>
          <pc:docMk/>
          <pc:sldMk cId="2220125469" sldId="2147374713"/>
        </pc:sldMkLst>
        <pc:spChg chg="mod">
          <ac:chgData name="charissa.varma@gmail.com" userId="S::urn:spo:guest#charissa.varma@gmail.com::" providerId="AD" clId="Web-{9BDF20F0-B1D6-0B46-2258-29EBA09B2A5B}" dt="2021-01-26T23:38:38.850" v="899" actId="20577"/>
          <ac:spMkLst>
            <pc:docMk/>
            <pc:sldMk cId="2220125469" sldId="2147374713"/>
            <ac:spMk id="14" creationId="{2CD14EFB-846A-4591-A757-8E298A9767AB}"/>
          </ac:spMkLst>
        </pc:spChg>
      </pc:sldChg>
      <pc:sldChg chg="modSp">
        <pc:chgData name="charissa.varma@gmail.com" userId="S::urn:spo:guest#charissa.varma@gmail.com::" providerId="AD" clId="Web-{9BDF20F0-B1D6-0B46-2258-29EBA09B2A5B}" dt="2021-01-26T20:52:35.438" v="364" actId="20577"/>
        <pc:sldMkLst>
          <pc:docMk/>
          <pc:sldMk cId="2882947938" sldId="2147374733"/>
        </pc:sldMkLst>
        <pc:spChg chg="mod">
          <ac:chgData name="charissa.varma@gmail.com" userId="S::urn:spo:guest#charissa.varma@gmail.com::" providerId="AD" clId="Web-{9BDF20F0-B1D6-0B46-2258-29EBA09B2A5B}" dt="2021-01-26T20:52:35.438" v="364" actId="20577"/>
          <ac:spMkLst>
            <pc:docMk/>
            <pc:sldMk cId="2882947938" sldId="2147374733"/>
            <ac:spMk id="5" creationId="{00000000-0000-0000-0000-000000000000}"/>
          </ac:spMkLst>
        </pc:spChg>
      </pc:sldChg>
      <pc:sldChg chg="modSp">
        <pc:chgData name="charissa.varma@gmail.com" userId="S::urn:spo:guest#charissa.varma@gmail.com::" providerId="AD" clId="Web-{9BDF20F0-B1D6-0B46-2258-29EBA09B2A5B}" dt="2021-01-26T23:07:55.980" v="735" actId="20577"/>
        <pc:sldMkLst>
          <pc:docMk/>
          <pc:sldMk cId="2606922411" sldId="2147374735"/>
        </pc:sldMkLst>
        <pc:spChg chg="mod">
          <ac:chgData name="charissa.varma@gmail.com" userId="S::urn:spo:guest#charissa.varma@gmail.com::" providerId="AD" clId="Web-{9BDF20F0-B1D6-0B46-2258-29EBA09B2A5B}" dt="2021-01-26T23:07:55.980" v="735" actId="20577"/>
          <ac:spMkLst>
            <pc:docMk/>
            <pc:sldMk cId="2606922411" sldId="2147374735"/>
            <ac:spMk id="2" creationId="{573465DD-D85E-4BAA-9835-780AC09F1E44}"/>
          </ac:spMkLst>
        </pc:spChg>
      </pc:sldChg>
      <pc:sldChg chg="addCm">
        <pc:chgData name="charissa.varma@gmail.com" userId="S::urn:spo:guest#charissa.varma@gmail.com::" providerId="AD" clId="Web-{9BDF20F0-B1D6-0B46-2258-29EBA09B2A5B}" dt="2021-01-26T23:09:51.378" v="736"/>
        <pc:sldMkLst>
          <pc:docMk/>
          <pc:sldMk cId="713273981" sldId="2147374736"/>
        </pc:sldMkLst>
      </pc:sldChg>
      <pc:sldChg chg="addCm">
        <pc:chgData name="charissa.varma@gmail.com" userId="S::urn:spo:guest#charissa.varma@gmail.com::" providerId="AD" clId="Web-{9BDF20F0-B1D6-0B46-2258-29EBA09B2A5B}" dt="2021-01-26T23:10:32.333" v="737"/>
        <pc:sldMkLst>
          <pc:docMk/>
          <pc:sldMk cId="125567285" sldId="2147374738"/>
        </pc:sldMkLst>
      </pc:sldChg>
      <pc:sldChg chg="modSp addCm">
        <pc:chgData name="charissa.varma@gmail.com" userId="S::urn:spo:guest#charissa.varma@gmail.com::" providerId="AD" clId="Web-{9BDF20F0-B1D6-0B46-2258-29EBA09B2A5B}" dt="2021-01-26T23:16:31.323" v="865"/>
        <pc:sldMkLst>
          <pc:docMk/>
          <pc:sldMk cId="3735309126" sldId="2147374739"/>
        </pc:sldMkLst>
        <pc:spChg chg="mod">
          <ac:chgData name="charissa.varma@gmail.com" userId="S::urn:spo:guest#charissa.varma@gmail.com::" providerId="AD" clId="Web-{9BDF20F0-B1D6-0B46-2258-29EBA09B2A5B}" dt="2021-01-26T23:16:03.681" v="864" actId="20577"/>
          <ac:spMkLst>
            <pc:docMk/>
            <pc:sldMk cId="3735309126" sldId="2147374739"/>
            <ac:spMk id="5" creationId="{00000000-0000-0000-0000-000000000000}"/>
          </ac:spMkLst>
        </pc:spChg>
      </pc:sldChg>
      <pc:sldChg chg="modSp">
        <pc:chgData name="charissa.varma@gmail.com" userId="S::urn:spo:guest#charissa.varma@gmail.com::" providerId="AD" clId="Web-{9BDF20F0-B1D6-0B46-2258-29EBA09B2A5B}" dt="2021-01-26T23:18:39.940" v="872" actId="20577"/>
        <pc:sldMkLst>
          <pc:docMk/>
          <pc:sldMk cId="3968685017" sldId="2147374750"/>
        </pc:sldMkLst>
        <pc:spChg chg="mod">
          <ac:chgData name="charissa.varma@gmail.com" userId="S::urn:spo:guest#charissa.varma@gmail.com::" providerId="AD" clId="Web-{9BDF20F0-B1D6-0B46-2258-29EBA09B2A5B}" dt="2021-01-26T23:18:39.940" v="872" actId="20577"/>
          <ac:spMkLst>
            <pc:docMk/>
            <pc:sldMk cId="3968685017" sldId="2147374750"/>
            <ac:spMk id="5" creationId="{00000000-0000-0000-0000-000000000000}"/>
          </ac:spMkLst>
        </pc:spChg>
      </pc:sldChg>
      <pc:sldChg chg="modSp">
        <pc:chgData name="charissa.varma@gmail.com" userId="S::urn:spo:guest#charissa.varma@gmail.com::" providerId="AD" clId="Web-{9BDF20F0-B1D6-0B46-2258-29EBA09B2A5B}" dt="2021-01-26T23:19:57.382" v="874" actId="20577"/>
        <pc:sldMkLst>
          <pc:docMk/>
          <pc:sldMk cId="3338794542" sldId="2147374761"/>
        </pc:sldMkLst>
        <pc:spChg chg="mod">
          <ac:chgData name="charissa.varma@gmail.com" userId="S::urn:spo:guest#charissa.varma@gmail.com::" providerId="AD" clId="Web-{9BDF20F0-B1D6-0B46-2258-29EBA09B2A5B}" dt="2021-01-26T23:19:57.382" v="874" actId="20577"/>
          <ac:spMkLst>
            <pc:docMk/>
            <pc:sldMk cId="3338794542" sldId="2147374761"/>
            <ac:spMk id="8" creationId="{D44D3FE2-DB3F-4A9A-AB29-F113FFB294F9}"/>
          </ac:spMkLst>
        </pc:spChg>
      </pc:sldChg>
      <pc:sldChg chg="addCm">
        <pc:chgData name="charissa.varma@gmail.com" userId="S::urn:spo:guest#charissa.varma@gmail.com::" providerId="AD" clId="Web-{9BDF20F0-B1D6-0B46-2258-29EBA09B2A5B}" dt="2021-01-26T20:31:05.687" v="100"/>
        <pc:sldMkLst>
          <pc:docMk/>
          <pc:sldMk cId="901558131" sldId="2147374773"/>
        </pc:sldMkLst>
      </pc:sldChg>
      <pc:sldChg chg="modSp">
        <pc:chgData name="charissa.varma@gmail.com" userId="S::urn:spo:guest#charissa.varma@gmail.com::" providerId="AD" clId="Web-{9BDF20F0-B1D6-0B46-2258-29EBA09B2A5B}" dt="2021-01-26T20:32:36.220" v="116" actId="20577"/>
        <pc:sldMkLst>
          <pc:docMk/>
          <pc:sldMk cId="1549522194" sldId="2147374774"/>
        </pc:sldMkLst>
        <pc:spChg chg="mod">
          <ac:chgData name="charissa.varma@gmail.com" userId="S::urn:spo:guest#charissa.varma@gmail.com::" providerId="AD" clId="Web-{9BDF20F0-B1D6-0B46-2258-29EBA09B2A5B}" dt="2021-01-26T20:32:36.220" v="116" actId="20577"/>
          <ac:spMkLst>
            <pc:docMk/>
            <pc:sldMk cId="1549522194" sldId="2147374774"/>
            <ac:spMk id="12" creationId="{66A1A577-8D7A-4082-9B80-675AEA8B95AA}"/>
          </ac:spMkLst>
        </pc:spChg>
      </pc:sldChg>
      <pc:sldChg chg="modSp">
        <pc:chgData name="charissa.varma@gmail.com" userId="S::urn:spo:guest#charissa.varma@gmail.com::" providerId="AD" clId="Web-{9BDF20F0-B1D6-0B46-2258-29EBA09B2A5B}" dt="2021-01-26T20:42:56.798" v="287" actId="1076"/>
        <pc:sldMkLst>
          <pc:docMk/>
          <pc:sldMk cId="1320888099" sldId="2147374775"/>
        </pc:sldMkLst>
        <pc:graphicFrameChg chg="mod modGraphic">
          <ac:chgData name="charissa.varma@gmail.com" userId="S::urn:spo:guest#charissa.varma@gmail.com::" providerId="AD" clId="Web-{9BDF20F0-B1D6-0B46-2258-29EBA09B2A5B}" dt="2021-01-26T20:42:56.798" v="287" actId="1076"/>
          <ac:graphicFrameMkLst>
            <pc:docMk/>
            <pc:sldMk cId="1320888099" sldId="2147374775"/>
            <ac:graphicFrameMk id="8" creationId="{5C43A20B-48E5-41A8-BC28-6FE745585712}"/>
          </ac:graphicFrameMkLst>
        </pc:graphicFrameChg>
      </pc:sldChg>
      <pc:sldChg chg="modSp">
        <pc:chgData name="charissa.varma@gmail.com" userId="S::urn:spo:guest#charissa.varma@gmail.com::" providerId="AD" clId="Web-{9BDF20F0-B1D6-0B46-2258-29EBA09B2A5B}" dt="2021-01-26T20:34:00.801" v="140" actId="20577"/>
        <pc:sldMkLst>
          <pc:docMk/>
          <pc:sldMk cId="990817260" sldId="2147374776"/>
        </pc:sldMkLst>
        <pc:spChg chg="mod">
          <ac:chgData name="charissa.varma@gmail.com" userId="S::urn:spo:guest#charissa.varma@gmail.com::" providerId="AD" clId="Web-{9BDF20F0-B1D6-0B46-2258-29EBA09B2A5B}" dt="2021-01-26T20:34:00.801" v="140" actId="20577"/>
          <ac:spMkLst>
            <pc:docMk/>
            <pc:sldMk cId="990817260" sldId="2147374776"/>
            <ac:spMk id="10" creationId="{00A70A66-1A37-421E-A58D-4408AC1B2121}"/>
          </ac:spMkLst>
        </pc:spChg>
      </pc:sldChg>
      <pc:sldChg chg="modSp">
        <pc:chgData name="charissa.varma@gmail.com" userId="S::urn:spo:guest#charissa.varma@gmail.com::" providerId="AD" clId="Web-{9BDF20F0-B1D6-0B46-2258-29EBA09B2A5B}" dt="2021-01-26T20:36:35.070" v="200" actId="14100"/>
        <pc:sldMkLst>
          <pc:docMk/>
          <pc:sldMk cId="1802768054" sldId="2147374778"/>
        </pc:sldMkLst>
        <pc:spChg chg="mod">
          <ac:chgData name="charissa.varma@gmail.com" userId="S::urn:spo:guest#charissa.varma@gmail.com::" providerId="AD" clId="Web-{9BDF20F0-B1D6-0B46-2258-29EBA09B2A5B}" dt="2021-01-26T20:36:35.070" v="200" actId="14100"/>
          <ac:spMkLst>
            <pc:docMk/>
            <pc:sldMk cId="1802768054" sldId="2147374778"/>
            <ac:spMk id="5" creationId="{8B131346-58B1-44AE-997F-510E66213162}"/>
          </ac:spMkLst>
        </pc:spChg>
      </pc:sldChg>
      <pc:sldChg chg="modSp">
        <pc:chgData name="charissa.varma@gmail.com" userId="S::urn:spo:guest#charissa.varma@gmail.com::" providerId="AD" clId="Web-{9BDF20F0-B1D6-0B46-2258-29EBA09B2A5B}" dt="2021-01-26T20:37:40.650" v="212" actId="20577"/>
        <pc:sldMkLst>
          <pc:docMk/>
          <pc:sldMk cId="4108038288" sldId="2147374779"/>
        </pc:sldMkLst>
        <pc:spChg chg="mod">
          <ac:chgData name="charissa.varma@gmail.com" userId="S::urn:spo:guest#charissa.varma@gmail.com::" providerId="AD" clId="Web-{9BDF20F0-B1D6-0B46-2258-29EBA09B2A5B}" dt="2021-01-26T20:37:40.650" v="212" actId="20577"/>
          <ac:spMkLst>
            <pc:docMk/>
            <pc:sldMk cId="4108038288" sldId="2147374779"/>
            <ac:spMk id="10" creationId="{6F8D7F62-D50B-4F52-9D51-D0458C83B4A0}"/>
          </ac:spMkLst>
        </pc:spChg>
      </pc:sldChg>
      <pc:sldChg chg="modSp">
        <pc:chgData name="charissa.varma@gmail.com" userId="S::urn:spo:guest#charissa.varma@gmail.com::" providerId="AD" clId="Web-{9BDF20F0-B1D6-0B46-2258-29EBA09B2A5B}" dt="2021-01-26T20:38:40.886" v="221" actId="20577"/>
        <pc:sldMkLst>
          <pc:docMk/>
          <pc:sldMk cId="354941938" sldId="2147374780"/>
        </pc:sldMkLst>
        <pc:spChg chg="mod">
          <ac:chgData name="charissa.varma@gmail.com" userId="S::urn:spo:guest#charissa.varma@gmail.com::" providerId="AD" clId="Web-{9BDF20F0-B1D6-0B46-2258-29EBA09B2A5B}" dt="2021-01-26T20:38:40.886" v="221" actId="20577"/>
          <ac:spMkLst>
            <pc:docMk/>
            <pc:sldMk cId="354941938" sldId="2147374780"/>
            <ac:spMk id="2" creationId="{04EDCEBB-79E7-47E9-9678-BDBBE51A8980}"/>
          </ac:spMkLst>
        </pc:spChg>
      </pc:sldChg>
      <pc:sldChg chg="modSp">
        <pc:chgData name="charissa.varma@gmail.com" userId="S::urn:spo:guest#charissa.varma@gmail.com::" providerId="AD" clId="Web-{9BDF20F0-B1D6-0B46-2258-29EBA09B2A5B}" dt="2021-01-26T20:40:14.513" v="248" actId="14100"/>
        <pc:sldMkLst>
          <pc:docMk/>
          <pc:sldMk cId="2544263141" sldId="2147374781"/>
        </pc:sldMkLst>
        <pc:spChg chg="mod">
          <ac:chgData name="charissa.varma@gmail.com" userId="S::urn:spo:guest#charissa.varma@gmail.com::" providerId="AD" clId="Web-{9BDF20F0-B1D6-0B46-2258-29EBA09B2A5B}" dt="2021-01-26T20:40:14.513" v="248" actId="14100"/>
          <ac:spMkLst>
            <pc:docMk/>
            <pc:sldMk cId="2544263141" sldId="2147374781"/>
            <ac:spMk id="2" creationId="{A9F7D888-22A8-4CE6-9B63-2EDDB9708CB2}"/>
          </ac:spMkLst>
        </pc:spChg>
      </pc:sldChg>
      <pc:sldChg chg="modSp">
        <pc:chgData name="charissa.varma@gmail.com" userId="S::urn:spo:guest#charissa.varma@gmail.com::" providerId="AD" clId="Web-{9BDF20F0-B1D6-0B46-2258-29EBA09B2A5B}" dt="2021-01-26T20:41:06.967" v="252" actId="20577"/>
        <pc:sldMkLst>
          <pc:docMk/>
          <pc:sldMk cId="967856130" sldId="2147374782"/>
        </pc:sldMkLst>
        <pc:spChg chg="mod">
          <ac:chgData name="charissa.varma@gmail.com" userId="S::urn:spo:guest#charissa.varma@gmail.com::" providerId="AD" clId="Web-{9BDF20F0-B1D6-0B46-2258-29EBA09B2A5B}" dt="2021-01-26T20:41:06.967" v="252" actId="20577"/>
          <ac:spMkLst>
            <pc:docMk/>
            <pc:sldMk cId="967856130" sldId="2147374782"/>
            <ac:spMk id="2" creationId="{04EDCEBB-79E7-47E9-9678-BDBBE51A8980}"/>
          </ac:spMkLst>
        </pc:spChg>
      </pc:sldChg>
      <pc:sldChg chg="delSp modSp">
        <pc:chgData name="charissa.varma@gmail.com" userId="S::urn:spo:guest#charissa.varma@gmail.com::" providerId="AD" clId="Web-{9BDF20F0-B1D6-0B46-2258-29EBA09B2A5B}" dt="2021-01-26T20:45:44.240" v="311" actId="20577"/>
        <pc:sldMkLst>
          <pc:docMk/>
          <pc:sldMk cId="2854165273" sldId="2147374784"/>
        </pc:sldMkLst>
        <pc:spChg chg="del">
          <ac:chgData name="charissa.varma@gmail.com" userId="S::urn:spo:guest#charissa.varma@gmail.com::" providerId="AD" clId="Web-{9BDF20F0-B1D6-0B46-2258-29EBA09B2A5B}" dt="2021-01-26T20:43:51.503" v="289"/>
          <ac:spMkLst>
            <pc:docMk/>
            <pc:sldMk cId="2854165273" sldId="2147374784"/>
            <ac:spMk id="2" creationId="{04EDCEBB-79E7-47E9-9678-BDBBE51A8980}"/>
          </ac:spMkLst>
        </pc:spChg>
        <pc:spChg chg="mod topLvl">
          <ac:chgData name="charissa.varma@gmail.com" userId="S::urn:spo:guest#charissa.varma@gmail.com::" providerId="AD" clId="Web-{9BDF20F0-B1D6-0B46-2258-29EBA09B2A5B}" dt="2021-01-26T20:45:44.240" v="311" actId="20577"/>
          <ac:spMkLst>
            <pc:docMk/>
            <pc:sldMk cId="2854165273" sldId="2147374784"/>
            <ac:spMk id="13" creationId="{6EFD560C-8BDE-4CDB-98B6-CA1ED359DC5F}"/>
          </ac:spMkLst>
        </pc:spChg>
        <pc:spChg chg="del topLvl">
          <ac:chgData name="charissa.varma@gmail.com" userId="S::urn:spo:guest#charissa.varma@gmail.com::" providerId="AD" clId="Web-{9BDF20F0-B1D6-0B46-2258-29EBA09B2A5B}" dt="2021-01-26T20:44:33.285" v="290"/>
          <ac:spMkLst>
            <pc:docMk/>
            <pc:sldMk cId="2854165273" sldId="2147374784"/>
            <ac:spMk id="14" creationId="{13A03AEF-A7B8-4136-8CBE-8C5D3EDE36E0}"/>
          </ac:spMkLst>
        </pc:spChg>
        <pc:grpChg chg="del">
          <ac:chgData name="charissa.varma@gmail.com" userId="S::urn:spo:guest#charissa.varma@gmail.com::" providerId="AD" clId="Web-{9BDF20F0-B1D6-0B46-2258-29EBA09B2A5B}" dt="2021-01-26T20:44:33.285" v="290"/>
          <ac:grpSpMkLst>
            <pc:docMk/>
            <pc:sldMk cId="2854165273" sldId="2147374784"/>
            <ac:grpSpMk id="15" creationId="{090208E8-FF53-4F07-AEB0-A25FE6A95CB9}"/>
          </ac:grpSpMkLst>
        </pc:grpChg>
        <pc:picChg chg="del">
          <ac:chgData name="charissa.varma@gmail.com" userId="S::urn:spo:guest#charissa.varma@gmail.com::" providerId="AD" clId="Web-{9BDF20F0-B1D6-0B46-2258-29EBA09B2A5B}" dt="2021-01-26T20:43:35.065" v="288"/>
          <ac:picMkLst>
            <pc:docMk/>
            <pc:sldMk cId="2854165273" sldId="2147374784"/>
            <ac:picMk id="10" creationId="{0E61F6B4-A067-4B89-AAB5-C120EFBA6F77}"/>
          </ac:picMkLst>
        </pc:picChg>
      </pc:sldChg>
      <pc:sldChg chg="modSp">
        <pc:chgData name="charissa.varma@gmail.com" userId="S::urn:spo:guest#charissa.varma@gmail.com::" providerId="AD" clId="Web-{9BDF20F0-B1D6-0B46-2258-29EBA09B2A5B}" dt="2021-01-26T21:00:01.527" v="468" actId="20577"/>
        <pc:sldMkLst>
          <pc:docMk/>
          <pc:sldMk cId="2541288223" sldId="2147374788"/>
        </pc:sldMkLst>
        <pc:spChg chg="mod">
          <ac:chgData name="charissa.varma@gmail.com" userId="S::urn:spo:guest#charissa.varma@gmail.com::" providerId="AD" clId="Web-{9BDF20F0-B1D6-0B46-2258-29EBA09B2A5B}" dt="2021-01-26T21:00:01.527" v="468" actId="20577"/>
          <ac:spMkLst>
            <pc:docMk/>
            <pc:sldMk cId="2541288223" sldId="2147374788"/>
            <ac:spMk id="3" creationId="{342ED071-B042-4050-92EC-6FE1910E50FA}"/>
          </ac:spMkLst>
        </pc:spChg>
      </pc:sldChg>
      <pc:sldChg chg="modSp addCm">
        <pc:chgData name="charissa.varma@gmail.com" userId="S::urn:spo:guest#charissa.varma@gmail.com::" providerId="AD" clId="Web-{9BDF20F0-B1D6-0B46-2258-29EBA09B2A5B}" dt="2021-01-26T20:50:30.857" v="321" actId="20577"/>
        <pc:sldMkLst>
          <pc:docMk/>
          <pc:sldMk cId="1911025816" sldId="2147374789"/>
        </pc:sldMkLst>
        <pc:spChg chg="mod">
          <ac:chgData name="charissa.varma@gmail.com" userId="S::urn:spo:guest#charissa.varma@gmail.com::" providerId="AD" clId="Web-{9BDF20F0-B1D6-0B46-2258-29EBA09B2A5B}" dt="2021-01-26T20:50:30.857" v="321" actId="20577"/>
          <ac:spMkLst>
            <pc:docMk/>
            <pc:sldMk cId="1911025816" sldId="2147374789"/>
            <ac:spMk id="9" creationId="{00000000-0000-0000-0000-000000000000}"/>
          </ac:spMkLst>
        </pc:spChg>
      </pc:sldChg>
      <pc:sldChg chg="addCm">
        <pc:chgData name="charissa.varma@gmail.com" userId="S::urn:spo:guest#charissa.varma@gmail.com::" providerId="AD" clId="Web-{9BDF20F0-B1D6-0B46-2258-29EBA09B2A5B}" dt="2021-01-26T20:53:06.298" v="365"/>
        <pc:sldMkLst>
          <pc:docMk/>
          <pc:sldMk cId="3682432864" sldId="2147374790"/>
        </pc:sldMkLst>
      </pc:sldChg>
      <pc:sldChg chg="modSp">
        <pc:chgData name="charissa.varma@gmail.com" userId="S::urn:spo:guest#charissa.varma@gmail.com::" providerId="AD" clId="Web-{9BDF20F0-B1D6-0B46-2258-29EBA09B2A5B}" dt="2021-01-26T20:14:22.927" v="46" actId="20577"/>
        <pc:sldMkLst>
          <pc:docMk/>
          <pc:sldMk cId="1531364611" sldId="2147374795"/>
        </pc:sldMkLst>
        <pc:spChg chg="mod">
          <ac:chgData name="charissa.varma@gmail.com" userId="S::urn:spo:guest#charissa.varma@gmail.com::" providerId="AD" clId="Web-{9BDF20F0-B1D6-0B46-2258-29EBA09B2A5B}" dt="2021-01-26T20:14:22.927" v="46" actId="20577"/>
          <ac:spMkLst>
            <pc:docMk/>
            <pc:sldMk cId="1531364611" sldId="2147374795"/>
            <ac:spMk id="8" creationId="{ADB8746D-E527-40F0-BD72-192B50344E3B}"/>
          </ac:spMkLst>
        </pc:spChg>
      </pc:sldChg>
      <pc:sldChg chg="modSp ord">
        <pc:chgData name="charissa.varma@gmail.com" userId="S::urn:spo:guest#charissa.varma@gmail.com::" providerId="AD" clId="Web-{9BDF20F0-B1D6-0B46-2258-29EBA09B2A5B}" dt="2021-01-26T23:42:58.959" v="916"/>
        <pc:sldMkLst>
          <pc:docMk/>
          <pc:sldMk cId="147965064" sldId="2147374796"/>
        </pc:sldMkLst>
        <pc:spChg chg="mod">
          <ac:chgData name="charissa.varma@gmail.com" userId="S::urn:spo:guest#charissa.varma@gmail.com::" providerId="AD" clId="Web-{9BDF20F0-B1D6-0B46-2258-29EBA09B2A5B}" dt="2021-01-26T23:41:41.876" v="914" actId="20577"/>
          <ac:spMkLst>
            <pc:docMk/>
            <pc:sldMk cId="147965064" sldId="2147374796"/>
            <ac:spMk id="3" creationId="{4390024D-FE43-4FC3-B2C9-12107A8D4BCA}"/>
          </ac:spMkLst>
        </pc:spChg>
      </pc:sldChg>
      <pc:sldChg chg="modSp">
        <pc:chgData name="charissa.varma@gmail.com" userId="S::urn:spo:guest#charissa.varma@gmail.com::" providerId="AD" clId="Web-{9BDF20F0-B1D6-0B46-2258-29EBA09B2A5B}" dt="2021-01-26T20:47:10.805" v="315" actId="20577"/>
        <pc:sldMkLst>
          <pc:docMk/>
          <pc:sldMk cId="2316613482" sldId="2147374799"/>
        </pc:sldMkLst>
        <pc:spChg chg="mod">
          <ac:chgData name="charissa.varma@gmail.com" userId="S::urn:spo:guest#charissa.varma@gmail.com::" providerId="AD" clId="Web-{9BDF20F0-B1D6-0B46-2258-29EBA09B2A5B}" dt="2021-01-26T20:47:10.805" v="315" actId="20577"/>
          <ac:spMkLst>
            <pc:docMk/>
            <pc:sldMk cId="2316613482" sldId="2147374799"/>
            <ac:spMk id="2" creationId="{FEF20651-31E8-41FF-A1B2-C88B5BA0CDAD}"/>
          </ac:spMkLst>
        </pc:spChg>
      </pc:sldChg>
      <pc:sldChg chg="modSp">
        <pc:chgData name="charissa.varma@gmail.com" userId="S::urn:spo:guest#charissa.varma@gmail.com::" providerId="AD" clId="Web-{9BDF20F0-B1D6-0B46-2258-29EBA09B2A5B}" dt="2021-01-26T23:40:17.168" v="906" actId="20577"/>
        <pc:sldMkLst>
          <pc:docMk/>
          <pc:sldMk cId="2785408051" sldId="2147374800"/>
        </pc:sldMkLst>
        <pc:spChg chg="mod">
          <ac:chgData name="charissa.varma@gmail.com" userId="S::urn:spo:guest#charissa.varma@gmail.com::" providerId="AD" clId="Web-{9BDF20F0-B1D6-0B46-2258-29EBA09B2A5B}" dt="2021-01-26T23:40:17.168" v="906" actId="20577"/>
          <ac:spMkLst>
            <pc:docMk/>
            <pc:sldMk cId="2785408051" sldId="2147374800"/>
            <ac:spMk id="3" creationId="{734C77B7-7E54-4B74-98DE-14F06A7DAAE8}"/>
          </ac:spMkLst>
        </pc:spChg>
      </pc:sldChg>
      <pc:sldChg chg="modSp">
        <pc:chgData name="charissa.varma@gmail.com" userId="S::urn:spo:guest#charissa.varma@gmail.com::" providerId="AD" clId="Web-{9BDF20F0-B1D6-0B46-2258-29EBA09B2A5B}" dt="2021-01-26T23:37:05.620" v="893" actId="20577"/>
        <pc:sldMkLst>
          <pc:docMk/>
          <pc:sldMk cId="3385864352" sldId="2147374803"/>
        </pc:sldMkLst>
        <pc:spChg chg="mod">
          <ac:chgData name="charissa.varma@gmail.com" userId="S::urn:spo:guest#charissa.varma@gmail.com::" providerId="AD" clId="Web-{9BDF20F0-B1D6-0B46-2258-29EBA09B2A5B}" dt="2021-01-26T23:37:05.620" v="893" actId="20577"/>
          <ac:spMkLst>
            <pc:docMk/>
            <pc:sldMk cId="3385864352" sldId="2147374803"/>
            <ac:spMk id="4" creationId="{00000000-0000-0000-0000-000000000000}"/>
          </ac:spMkLst>
        </pc:spChg>
      </pc:sldChg>
      <pc:sldChg chg="modSp">
        <pc:chgData name="charissa.varma@gmail.com" userId="S::urn:spo:guest#charissa.varma@gmail.com::" providerId="AD" clId="Web-{9BDF20F0-B1D6-0B46-2258-29EBA09B2A5B}" dt="2021-01-26T23:38:13.483" v="898" actId="20577"/>
        <pc:sldMkLst>
          <pc:docMk/>
          <pc:sldMk cId="2955423297" sldId="2147374804"/>
        </pc:sldMkLst>
        <pc:spChg chg="mod">
          <ac:chgData name="charissa.varma@gmail.com" userId="S::urn:spo:guest#charissa.varma@gmail.com::" providerId="AD" clId="Web-{9BDF20F0-B1D6-0B46-2258-29EBA09B2A5B}" dt="2021-01-26T23:38:13.483" v="898" actId="20577"/>
          <ac:spMkLst>
            <pc:docMk/>
            <pc:sldMk cId="2955423297" sldId="2147374804"/>
            <ac:spMk id="4" creationId="{00000000-0000-0000-0000-000000000000}"/>
          </ac:spMkLst>
        </pc:spChg>
      </pc:sldChg>
      <pc:sldChg chg="modSp">
        <pc:chgData name="charissa.varma@gmail.com" userId="S::urn:spo:guest#charissa.varma@gmail.com::" providerId="AD" clId="Web-{9BDF20F0-B1D6-0B46-2258-29EBA09B2A5B}" dt="2021-01-26T20:14:33.084" v="48" actId="20577"/>
        <pc:sldMkLst>
          <pc:docMk/>
          <pc:sldMk cId="274327244" sldId="2147374807"/>
        </pc:sldMkLst>
        <pc:spChg chg="mod">
          <ac:chgData name="charissa.varma@gmail.com" userId="S::urn:spo:guest#charissa.varma@gmail.com::" providerId="AD" clId="Web-{9BDF20F0-B1D6-0B46-2258-29EBA09B2A5B}" dt="2021-01-26T20:14:33.084" v="48" actId="20577"/>
          <ac:spMkLst>
            <pc:docMk/>
            <pc:sldMk cId="274327244" sldId="2147374807"/>
            <ac:spMk id="23554" creationId="{DEAAC91B-54EF-4056-82B3-552739A07E6A}"/>
          </ac:spMkLst>
        </pc:spChg>
      </pc:sldChg>
      <pc:sldChg chg="modSp">
        <pc:chgData name="charissa.varma@gmail.com" userId="S::urn:spo:guest#charissa.varma@gmail.com::" providerId="AD" clId="Web-{9BDF20F0-B1D6-0B46-2258-29EBA09B2A5B}" dt="2021-01-26T20:14:38.678" v="51" actId="20577"/>
        <pc:sldMkLst>
          <pc:docMk/>
          <pc:sldMk cId="3765810200" sldId="2147374808"/>
        </pc:sldMkLst>
        <pc:spChg chg="mod">
          <ac:chgData name="charissa.varma@gmail.com" userId="S::urn:spo:guest#charissa.varma@gmail.com::" providerId="AD" clId="Web-{9BDF20F0-B1D6-0B46-2258-29EBA09B2A5B}" dt="2021-01-26T20:14:38.678" v="51" actId="20577"/>
          <ac:spMkLst>
            <pc:docMk/>
            <pc:sldMk cId="3765810200" sldId="2147374808"/>
            <ac:spMk id="23554" creationId="{DEAAC91B-54EF-4056-82B3-552739A07E6A}"/>
          </ac:spMkLst>
        </pc:spChg>
      </pc:sldChg>
      <pc:sldChg chg="modSp">
        <pc:chgData name="charissa.varma@gmail.com" userId="S::urn:spo:guest#charissa.varma@gmail.com::" providerId="AD" clId="Web-{9BDF20F0-B1D6-0B46-2258-29EBA09B2A5B}" dt="2021-01-26T20:14:06.489" v="44" actId="20577"/>
        <pc:sldMkLst>
          <pc:docMk/>
          <pc:sldMk cId="434897455" sldId="2147374809"/>
        </pc:sldMkLst>
        <pc:spChg chg="mod">
          <ac:chgData name="charissa.varma@gmail.com" userId="S::urn:spo:guest#charissa.varma@gmail.com::" providerId="AD" clId="Web-{9BDF20F0-B1D6-0B46-2258-29EBA09B2A5B}" dt="2021-01-26T20:14:06.489" v="44" actId="20577"/>
          <ac:spMkLst>
            <pc:docMk/>
            <pc:sldMk cId="434897455" sldId="2147374809"/>
            <ac:spMk id="6" creationId="{1B1ED62F-BED3-45F0-A80D-4FCE92F76E82}"/>
          </ac:spMkLst>
        </pc:spChg>
      </pc:sldChg>
      <pc:sldChg chg="modSp">
        <pc:chgData name="charissa.varma@gmail.com" userId="S::urn:spo:guest#charissa.varma@gmail.com::" providerId="AD" clId="Web-{9BDF20F0-B1D6-0B46-2258-29EBA09B2A5B}" dt="2021-01-26T20:11:56.330" v="9" actId="20577"/>
        <pc:sldMkLst>
          <pc:docMk/>
          <pc:sldMk cId="1980258464" sldId="2147374810"/>
        </pc:sldMkLst>
        <pc:spChg chg="mod">
          <ac:chgData name="charissa.varma@gmail.com" userId="S::urn:spo:guest#charissa.varma@gmail.com::" providerId="AD" clId="Web-{9BDF20F0-B1D6-0B46-2258-29EBA09B2A5B}" dt="2021-01-26T20:11:56.330" v="9" actId="20577"/>
          <ac:spMkLst>
            <pc:docMk/>
            <pc:sldMk cId="1980258464" sldId="2147374810"/>
            <ac:spMk id="2" creationId="{E77DBD10-FC6D-48E6-8312-3B8AD57CF235}"/>
          </ac:spMkLst>
        </pc:spChg>
      </pc:sldChg>
      <pc:sldChg chg="modSp">
        <pc:chgData name="charissa.varma@gmail.com" userId="S::urn:spo:guest#charissa.varma@gmail.com::" providerId="AD" clId="Web-{9BDF20F0-B1D6-0B46-2258-29EBA09B2A5B}" dt="2021-01-26T23:58:16.330" v="1049" actId="20577"/>
        <pc:sldMkLst>
          <pc:docMk/>
          <pc:sldMk cId="223349045" sldId="2147374811"/>
        </pc:sldMkLst>
        <pc:spChg chg="mod">
          <ac:chgData name="charissa.varma@gmail.com" userId="S::urn:spo:guest#charissa.varma@gmail.com::" providerId="AD" clId="Web-{9BDF20F0-B1D6-0B46-2258-29EBA09B2A5B}" dt="2021-01-26T23:58:16.330" v="1049" actId="20577"/>
          <ac:spMkLst>
            <pc:docMk/>
            <pc:sldMk cId="223349045" sldId="2147374811"/>
            <ac:spMk id="4" creationId="{00000000-0000-0000-0000-000000000000}"/>
          </ac:spMkLst>
        </pc:spChg>
        <pc:spChg chg="mod">
          <ac:chgData name="charissa.varma@gmail.com" userId="S::urn:spo:guest#charissa.varma@gmail.com::" providerId="AD" clId="Web-{9BDF20F0-B1D6-0B46-2258-29EBA09B2A5B}" dt="2021-01-26T20:23:54.645" v="87" actId="20577"/>
          <ac:spMkLst>
            <pc:docMk/>
            <pc:sldMk cId="223349045" sldId="2147374811"/>
            <ac:spMk id="13" creationId="{F9DA90CF-88DA-4E34-A48D-1530B8514C23}"/>
          </ac:spMkLst>
        </pc:spChg>
      </pc:sldChg>
      <pc:sldChg chg="modSp">
        <pc:chgData name="charissa.varma@gmail.com" userId="S::urn:spo:guest#charissa.varma@gmail.com::" providerId="AD" clId="Web-{9BDF20F0-B1D6-0B46-2258-29EBA09B2A5B}" dt="2021-01-26T20:12:56.034" v="31" actId="1076"/>
        <pc:sldMkLst>
          <pc:docMk/>
          <pc:sldMk cId="4184986303" sldId="2147374812"/>
        </pc:sldMkLst>
        <pc:spChg chg="mod">
          <ac:chgData name="charissa.varma@gmail.com" userId="S::urn:spo:guest#charissa.varma@gmail.com::" providerId="AD" clId="Web-{9BDF20F0-B1D6-0B46-2258-29EBA09B2A5B}" dt="2021-01-26T20:12:56.034" v="31" actId="1076"/>
          <ac:spMkLst>
            <pc:docMk/>
            <pc:sldMk cId="4184986303" sldId="2147374812"/>
            <ac:spMk id="4" creationId="{00000000-0000-0000-0000-000000000000}"/>
          </ac:spMkLst>
        </pc:spChg>
        <pc:spChg chg="mod">
          <ac:chgData name="charissa.varma@gmail.com" userId="S::urn:spo:guest#charissa.varma@gmail.com::" providerId="AD" clId="Web-{9BDF20F0-B1D6-0B46-2258-29EBA09B2A5B}" dt="2021-01-26T20:12:27.565" v="13" actId="20577"/>
          <ac:spMkLst>
            <pc:docMk/>
            <pc:sldMk cId="4184986303" sldId="2147374812"/>
            <ac:spMk id="13" creationId="{F9DA90CF-88DA-4E34-A48D-1530B8514C23}"/>
          </ac:spMkLst>
        </pc:spChg>
      </pc:sldChg>
      <pc:sldChg chg="modSp">
        <pc:chgData name="charissa.varma@gmail.com" userId="S::urn:spo:guest#charissa.varma@gmail.com::" providerId="AD" clId="Web-{9BDF20F0-B1D6-0B46-2258-29EBA09B2A5B}" dt="2021-01-26T20:10:32.625" v="6" actId="20577"/>
        <pc:sldMkLst>
          <pc:docMk/>
          <pc:sldMk cId="3419701681" sldId="2147374813"/>
        </pc:sldMkLst>
        <pc:spChg chg="mod">
          <ac:chgData name="charissa.varma@gmail.com" userId="S::urn:spo:guest#charissa.varma@gmail.com::" providerId="AD" clId="Web-{9BDF20F0-B1D6-0B46-2258-29EBA09B2A5B}" dt="2021-01-26T20:10:32.625" v="6" actId="20577"/>
          <ac:spMkLst>
            <pc:docMk/>
            <pc:sldMk cId="3419701681" sldId="2147374813"/>
            <ac:spMk id="4" creationId="{00000000-0000-0000-0000-000000000000}"/>
          </ac:spMkLst>
        </pc:spChg>
        <pc:spChg chg="mod">
          <ac:chgData name="charissa.varma@gmail.com" userId="S::urn:spo:guest#charissa.varma@gmail.com::" providerId="AD" clId="Web-{9BDF20F0-B1D6-0B46-2258-29EBA09B2A5B}" dt="2021-01-26T20:09:38.420" v="4" actId="20577"/>
          <ac:spMkLst>
            <pc:docMk/>
            <pc:sldMk cId="3419701681" sldId="2147374813"/>
            <ac:spMk id="13" creationId="{F9DA90CF-88DA-4E34-A48D-1530B8514C23}"/>
          </ac:spMkLst>
        </pc:spChg>
      </pc:sldChg>
      <pc:sldChg chg="modSp">
        <pc:chgData name="charissa.varma@gmail.com" userId="S::urn:spo:guest#charissa.varma@gmail.com::" providerId="AD" clId="Web-{9BDF20F0-B1D6-0B46-2258-29EBA09B2A5B}" dt="2021-01-26T20:55:55.443" v="420" actId="20577"/>
        <pc:sldMkLst>
          <pc:docMk/>
          <pc:sldMk cId="3825302300" sldId="2147374814"/>
        </pc:sldMkLst>
        <pc:spChg chg="mod">
          <ac:chgData name="charissa.varma@gmail.com" userId="S::urn:spo:guest#charissa.varma@gmail.com::" providerId="AD" clId="Web-{9BDF20F0-B1D6-0B46-2258-29EBA09B2A5B}" dt="2021-01-26T20:55:55.443" v="420" actId="20577"/>
          <ac:spMkLst>
            <pc:docMk/>
            <pc:sldMk cId="3825302300" sldId="2147374814"/>
            <ac:spMk id="3" creationId="{704FCF82-FECE-47BB-A31F-A32A7F290A31}"/>
          </ac:spMkLst>
        </pc:spChg>
      </pc:sldChg>
      <pc:sldChg chg="modSp">
        <pc:chgData name="charissa.varma@gmail.com" userId="S::urn:spo:guest#charissa.varma@gmail.com::" providerId="AD" clId="Web-{9BDF20F0-B1D6-0B46-2258-29EBA09B2A5B}" dt="2021-01-26T21:03:16.424" v="488" actId="20577"/>
        <pc:sldMkLst>
          <pc:docMk/>
          <pc:sldMk cId="1826986730" sldId="2147374817"/>
        </pc:sldMkLst>
        <pc:spChg chg="mod">
          <ac:chgData name="charissa.varma@gmail.com" userId="S::urn:spo:guest#charissa.varma@gmail.com::" providerId="AD" clId="Web-{9BDF20F0-B1D6-0B46-2258-29EBA09B2A5B}" dt="2021-01-26T21:03:16.424" v="488" actId="20577"/>
          <ac:spMkLst>
            <pc:docMk/>
            <pc:sldMk cId="1826986730" sldId="2147374817"/>
            <ac:spMk id="6" creationId="{0E6E2FA0-A8EC-4CE4-B520-641467034471}"/>
          </ac:spMkLst>
        </pc:spChg>
      </pc:sldChg>
      <pc:sldChg chg="modSp add ord replId">
        <pc:chgData name="charissa.varma@gmail.com" userId="S::urn:spo:guest#charissa.varma@gmail.com::" providerId="AD" clId="Web-{9BDF20F0-B1D6-0B46-2258-29EBA09B2A5B}" dt="2021-01-26T20:23:23.175" v="84" actId="20577"/>
        <pc:sldMkLst>
          <pc:docMk/>
          <pc:sldMk cId="103945620" sldId="2147374818"/>
        </pc:sldMkLst>
        <pc:spChg chg="mod">
          <ac:chgData name="charissa.varma@gmail.com" userId="S::urn:spo:guest#charissa.varma@gmail.com::" providerId="AD" clId="Web-{9BDF20F0-B1D6-0B46-2258-29EBA09B2A5B}" dt="2021-01-26T20:23:23.175" v="84" actId="20577"/>
          <ac:spMkLst>
            <pc:docMk/>
            <pc:sldMk cId="103945620" sldId="2147374818"/>
            <ac:spMk id="3" creationId="{408D5977-4BE0-4CDF-AC23-560EE72B447C}"/>
          </ac:spMkLst>
        </pc:spChg>
      </pc:sldChg>
    </pc:docChg>
  </pc:docChgLst>
  <pc:docChgLst>
    <pc:chgData name="Yoonjoung Choi (yj.choi@isquared.global)" userId="S::yj.choi_isquared.global#ext#@worldhealthorg.onmicrosoft.com::bf92ca8f-a687-4b65-9a68-9de8db2bcc99" providerId="AD" clId="Web-{004CB49F-D0AA-B000-E25F-EDB81DAE648E}"/>
    <pc:docChg chg="modSld">
      <pc:chgData name="Yoonjoung Choi (yj.choi@isquared.global)" userId="S::yj.choi_isquared.global#ext#@worldhealthorg.onmicrosoft.com::bf92ca8f-a687-4b65-9a68-9de8db2bcc99" providerId="AD" clId="Web-{004CB49F-D0AA-B000-E25F-EDB81DAE648E}" dt="2021-03-14T21:11:16.635" v="7"/>
      <pc:docMkLst>
        <pc:docMk/>
      </pc:docMkLst>
      <pc:sldChg chg="modNotes">
        <pc:chgData name="Yoonjoung Choi (yj.choi@isquared.global)" userId="S::yj.choi_isquared.global#ext#@worldhealthorg.onmicrosoft.com::bf92ca8f-a687-4b65-9a68-9de8db2bcc99" providerId="AD" clId="Web-{004CB49F-D0AA-B000-E25F-EDB81DAE648E}" dt="2021-03-14T21:11:16.635" v="7"/>
        <pc:sldMkLst>
          <pc:docMk/>
          <pc:sldMk cId="2688117738" sldId="2147374675"/>
        </pc:sldMkLst>
      </pc:sldChg>
    </pc:docChg>
  </pc:docChgLst>
  <pc:docChgLst>
    <pc:chgData name="Yoonjoung Choi (yj.choi@isquared.global)" userId="S::yj.choi_isquared.global#ext#@worldhealthorg.onmicrosoft.com::bf92ca8f-a687-4b65-9a68-9de8db2bcc99" providerId="AD" clId="Web-{4D85CCAF-1261-285E-8635-C1E1EA8DFBCF}"/>
    <pc:docChg chg="modSld">
      <pc:chgData name="Yoonjoung Choi (yj.choi@isquared.global)" userId="S::yj.choi_isquared.global#ext#@worldhealthorg.onmicrosoft.com::bf92ca8f-a687-4b65-9a68-9de8db2bcc99" providerId="AD" clId="Web-{4D85CCAF-1261-285E-8635-C1E1EA8DFBCF}" dt="2021-01-30T20:30:44.195" v="1" actId="20577"/>
      <pc:docMkLst>
        <pc:docMk/>
      </pc:docMkLst>
      <pc:sldChg chg="modSp">
        <pc:chgData name="Yoonjoung Choi (yj.choi@isquared.global)" userId="S::yj.choi_isquared.global#ext#@worldhealthorg.onmicrosoft.com::bf92ca8f-a687-4b65-9a68-9de8db2bcc99" providerId="AD" clId="Web-{4D85CCAF-1261-285E-8635-C1E1EA8DFBCF}" dt="2021-01-30T20:30:44.195" v="1" actId="20577"/>
        <pc:sldMkLst>
          <pc:docMk/>
          <pc:sldMk cId="1104090007" sldId="2147374729"/>
        </pc:sldMkLst>
        <pc:spChg chg="mod">
          <ac:chgData name="Yoonjoung Choi (yj.choi@isquared.global)" userId="S::yj.choi_isquared.global#ext#@worldhealthorg.onmicrosoft.com::bf92ca8f-a687-4b65-9a68-9de8db2bcc99" providerId="AD" clId="Web-{4D85CCAF-1261-285E-8635-C1E1EA8DFBCF}" dt="2021-01-30T20:30:44.195" v="1" actId="20577"/>
          <ac:spMkLst>
            <pc:docMk/>
            <pc:sldMk cId="1104090007" sldId="2147374729"/>
            <ac:spMk id="5" creationId="{00000000-0000-0000-0000-000000000000}"/>
          </ac:spMkLst>
        </pc:spChg>
      </pc:sldChg>
    </pc:docChg>
  </pc:docChgLst>
  <pc:docChgLst>
    <pc:chgData name="Yoonjoung Choi (yj.choi@isquared.global)" userId="S::yj.choi_isquared.global#ext#@worldhealthorg.onmicrosoft.com::bf92ca8f-a687-4b65-9a68-9de8db2bcc99" providerId="AD" clId="Web-{9C8CCA9E-8AE8-EB16-E49B-1459A8A0FF30}"/>
    <pc:docChg chg="addSld modSld sldOrd modSection">
      <pc:chgData name="Yoonjoung Choi (yj.choi@isquared.global)" userId="S::yj.choi_isquared.global#ext#@worldhealthorg.onmicrosoft.com::bf92ca8f-a687-4b65-9a68-9de8db2bcc99" providerId="AD" clId="Web-{9C8CCA9E-8AE8-EB16-E49B-1459A8A0FF30}" dt="2021-02-17T17:38:37.916" v="451" actId="1076"/>
      <pc:docMkLst>
        <pc:docMk/>
      </pc:docMkLst>
      <pc:sldChg chg="modSp">
        <pc:chgData name="Yoonjoung Choi (yj.choi@isquared.global)" userId="S::yj.choi_isquared.global#ext#@worldhealthorg.onmicrosoft.com::bf92ca8f-a687-4b65-9a68-9de8db2bcc99" providerId="AD" clId="Web-{9C8CCA9E-8AE8-EB16-E49B-1459A8A0FF30}" dt="2021-02-17T17:20:16.291" v="228" actId="20577"/>
        <pc:sldMkLst>
          <pc:docMk/>
          <pc:sldMk cId="1783126291" sldId="2147374346"/>
        </pc:sldMkLst>
        <pc:spChg chg="mod">
          <ac:chgData name="Yoonjoung Choi (yj.choi@isquared.global)" userId="S::yj.choi_isquared.global#ext#@worldhealthorg.onmicrosoft.com::bf92ca8f-a687-4b65-9a68-9de8db2bcc99" providerId="AD" clId="Web-{9C8CCA9E-8AE8-EB16-E49B-1459A8A0FF30}" dt="2021-02-17T17:20:16.291" v="228" actId="20577"/>
          <ac:spMkLst>
            <pc:docMk/>
            <pc:sldMk cId="1783126291" sldId="2147374346"/>
            <ac:spMk id="10" creationId="{00000000-0000-0000-0000-000000000000}"/>
          </ac:spMkLst>
        </pc:spChg>
      </pc:sldChg>
      <pc:sldChg chg="modSp ord">
        <pc:chgData name="Yoonjoung Choi (yj.choi@isquared.global)" userId="S::yj.choi_isquared.global#ext#@worldhealthorg.onmicrosoft.com::bf92ca8f-a687-4b65-9a68-9de8db2bcc99" providerId="AD" clId="Web-{9C8CCA9E-8AE8-EB16-E49B-1459A8A0FF30}" dt="2021-02-17T17:31:53.638" v="313"/>
        <pc:sldMkLst>
          <pc:docMk/>
          <pc:sldMk cId="514580344" sldId="2147374347"/>
        </pc:sldMkLst>
        <pc:spChg chg="mod">
          <ac:chgData name="Yoonjoung Choi (yj.choi@isquared.global)" userId="S::yj.choi_isquared.global#ext#@worldhealthorg.onmicrosoft.com::bf92ca8f-a687-4b65-9a68-9de8db2bcc99" providerId="AD" clId="Web-{9C8CCA9E-8AE8-EB16-E49B-1459A8A0FF30}" dt="2021-02-17T17:20:30.292" v="231" actId="20577"/>
          <ac:spMkLst>
            <pc:docMk/>
            <pc:sldMk cId="514580344" sldId="2147374347"/>
            <ac:spMk id="10" creationId="{00000000-0000-0000-0000-000000000000}"/>
          </ac:spMkLst>
        </pc:spChg>
      </pc:sldChg>
      <pc:sldChg chg="addSp delSp modSp">
        <pc:chgData name="Yoonjoung Choi (yj.choi@isquared.global)" userId="S::yj.choi_isquared.global#ext#@worldhealthorg.onmicrosoft.com::bf92ca8f-a687-4b65-9a68-9de8db2bcc99" providerId="AD" clId="Web-{9C8CCA9E-8AE8-EB16-E49B-1459A8A0FF30}" dt="2021-02-17T17:14:31.595" v="80"/>
        <pc:sldMkLst>
          <pc:docMk/>
          <pc:sldMk cId="2734041837" sldId="2147374361"/>
        </pc:sldMkLst>
        <pc:spChg chg="add del">
          <ac:chgData name="Yoonjoung Choi (yj.choi@isquared.global)" userId="S::yj.choi_isquared.global#ext#@worldhealthorg.onmicrosoft.com::bf92ca8f-a687-4b65-9a68-9de8db2bcc99" providerId="AD" clId="Web-{9C8CCA9E-8AE8-EB16-E49B-1459A8A0FF30}" dt="2021-02-17T17:14:31.595" v="80"/>
          <ac:spMkLst>
            <pc:docMk/>
            <pc:sldMk cId="2734041837" sldId="2147374361"/>
            <ac:spMk id="2" creationId="{BF3F8A0B-0FBD-4B23-A7DF-DC58A55A2A7C}"/>
          </ac:spMkLst>
        </pc:spChg>
        <pc:spChg chg="add mod">
          <ac:chgData name="Yoonjoung Choi (yj.choi@isquared.global)" userId="S::yj.choi_isquared.global#ext#@worldhealthorg.onmicrosoft.com::bf92ca8f-a687-4b65-9a68-9de8db2bcc99" providerId="AD" clId="Web-{9C8CCA9E-8AE8-EB16-E49B-1459A8A0FF30}" dt="2021-02-17T17:14:23.954" v="79" actId="1076"/>
          <ac:spMkLst>
            <pc:docMk/>
            <pc:sldMk cId="2734041837" sldId="2147374361"/>
            <ac:spMk id="3" creationId="{CAD58B76-D092-4C33-87CD-FA4683C4FFBB}"/>
          </ac:spMkLst>
        </pc:spChg>
      </pc:sldChg>
      <pc:sldChg chg="addSp modSp">
        <pc:chgData name="Yoonjoung Choi (yj.choi@isquared.global)" userId="S::yj.choi_isquared.global#ext#@worldhealthorg.onmicrosoft.com::bf92ca8f-a687-4b65-9a68-9de8db2bcc99" providerId="AD" clId="Web-{9C8CCA9E-8AE8-EB16-E49B-1459A8A0FF30}" dt="2021-02-17T17:38:37.916" v="451" actId="1076"/>
        <pc:sldMkLst>
          <pc:docMk/>
          <pc:sldMk cId="2727076066" sldId="2147374826"/>
        </pc:sldMkLst>
        <pc:spChg chg="add mod">
          <ac:chgData name="Yoonjoung Choi (yj.choi@isquared.global)" userId="S::yj.choi_isquared.global#ext#@worldhealthorg.onmicrosoft.com::bf92ca8f-a687-4b65-9a68-9de8db2bcc99" providerId="AD" clId="Web-{9C8CCA9E-8AE8-EB16-E49B-1459A8A0FF30}" dt="2021-02-17T17:14:41.829" v="82" actId="1076"/>
          <ac:spMkLst>
            <pc:docMk/>
            <pc:sldMk cId="2727076066" sldId="2147374826"/>
            <ac:spMk id="2" creationId="{34DE7F68-C8CA-433F-9E4B-F454ED219FC1}"/>
          </ac:spMkLst>
        </pc:spChg>
        <pc:spChg chg="add mod">
          <ac:chgData name="Yoonjoung Choi (yj.choi@isquared.global)" userId="S::yj.choi_isquared.global#ext#@worldhealthorg.onmicrosoft.com::bf92ca8f-a687-4b65-9a68-9de8db2bcc99" providerId="AD" clId="Web-{9C8CCA9E-8AE8-EB16-E49B-1459A8A0FF30}" dt="2021-02-17T17:38:37.916" v="451" actId="1076"/>
          <ac:spMkLst>
            <pc:docMk/>
            <pc:sldMk cId="2727076066" sldId="2147374826"/>
            <ac:spMk id="3" creationId="{ADF7B8E3-1058-431D-AA03-7A1839508E5E}"/>
          </ac:spMkLst>
        </pc:spChg>
        <pc:spChg chg="add mod">
          <ac:chgData name="Yoonjoung Choi (yj.choi@isquared.global)" userId="S::yj.choi_isquared.global#ext#@worldhealthorg.onmicrosoft.com::bf92ca8f-a687-4b65-9a68-9de8db2bcc99" providerId="AD" clId="Web-{9C8CCA9E-8AE8-EB16-E49B-1459A8A0FF30}" dt="2021-02-17T17:38:24.931" v="447" actId="1076"/>
          <ac:spMkLst>
            <pc:docMk/>
            <pc:sldMk cId="2727076066" sldId="2147374826"/>
            <ac:spMk id="11" creationId="{75396E83-AE1D-49A2-99ED-78F9A5D9287C}"/>
          </ac:spMkLst>
        </pc:spChg>
        <pc:cxnChg chg="add mod">
          <ac:chgData name="Yoonjoung Choi (yj.choi@isquared.global)" userId="S::yj.choi_isquared.global#ext#@worldhealthorg.onmicrosoft.com::bf92ca8f-a687-4b65-9a68-9de8db2bcc99" providerId="AD" clId="Web-{9C8CCA9E-8AE8-EB16-E49B-1459A8A0FF30}" dt="2021-02-17T17:38:32.212" v="450" actId="1076"/>
          <ac:cxnSpMkLst>
            <pc:docMk/>
            <pc:sldMk cId="2727076066" sldId="2147374826"/>
            <ac:cxnSpMk id="13" creationId="{35B6583F-FC27-44FB-8E7B-CADF7273FAEC}"/>
          </ac:cxnSpMkLst>
        </pc:cxnChg>
      </pc:sldChg>
      <pc:sldChg chg="addSp delSp modSp add ord replId">
        <pc:chgData name="Yoonjoung Choi (yj.choi@isquared.global)" userId="S::yj.choi_isquared.global#ext#@worldhealthorg.onmicrosoft.com::bf92ca8f-a687-4b65-9a68-9de8db2bcc99" providerId="AD" clId="Web-{9C8CCA9E-8AE8-EB16-E49B-1459A8A0FF30}" dt="2021-02-17T17:35:30.301" v="424" actId="1076"/>
        <pc:sldMkLst>
          <pc:docMk/>
          <pc:sldMk cId="4078516725" sldId="2147374829"/>
        </pc:sldMkLst>
        <pc:spChg chg="mod">
          <ac:chgData name="Yoonjoung Choi (yj.choi@isquared.global)" userId="S::yj.choi_isquared.global#ext#@worldhealthorg.onmicrosoft.com::bf92ca8f-a687-4b65-9a68-9de8db2bcc99" providerId="AD" clId="Web-{9C8CCA9E-8AE8-EB16-E49B-1459A8A0FF30}" dt="2021-02-17T17:35:24.723" v="423" actId="20577"/>
          <ac:spMkLst>
            <pc:docMk/>
            <pc:sldMk cId="4078516725" sldId="2147374829"/>
            <ac:spMk id="10" creationId="{00000000-0000-0000-0000-000000000000}"/>
          </ac:spMkLst>
        </pc:spChg>
        <pc:spChg chg="mod">
          <ac:chgData name="Yoonjoung Choi (yj.choi@isquared.global)" userId="S::yj.choi_isquared.global#ext#@worldhealthorg.onmicrosoft.com::bf92ca8f-a687-4b65-9a68-9de8db2bcc99" providerId="AD" clId="Web-{9C8CCA9E-8AE8-EB16-E49B-1459A8A0FF30}" dt="2021-02-17T17:15:31.628" v="87" actId="20577"/>
          <ac:spMkLst>
            <pc:docMk/>
            <pc:sldMk cId="4078516725" sldId="2147374829"/>
            <ac:spMk id="14" creationId="{6105CC3A-2BEA-4615-A50D-58465C4856DD}"/>
          </ac:spMkLst>
        </pc:spChg>
        <pc:picChg chg="del">
          <ac:chgData name="Yoonjoung Choi (yj.choi@isquared.global)" userId="S::yj.choi_isquared.global#ext#@worldhealthorg.onmicrosoft.com::bf92ca8f-a687-4b65-9a68-9de8db2bcc99" providerId="AD" clId="Web-{9C8CCA9E-8AE8-EB16-E49B-1459A8A0FF30}" dt="2021-02-17T17:15:36.815" v="88"/>
          <ac:picMkLst>
            <pc:docMk/>
            <pc:sldMk cId="4078516725" sldId="2147374829"/>
            <ac:picMk id="2" creationId="{9AEA34CE-1661-4558-9249-1C084D31E5E6}"/>
          </ac:picMkLst>
        </pc:picChg>
        <pc:picChg chg="del">
          <ac:chgData name="Yoonjoung Choi (yj.choi@isquared.global)" userId="S::yj.choi_isquared.global#ext#@worldhealthorg.onmicrosoft.com::bf92ca8f-a687-4b65-9a68-9de8db2bcc99" providerId="AD" clId="Web-{9C8CCA9E-8AE8-EB16-E49B-1459A8A0FF30}" dt="2021-02-17T17:15:36.831" v="89"/>
          <ac:picMkLst>
            <pc:docMk/>
            <pc:sldMk cId="4078516725" sldId="2147374829"/>
            <ac:picMk id="3" creationId="{F3D3F9C3-8771-45D2-B16E-C7F7093B8CD0}"/>
          </ac:picMkLst>
        </pc:picChg>
        <pc:picChg chg="add del mod">
          <ac:chgData name="Yoonjoung Choi (yj.choi@isquared.global)" userId="S::yj.choi_isquared.global#ext#@worldhealthorg.onmicrosoft.com::bf92ca8f-a687-4b65-9a68-9de8db2bcc99" providerId="AD" clId="Web-{9C8CCA9E-8AE8-EB16-E49B-1459A8A0FF30}" dt="2021-02-17T17:27:01.177" v="305"/>
          <ac:picMkLst>
            <pc:docMk/>
            <pc:sldMk cId="4078516725" sldId="2147374829"/>
            <ac:picMk id="8" creationId="{63E80A39-B74F-42D0-A7B3-B26218E5CC5E}"/>
          </ac:picMkLst>
        </pc:picChg>
        <pc:picChg chg="add mod">
          <ac:chgData name="Yoonjoung Choi (yj.choi@isquared.global)" userId="S::yj.choi_isquared.global#ext#@worldhealthorg.onmicrosoft.com::bf92ca8f-a687-4b65-9a68-9de8db2bcc99" providerId="AD" clId="Web-{9C8CCA9E-8AE8-EB16-E49B-1459A8A0FF30}" dt="2021-02-17T17:35:30.301" v="424" actId="1076"/>
          <ac:picMkLst>
            <pc:docMk/>
            <pc:sldMk cId="4078516725" sldId="2147374829"/>
            <ac:picMk id="9" creationId="{FFD92941-9192-4E86-8AB2-A4CFD8F409B6}"/>
          </ac:picMkLst>
        </pc:picChg>
        <pc:picChg chg="add mod">
          <ac:chgData name="Yoonjoung Choi (yj.choi@isquared.global)" userId="S::yj.choi_isquared.global#ext#@worldhealthorg.onmicrosoft.com::bf92ca8f-a687-4b65-9a68-9de8db2bcc99" providerId="AD" clId="Web-{9C8CCA9E-8AE8-EB16-E49B-1459A8A0FF30}" dt="2021-02-17T17:32:59.233" v="324" actId="1076"/>
          <ac:picMkLst>
            <pc:docMk/>
            <pc:sldMk cId="4078516725" sldId="2147374829"/>
            <ac:picMk id="11" creationId="{28C0CCB1-1119-4916-8DF1-FED28F6541BB}"/>
          </ac:picMkLst>
        </pc:picChg>
      </pc:sldChg>
      <pc:sldChg chg="delSp modSp add ord replId">
        <pc:chgData name="Yoonjoung Choi (yj.choi@isquared.global)" userId="S::yj.choi_isquared.global#ext#@worldhealthorg.onmicrosoft.com::bf92ca8f-a687-4b65-9a68-9de8db2bcc99" providerId="AD" clId="Web-{9C8CCA9E-8AE8-EB16-E49B-1459A8A0FF30}" dt="2021-02-17T17:32:17.982" v="318"/>
        <pc:sldMkLst>
          <pc:docMk/>
          <pc:sldMk cId="3763097766" sldId="2147374830"/>
        </pc:sldMkLst>
        <pc:spChg chg="mod">
          <ac:chgData name="Yoonjoung Choi (yj.choi@isquared.global)" userId="S::yj.choi_isquared.global#ext#@worldhealthorg.onmicrosoft.com::bf92ca8f-a687-4b65-9a68-9de8db2bcc99" providerId="AD" clId="Web-{9C8CCA9E-8AE8-EB16-E49B-1459A8A0FF30}" dt="2021-02-17T17:31:48.185" v="312" actId="20577"/>
          <ac:spMkLst>
            <pc:docMk/>
            <pc:sldMk cId="3763097766" sldId="2147374830"/>
            <ac:spMk id="3" creationId="{00000000-0000-0000-0000-000000000000}"/>
          </ac:spMkLst>
        </pc:spChg>
        <pc:picChg chg="del">
          <ac:chgData name="Yoonjoung Choi (yj.choi@isquared.global)" userId="S::yj.choi_isquared.global#ext#@worldhealthorg.onmicrosoft.com::bf92ca8f-a687-4b65-9a68-9de8db2bcc99" providerId="AD" clId="Web-{9C8CCA9E-8AE8-EB16-E49B-1459A8A0FF30}" dt="2021-02-17T17:32:02.779" v="315"/>
          <ac:picMkLst>
            <pc:docMk/>
            <pc:sldMk cId="3763097766" sldId="2147374830"/>
            <ac:picMk id="2" creationId="{E9BB6884-F2B2-4929-9366-5CBFAFC3923E}"/>
          </ac:picMkLst>
        </pc:picChg>
        <pc:picChg chg="del">
          <ac:chgData name="Yoonjoung Choi (yj.choi@isquared.global)" userId="S::yj.choi_isquared.global#ext#@worldhealthorg.onmicrosoft.com::bf92ca8f-a687-4b65-9a68-9de8db2bcc99" providerId="AD" clId="Web-{9C8CCA9E-8AE8-EB16-E49B-1459A8A0FF30}" dt="2021-02-17T17:32:03.076" v="316"/>
          <ac:picMkLst>
            <pc:docMk/>
            <pc:sldMk cId="3763097766" sldId="2147374830"/>
            <ac:picMk id="8" creationId="{EBB7A81E-B298-4A96-BDE9-AC7A9586AB20}"/>
          </ac:picMkLst>
        </pc:picChg>
      </pc:sldChg>
    </pc:docChg>
  </pc:docChgLst>
  <pc:docChgLst>
    <pc:chgData name="Yoonjoung Choi (yj.choi@isquared.global)" userId="S::yj.choi_isquared.global#ext#@worldhealthorg.onmicrosoft.com::bf92ca8f-a687-4b65-9a68-9de8db2bcc99" providerId="AD" clId="Web-{128C2B57-D753-E22F-08FC-F625644886F7}"/>
    <pc:docChg chg="modSld">
      <pc:chgData name="Yoonjoung Choi (yj.choi@isquared.global)" userId="S::yj.choi_isquared.global#ext#@worldhealthorg.onmicrosoft.com::bf92ca8f-a687-4b65-9a68-9de8db2bcc99" providerId="AD" clId="Web-{128C2B57-D753-E22F-08FC-F625644886F7}" dt="2021-02-17T18:15:39.899" v="5"/>
      <pc:docMkLst>
        <pc:docMk/>
      </pc:docMkLst>
      <pc:sldChg chg="modSp">
        <pc:chgData name="Yoonjoung Choi (yj.choi@isquared.global)" userId="S::yj.choi_isquared.global#ext#@worldhealthorg.onmicrosoft.com::bf92ca8f-a687-4b65-9a68-9de8db2bcc99" providerId="AD" clId="Web-{128C2B57-D753-E22F-08FC-F625644886F7}" dt="2021-02-17T18:15:39.899" v="5"/>
        <pc:sldMkLst>
          <pc:docMk/>
          <pc:sldMk cId="848998857" sldId="2147374481"/>
        </pc:sldMkLst>
        <pc:graphicFrameChg chg="mod modGraphic">
          <ac:chgData name="Yoonjoung Choi (yj.choi@isquared.global)" userId="S::yj.choi_isquared.global#ext#@worldhealthorg.onmicrosoft.com::bf92ca8f-a687-4b65-9a68-9de8db2bcc99" providerId="AD" clId="Web-{128C2B57-D753-E22F-08FC-F625644886F7}" dt="2021-02-17T18:15:39.899" v="5"/>
          <ac:graphicFrameMkLst>
            <pc:docMk/>
            <pc:sldMk cId="848998857" sldId="2147374481"/>
            <ac:graphicFrameMk id="9" creationId="{519E4C42-0A8E-46BD-A496-3A641CFA7C93}"/>
          </ac:graphicFrameMkLst>
        </pc:graphicFrameChg>
      </pc:sldChg>
    </pc:docChg>
  </pc:docChgLst>
  <pc:docChgLst>
    <pc:chgData name="Yoonjoung Choi (yj.choi@isquared.global)" userId="S::yj.choi_isquared.global#ext#@worldhealthorg.onmicrosoft.com::bf92ca8f-a687-4b65-9a68-9de8db2bcc99" providerId="AD" clId="Web-{2078A39C-25B4-4B28-6F7B-438BCE908131}"/>
    <pc:docChg chg="modSld">
      <pc:chgData name="Yoonjoung Choi (yj.choi@isquared.global)" userId="S::yj.choi_isquared.global#ext#@worldhealthorg.onmicrosoft.com::bf92ca8f-a687-4b65-9a68-9de8db2bcc99" providerId="AD" clId="Web-{2078A39C-25B4-4B28-6F7B-438BCE908131}" dt="2021-01-30T20:52:52.283" v="1" actId="20577"/>
      <pc:docMkLst>
        <pc:docMk/>
      </pc:docMkLst>
      <pc:sldChg chg="modSp">
        <pc:chgData name="Yoonjoung Choi (yj.choi@isquared.global)" userId="S::yj.choi_isquared.global#ext#@worldhealthorg.onmicrosoft.com::bf92ca8f-a687-4b65-9a68-9de8db2bcc99" providerId="AD" clId="Web-{2078A39C-25B4-4B28-6F7B-438BCE908131}" dt="2021-01-30T20:52:52.283" v="1" actId="20577"/>
        <pc:sldMkLst>
          <pc:docMk/>
          <pc:sldMk cId="2882947938" sldId="2147374733"/>
        </pc:sldMkLst>
        <pc:spChg chg="mod">
          <ac:chgData name="Yoonjoung Choi (yj.choi@isquared.global)" userId="S::yj.choi_isquared.global#ext#@worldhealthorg.onmicrosoft.com::bf92ca8f-a687-4b65-9a68-9de8db2bcc99" providerId="AD" clId="Web-{2078A39C-25B4-4B28-6F7B-438BCE908131}" dt="2021-01-30T20:52:52.283" v="1" actId="20577"/>
          <ac:spMkLst>
            <pc:docMk/>
            <pc:sldMk cId="2882947938" sldId="2147374733"/>
            <ac:spMk id="5" creationId="{00000000-0000-0000-0000-000000000000}"/>
          </ac:spMkLst>
        </pc:spChg>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4" dt="2021-01-24T13:16:16.765" idx="4">
    <p:pos x="10" y="10"/>
    <p:text>I streamlined the slide. more can be done.  Also, sesseion 3A and 3B will be in each country, by survey mangers.  Other session are used by HQ and.or regional partners.</p:text>
    <p:extLst>
      <p:ext uri="{C676402C-5697-4E1C-873F-D02D1690AC5C}">
        <p15:threadingInfo xmlns:p15="http://schemas.microsoft.com/office/powerpoint/2012/main" timeZoneBias="300"/>
      </p:ext>
    </p:extLst>
  </p:cm>
  <p:cm authorId="5" dt="2021-01-26T11:20:42.995" idx="7">
    <p:pos x="10" y="106"/>
    <p:text>YJ, do you have an outline in mind for for 2A or would you like me to come up with something?
</p:text>
    <p:extLst>
      <p:ext uri="{C676402C-5697-4E1C-873F-D02D1690AC5C}">
        <p15:threadingInfo xmlns:p15="http://schemas.microsoft.com/office/powerpoint/2012/main" timeZoneBias="480">
          <p15:parentCm authorId="4" idx="4"/>
        </p15:threadingInfo>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3" dt="2021-01-18T13:48:05.184" idx="5">
    <p:pos x="7131" y="1658"/>
    <p:text>I'm not sure I understand this bullet point "In a sample of sentinel facilities stratified by facility type (hospital, primary care, long-term care), managing authority (public/private) and geographic area (rural/urban)"</p:text>
    <p:extLst>
      <p:ext uri="{C676402C-5697-4E1C-873F-D02D1690AC5C}">
        <p15:threadingInfo xmlns:p15="http://schemas.microsoft.com/office/powerpoint/2012/main" timeZoneBias="0"/>
      </p:ext>
    </p:extLst>
  </p:cm>
  <p:cm authorId="4" dt="2021-01-24T16:44:59.605" idx="9">
    <p:pos x="7131" y="1754"/>
    <p:text>Data collection in select sentinel facilities, that are sampled based on analysis domain by facility type (hospital, primary care, long-term care), managing authority (public/private) or geographic area (rural/urban)</p:text>
    <p:extLst>
      <p:ext uri="{C676402C-5697-4E1C-873F-D02D1690AC5C}">
        <p15:threadingInfo xmlns:p15="http://schemas.microsoft.com/office/powerpoint/2012/main" timeZoneBias="300">
          <p15:parentCm authorId="3" idx="5"/>
        </p15:threadingInfo>
      </p:ext>
    </p:extLst>
  </p:cm>
  <p:cm authorId="5" dt="2021-01-26T12:31:05.687" idx="8">
    <p:pos x="7131" y="1850"/>
    <p:text>Thanks, this cleared it up.
</p:text>
    <p:extLst>
      <p:ext uri="{C676402C-5697-4E1C-873F-D02D1690AC5C}">
        <p15:threadingInfo xmlns:p15="http://schemas.microsoft.com/office/powerpoint/2012/main" timeZoneBias="480">
          <p15:parentCm authorId="3" idx="5"/>
        </p15:threadingInfo>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5" dt="2021-01-26T15:31:55.804" idx="17">
    <p:pos x="10" y="10"/>
    <p:text>Should there be anything on this slide?
</p:text>
    <p:extLst>
      <p:ext uri="{C676402C-5697-4E1C-873F-D02D1690AC5C}">
        <p15:threadingInfo xmlns:p15="http://schemas.microsoft.com/office/powerpoint/2012/main" timeZoneBias="480"/>
      </p:ext>
    </p:extLs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66E67E0-A6D6-4166-B238-7BBA999E5287}"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US"/>
        </a:p>
      </dgm:t>
    </dgm:pt>
    <dgm:pt modelId="{ECBD2726-5139-48B4-A467-093A189C451D}">
      <dgm:prSet phldrT="[Text]"/>
      <dgm:spPr/>
      <dgm:t>
        <a:bodyPr/>
        <a:lstStyle/>
        <a:p>
          <a:r>
            <a:rPr lang="en-US"/>
            <a:t>Inform action plans and policy dialogues</a:t>
          </a:r>
        </a:p>
      </dgm:t>
    </dgm:pt>
    <dgm:pt modelId="{59C60345-2609-47AA-B4C0-360C60124F36}" type="parTrans" cxnId="{E43B36A9-476E-494F-8E7F-FCD7F6AE2BCC}">
      <dgm:prSet/>
      <dgm:spPr/>
      <dgm:t>
        <a:bodyPr/>
        <a:lstStyle/>
        <a:p>
          <a:endParaRPr lang="en-US"/>
        </a:p>
      </dgm:t>
    </dgm:pt>
    <dgm:pt modelId="{149E73D3-637B-4DCC-AB1D-078521E1CC0C}" type="sibTrans" cxnId="{E43B36A9-476E-494F-8E7F-FCD7F6AE2BCC}">
      <dgm:prSet/>
      <dgm:spPr/>
      <dgm:t>
        <a:bodyPr/>
        <a:lstStyle/>
        <a:p>
          <a:endParaRPr lang="en-US"/>
        </a:p>
      </dgm:t>
    </dgm:pt>
    <dgm:pt modelId="{644FF58E-3ACE-48C1-9C7B-BE94CB0D2927}">
      <dgm:prSet phldrT="[Text]"/>
      <dgm:spPr/>
      <dgm:t>
        <a:bodyPr/>
        <a:lstStyle/>
        <a:p>
          <a:r>
            <a:rPr lang="en-US"/>
            <a:t>Phone interviews with online data entry</a:t>
          </a:r>
        </a:p>
      </dgm:t>
    </dgm:pt>
    <dgm:pt modelId="{86F14ECD-6D22-454D-8721-4EA1094AD593}" type="parTrans" cxnId="{9529E4F0-ACBD-46D1-B938-4DFF319A6B8D}">
      <dgm:prSet/>
      <dgm:spPr/>
      <dgm:t>
        <a:bodyPr/>
        <a:lstStyle/>
        <a:p>
          <a:endParaRPr lang="en-US"/>
        </a:p>
      </dgm:t>
    </dgm:pt>
    <dgm:pt modelId="{F5C43E5E-528E-45EC-819F-2C75D0F4BCC0}" type="sibTrans" cxnId="{9529E4F0-ACBD-46D1-B938-4DFF319A6B8D}">
      <dgm:prSet/>
      <dgm:spPr/>
      <dgm:t>
        <a:bodyPr/>
        <a:lstStyle/>
        <a:p>
          <a:endParaRPr lang="en-US"/>
        </a:p>
      </dgm:t>
    </dgm:pt>
    <dgm:pt modelId="{5FB34CAA-DAAB-4240-A2D4-40E688A02145}">
      <dgm:prSet phldrT="[Text]"/>
      <dgm:spPr/>
      <dgm:t>
        <a:bodyPr/>
        <a:lstStyle/>
        <a:p>
          <a:r>
            <a:rPr lang="en-US"/>
            <a:t>Daily data download and database consolidation</a:t>
          </a:r>
        </a:p>
      </dgm:t>
    </dgm:pt>
    <dgm:pt modelId="{AA38242E-62F2-4207-A35B-6CE0BA5CB868}" type="parTrans" cxnId="{B5206D7A-0A8B-4F40-878C-BEF1FB5CE112}">
      <dgm:prSet/>
      <dgm:spPr/>
      <dgm:t>
        <a:bodyPr/>
        <a:lstStyle/>
        <a:p>
          <a:endParaRPr lang="en-US"/>
        </a:p>
      </dgm:t>
    </dgm:pt>
    <dgm:pt modelId="{2F9D9653-8FE5-4B2A-A042-0AC671CEEBC8}" type="sibTrans" cxnId="{B5206D7A-0A8B-4F40-878C-BEF1FB5CE112}">
      <dgm:prSet/>
      <dgm:spPr/>
      <dgm:t>
        <a:bodyPr/>
        <a:lstStyle/>
        <a:p>
          <a:endParaRPr lang="en-US"/>
        </a:p>
      </dgm:t>
    </dgm:pt>
    <dgm:pt modelId="{7DE59E64-69DE-4AE8-B3AF-2097A73305BF}">
      <dgm:prSet phldrT="[Text]"/>
      <dgm:spPr/>
      <dgm:t>
        <a:bodyPr/>
        <a:lstStyle/>
        <a:p>
          <a:r>
            <a:rPr lang="en-US"/>
            <a:t>Data feeds into automated chartbooks/ dashboard</a:t>
          </a:r>
        </a:p>
      </dgm:t>
    </dgm:pt>
    <dgm:pt modelId="{CE84B13F-0955-4E91-AB94-86CF091ECD57}" type="parTrans" cxnId="{0E07A15A-1669-4B31-BAD4-BAB7E7C5C1EE}">
      <dgm:prSet/>
      <dgm:spPr/>
      <dgm:t>
        <a:bodyPr/>
        <a:lstStyle/>
        <a:p>
          <a:endParaRPr lang="en-US"/>
        </a:p>
      </dgm:t>
    </dgm:pt>
    <dgm:pt modelId="{22DF3624-E469-424D-9356-F3CEB32583EE}" type="sibTrans" cxnId="{0E07A15A-1669-4B31-BAD4-BAB7E7C5C1EE}">
      <dgm:prSet/>
      <dgm:spPr/>
      <dgm:t>
        <a:bodyPr/>
        <a:lstStyle/>
        <a:p>
          <a:endParaRPr lang="en-US"/>
        </a:p>
      </dgm:t>
    </dgm:pt>
    <dgm:pt modelId="{68325FA3-08FA-4399-A32A-B009CD7ACB77}" type="pres">
      <dgm:prSet presAssocID="{F66E67E0-A6D6-4166-B238-7BBA999E5287}" presName="cycle" presStyleCnt="0">
        <dgm:presLayoutVars>
          <dgm:dir/>
          <dgm:resizeHandles val="exact"/>
        </dgm:presLayoutVars>
      </dgm:prSet>
      <dgm:spPr/>
    </dgm:pt>
    <dgm:pt modelId="{FD79F45B-27FD-41B5-B9F8-1B9A22A5F31C}" type="pres">
      <dgm:prSet presAssocID="{5FB34CAA-DAAB-4240-A2D4-40E688A02145}" presName="dummy" presStyleCnt="0"/>
      <dgm:spPr/>
    </dgm:pt>
    <dgm:pt modelId="{5D9B22D0-9EFF-438B-B559-AE65716E7F1F}" type="pres">
      <dgm:prSet presAssocID="{5FB34CAA-DAAB-4240-A2D4-40E688A02145}" presName="node" presStyleLbl="revTx" presStyleIdx="0" presStyleCnt="4">
        <dgm:presLayoutVars>
          <dgm:bulletEnabled val="1"/>
        </dgm:presLayoutVars>
      </dgm:prSet>
      <dgm:spPr/>
    </dgm:pt>
    <dgm:pt modelId="{D1F73459-2D11-4747-8BF0-CC6507D57798}" type="pres">
      <dgm:prSet presAssocID="{2F9D9653-8FE5-4B2A-A042-0AC671CEEBC8}" presName="sibTrans" presStyleLbl="node1" presStyleIdx="0" presStyleCnt="4"/>
      <dgm:spPr/>
    </dgm:pt>
    <dgm:pt modelId="{35238148-8E0E-42AE-A78C-D2E234FCCE01}" type="pres">
      <dgm:prSet presAssocID="{7DE59E64-69DE-4AE8-B3AF-2097A73305BF}" presName="dummy" presStyleCnt="0"/>
      <dgm:spPr/>
    </dgm:pt>
    <dgm:pt modelId="{980C4912-2DEF-46D4-AF15-A1768C7D0145}" type="pres">
      <dgm:prSet presAssocID="{7DE59E64-69DE-4AE8-B3AF-2097A73305BF}" presName="node" presStyleLbl="revTx" presStyleIdx="1" presStyleCnt="4">
        <dgm:presLayoutVars>
          <dgm:bulletEnabled val="1"/>
        </dgm:presLayoutVars>
      </dgm:prSet>
      <dgm:spPr/>
    </dgm:pt>
    <dgm:pt modelId="{29BB5FE7-E240-4B4F-9D66-FBFF37BA9F52}" type="pres">
      <dgm:prSet presAssocID="{22DF3624-E469-424D-9356-F3CEB32583EE}" presName="sibTrans" presStyleLbl="node1" presStyleIdx="1" presStyleCnt="4"/>
      <dgm:spPr/>
    </dgm:pt>
    <dgm:pt modelId="{A4A18283-56AF-45CE-882C-347FB91EF634}" type="pres">
      <dgm:prSet presAssocID="{ECBD2726-5139-48B4-A467-093A189C451D}" presName="dummy" presStyleCnt="0"/>
      <dgm:spPr/>
    </dgm:pt>
    <dgm:pt modelId="{379015CE-EFCE-42F2-AFB6-4D6537F5A413}" type="pres">
      <dgm:prSet presAssocID="{ECBD2726-5139-48B4-A467-093A189C451D}" presName="node" presStyleLbl="revTx" presStyleIdx="2" presStyleCnt="4">
        <dgm:presLayoutVars>
          <dgm:bulletEnabled val="1"/>
        </dgm:presLayoutVars>
      </dgm:prSet>
      <dgm:spPr/>
    </dgm:pt>
    <dgm:pt modelId="{7E8434F2-FE81-4FC3-B5BE-1AD027DF0BDD}" type="pres">
      <dgm:prSet presAssocID="{149E73D3-637B-4DCC-AB1D-078521E1CC0C}" presName="sibTrans" presStyleLbl="node1" presStyleIdx="2" presStyleCnt="4"/>
      <dgm:spPr/>
    </dgm:pt>
    <dgm:pt modelId="{F809A824-B8B3-4704-9740-E19A3D2D1D3C}" type="pres">
      <dgm:prSet presAssocID="{644FF58E-3ACE-48C1-9C7B-BE94CB0D2927}" presName="dummy" presStyleCnt="0"/>
      <dgm:spPr/>
    </dgm:pt>
    <dgm:pt modelId="{8A34A67B-07E2-40CC-A59D-8430C50FF98B}" type="pres">
      <dgm:prSet presAssocID="{644FF58E-3ACE-48C1-9C7B-BE94CB0D2927}" presName="node" presStyleLbl="revTx" presStyleIdx="3" presStyleCnt="4">
        <dgm:presLayoutVars>
          <dgm:bulletEnabled val="1"/>
        </dgm:presLayoutVars>
      </dgm:prSet>
      <dgm:spPr/>
    </dgm:pt>
    <dgm:pt modelId="{EA6B16AB-D99A-4212-B8CA-F8554176960E}" type="pres">
      <dgm:prSet presAssocID="{F5C43E5E-528E-45EC-819F-2C75D0F4BCC0}" presName="sibTrans" presStyleLbl="node1" presStyleIdx="3" presStyleCnt="4"/>
      <dgm:spPr/>
    </dgm:pt>
  </dgm:ptLst>
  <dgm:cxnLst>
    <dgm:cxn modelId="{0F68B601-7367-4B9C-8177-C06FF251A6D7}" type="presOf" srcId="{149E73D3-637B-4DCC-AB1D-078521E1CC0C}" destId="{7E8434F2-FE81-4FC3-B5BE-1AD027DF0BDD}" srcOrd="0" destOrd="0" presId="urn:microsoft.com/office/officeart/2005/8/layout/cycle1"/>
    <dgm:cxn modelId="{E4CB1004-F0F0-47C4-B251-6BC3B6F2188E}" type="presOf" srcId="{2F9D9653-8FE5-4B2A-A042-0AC671CEEBC8}" destId="{D1F73459-2D11-4747-8BF0-CC6507D57798}" srcOrd="0" destOrd="0" presId="urn:microsoft.com/office/officeart/2005/8/layout/cycle1"/>
    <dgm:cxn modelId="{5DC4B84D-A6C8-417D-8DC9-C82FFA0191FF}" type="presOf" srcId="{F5C43E5E-528E-45EC-819F-2C75D0F4BCC0}" destId="{EA6B16AB-D99A-4212-B8CA-F8554176960E}" srcOrd="0" destOrd="0" presId="urn:microsoft.com/office/officeart/2005/8/layout/cycle1"/>
    <dgm:cxn modelId="{B5206D7A-0A8B-4F40-878C-BEF1FB5CE112}" srcId="{F66E67E0-A6D6-4166-B238-7BBA999E5287}" destId="{5FB34CAA-DAAB-4240-A2D4-40E688A02145}" srcOrd="0" destOrd="0" parTransId="{AA38242E-62F2-4207-A35B-6CE0BA5CB868}" sibTransId="{2F9D9653-8FE5-4B2A-A042-0AC671CEEBC8}"/>
    <dgm:cxn modelId="{0E07A15A-1669-4B31-BAD4-BAB7E7C5C1EE}" srcId="{F66E67E0-A6D6-4166-B238-7BBA999E5287}" destId="{7DE59E64-69DE-4AE8-B3AF-2097A73305BF}" srcOrd="1" destOrd="0" parTransId="{CE84B13F-0955-4E91-AB94-86CF091ECD57}" sibTransId="{22DF3624-E469-424D-9356-F3CEB32583EE}"/>
    <dgm:cxn modelId="{1A1F4EA3-8FD0-4C78-AA3A-312B66148BDC}" type="presOf" srcId="{7DE59E64-69DE-4AE8-B3AF-2097A73305BF}" destId="{980C4912-2DEF-46D4-AF15-A1768C7D0145}" srcOrd="0" destOrd="0" presId="urn:microsoft.com/office/officeart/2005/8/layout/cycle1"/>
    <dgm:cxn modelId="{E43B36A9-476E-494F-8E7F-FCD7F6AE2BCC}" srcId="{F66E67E0-A6D6-4166-B238-7BBA999E5287}" destId="{ECBD2726-5139-48B4-A467-093A189C451D}" srcOrd="2" destOrd="0" parTransId="{59C60345-2609-47AA-B4C0-360C60124F36}" sibTransId="{149E73D3-637B-4DCC-AB1D-078521E1CC0C}"/>
    <dgm:cxn modelId="{B03FE4B3-2F78-4834-8E4A-494D0165138C}" type="presOf" srcId="{22DF3624-E469-424D-9356-F3CEB32583EE}" destId="{29BB5FE7-E240-4B4F-9D66-FBFF37BA9F52}" srcOrd="0" destOrd="0" presId="urn:microsoft.com/office/officeart/2005/8/layout/cycle1"/>
    <dgm:cxn modelId="{91174BC5-A861-4C0C-9968-8C03A1FD9EFD}" type="presOf" srcId="{5FB34CAA-DAAB-4240-A2D4-40E688A02145}" destId="{5D9B22D0-9EFF-438B-B559-AE65716E7F1F}" srcOrd="0" destOrd="0" presId="urn:microsoft.com/office/officeart/2005/8/layout/cycle1"/>
    <dgm:cxn modelId="{549730CA-B9BD-4DA2-9C8E-64C927506476}" type="presOf" srcId="{ECBD2726-5139-48B4-A467-093A189C451D}" destId="{379015CE-EFCE-42F2-AFB6-4D6537F5A413}" srcOrd="0" destOrd="0" presId="urn:microsoft.com/office/officeart/2005/8/layout/cycle1"/>
    <dgm:cxn modelId="{3E986BD7-6820-438A-BB01-6A5C310EA498}" type="presOf" srcId="{F66E67E0-A6D6-4166-B238-7BBA999E5287}" destId="{68325FA3-08FA-4399-A32A-B009CD7ACB77}" srcOrd="0" destOrd="0" presId="urn:microsoft.com/office/officeart/2005/8/layout/cycle1"/>
    <dgm:cxn modelId="{9529E4F0-ACBD-46D1-B938-4DFF319A6B8D}" srcId="{F66E67E0-A6D6-4166-B238-7BBA999E5287}" destId="{644FF58E-3ACE-48C1-9C7B-BE94CB0D2927}" srcOrd="3" destOrd="0" parTransId="{86F14ECD-6D22-454D-8721-4EA1094AD593}" sibTransId="{F5C43E5E-528E-45EC-819F-2C75D0F4BCC0}"/>
    <dgm:cxn modelId="{B108CEF5-5760-4C1E-AB26-36624D1254B7}" type="presOf" srcId="{644FF58E-3ACE-48C1-9C7B-BE94CB0D2927}" destId="{8A34A67B-07E2-40CC-A59D-8430C50FF98B}" srcOrd="0" destOrd="0" presId="urn:microsoft.com/office/officeart/2005/8/layout/cycle1"/>
    <dgm:cxn modelId="{6AF9FD6E-5B38-4960-98D7-A2915C9F3B9B}" type="presParOf" srcId="{68325FA3-08FA-4399-A32A-B009CD7ACB77}" destId="{FD79F45B-27FD-41B5-B9F8-1B9A22A5F31C}" srcOrd="0" destOrd="0" presId="urn:microsoft.com/office/officeart/2005/8/layout/cycle1"/>
    <dgm:cxn modelId="{D326E337-8960-4EF0-BE4E-9A135CD2C0B1}" type="presParOf" srcId="{68325FA3-08FA-4399-A32A-B009CD7ACB77}" destId="{5D9B22D0-9EFF-438B-B559-AE65716E7F1F}" srcOrd="1" destOrd="0" presId="urn:microsoft.com/office/officeart/2005/8/layout/cycle1"/>
    <dgm:cxn modelId="{D6DFE895-BB13-4626-88A4-F28315A8492E}" type="presParOf" srcId="{68325FA3-08FA-4399-A32A-B009CD7ACB77}" destId="{D1F73459-2D11-4747-8BF0-CC6507D57798}" srcOrd="2" destOrd="0" presId="urn:microsoft.com/office/officeart/2005/8/layout/cycle1"/>
    <dgm:cxn modelId="{FD82D430-CB76-4ABE-85B3-4573675AB9FD}" type="presParOf" srcId="{68325FA3-08FA-4399-A32A-B009CD7ACB77}" destId="{35238148-8E0E-42AE-A78C-D2E234FCCE01}" srcOrd="3" destOrd="0" presId="urn:microsoft.com/office/officeart/2005/8/layout/cycle1"/>
    <dgm:cxn modelId="{709C6F2B-FAFE-48B4-90ED-66340752B5E2}" type="presParOf" srcId="{68325FA3-08FA-4399-A32A-B009CD7ACB77}" destId="{980C4912-2DEF-46D4-AF15-A1768C7D0145}" srcOrd="4" destOrd="0" presId="urn:microsoft.com/office/officeart/2005/8/layout/cycle1"/>
    <dgm:cxn modelId="{82B7F667-2BE6-478B-B6FC-458DBD19F4F6}" type="presParOf" srcId="{68325FA3-08FA-4399-A32A-B009CD7ACB77}" destId="{29BB5FE7-E240-4B4F-9D66-FBFF37BA9F52}" srcOrd="5" destOrd="0" presId="urn:microsoft.com/office/officeart/2005/8/layout/cycle1"/>
    <dgm:cxn modelId="{2064A70B-261A-4800-899C-7429F7AE2FD8}" type="presParOf" srcId="{68325FA3-08FA-4399-A32A-B009CD7ACB77}" destId="{A4A18283-56AF-45CE-882C-347FB91EF634}" srcOrd="6" destOrd="0" presId="urn:microsoft.com/office/officeart/2005/8/layout/cycle1"/>
    <dgm:cxn modelId="{C89DDC15-EA20-499A-B520-E934B3A78F0E}" type="presParOf" srcId="{68325FA3-08FA-4399-A32A-B009CD7ACB77}" destId="{379015CE-EFCE-42F2-AFB6-4D6537F5A413}" srcOrd="7" destOrd="0" presId="urn:microsoft.com/office/officeart/2005/8/layout/cycle1"/>
    <dgm:cxn modelId="{1B7F1CCC-A5E5-4334-85F2-49BE12DC715A}" type="presParOf" srcId="{68325FA3-08FA-4399-A32A-B009CD7ACB77}" destId="{7E8434F2-FE81-4FC3-B5BE-1AD027DF0BDD}" srcOrd="8" destOrd="0" presId="urn:microsoft.com/office/officeart/2005/8/layout/cycle1"/>
    <dgm:cxn modelId="{9CF75D42-0D55-4847-BFE5-9A6A67D835BA}" type="presParOf" srcId="{68325FA3-08FA-4399-A32A-B009CD7ACB77}" destId="{F809A824-B8B3-4704-9740-E19A3D2D1D3C}" srcOrd="9" destOrd="0" presId="urn:microsoft.com/office/officeart/2005/8/layout/cycle1"/>
    <dgm:cxn modelId="{A7EA7BBE-F716-43D4-A339-8689CF522169}" type="presParOf" srcId="{68325FA3-08FA-4399-A32A-B009CD7ACB77}" destId="{8A34A67B-07E2-40CC-A59D-8430C50FF98B}" srcOrd="10" destOrd="0" presId="urn:microsoft.com/office/officeart/2005/8/layout/cycle1"/>
    <dgm:cxn modelId="{41567EDC-9A4D-44A1-AF37-2381D3497155}" type="presParOf" srcId="{68325FA3-08FA-4399-A32A-B009CD7ACB77}" destId="{EA6B16AB-D99A-4212-B8CA-F8554176960E}" srcOrd="11" destOrd="0" presId="urn:microsoft.com/office/officeart/2005/8/layout/cycle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4F086B1-0438-43A9-A0A4-0122CFD02E04}" type="doc">
      <dgm:prSet loTypeId="urn:microsoft.com/office/officeart/2005/8/layout/process2" loCatId="process" qsTypeId="urn:microsoft.com/office/officeart/2005/8/quickstyle/simple1" qsCatId="simple" csTypeId="urn:microsoft.com/office/officeart/2005/8/colors/accent1_2" csCatId="accent1" phldr="1"/>
      <dgm:spPr/>
      <dgm:t>
        <a:bodyPr/>
        <a:lstStyle/>
        <a:p>
          <a:endParaRPr lang="en-US"/>
        </a:p>
      </dgm:t>
    </dgm:pt>
    <dgm:pt modelId="{40D5C28B-E633-46CE-B1A7-A33D438F395C}">
      <dgm:prSet custT="1"/>
      <dgm:spPr/>
      <dgm:t>
        <a:bodyPr/>
        <a:lstStyle/>
        <a:p>
          <a:r>
            <a:rPr lang="en-US" sz="1700" b="1"/>
            <a:t>1. Determine the sample frame (eligible facilities)</a:t>
          </a:r>
        </a:p>
      </dgm:t>
    </dgm:pt>
    <dgm:pt modelId="{69BC7AE7-C3B3-42C3-A68D-7C77FF20FDD0}" type="parTrans" cxnId="{EBD7903C-AF65-4838-9DC4-203012225557}">
      <dgm:prSet/>
      <dgm:spPr/>
      <dgm:t>
        <a:bodyPr/>
        <a:lstStyle/>
        <a:p>
          <a:endParaRPr lang="en-US" sz="1700" b="1"/>
        </a:p>
      </dgm:t>
    </dgm:pt>
    <dgm:pt modelId="{4F3C3E4B-15F6-4528-9DB2-A85E7E287C91}" type="sibTrans" cxnId="{EBD7903C-AF65-4838-9DC4-203012225557}">
      <dgm:prSet custT="1"/>
      <dgm:spPr/>
      <dgm:t>
        <a:bodyPr/>
        <a:lstStyle/>
        <a:p>
          <a:endParaRPr lang="en-US" sz="1700" b="1"/>
        </a:p>
      </dgm:t>
    </dgm:pt>
    <dgm:pt modelId="{E273BB6A-24BF-423F-B362-612B41DEFE50}">
      <dgm:prSet custT="1"/>
      <dgm:spPr/>
      <dgm:t>
        <a:bodyPr/>
        <a:lstStyle/>
        <a:p>
          <a:r>
            <a:rPr lang="en-US" sz="1700" b="1"/>
            <a:t>2. Determine the sampling domains and strata</a:t>
          </a:r>
        </a:p>
      </dgm:t>
    </dgm:pt>
    <dgm:pt modelId="{D4735E69-DD0C-44D9-96A3-31206EAF1284}" type="parTrans" cxnId="{942153D3-9B04-4487-B5AF-A2A5B8A92DF1}">
      <dgm:prSet/>
      <dgm:spPr/>
      <dgm:t>
        <a:bodyPr/>
        <a:lstStyle/>
        <a:p>
          <a:endParaRPr lang="en-US" sz="1700" b="1"/>
        </a:p>
      </dgm:t>
    </dgm:pt>
    <dgm:pt modelId="{C88E942E-98B3-4E5F-AA53-81616301142A}" type="sibTrans" cxnId="{942153D3-9B04-4487-B5AF-A2A5B8A92DF1}">
      <dgm:prSet custT="1"/>
      <dgm:spPr/>
      <dgm:t>
        <a:bodyPr/>
        <a:lstStyle/>
        <a:p>
          <a:endParaRPr lang="en-US" sz="1700" b="1"/>
        </a:p>
      </dgm:t>
    </dgm:pt>
    <dgm:pt modelId="{7B8DC83B-8E8C-49A5-9CA4-1E41E3A86A0A}">
      <dgm:prSet custT="1"/>
      <dgm:spPr/>
      <dgm:t>
        <a:bodyPr/>
        <a:lstStyle/>
        <a:p>
          <a:r>
            <a:rPr lang="en-US" sz="1700" b="1"/>
            <a:t>3. Determine the sample size</a:t>
          </a:r>
        </a:p>
      </dgm:t>
    </dgm:pt>
    <dgm:pt modelId="{10B96E1C-7088-49D9-B381-C25B156E5F08}" type="parTrans" cxnId="{F2ADD67D-3B35-4A47-8840-F008DEC8CB28}">
      <dgm:prSet/>
      <dgm:spPr/>
      <dgm:t>
        <a:bodyPr/>
        <a:lstStyle/>
        <a:p>
          <a:endParaRPr lang="en-US" sz="1700" b="1"/>
        </a:p>
      </dgm:t>
    </dgm:pt>
    <dgm:pt modelId="{9B936C59-4E1E-4B87-BB24-F7A0BFAD8983}" type="sibTrans" cxnId="{F2ADD67D-3B35-4A47-8840-F008DEC8CB28}">
      <dgm:prSet custT="1"/>
      <dgm:spPr/>
      <dgm:t>
        <a:bodyPr/>
        <a:lstStyle/>
        <a:p>
          <a:endParaRPr lang="en-US" sz="1700" b="1"/>
        </a:p>
      </dgm:t>
    </dgm:pt>
    <dgm:pt modelId="{34E654A6-BBF0-4A3B-9415-A944DCCF7A1A}">
      <dgm:prSet custT="1"/>
      <dgm:spPr/>
      <dgm:t>
        <a:bodyPr/>
        <a:lstStyle/>
        <a:p>
          <a:r>
            <a:rPr lang="en-US" sz="1700" b="1"/>
            <a:t>4. Select sentinel facilities</a:t>
          </a:r>
        </a:p>
      </dgm:t>
    </dgm:pt>
    <dgm:pt modelId="{AC5299BC-3DA5-4FD1-BFED-5560C82AB3EF}" type="parTrans" cxnId="{0A2964D7-EF25-48B1-8614-033F000D2EC3}">
      <dgm:prSet/>
      <dgm:spPr/>
    </dgm:pt>
    <dgm:pt modelId="{4E42379E-FA23-43EC-828D-A7D1D0EF7199}" type="sibTrans" cxnId="{0A2964D7-EF25-48B1-8614-033F000D2EC3}">
      <dgm:prSet/>
      <dgm:spPr/>
    </dgm:pt>
    <dgm:pt modelId="{B89C342A-495B-44A1-AB7A-C4D23CE155E3}" type="pres">
      <dgm:prSet presAssocID="{B4F086B1-0438-43A9-A0A4-0122CFD02E04}" presName="linearFlow" presStyleCnt="0">
        <dgm:presLayoutVars>
          <dgm:resizeHandles val="exact"/>
        </dgm:presLayoutVars>
      </dgm:prSet>
      <dgm:spPr/>
    </dgm:pt>
    <dgm:pt modelId="{D29DA4A1-7D19-49C2-A749-0B31C7080402}" type="pres">
      <dgm:prSet presAssocID="{40D5C28B-E633-46CE-B1A7-A33D438F395C}" presName="node" presStyleLbl="node1" presStyleIdx="0" presStyleCnt="4" custScaleX="263784">
        <dgm:presLayoutVars>
          <dgm:bulletEnabled val="1"/>
        </dgm:presLayoutVars>
      </dgm:prSet>
      <dgm:spPr/>
    </dgm:pt>
    <dgm:pt modelId="{9A6A875F-2072-4A75-8C23-D1273B21B18C}" type="pres">
      <dgm:prSet presAssocID="{4F3C3E4B-15F6-4528-9DB2-A85E7E287C91}" presName="sibTrans" presStyleLbl="sibTrans2D1" presStyleIdx="0" presStyleCnt="3"/>
      <dgm:spPr/>
    </dgm:pt>
    <dgm:pt modelId="{0D110F9A-8A89-4C9F-BAAB-0A7193430B2D}" type="pres">
      <dgm:prSet presAssocID="{4F3C3E4B-15F6-4528-9DB2-A85E7E287C91}" presName="connectorText" presStyleLbl="sibTrans2D1" presStyleIdx="0" presStyleCnt="3"/>
      <dgm:spPr/>
    </dgm:pt>
    <dgm:pt modelId="{D091BA0E-B152-4419-8EED-BF673522DD6E}" type="pres">
      <dgm:prSet presAssocID="{E273BB6A-24BF-423F-B362-612B41DEFE50}" presName="node" presStyleLbl="node1" presStyleIdx="1" presStyleCnt="4" custScaleX="263784">
        <dgm:presLayoutVars>
          <dgm:bulletEnabled val="1"/>
        </dgm:presLayoutVars>
      </dgm:prSet>
      <dgm:spPr/>
    </dgm:pt>
    <dgm:pt modelId="{38BEFC5F-5DD0-4422-B8B6-13513D1B2AEE}" type="pres">
      <dgm:prSet presAssocID="{C88E942E-98B3-4E5F-AA53-81616301142A}" presName="sibTrans" presStyleLbl="sibTrans2D1" presStyleIdx="1" presStyleCnt="3"/>
      <dgm:spPr/>
    </dgm:pt>
    <dgm:pt modelId="{977FC257-D01B-4D65-B15A-6414C6D8653C}" type="pres">
      <dgm:prSet presAssocID="{C88E942E-98B3-4E5F-AA53-81616301142A}" presName="connectorText" presStyleLbl="sibTrans2D1" presStyleIdx="1" presStyleCnt="3"/>
      <dgm:spPr/>
    </dgm:pt>
    <dgm:pt modelId="{A6F0CFCF-8305-473C-BA81-E6B18BAD3DC4}" type="pres">
      <dgm:prSet presAssocID="{7B8DC83B-8E8C-49A5-9CA4-1E41E3A86A0A}" presName="node" presStyleLbl="node1" presStyleIdx="2" presStyleCnt="4" custScaleX="263784">
        <dgm:presLayoutVars>
          <dgm:bulletEnabled val="1"/>
        </dgm:presLayoutVars>
      </dgm:prSet>
      <dgm:spPr/>
    </dgm:pt>
    <dgm:pt modelId="{BC1AB69E-6232-4B59-96EA-27E55247CCC8}" type="pres">
      <dgm:prSet presAssocID="{9B936C59-4E1E-4B87-BB24-F7A0BFAD8983}" presName="sibTrans" presStyleLbl="sibTrans2D1" presStyleIdx="2" presStyleCnt="3"/>
      <dgm:spPr/>
    </dgm:pt>
    <dgm:pt modelId="{F35CAA0D-FAB4-43B1-9EE8-D515D6A00073}" type="pres">
      <dgm:prSet presAssocID="{9B936C59-4E1E-4B87-BB24-F7A0BFAD8983}" presName="connectorText" presStyleLbl="sibTrans2D1" presStyleIdx="2" presStyleCnt="3"/>
      <dgm:spPr/>
    </dgm:pt>
    <dgm:pt modelId="{4504BA64-E08C-41A2-AA57-051754CD5F0D}" type="pres">
      <dgm:prSet presAssocID="{34E654A6-BBF0-4A3B-9415-A944DCCF7A1A}" presName="node" presStyleLbl="node1" presStyleIdx="3" presStyleCnt="4" custScaleX="263682">
        <dgm:presLayoutVars>
          <dgm:bulletEnabled val="1"/>
        </dgm:presLayoutVars>
      </dgm:prSet>
      <dgm:spPr/>
    </dgm:pt>
  </dgm:ptLst>
  <dgm:cxnLst>
    <dgm:cxn modelId="{D1AFD30A-9AF6-43A8-823E-6CFB7E116A18}" type="presOf" srcId="{E273BB6A-24BF-423F-B362-612B41DEFE50}" destId="{D091BA0E-B152-4419-8EED-BF673522DD6E}" srcOrd="0" destOrd="0" presId="urn:microsoft.com/office/officeart/2005/8/layout/process2"/>
    <dgm:cxn modelId="{122E3E0B-46D4-4909-936D-77B692190BD7}" type="presOf" srcId="{9B936C59-4E1E-4B87-BB24-F7A0BFAD8983}" destId="{BC1AB69E-6232-4B59-96EA-27E55247CCC8}" srcOrd="0" destOrd="0" presId="urn:microsoft.com/office/officeart/2005/8/layout/process2"/>
    <dgm:cxn modelId="{EBD7903C-AF65-4838-9DC4-203012225557}" srcId="{B4F086B1-0438-43A9-A0A4-0122CFD02E04}" destId="{40D5C28B-E633-46CE-B1A7-A33D438F395C}" srcOrd="0" destOrd="0" parTransId="{69BC7AE7-C3B3-42C3-A68D-7C77FF20FDD0}" sibTransId="{4F3C3E4B-15F6-4528-9DB2-A85E7E287C91}"/>
    <dgm:cxn modelId="{5B56FB6B-D368-41F1-9B4C-881D2379E5EE}" type="presOf" srcId="{4F3C3E4B-15F6-4528-9DB2-A85E7E287C91}" destId="{0D110F9A-8A89-4C9F-BAAB-0A7193430B2D}" srcOrd="1" destOrd="0" presId="urn:microsoft.com/office/officeart/2005/8/layout/process2"/>
    <dgm:cxn modelId="{3DC9AD72-993F-498C-A9FF-FDE214EA7731}" type="presOf" srcId="{B4F086B1-0438-43A9-A0A4-0122CFD02E04}" destId="{B89C342A-495B-44A1-AB7A-C4D23CE155E3}" srcOrd="0" destOrd="0" presId="urn:microsoft.com/office/officeart/2005/8/layout/process2"/>
    <dgm:cxn modelId="{29876E54-D254-49B6-AD15-DE99061C1C45}" type="presOf" srcId="{C88E942E-98B3-4E5F-AA53-81616301142A}" destId="{977FC257-D01B-4D65-B15A-6414C6D8653C}" srcOrd="1" destOrd="0" presId="urn:microsoft.com/office/officeart/2005/8/layout/process2"/>
    <dgm:cxn modelId="{86EA8B56-F6D9-4EF6-A308-A22261E60CFE}" type="presOf" srcId="{C88E942E-98B3-4E5F-AA53-81616301142A}" destId="{38BEFC5F-5DD0-4422-B8B6-13513D1B2AEE}" srcOrd="0" destOrd="0" presId="urn:microsoft.com/office/officeart/2005/8/layout/process2"/>
    <dgm:cxn modelId="{F2ADD67D-3B35-4A47-8840-F008DEC8CB28}" srcId="{B4F086B1-0438-43A9-A0A4-0122CFD02E04}" destId="{7B8DC83B-8E8C-49A5-9CA4-1E41E3A86A0A}" srcOrd="2" destOrd="0" parTransId="{10B96E1C-7088-49D9-B381-C25B156E5F08}" sibTransId="{9B936C59-4E1E-4B87-BB24-F7A0BFAD8983}"/>
    <dgm:cxn modelId="{14F9AFAB-74E1-452B-B93C-2AFE77F36EDA}" type="presOf" srcId="{4F3C3E4B-15F6-4528-9DB2-A85E7E287C91}" destId="{9A6A875F-2072-4A75-8C23-D1273B21B18C}" srcOrd="0" destOrd="0" presId="urn:microsoft.com/office/officeart/2005/8/layout/process2"/>
    <dgm:cxn modelId="{206FD1AD-722C-4F5F-95EE-EF02BD605461}" type="presOf" srcId="{7B8DC83B-8E8C-49A5-9CA4-1E41E3A86A0A}" destId="{A6F0CFCF-8305-473C-BA81-E6B18BAD3DC4}" srcOrd="0" destOrd="0" presId="urn:microsoft.com/office/officeart/2005/8/layout/process2"/>
    <dgm:cxn modelId="{030F11B6-FF00-4FE1-AE2E-64680854F94A}" type="presOf" srcId="{40D5C28B-E633-46CE-B1A7-A33D438F395C}" destId="{D29DA4A1-7D19-49C2-A749-0B31C7080402}" srcOrd="0" destOrd="0" presId="urn:microsoft.com/office/officeart/2005/8/layout/process2"/>
    <dgm:cxn modelId="{838FC5CC-615D-4C70-AE7A-6197470EC3A2}" type="presOf" srcId="{9B936C59-4E1E-4B87-BB24-F7A0BFAD8983}" destId="{F35CAA0D-FAB4-43B1-9EE8-D515D6A00073}" srcOrd="1" destOrd="0" presId="urn:microsoft.com/office/officeart/2005/8/layout/process2"/>
    <dgm:cxn modelId="{942153D3-9B04-4487-B5AF-A2A5B8A92DF1}" srcId="{B4F086B1-0438-43A9-A0A4-0122CFD02E04}" destId="{E273BB6A-24BF-423F-B362-612B41DEFE50}" srcOrd="1" destOrd="0" parTransId="{D4735E69-DD0C-44D9-96A3-31206EAF1284}" sibTransId="{C88E942E-98B3-4E5F-AA53-81616301142A}"/>
    <dgm:cxn modelId="{0A2964D7-EF25-48B1-8614-033F000D2EC3}" srcId="{B4F086B1-0438-43A9-A0A4-0122CFD02E04}" destId="{34E654A6-BBF0-4A3B-9415-A944DCCF7A1A}" srcOrd="3" destOrd="0" parTransId="{AC5299BC-3DA5-4FD1-BFED-5560C82AB3EF}" sibTransId="{4E42379E-FA23-43EC-828D-A7D1D0EF7199}"/>
    <dgm:cxn modelId="{155E6FF6-B8D0-4F17-96BE-46E44FA9292A}" type="presOf" srcId="{34E654A6-BBF0-4A3B-9415-A944DCCF7A1A}" destId="{4504BA64-E08C-41A2-AA57-051754CD5F0D}" srcOrd="0" destOrd="0" presId="urn:microsoft.com/office/officeart/2005/8/layout/process2"/>
    <dgm:cxn modelId="{342C9D60-D424-4B0A-A851-00D5CB9FA96F}" type="presParOf" srcId="{B89C342A-495B-44A1-AB7A-C4D23CE155E3}" destId="{D29DA4A1-7D19-49C2-A749-0B31C7080402}" srcOrd="0" destOrd="0" presId="urn:microsoft.com/office/officeart/2005/8/layout/process2"/>
    <dgm:cxn modelId="{35EA185A-2160-48CA-817C-040389F7EA1E}" type="presParOf" srcId="{B89C342A-495B-44A1-AB7A-C4D23CE155E3}" destId="{9A6A875F-2072-4A75-8C23-D1273B21B18C}" srcOrd="1" destOrd="0" presId="urn:microsoft.com/office/officeart/2005/8/layout/process2"/>
    <dgm:cxn modelId="{F39F9C4D-9269-46B3-A977-8C647860EEFF}" type="presParOf" srcId="{9A6A875F-2072-4A75-8C23-D1273B21B18C}" destId="{0D110F9A-8A89-4C9F-BAAB-0A7193430B2D}" srcOrd="0" destOrd="0" presId="urn:microsoft.com/office/officeart/2005/8/layout/process2"/>
    <dgm:cxn modelId="{757371EC-E1A5-4C46-AF02-FB9A4C9A366B}" type="presParOf" srcId="{B89C342A-495B-44A1-AB7A-C4D23CE155E3}" destId="{D091BA0E-B152-4419-8EED-BF673522DD6E}" srcOrd="2" destOrd="0" presId="urn:microsoft.com/office/officeart/2005/8/layout/process2"/>
    <dgm:cxn modelId="{624CA369-E1F7-4B14-B385-179D15562B61}" type="presParOf" srcId="{B89C342A-495B-44A1-AB7A-C4D23CE155E3}" destId="{38BEFC5F-5DD0-4422-B8B6-13513D1B2AEE}" srcOrd="3" destOrd="0" presId="urn:microsoft.com/office/officeart/2005/8/layout/process2"/>
    <dgm:cxn modelId="{729A6117-467D-4B78-9800-DDC3FEE03578}" type="presParOf" srcId="{38BEFC5F-5DD0-4422-B8B6-13513D1B2AEE}" destId="{977FC257-D01B-4D65-B15A-6414C6D8653C}" srcOrd="0" destOrd="0" presId="urn:microsoft.com/office/officeart/2005/8/layout/process2"/>
    <dgm:cxn modelId="{20895AAE-9856-4CBA-BDA0-ED4DBBEECA25}" type="presParOf" srcId="{B89C342A-495B-44A1-AB7A-C4D23CE155E3}" destId="{A6F0CFCF-8305-473C-BA81-E6B18BAD3DC4}" srcOrd="4" destOrd="0" presId="urn:microsoft.com/office/officeart/2005/8/layout/process2"/>
    <dgm:cxn modelId="{D6750CC4-6118-4BFD-AEDD-3459BAAD82D7}" type="presParOf" srcId="{B89C342A-495B-44A1-AB7A-C4D23CE155E3}" destId="{BC1AB69E-6232-4B59-96EA-27E55247CCC8}" srcOrd="5" destOrd="0" presId="urn:microsoft.com/office/officeart/2005/8/layout/process2"/>
    <dgm:cxn modelId="{4225E76D-8AD1-4710-BF96-71BBA6C287EE}" type="presParOf" srcId="{BC1AB69E-6232-4B59-96EA-27E55247CCC8}" destId="{F35CAA0D-FAB4-43B1-9EE8-D515D6A00073}" srcOrd="0" destOrd="0" presId="urn:microsoft.com/office/officeart/2005/8/layout/process2"/>
    <dgm:cxn modelId="{0B08F327-5C5C-4F90-A4C0-3BB2A060A897}" type="presParOf" srcId="{B89C342A-495B-44A1-AB7A-C4D23CE155E3}" destId="{4504BA64-E08C-41A2-AA57-051754CD5F0D}" srcOrd="6"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F36DDA6-9071-476C-8C28-B3FB08223083}" type="doc">
      <dgm:prSet loTypeId="urn:microsoft.com/office/officeart/2005/8/layout/bProcess3" loCatId="process" qsTypeId="urn:microsoft.com/office/officeart/2005/8/quickstyle/simple1" qsCatId="simple" csTypeId="urn:microsoft.com/office/officeart/2005/8/colors/accent1_2" csCatId="accent1" phldr="1"/>
      <dgm:spPr/>
      <dgm:t>
        <a:bodyPr/>
        <a:lstStyle/>
        <a:p>
          <a:endParaRPr lang="en-GB"/>
        </a:p>
      </dgm:t>
    </dgm:pt>
    <dgm:pt modelId="{E6430361-043D-4B28-9B15-ABB47A90F26B}">
      <dgm:prSet phldr="0"/>
      <dgm:spPr/>
      <dgm:t>
        <a:bodyPr/>
        <a:lstStyle/>
        <a:p>
          <a:pPr rtl="0"/>
          <a:r>
            <a:rPr lang="en-US"/>
            <a:t>Obtain MFL (if available)</a:t>
          </a:r>
          <a:endParaRPr lang="en-GB"/>
        </a:p>
      </dgm:t>
    </dgm:pt>
    <dgm:pt modelId="{198C05E9-43DD-47CC-9A8B-764F383139B0}" type="parTrans" cxnId="{C9F432C9-EAF5-4104-8568-AD014B13F29E}">
      <dgm:prSet/>
      <dgm:spPr/>
      <dgm:t>
        <a:bodyPr/>
        <a:lstStyle/>
        <a:p>
          <a:endParaRPr lang="en-GB"/>
        </a:p>
      </dgm:t>
    </dgm:pt>
    <dgm:pt modelId="{95A5073B-30DA-4914-8546-16E326246ACC}" type="sibTrans" cxnId="{C9F432C9-EAF5-4104-8568-AD014B13F29E}">
      <dgm:prSet/>
      <dgm:spPr/>
      <dgm:t>
        <a:bodyPr/>
        <a:lstStyle/>
        <a:p>
          <a:endParaRPr lang="en-GB"/>
        </a:p>
      </dgm:t>
    </dgm:pt>
    <dgm:pt modelId="{923DCA22-136D-48A4-8FAC-1CD9D8CF10C0}">
      <dgm:prSet phldr="0"/>
      <dgm:spPr/>
      <dgm:t>
        <a:bodyPr/>
        <a:lstStyle/>
        <a:p>
          <a:pPr rtl="0"/>
          <a:r>
            <a:rPr lang="en-US"/>
            <a:t>Identify sample</a:t>
          </a:r>
          <a:endParaRPr lang="en-GB"/>
        </a:p>
      </dgm:t>
    </dgm:pt>
    <dgm:pt modelId="{228268AE-EC9E-4996-901C-0B5AA54F1169}" type="parTrans" cxnId="{9597CCF7-B1E9-4D00-A4BE-5B2AA17731D3}">
      <dgm:prSet/>
      <dgm:spPr/>
      <dgm:t>
        <a:bodyPr/>
        <a:lstStyle/>
        <a:p>
          <a:endParaRPr lang="en-GB"/>
        </a:p>
      </dgm:t>
    </dgm:pt>
    <dgm:pt modelId="{946EE154-0AA7-49BD-802B-9E4DCD8057BF}" type="sibTrans" cxnId="{9597CCF7-B1E9-4D00-A4BE-5B2AA17731D3}">
      <dgm:prSet/>
      <dgm:spPr/>
      <dgm:t>
        <a:bodyPr/>
        <a:lstStyle/>
        <a:p>
          <a:endParaRPr lang="en-GB"/>
        </a:p>
      </dgm:t>
    </dgm:pt>
    <dgm:pt modelId="{39D3D376-8029-4A69-858A-1A64C3CAFE6E}">
      <dgm:prSet phldr="0"/>
      <dgm:spPr/>
      <dgm:t>
        <a:bodyPr/>
        <a:lstStyle/>
        <a:p>
          <a:pPr rtl="0"/>
          <a:r>
            <a:rPr lang="en-US"/>
            <a:t>Determine the sample frame</a:t>
          </a:r>
          <a:endParaRPr lang="en-GB"/>
        </a:p>
      </dgm:t>
    </dgm:pt>
    <dgm:pt modelId="{B6890145-EED3-4A1B-A008-18D35D1DF2F2}" type="parTrans" cxnId="{EB3C0D12-0DD5-4B3A-BC6B-3DC74403B3F0}">
      <dgm:prSet/>
      <dgm:spPr/>
      <dgm:t>
        <a:bodyPr/>
        <a:lstStyle/>
        <a:p>
          <a:endParaRPr lang="en-GB"/>
        </a:p>
      </dgm:t>
    </dgm:pt>
    <dgm:pt modelId="{2854941B-8AB6-4AE3-8533-280300AE7770}" type="sibTrans" cxnId="{EB3C0D12-0DD5-4B3A-BC6B-3DC74403B3F0}">
      <dgm:prSet/>
      <dgm:spPr/>
      <dgm:t>
        <a:bodyPr/>
        <a:lstStyle/>
        <a:p>
          <a:endParaRPr lang="en-GB"/>
        </a:p>
      </dgm:t>
    </dgm:pt>
    <dgm:pt modelId="{F3466B26-18DB-4F25-B7D7-C36D7444583F}">
      <dgm:prSet phldr="0"/>
      <dgm:spPr/>
      <dgm:t>
        <a:bodyPr/>
        <a:lstStyle/>
        <a:p>
          <a:pPr rtl="0"/>
          <a:r>
            <a:rPr lang="en-US"/>
            <a:t>Determine the sample size</a:t>
          </a:r>
          <a:endParaRPr lang="en-GB"/>
        </a:p>
      </dgm:t>
    </dgm:pt>
    <dgm:pt modelId="{FC606993-499A-453F-B79D-06BF501286CE}" type="parTrans" cxnId="{1FA12DA9-5858-49E8-918D-AE12393092E7}">
      <dgm:prSet/>
      <dgm:spPr/>
      <dgm:t>
        <a:bodyPr/>
        <a:lstStyle/>
        <a:p>
          <a:endParaRPr lang="en-GB"/>
        </a:p>
      </dgm:t>
    </dgm:pt>
    <dgm:pt modelId="{13008C4B-A4AF-4EFA-93F0-5493B7A66D81}" type="sibTrans" cxnId="{1FA12DA9-5858-49E8-918D-AE12393092E7}">
      <dgm:prSet/>
      <dgm:spPr/>
      <dgm:t>
        <a:bodyPr/>
        <a:lstStyle/>
        <a:p>
          <a:endParaRPr lang="en-GB"/>
        </a:p>
      </dgm:t>
    </dgm:pt>
    <dgm:pt modelId="{006989B8-2C48-4912-AAFA-0C14F3548BB5}">
      <dgm:prSet phldr="0"/>
      <dgm:spPr/>
      <dgm:t>
        <a:bodyPr/>
        <a:lstStyle/>
        <a:p>
          <a:pPr rtl="0"/>
          <a:r>
            <a:rPr lang="en-US"/>
            <a:t>Select sentinel facilities (stratified sampling)</a:t>
          </a:r>
          <a:endParaRPr lang="en-GB"/>
        </a:p>
      </dgm:t>
    </dgm:pt>
    <dgm:pt modelId="{D92D214E-5896-4D28-9449-7A3BE504E5F7}" type="parTrans" cxnId="{EF7D766B-60ED-48D8-9393-935226BEDCA0}">
      <dgm:prSet/>
      <dgm:spPr/>
      <dgm:t>
        <a:bodyPr/>
        <a:lstStyle/>
        <a:p>
          <a:endParaRPr lang="en-GB"/>
        </a:p>
      </dgm:t>
    </dgm:pt>
    <dgm:pt modelId="{41BE553C-8676-4E79-A3A1-AA4AC13DD3C3}" type="sibTrans" cxnId="{EF7D766B-60ED-48D8-9393-935226BEDCA0}">
      <dgm:prSet/>
      <dgm:spPr/>
      <dgm:t>
        <a:bodyPr/>
        <a:lstStyle/>
        <a:p>
          <a:endParaRPr lang="en-GB"/>
        </a:p>
      </dgm:t>
    </dgm:pt>
    <dgm:pt modelId="{59C99E69-F026-48C7-BB21-A269CE81EFE4}">
      <dgm:prSet phldr="0"/>
      <dgm:spPr/>
      <dgm:t>
        <a:bodyPr/>
        <a:lstStyle/>
        <a:p>
          <a:pPr rtl="0"/>
          <a:r>
            <a:rPr lang="en-US"/>
            <a:t>Partition the sampling frame into identified strata</a:t>
          </a:r>
          <a:endParaRPr lang="en-GB"/>
        </a:p>
      </dgm:t>
    </dgm:pt>
    <dgm:pt modelId="{6E736306-46E5-48D1-BB6D-4F4DC4F951D4}" type="parTrans" cxnId="{70243C09-4633-4B07-B3AA-57000E31791C}">
      <dgm:prSet/>
      <dgm:spPr/>
      <dgm:t>
        <a:bodyPr/>
        <a:lstStyle/>
        <a:p>
          <a:endParaRPr lang="en-GB"/>
        </a:p>
      </dgm:t>
    </dgm:pt>
    <dgm:pt modelId="{E7912724-D064-4BE4-9E49-D132407529F0}" type="sibTrans" cxnId="{70243C09-4633-4B07-B3AA-57000E31791C}">
      <dgm:prSet/>
      <dgm:spPr/>
      <dgm:t>
        <a:bodyPr/>
        <a:lstStyle/>
        <a:p>
          <a:endParaRPr lang="en-GB"/>
        </a:p>
      </dgm:t>
    </dgm:pt>
    <dgm:pt modelId="{1AE3A619-F036-45EE-8948-5C80BF70FC9B}">
      <dgm:prSet phldr="0"/>
      <dgm:spPr/>
      <dgm:t>
        <a:bodyPr/>
        <a:lstStyle/>
        <a:p>
          <a:pPr rtl="0"/>
          <a:r>
            <a:rPr lang="en-US"/>
            <a:t>Randomly select facilities within each stratum </a:t>
          </a:r>
          <a:endParaRPr lang="en-GB"/>
        </a:p>
      </dgm:t>
    </dgm:pt>
    <dgm:pt modelId="{A0F2C609-A441-463A-8EA2-6A48FF905E9B}" type="parTrans" cxnId="{C69F486F-12FF-43DB-A94F-BD489663104B}">
      <dgm:prSet/>
      <dgm:spPr/>
      <dgm:t>
        <a:bodyPr/>
        <a:lstStyle/>
        <a:p>
          <a:endParaRPr lang="en-GB"/>
        </a:p>
      </dgm:t>
    </dgm:pt>
    <dgm:pt modelId="{85B59FB4-BB42-46ED-A448-D6A5862C3E48}" type="sibTrans" cxnId="{C69F486F-12FF-43DB-A94F-BD489663104B}">
      <dgm:prSet/>
      <dgm:spPr/>
      <dgm:t>
        <a:bodyPr/>
        <a:lstStyle/>
        <a:p>
          <a:endParaRPr lang="en-GB"/>
        </a:p>
      </dgm:t>
    </dgm:pt>
    <dgm:pt modelId="{683C5EB9-065D-4A0D-8421-C3BBE1B68960}">
      <dgm:prSet phldr="0"/>
      <dgm:spPr/>
      <dgm:t>
        <a:bodyPr/>
        <a:lstStyle/>
        <a:p>
          <a:pPr rtl="0"/>
          <a:r>
            <a:rPr lang="en-US"/>
            <a:t>Calculate sampling weight to provide national/aggregate estimates</a:t>
          </a:r>
          <a:endParaRPr lang="en-GB"/>
        </a:p>
      </dgm:t>
    </dgm:pt>
    <dgm:pt modelId="{5E626592-F630-4F81-A07D-0ACF0DE67D67}" type="parTrans" cxnId="{7F25CC45-77F3-4593-ABC6-473FEA61CDB2}">
      <dgm:prSet/>
      <dgm:spPr/>
      <dgm:t>
        <a:bodyPr/>
        <a:lstStyle/>
        <a:p>
          <a:endParaRPr lang="en-GB"/>
        </a:p>
      </dgm:t>
    </dgm:pt>
    <dgm:pt modelId="{79B720E2-EB91-4C66-9DD2-94FD06C459E0}" type="sibTrans" cxnId="{7F25CC45-77F3-4593-ABC6-473FEA61CDB2}">
      <dgm:prSet/>
      <dgm:spPr/>
      <dgm:t>
        <a:bodyPr/>
        <a:lstStyle/>
        <a:p>
          <a:endParaRPr lang="en-GB"/>
        </a:p>
      </dgm:t>
    </dgm:pt>
    <dgm:pt modelId="{C9B96C04-40A7-4C05-AC7E-5DBF428F9817}" type="pres">
      <dgm:prSet presAssocID="{FF36DDA6-9071-476C-8C28-B3FB08223083}" presName="Name0" presStyleCnt="0">
        <dgm:presLayoutVars>
          <dgm:dir/>
          <dgm:resizeHandles val="exact"/>
        </dgm:presLayoutVars>
      </dgm:prSet>
      <dgm:spPr/>
    </dgm:pt>
    <dgm:pt modelId="{23B27C88-FF95-45B2-8F14-2334B53D2633}" type="pres">
      <dgm:prSet presAssocID="{E6430361-043D-4B28-9B15-ABB47A90F26B}" presName="node" presStyleLbl="node1" presStyleIdx="0" presStyleCnt="8">
        <dgm:presLayoutVars>
          <dgm:bulletEnabled val="1"/>
        </dgm:presLayoutVars>
      </dgm:prSet>
      <dgm:spPr/>
    </dgm:pt>
    <dgm:pt modelId="{DF481CF1-7FF3-4326-A66B-D623C5D48C1C}" type="pres">
      <dgm:prSet presAssocID="{95A5073B-30DA-4914-8546-16E326246ACC}" presName="sibTrans" presStyleLbl="sibTrans1D1" presStyleIdx="0" presStyleCnt="7"/>
      <dgm:spPr/>
    </dgm:pt>
    <dgm:pt modelId="{193FA6D2-90B6-48D7-827F-1E4201907B4C}" type="pres">
      <dgm:prSet presAssocID="{95A5073B-30DA-4914-8546-16E326246ACC}" presName="connectorText" presStyleLbl="sibTrans1D1" presStyleIdx="0" presStyleCnt="7"/>
      <dgm:spPr/>
    </dgm:pt>
    <dgm:pt modelId="{78A9F8D1-D1D8-4055-B48C-0BF3A201C005}" type="pres">
      <dgm:prSet presAssocID="{923DCA22-136D-48A4-8FAC-1CD9D8CF10C0}" presName="node" presStyleLbl="node1" presStyleIdx="1" presStyleCnt="8">
        <dgm:presLayoutVars>
          <dgm:bulletEnabled val="1"/>
        </dgm:presLayoutVars>
      </dgm:prSet>
      <dgm:spPr/>
    </dgm:pt>
    <dgm:pt modelId="{14A1A972-B011-452B-9130-6D1F88AC1E4A}" type="pres">
      <dgm:prSet presAssocID="{946EE154-0AA7-49BD-802B-9E4DCD8057BF}" presName="sibTrans" presStyleLbl="sibTrans1D1" presStyleIdx="1" presStyleCnt="7"/>
      <dgm:spPr/>
    </dgm:pt>
    <dgm:pt modelId="{444CDF11-C707-4A56-AA44-72F06C846D2B}" type="pres">
      <dgm:prSet presAssocID="{946EE154-0AA7-49BD-802B-9E4DCD8057BF}" presName="connectorText" presStyleLbl="sibTrans1D1" presStyleIdx="1" presStyleCnt="7"/>
      <dgm:spPr/>
    </dgm:pt>
    <dgm:pt modelId="{2817CE57-9BB5-4578-8CE1-82E280908395}" type="pres">
      <dgm:prSet presAssocID="{39D3D376-8029-4A69-858A-1A64C3CAFE6E}" presName="node" presStyleLbl="node1" presStyleIdx="2" presStyleCnt="8">
        <dgm:presLayoutVars>
          <dgm:bulletEnabled val="1"/>
        </dgm:presLayoutVars>
      </dgm:prSet>
      <dgm:spPr/>
    </dgm:pt>
    <dgm:pt modelId="{15F5CD18-99FF-467E-903A-1F469F32CD63}" type="pres">
      <dgm:prSet presAssocID="{2854941B-8AB6-4AE3-8533-280300AE7770}" presName="sibTrans" presStyleLbl="sibTrans1D1" presStyleIdx="2" presStyleCnt="7"/>
      <dgm:spPr/>
    </dgm:pt>
    <dgm:pt modelId="{72FFFF4B-B86C-4D6A-A32C-192BB9EC667E}" type="pres">
      <dgm:prSet presAssocID="{2854941B-8AB6-4AE3-8533-280300AE7770}" presName="connectorText" presStyleLbl="sibTrans1D1" presStyleIdx="2" presStyleCnt="7"/>
      <dgm:spPr/>
    </dgm:pt>
    <dgm:pt modelId="{0E940FDC-60FD-4FAA-B117-D1518AF2CFB2}" type="pres">
      <dgm:prSet presAssocID="{F3466B26-18DB-4F25-B7D7-C36D7444583F}" presName="node" presStyleLbl="node1" presStyleIdx="3" presStyleCnt="8">
        <dgm:presLayoutVars>
          <dgm:bulletEnabled val="1"/>
        </dgm:presLayoutVars>
      </dgm:prSet>
      <dgm:spPr/>
    </dgm:pt>
    <dgm:pt modelId="{E646302B-C3BF-4496-96F4-CA05D3ACBCA0}" type="pres">
      <dgm:prSet presAssocID="{13008C4B-A4AF-4EFA-93F0-5493B7A66D81}" presName="sibTrans" presStyleLbl="sibTrans1D1" presStyleIdx="3" presStyleCnt="7"/>
      <dgm:spPr/>
    </dgm:pt>
    <dgm:pt modelId="{E9539B44-8409-4F3F-8EF7-C0B11B884DF2}" type="pres">
      <dgm:prSet presAssocID="{13008C4B-A4AF-4EFA-93F0-5493B7A66D81}" presName="connectorText" presStyleLbl="sibTrans1D1" presStyleIdx="3" presStyleCnt="7"/>
      <dgm:spPr/>
    </dgm:pt>
    <dgm:pt modelId="{D9E96CA5-AC80-4640-9FA9-19905954D567}" type="pres">
      <dgm:prSet presAssocID="{006989B8-2C48-4912-AAFA-0C14F3548BB5}" presName="node" presStyleLbl="node1" presStyleIdx="4" presStyleCnt="8">
        <dgm:presLayoutVars>
          <dgm:bulletEnabled val="1"/>
        </dgm:presLayoutVars>
      </dgm:prSet>
      <dgm:spPr/>
    </dgm:pt>
    <dgm:pt modelId="{4CC0A6EF-94B7-469A-A7C3-149FAD2649A8}" type="pres">
      <dgm:prSet presAssocID="{41BE553C-8676-4E79-A3A1-AA4AC13DD3C3}" presName="sibTrans" presStyleLbl="sibTrans1D1" presStyleIdx="4" presStyleCnt="7"/>
      <dgm:spPr/>
    </dgm:pt>
    <dgm:pt modelId="{B1A6289B-8EAE-4D71-A73F-4B033AC8A97E}" type="pres">
      <dgm:prSet presAssocID="{41BE553C-8676-4E79-A3A1-AA4AC13DD3C3}" presName="connectorText" presStyleLbl="sibTrans1D1" presStyleIdx="4" presStyleCnt="7"/>
      <dgm:spPr/>
    </dgm:pt>
    <dgm:pt modelId="{6069AD7F-02BD-4A82-96CC-4CCC7E5275C3}" type="pres">
      <dgm:prSet presAssocID="{59C99E69-F026-48C7-BB21-A269CE81EFE4}" presName="node" presStyleLbl="node1" presStyleIdx="5" presStyleCnt="8">
        <dgm:presLayoutVars>
          <dgm:bulletEnabled val="1"/>
        </dgm:presLayoutVars>
      </dgm:prSet>
      <dgm:spPr/>
    </dgm:pt>
    <dgm:pt modelId="{5A4D7D93-6077-4DB0-8B68-A034181B54C3}" type="pres">
      <dgm:prSet presAssocID="{E7912724-D064-4BE4-9E49-D132407529F0}" presName="sibTrans" presStyleLbl="sibTrans1D1" presStyleIdx="5" presStyleCnt="7"/>
      <dgm:spPr/>
    </dgm:pt>
    <dgm:pt modelId="{6EC4839C-FD4F-4180-BD80-99C95D952D99}" type="pres">
      <dgm:prSet presAssocID="{E7912724-D064-4BE4-9E49-D132407529F0}" presName="connectorText" presStyleLbl="sibTrans1D1" presStyleIdx="5" presStyleCnt="7"/>
      <dgm:spPr/>
    </dgm:pt>
    <dgm:pt modelId="{0B240107-123F-4D7F-AAAB-522058EFB7E8}" type="pres">
      <dgm:prSet presAssocID="{1AE3A619-F036-45EE-8948-5C80BF70FC9B}" presName="node" presStyleLbl="node1" presStyleIdx="6" presStyleCnt="8">
        <dgm:presLayoutVars>
          <dgm:bulletEnabled val="1"/>
        </dgm:presLayoutVars>
      </dgm:prSet>
      <dgm:spPr/>
    </dgm:pt>
    <dgm:pt modelId="{944A4B7C-D01A-4AE3-A1A4-B930311D862A}" type="pres">
      <dgm:prSet presAssocID="{85B59FB4-BB42-46ED-A448-D6A5862C3E48}" presName="sibTrans" presStyleLbl="sibTrans1D1" presStyleIdx="6" presStyleCnt="7"/>
      <dgm:spPr/>
    </dgm:pt>
    <dgm:pt modelId="{5CBA1BDB-481C-4939-836D-BAE38DDBFF0C}" type="pres">
      <dgm:prSet presAssocID="{85B59FB4-BB42-46ED-A448-D6A5862C3E48}" presName="connectorText" presStyleLbl="sibTrans1D1" presStyleIdx="6" presStyleCnt="7"/>
      <dgm:spPr/>
    </dgm:pt>
    <dgm:pt modelId="{7CF790D2-B931-4FDE-8287-71BA5445D7C6}" type="pres">
      <dgm:prSet presAssocID="{683C5EB9-065D-4A0D-8421-C3BBE1B68960}" presName="node" presStyleLbl="node1" presStyleIdx="7" presStyleCnt="8">
        <dgm:presLayoutVars>
          <dgm:bulletEnabled val="1"/>
        </dgm:presLayoutVars>
      </dgm:prSet>
      <dgm:spPr/>
    </dgm:pt>
  </dgm:ptLst>
  <dgm:cxnLst>
    <dgm:cxn modelId="{70243C09-4633-4B07-B3AA-57000E31791C}" srcId="{FF36DDA6-9071-476C-8C28-B3FB08223083}" destId="{59C99E69-F026-48C7-BB21-A269CE81EFE4}" srcOrd="5" destOrd="0" parTransId="{6E736306-46E5-48D1-BB6D-4F4DC4F951D4}" sibTransId="{E7912724-D064-4BE4-9E49-D132407529F0}"/>
    <dgm:cxn modelId="{EB3C0D12-0DD5-4B3A-BC6B-3DC74403B3F0}" srcId="{FF36DDA6-9071-476C-8C28-B3FB08223083}" destId="{39D3D376-8029-4A69-858A-1A64C3CAFE6E}" srcOrd="2" destOrd="0" parTransId="{B6890145-EED3-4A1B-A008-18D35D1DF2F2}" sibTransId="{2854941B-8AB6-4AE3-8533-280300AE7770}"/>
    <dgm:cxn modelId="{73E76518-BC45-41D0-BCAA-49D7B6D57DD9}" type="presOf" srcId="{006989B8-2C48-4912-AAFA-0C14F3548BB5}" destId="{D9E96CA5-AC80-4640-9FA9-19905954D567}" srcOrd="0" destOrd="0" presId="urn:microsoft.com/office/officeart/2005/8/layout/bProcess3"/>
    <dgm:cxn modelId="{67CADB1A-5300-4844-8915-BD03D029BCA7}" type="presOf" srcId="{FF36DDA6-9071-476C-8C28-B3FB08223083}" destId="{C9B96C04-40A7-4C05-AC7E-5DBF428F9817}" srcOrd="0" destOrd="0" presId="urn:microsoft.com/office/officeart/2005/8/layout/bProcess3"/>
    <dgm:cxn modelId="{E361A12B-F777-4AE2-A4D5-502AFB9B6149}" type="presOf" srcId="{E7912724-D064-4BE4-9E49-D132407529F0}" destId="{6EC4839C-FD4F-4180-BD80-99C95D952D99}" srcOrd="1" destOrd="0" presId="urn:microsoft.com/office/officeart/2005/8/layout/bProcess3"/>
    <dgm:cxn modelId="{68EA4B33-9EE8-40AD-A8C6-6D92AD786AFE}" type="presOf" srcId="{683C5EB9-065D-4A0D-8421-C3BBE1B68960}" destId="{7CF790D2-B931-4FDE-8287-71BA5445D7C6}" srcOrd="0" destOrd="0" presId="urn:microsoft.com/office/officeart/2005/8/layout/bProcess3"/>
    <dgm:cxn modelId="{F8235F36-CD9A-4672-A745-0CEF79142DDD}" type="presOf" srcId="{39D3D376-8029-4A69-858A-1A64C3CAFE6E}" destId="{2817CE57-9BB5-4578-8CE1-82E280908395}" srcOrd="0" destOrd="0" presId="urn:microsoft.com/office/officeart/2005/8/layout/bProcess3"/>
    <dgm:cxn modelId="{FDAA763D-3C98-4D6C-AC2F-DA1DDCF3132E}" type="presOf" srcId="{923DCA22-136D-48A4-8FAC-1CD9D8CF10C0}" destId="{78A9F8D1-D1D8-4055-B48C-0BF3A201C005}" srcOrd="0" destOrd="0" presId="urn:microsoft.com/office/officeart/2005/8/layout/bProcess3"/>
    <dgm:cxn modelId="{A7606E43-A198-4D7B-9025-1091151301D3}" type="presOf" srcId="{59C99E69-F026-48C7-BB21-A269CE81EFE4}" destId="{6069AD7F-02BD-4A82-96CC-4CCC7E5275C3}" srcOrd="0" destOrd="0" presId="urn:microsoft.com/office/officeart/2005/8/layout/bProcess3"/>
    <dgm:cxn modelId="{7F25CC45-77F3-4593-ABC6-473FEA61CDB2}" srcId="{FF36DDA6-9071-476C-8C28-B3FB08223083}" destId="{683C5EB9-065D-4A0D-8421-C3BBE1B68960}" srcOrd="7" destOrd="0" parTransId="{5E626592-F630-4F81-A07D-0ACF0DE67D67}" sibTransId="{79B720E2-EB91-4C66-9DD2-94FD06C459E0}"/>
    <dgm:cxn modelId="{EF7D766B-60ED-48D8-9393-935226BEDCA0}" srcId="{FF36DDA6-9071-476C-8C28-B3FB08223083}" destId="{006989B8-2C48-4912-AAFA-0C14F3548BB5}" srcOrd="4" destOrd="0" parTransId="{D92D214E-5896-4D28-9449-7A3BE504E5F7}" sibTransId="{41BE553C-8676-4E79-A3A1-AA4AC13DD3C3}"/>
    <dgm:cxn modelId="{2B12174C-BD02-4EA6-A911-49A38816EAFB}" type="presOf" srcId="{13008C4B-A4AF-4EFA-93F0-5493B7A66D81}" destId="{E646302B-C3BF-4496-96F4-CA05D3ACBCA0}" srcOrd="0" destOrd="0" presId="urn:microsoft.com/office/officeart/2005/8/layout/bProcess3"/>
    <dgm:cxn modelId="{C69F486F-12FF-43DB-A94F-BD489663104B}" srcId="{FF36DDA6-9071-476C-8C28-B3FB08223083}" destId="{1AE3A619-F036-45EE-8948-5C80BF70FC9B}" srcOrd="6" destOrd="0" parTransId="{A0F2C609-A441-463A-8EA2-6A48FF905E9B}" sibTransId="{85B59FB4-BB42-46ED-A448-D6A5862C3E48}"/>
    <dgm:cxn modelId="{69CFD374-D4BE-4ADB-96AC-9302A1CB1AAF}" type="presOf" srcId="{2854941B-8AB6-4AE3-8533-280300AE7770}" destId="{15F5CD18-99FF-467E-903A-1F469F32CD63}" srcOrd="0" destOrd="0" presId="urn:microsoft.com/office/officeart/2005/8/layout/bProcess3"/>
    <dgm:cxn modelId="{9B4B4456-D894-436B-A744-256DBD075BBD}" type="presOf" srcId="{41BE553C-8676-4E79-A3A1-AA4AC13DD3C3}" destId="{4CC0A6EF-94B7-469A-A7C3-149FAD2649A8}" srcOrd="0" destOrd="0" presId="urn:microsoft.com/office/officeart/2005/8/layout/bProcess3"/>
    <dgm:cxn modelId="{25096D80-5AFA-492B-944B-2BA06E560975}" type="presOf" srcId="{85B59FB4-BB42-46ED-A448-D6A5862C3E48}" destId="{944A4B7C-D01A-4AE3-A1A4-B930311D862A}" srcOrd="0" destOrd="0" presId="urn:microsoft.com/office/officeart/2005/8/layout/bProcess3"/>
    <dgm:cxn modelId="{82AEC180-E087-4F31-A514-B8EAD8C3FE51}" type="presOf" srcId="{F3466B26-18DB-4F25-B7D7-C36D7444583F}" destId="{0E940FDC-60FD-4FAA-B117-D1518AF2CFB2}" srcOrd="0" destOrd="0" presId="urn:microsoft.com/office/officeart/2005/8/layout/bProcess3"/>
    <dgm:cxn modelId="{33041A8A-DCFF-4FAB-87F3-5F300A9BF083}" type="presOf" srcId="{1AE3A619-F036-45EE-8948-5C80BF70FC9B}" destId="{0B240107-123F-4D7F-AAAB-522058EFB7E8}" srcOrd="0" destOrd="0" presId="urn:microsoft.com/office/officeart/2005/8/layout/bProcess3"/>
    <dgm:cxn modelId="{68C18C93-7D5E-451E-ADA3-248109A1DE67}" type="presOf" srcId="{95A5073B-30DA-4914-8546-16E326246ACC}" destId="{DF481CF1-7FF3-4326-A66B-D623C5D48C1C}" srcOrd="0" destOrd="0" presId="urn:microsoft.com/office/officeart/2005/8/layout/bProcess3"/>
    <dgm:cxn modelId="{92C591A1-85B5-4AA9-886D-DA789ADF8758}" type="presOf" srcId="{2854941B-8AB6-4AE3-8533-280300AE7770}" destId="{72FFFF4B-B86C-4D6A-A32C-192BB9EC667E}" srcOrd="1" destOrd="0" presId="urn:microsoft.com/office/officeart/2005/8/layout/bProcess3"/>
    <dgm:cxn modelId="{84B43EA3-3BEC-4A48-9F42-81051300806A}" type="presOf" srcId="{E6430361-043D-4B28-9B15-ABB47A90F26B}" destId="{23B27C88-FF95-45B2-8F14-2334B53D2633}" srcOrd="0" destOrd="0" presId="urn:microsoft.com/office/officeart/2005/8/layout/bProcess3"/>
    <dgm:cxn modelId="{577565A5-FD98-4607-90AB-E801FD808186}" type="presOf" srcId="{946EE154-0AA7-49BD-802B-9E4DCD8057BF}" destId="{14A1A972-B011-452B-9130-6D1F88AC1E4A}" srcOrd="0" destOrd="0" presId="urn:microsoft.com/office/officeart/2005/8/layout/bProcess3"/>
    <dgm:cxn modelId="{1FA12DA9-5858-49E8-918D-AE12393092E7}" srcId="{FF36DDA6-9071-476C-8C28-B3FB08223083}" destId="{F3466B26-18DB-4F25-B7D7-C36D7444583F}" srcOrd="3" destOrd="0" parTransId="{FC606993-499A-453F-B79D-06BF501286CE}" sibTransId="{13008C4B-A4AF-4EFA-93F0-5493B7A66D81}"/>
    <dgm:cxn modelId="{03B841A9-8764-4D49-A4C3-37EE08AA6F89}" type="presOf" srcId="{E7912724-D064-4BE4-9E49-D132407529F0}" destId="{5A4D7D93-6077-4DB0-8B68-A034181B54C3}" srcOrd="0" destOrd="0" presId="urn:microsoft.com/office/officeart/2005/8/layout/bProcess3"/>
    <dgm:cxn modelId="{1C4BD3B5-3A90-428F-937F-F71B07B3C61A}" type="presOf" srcId="{95A5073B-30DA-4914-8546-16E326246ACC}" destId="{193FA6D2-90B6-48D7-827F-1E4201907B4C}" srcOrd="1" destOrd="0" presId="urn:microsoft.com/office/officeart/2005/8/layout/bProcess3"/>
    <dgm:cxn modelId="{C9F432C9-EAF5-4104-8568-AD014B13F29E}" srcId="{FF36DDA6-9071-476C-8C28-B3FB08223083}" destId="{E6430361-043D-4B28-9B15-ABB47A90F26B}" srcOrd="0" destOrd="0" parTransId="{198C05E9-43DD-47CC-9A8B-764F383139B0}" sibTransId="{95A5073B-30DA-4914-8546-16E326246ACC}"/>
    <dgm:cxn modelId="{50E003D1-5DB7-4DF3-A9BA-A6D71C4307D2}" type="presOf" srcId="{13008C4B-A4AF-4EFA-93F0-5493B7A66D81}" destId="{E9539B44-8409-4F3F-8EF7-C0B11B884DF2}" srcOrd="1" destOrd="0" presId="urn:microsoft.com/office/officeart/2005/8/layout/bProcess3"/>
    <dgm:cxn modelId="{094D57D9-484B-4BC4-BAB2-3316C1056979}" type="presOf" srcId="{85B59FB4-BB42-46ED-A448-D6A5862C3E48}" destId="{5CBA1BDB-481C-4939-836D-BAE38DDBFF0C}" srcOrd="1" destOrd="0" presId="urn:microsoft.com/office/officeart/2005/8/layout/bProcess3"/>
    <dgm:cxn modelId="{C59346E7-5D23-4EEB-B407-A7276BCD3F1C}" type="presOf" srcId="{946EE154-0AA7-49BD-802B-9E4DCD8057BF}" destId="{444CDF11-C707-4A56-AA44-72F06C846D2B}" srcOrd="1" destOrd="0" presId="urn:microsoft.com/office/officeart/2005/8/layout/bProcess3"/>
    <dgm:cxn modelId="{36A72FE8-490D-4DE6-AFC2-9BF61AA6BE59}" type="presOf" srcId="{41BE553C-8676-4E79-A3A1-AA4AC13DD3C3}" destId="{B1A6289B-8EAE-4D71-A73F-4B033AC8A97E}" srcOrd="1" destOrd="0" presId="urn:microsoft.com/office/officeart/2005/8/layout/bProcess3"/>
    <dgm:cxn modelId="{9597CCF7-B1E9-4D00-A4BE-5B2AA17731D3}" srcId="{FF36DDA6-9071-476C-8C28-B3FB08223083}" destId="{923DCA22-136D-48A4-8FAC-1CD9D8CF10C0}" srcOrd="1" destOrd="0" parTransId="{228268AE-EC9E-4996-901C-0B5AA54F1169}" sibTransId="{946EE154-0AA7-49BD-802B-9E4DCD8057BF}"/>
    <dgm:cxn modelId="{5C9048E4-94C9-4CE5-B911-5F984818D92F}" type="presParOf" srcId="{C9B96C04-40A7-4C05-AC7E-5DBF428F9817}" destId="{23B27C88-FF95-45B2-8F14-2334B53D2633}" srcOrd="0" destOrd="0" presId="urn:microsoft.com/office/officeart/2005/8/layout/bProcess3"/>
    <dgm:cxn modelId="{E707068D-2E0A-4C30-8B88-5459CE0CFCEB}" type="presParOf" srcId="{C9B96C04-40A7-4C05-AC7E-5DBF428F9817}" destId="{DF481CF1-7FF3-4326-A66B-D623C5D48C1C}" srcOrd="1" destOrd="0" presId="urn:microsoft.com/office/officeart/2005/8/layout/bProcess3"/>
    <dgm:cxn modelId="{936E7C69-398B-499E-A158-65F766CEAE2D}" type="presParOf" srcId="{DF481CF1-7FF3-4326-A66B-D623C5D48C1C}" destId="{193FA6D2-90B6-48D7-827F-1E4201907B4C}" srcOrd="0" destOrd="0" presId="urn:microsoft.com/office/officeart/2005/8/layout/bProcess3"/>
    <dgm:cxn modelId="{878BB68A-D76D-449B-B026-4F71FF7B26B9}" type="presParOf" srcId="{C9B96C04-40A7-4C05-AC7E-5DBF428F9817}" destId="{78A9F8D1-D1D8-4055-B48C-0BF3A201C005}" srcOrd="2" destOrd="0" presId="urn:microsoft.com/office/officeart/2005/8/layout/bProcess3"/>
    <dgm:cxn modelId="{8545BE0D-7913-4AAC-9003-B29AED464700}" type="presParOf" srcId="{C9B96C04-40A7-4C05-AC7E-5DBF428F9817}" destId="{14A1A972-B011-452B-9130-6D1F88AC1E4A}" srcOrd="3" destOrd="0" presId="urn:microsoft.com/office/officeart/2005/8/layout/bProcess3"/>
    <dgm:cxn modelId="{21B71E57-79FC-4C74-B5A7-7E104E189243}" type="presParOf" srcId="{14A1A972-B011-452B-9130-6D1F88AC1E4A}" destId="{444CDF11-C707-4A56-AA44-72F06C846D2B}" srcOrd="0" destOrd="0" presId="urn:microsoft.com/office/officeart/2005/8/layout/bProcess3"/>
    <dgm:cxn modelId="{4E99E0FD-576B-47B6-9EAD-3BE3B29AF22F}" type="presParOf" srcId="{C9B96C04-40A7-4C05-AC7E-5DBF428F9817}" destId="{2817CE57-9BB5-4578-8CE1-82E280908395}" srcOrd="4" destOrd="0" presId="urn:microsoft.com/office/officeart/2005/8/layout/bProcess3"/>
    <dgm:cxn modelId="{584449D4-3839-4C12-A477-E8E986C46670}" type="presParOf" srcId="{C9B96C04-40A7-4C05-AC7E-5DBF428F9817}" destId="{15F5CD18-99FF-467E-903A-1F469F32CD63}" srcOrd="5" destOrd="0" presId="urn:microsoft.com/office/officeart/2005/8/layout/bProcess3"/>
    <dgm:cxn modelId="{CAAF716B-29FF-4CCF-A824-2080105B7A23}" type="presParOf" srcId="{15F5CD18-99FF-467E-903A-1F469F32CD63}" destId="{72FFFF4B-B86C-4D6A-A32C-192BB9EC667E}" srcOrd="0" destOrd="0" presId="urn:microsoft.com/office/officeart/2005/8/layout/bProcess3"/>
    <dgm:cxn modelId="{A70D5E3C-F5B8-4A15-84D0-7D612C280D51}" type="presParOf" srcId="{C9B96C04-40A7-4C05-AC7E-5DBF428F9817}" destId="{0E940FDC-60FD-4FAA-B117-D1518AF2CFB2}" srcOrd="6" destOrd="0" presId="urn:microsoft.com/office/officeart/2005/8/layout/bProcess3"/>
    <dgm:cxn modelId="{89F0CEE1-77BB-4468-9690-1F20C3247B82}" type="presParOf" srcId="{C9B96C04-40A7-4C05-AC7E-5DBF428F9817}" destId="{E646302B-C3BF-4496-96F4-CA05D3ACBCA0}" srcOrd="7" destOrd="0" presId="urn:microsoft.com/office/officeart/2005/8/layout/bProcess3"/>
    <dgm:cxn modelId="{B83A7444-8F17-4C0F-A7D2-4568AF19685A}" type="presParOf" srcId="{E646302B-C3BF-4496-96F4-CA05D3ACBCA0}" destId="{E9539B44-8409-4F3F-8EF7-C0B11B884DF2}" srcOrd="0" destOrd="0" presId="urn:microsoft.com/office/officeart/2005/8/layout/bProcess3"/>
    <dgm:cxn modelId="{FA300B60-D23F-40A4-9EFD-05D63A65DF23}" type="presParOf" srcId="{C9B96C04-40A7-4C05-AC7E-5DBF428F9817}" destId="{D9E96CA5-AC80-4640-9FA9-19905954D567}" srcOrd="8" destOrd="0" presId="urn:microsoft.com/office/officeart/2005/8/layout/bProcess3"/>
    <dgm:cxn modelId="{6FFC2883-B9AA-49D7-B20F-0F9D45908D0E}" type="presParOf" srcId="{C9B96C04-40A7-4C05-AC7E-5DBF428F9817}" destId="{4CC0A6EF-94B7-469A-A7C3-149FAD2649A8}" srcOrd="9" destOrd="0" presId="urn:microsoft.com/office/officeart/2005/8/layout/bProcess3"/>
    <dgm:cxn modelId="{BE6DBD4C-EB58-4367-8EC8-5239F8105E62}" type="presParOf" srcId="{4CC0A6EF-94B7-469A-A7C3-149FAD2649A8}" destId="{B1A6289B-8EAE-4D71-A73F-4B033AC8A97E}" srcOrd="0" destOrd="0" presId="urn:microsoft.com/office/officeart/2005/8/layout/bProcess3"/>
    <dgm:cxn modelId="{6AF59FF0-964C-49A0-A119-F87EBC38FF32}" type="presParOf" srcId="{C9B96C04-40A7-4C05-AC7E-5DBF428F9817}" destId="{6069AD7F-02BD-4A82-96CC-4CCC7E5275C3}" srcOrd="10" destOrd="0" presId="urn:microsoft.com/office/officeart/2005/8/layout/bProcess3"/>
    <dgm:cxn modelId="{63EEC45D-E6DE-4D96-A352-C977D735C023}" type="presParOf" srcId="{C9B96C04-40A7-4C05-AC7E-5DBF428F9817}" destId="{5A4D7D93-6077-4DB0-8B68-A034181B54C3}" srcOrd="11" destOrd="0" presId="urn:microsoft.com/office/officeart/2005/8/layout/bProcess3"/>
    <dgm:cxn modelId="{DBA54D1D-622C-4A88-B973-54136C22F630}" type="presParOf" srcId="{5A4D7D93-6077-4DB0-8B68-A034181B54C3}" destId="{6EC4839C-FD4F-4180-BD80-99C95D952D99}" srcOrd="0" destOrd="0" presId="urn:microsoft.com/office/officeart/2005/8/layout/bProcess3"/>
    <dgm:cxn modelId="{57D4DC8E-4BEC-4EEA-A4A2-33D544FB52FB}" type="presParOf" srcId="{C9B96C04-40A7-4C05-AC7E-5DBF428F9817}" destId="{0B240107-123F-4D7F-AAAB-522058EFB7E8}" srcOrd="12" destOrd="0" presId="urn:microsoft.com/office/officeart/2005/8/layout/bProcess3"/>
    <dgm:cxn modelId="{6EF5ED44-78A0-43CB-B4CF-CECAF7C952D5}" type="presParOf" srcId="{C9B96C04-40A7-4C05-AC7E-5DBF428F9817}" destId="{944A4B7C-D01A-4AE3-A1A4-B930311D862A}" srcOrd="13" destOrd="0" presId="urn:microsoft.com/office/officeart/2005/8/layout/bProcess3"/>
    <dgm:cxn modelId="{F3DF48FB-DB05-4C8E-82EB-4D46154F489F}" type="presParOf" srcId="{944A4B7C-D01A-4AE3-A1A4-B930311D862A}" destId="{5CBA1BDB-481C-4939-836D-BAE38DDBFF0C}" srcOrd="0" destOrd="0" presId="urn:microsoft.com/office/officeart/2005/8/layout/bProcess3"/>
    <dgm:cxn modelId="{B7DA6D7D-B59D-478D-9185-7D531143AA75}" type="presParOf" srcId="{C9B96C04-40A7-4C05-AC7E-5DBF428F9817}" destId="{7CF790D2-B931-4FDE-8287-71BA5445D7C6}" srcOrd="14" destOrd="0" presId="urn:microsoft.com/office/officeart/2005/8/layout/b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9B22D0-9EFF-438B-B559-AE65716E7F1F}">
      <dsp:nvSpPr>
        <dsp:cNvPr id="0" name=""/>
        <dsp:cNvSpPr/>
      </dsp:nvSpPr>
      <dsp:spPr>
        <a:xfrm>
          <a:off x="1909850" y="214342"/>
          <a:ext cx="1083953" cy="10839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a:t>Daily data download and database consolidation</a:t>
          </a:r>
        </a:p>
      </dsp:txBody>
      <dsp:txXfrm>
        <a:off x="1909850" y="214342"/>
        <a:ext cx="1083953" cy="1083953"/>
      </dsp:txXfrm>
    </dsp:sp>
    <dsp:sp modelId="{D1F73459-2D11-4747-8BF0-CC6507D57798}">
      <dsp:nvSpPr>
        <dsp:cNvPr id="0" name=""/>
        <dsp:cNvSpPr/>
      </dsp:nvSpPr>
      <dsp:spPr>
        <a:xfrm>
          <a:off x="-253" y="145911"/>
          <a:ext cx="3062488" cy="3062488"/>
        </a:xfrm>
        <a:prstGeom prst="circularArrow">
          <a:avLst>
            <a:gd name="adj1" fmla="val 6902"/>
            <a:gd name="adj2" fmla="val 465342"/>
            <a:gd name="adj3" fmla="val 549458"/>
            <a:gd name="adj4" fmla="val 20585200"/>
            <a:gd name="adj5" fmla="val 8052"/>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80C4912-2DEF-46D4-AF15-A1768C7D0145}">
      <dsp:nvSpPr>
        <dsp:cNvPr id="0" name=""/>
        <dsp:cNvSpPr/>
      </dsp:nvSpPr>
      <dsp:spPr>
        <a:xfrm>
          <a:off x="1909850" y="2056014"/>
          <a:ext cx="1083953" cy="10839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a:t>Data feeds into automated chartbooks/ dashboard</a:t>
          </a:r>
        </a:p>
      </dsp:txBody>
      <dsp:txXfrm>
        <a:off x="1909850" y="2056014"/>
        <a:ext cx="1083953" cy="1083953"/>
      </dsp:txXfrm>
    </dsp:sp>
    <dsp:sp modelId="{29BB5FE7-E240-4B4F-9D66-FBFF37BA9F52}">
      <dsp:nvSpPr>
        <dsp:cNvPr id="0" name=""/>
        <dsp:cNvSpPr/>
      </dsp:nvSpPr>
      <dsp:spPr>
        <a:xfrm>
          <a:off x="-253" y="145911"/>
          <a:ext cx="3062488" cy="3062488"/>
        </a:xfrm>
        <a:prstGeom prst="circularArrow">
          <a:avLst>
            <a:gd name="adj1" fmla="val 6902"/>
            <a:gd name="adj2" fmla="val 465342"/>
            <a:gd name="adj3" fmla="val 5949458"/>
            <a:gd name="adj4" fmla="val 4385200"/>
            <a:gd name="adj5" fmla="val 8052"/>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79015CE-EFCE-42F2-AFB6-4D6537F5A413}">
      <dsp:nvSpPr>
        <dsp:cNvPr id="0" name=""/>
        <dsp:cNvSpPr/>
      </dsp:nvSpPr>
      <dsp:spPr>
        <a:xfrm>
          <a:off x="68178" y="2056014"/>
          <a:ext cx="1083953" cy="10839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a:t>Inform action plans and policy dialogues</a:t>
          </a:r>
        </a:p>
      </dsp:txBody>
      <dsp:txXfrm>
        <a:off x="68178" y="2056014"/>
        <a:ext cx="1083953" cy="1083953"/>
      </dsp:txXfrm>
    </dsp:sp>
    <dsp:sp modelId="{7E8434F2-FE81-4FC3-B5BE-1AD027DF0BDD}">
      <dsp:nvSpPr>
        <dsp:cNvPr id="0" name=""/>
        <dsp:cNvSpPr/>
      </dsp:nvSpPr>
      <dsp:spPr>
        <a:xfrm>
          <a:off x="-253" y="145911"/>
          <a:ext cx="3062488" cy="3062488"/>
        </a:xfrm>
        <a:prstGeom prst="circularArrow">
          <a:avLst>
            <a:gd name="adj1" fmla="val 6902"/>
            <a:gd name="adj2" fmla="val 465342"/>
            <a:gd name="adj3" fmla="val 11349458"/>
            <a:gd name="adj4" fmla="val 9785200"/>
            <a:gd name="adj5" fmla="val 8052"/>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A34A67B-07E2-40CC-A59D-8430C50FF98B}">
      <dsp:nvSpPr>
        <dsp:cNvPr id="0" name=""/>
        <dsp:cNvSpPr/>
      </dsp:nvSpPr>
      <dsp:spPr>
        <a:xfrm>
          <a:off x="68178" y="214342"/>
          <a:ext cx="1083953" cy="10839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a:t>Phone interviews with online data entry</a:t>
          </a:r>
        </a:p>
      </dsp:txBody>
      <dsp:txXfrm>
        <a:off x="68178" y="214342"/>
        <a:ext cx="1083953" cy="1083953"/>
      </dsp:txXfrm>
    </dsp:sp>
    <dsp:sp modelId="{EA6B16AB-D99A-4212-B8CA-F8554176960E}">
      <dsp:nvSpPr>
        <dsp:cNvPr id="0" name=""/>
        <dsp:cNvSpPr/>
      </dsp:nvSpPr>
      <dsp:spPr>
        <a:xfrm>
          <a:off x="-253" y="145911"/>
          <a:ext cx="3062488" cy="3062488"/>
        </a:xfrm>
        <a:prstGeom prst="circularArrow">
          <a:avLst>
            <a:gd name="adj1" fmla="val 6902"/>
            <a:gd name="adj2" fmla="val 465342"/>
            <a:gd name="adj3" fmla="val 16749458"/>
            <a:gd name="adj4" fmla="val 15185200"/>
            <a:gd name="adj5" fmla="val 8052"/>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9DA4A1-7D19-49C2-A749-0B31C7080402}">
      <dsp:nvSpPr>
        <dsp:cNvPr id="0" name=""/>
        <dsp:cNvSpPr/>
      </dsp:nvSpPr>
      <dsp:spPr>
        <a:xfrm>
          <a:off x="610517" y="2161"/>
          <a:ext cx="7574168" cy="80423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a:t>1. Determine the sample frame (eligible facilities)</a:t>
          </a:r>
        </a:p>
      </dsp:txBody>
      <dsp:txXfrm>
        <a:off x="634072" y="25716"/>
        <a:ext cx="7527058" cy="757120"/>
      </dsp:txXfrm>
    </dsp:sp>
    <dsp:sp modelId="{9A6A875F-2072-4A75-8C23-D1273B21B18C}">
      <dsp:nvSpPr>
        <dsp:cNvPr id="0" name=""/>
        <dsp:cNvSpPr/>
      </dsp:nvSpPr>
      <dsp:spPr>
        <a:xfrm rot="5400000">
          <a:off x="4246808" y="826497"/>
          <a:ext cx="301586" cy="36190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b="1" kern="1200"/>
        </a:p>
      </dsp:txBody>
      <dsp:txXfrm rot="-5400000">
        <a:off x="4289031" y="856655"/>
        <a:ext cx="217141" cy="211110"/>
      </dsp:txXfrm>
    </dsp:sp>
    <dsp:sp modelId="{D091BA0E-B152-4419-8EED-BF673522DD6E}">
      <dsp:nvSpPr>
        <dsp:cNvPr id="0" name=""/>
        <dsp:cNvSpPr/>
      </dsp:nvSpPr>
      <dsp:spPr>
        <a:xfrm>
          <a:off x="610517" y="1208506"/>
          <a:ext cx="7574168" cy="80423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a:t>2. Determine the sampling domains and strata</a:t>
          </a:r>
        </a:p>
      </dsp:txBody>
      <dsp:txXfrm>
        <a:off x="634072" y="1232061"/>
        <a:ext cx="7527058" cy="757120"/>
      </dsp:txXfrm>
    </dsp:sp>
    <dsp:sp modelId="{38BEFC5F-5DD0-4422-B8B6-13513D1B2AEE}">
      <dsp:nvSpPr>
        <dsp:cNvPr id="0" name=""/>
        <dsp:cNvSpPr/>
      </dsp:nvSpPr>
      <dsp:spPr>
        <a:xfrm rot="5400000">
          <a:off x="4246808" y="2032842"/>
          <a:ext cx="301586" cy="36190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b="1" kern="1200"/>
        </a:p>
      </dsp:txBody>
      <dsp:txXfrm rot="-5400000">
        <a:off x="4289031" y="2063000"/>
        <a:ext cx="217141" cy="211110"/>
      </dsp:txXfrm>
    </dsp:sp>
    <dsp:sp modelId="{A6F0CFCF-8305-473C-BA81-E6B18BAD3DC4}">
      <dsp:nvSpPr>
        <dsp:cNvPr id="0" name=""/>
        <dsp:cNvSpPr/>
      </dsp:nvSpPr>
      <dsp:spPr>
        <a:xfrm>
          <a:off x="610517" y="2414852"/>
          <a:ext cx="7574168" cy="80423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a:t>3. Determine the sample size</a:t>
          </a:r>
        </a:p>
      </dsp:txBody>
      <dsp:txXfrm>
        <a:off x="634072" y="2438407"/>
        <a:ext cx="7527058" cy="757120"/>
      </dsp:txXfrm>
    </dsp:sp>
    <dsp:sp modelId="{BC1AB69E-6232-4B59-96EA-27E55247CCC8}">
      <dsp:nvSpPr>
        <dsp:cNvPr id="0" name=""/>
        <dsp:cNvSpPr/>
      </dsp:nvSpPr>
      <dsp:spPr>
        <a:xfrm rot="5400000">
          <a:off x="4246808" y="3239187"/>
          <a:ext cx="301586" cy="36190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b="1" kern="1200"/>
        </a:p>
      </dsp:txBody>
      <dsp:txXfrm rot="-5400000">
        <a:off x="4289031" y="3269345"/>
        <a:ext cx="217141" cy="211110"/>
      </dsp:txXfrm>
    </dsp:sp>
    <dsp:sp modelId="{4504BA64-E08C-41A2-AA57-051754CD5F0D}">
      <dsp:nvSpPr>
        <dsp:cNvPr id="0" name=""/>
        <dsp:cNvSpPr/>
      </dsp:nvSpPr>
      <dsp:spPr>
        <a:xfrm>
          <a:off x="611981" y="3621197"/>
          <a:ext cx="7571239" cy="80423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a:t>4. Select sentinel facilities</a:t>
          </a:r>
        </a:p>
      </dsp:txBody>
      <dsp:txXfrm>
        <a:off x="635536" y="3644752"/>
        <a:ext cx="7524129" cy="75712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481CF1-7FF3-4326-A66B-D623C5D48C1C}">
      <dsp:nvSpPr>
        <dsp:cNvPr id="0" name=""/>
        <dsp:cNvSpPr/>
      </dsp:nvSpPr>
      <dsp:spPr>
        <a:xfrm>
          <a:off x="1691869" y="900603"/>
          <a:ext cx="357911" cy="91440"/>
        </a:xfrm>
        <a:custGeom>
          <a:avLst/>
          <a:gdLst/>
          <a:ahLst/>
          <a:cxnLst/>
          <a:rect l="0" t="0" r="0" b="0"/>
          <a:pathLst>
            <a:path>
              <a:moveTo>
                <a:pt x="0" y="45720"/>
              </a:moveTo>
              <a:lnTo>
                <a:pt x="357911"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1861112" y="944381"/>
        <a:ext cx="19425" cy="3885"/>
      </dsp:txXfrm>
    </dsp:sp>
    <dsp:sp modelId="{23B27C88-FF95-45B2-8F14-2334B53D2633}">
      <dsp:nvSpPr>
        <dsp:cNvPr id="0" name=""/>
        <dsp:cNvSpPr/>
      </dsp:nvSpPr>
      <dsp:spPr>
        <a:xfrm>
          <a:off x="4487" y="439569"/>
          <a:ext cx="1689182" cy="101350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rtl="0">
            <a:lnSpc>
              <a:spcPct val="90000"/>
            </a:lnSpc>
            <a:spcBef>
              <a:spcPct val="0"/>
            </a:spcBef>
            <a:spcAft>
              <a:spcPct val="35000"/>
            </a:spcAft>
            <a:buNone/>
          </a:pPr>
          <a:r>
            <a:rPr lang="en-US" sz="1300" kern="1200"/>
            <a:t>Obtain MFL (if available)</a:t>
          </a:r>
          <a:endParaRPr lang="en-GB" sz="1300" kern="1200"/>
        </a:p>
      </dsp:txBody>
      <dsp:txXfrm>
        <a:off x="4487" y="439569"/>
        <a:ext cx="1689182" cy="1013509"/>
      </dsp:txXfrm>
    </dsp:sp>
    <dsp:sp modelId="{14A1A972-B011-452B-9130-6D1F88AC1E4A}">
      <dsp:nvSpPr>
        <dsp:cNvPr id="0" name=""/>
        <dsp:cNvSpPr/>
      </dsp:nvSpPr>
      <dsp:spPr>
        <a:xfrm>
          <a:off x="3769563" y="900603"/>
          <a:ext cx="357911" cy="91440"/>
        </a:xfrm>
        <a:custGeom>
          <a:avLst/>
          <a:gdLst/>
          <a:ahLst/>
          <a:cxnLst/>
          <a:rect l="0" t="0" r="0" b="0"/>
          <a:pathLst>
            <a:path>
              <a:moveTo>
                <a:pt x="0" y="45720"/>
              </a:moveTo>
              <a:lnTo>
                <a:pt x="357911"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3938806" y="944381"/>
        <a:ext cx="19425" cy="3885"/>
      </dsp:txXfrm>
    </dsp:sp>
    <dsp:sp modelId="{78A9F8D1-D1D8-4055-B48C-0BF3A201C005}">
      <dsp:nvSpPr>
        <dsp:cNvPr id="0" name=""/>
        <dsp:cNvSpPr/>
      </dsp:nvSpPr>
      <dsp:spPr>
        <a:xfrm>
          <a:off x="2082181" y="439569"/>
          <a:ext cx="1689182" cy="101350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rtl="0">
            <a:lnSpc>
              <a:spcPct val="90000"/>
            </a:lnSpc>
            <a:spcBef>
              <a:spcPct val="0"/>
            </a:spcBef>
            <a:spcAft>
              <a:spcPct val="35000"/>
            </a:spcAft>
            <a:buNone/>
          </a:pPr>
          <a:r>
            <a:rPr lang="en-US" sz="1300" kern="1200"/>
            <a:t>Identify sample</a:t>
          </a:r>
          <a:endParaRPr lang="en-GB" sz="1300" kern="1200"/>
        </a:p>
      </dsp:txBody>
      <dsp:txXfrm>
        <a:off x="2082181" y="439569"/>
        <a:ext cx="1689182" cy="1013509"/>
      </dsp:txXfrm>
    </dsp:sp>
    <dsp:sp modelId="{15F5CD18-99FF-467E-903A-1F469F32CD63}">
      <dsp:nvSpPr>
        <dsp:cNvPr id="0" name=""/>
        <dsp:cNvSpPr/>
      </dsp:nvSpPr>
      <dsp:spPr>
        <a:xfrm>
          <a:off x="849078" y="1451278"/>
          <a:ext cx="4155388" cy="357911"/>
        </a:xfrm>
        <a:custGeom>
          <a:avLst/>
          <a:gdLst/>
          <a:ahLst/>
          <a:cxnLst/>
          <a:rect l="0" t="0" r="0" b="0"/>
          <a:pathLst>
            <a:path>
              <a:moveTo>
                <a:pt x="4155388" y="0"/>
              </a:moveTo>
              <a:lnTo>
                <a:pt x="4155388" y="196055"/>
              </a:lnTo>
              <a:lnTo>
                <a:pt x="0" y="196055"/>
              </a:lnTo>
              <a:lnTo>
                <a:pt x="0" y="357911"/>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2822434" y="1628291"/>
        <a:ext cx="208675" cy="3885"/>
      </dsp:txXfrm>
    </dsp:sp>
    <dsp:sp modelId="{2817CE57-9BB5-4578-8CE1-82E280908395}">
      <dsp:nvSpPr>
        <dsp:cNvPr id="0" name=""/>
        <dsp:cNvSpPr/>
      </dsp:nvSpPr>
      <dsp:spPr>
        <a:xfrm>
          <a:off x="4159875" y="439569"/>
          <a:ext cx="1689182" cy="101350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rtl="0">
            <a:lnSpc>
              <a:spcPct val="90000"/>
            </a:lnSpc>
            <a:spcBef>
              <a:spcPct val="0"/>
            </a:spcBef>
            <a:spcAft>
              <a:spcPct val="35000"/>
            </a:spcAft>
            <a:buNone/>
          </a:pPr>
          <a:r>
            <a:rPr lang="en-US" sz="1300" kern="1200"/>
            <a:t>Determine the sample frame</a:t>
          </a:r>
          <a:endParaRPr lang="en-GB" sz="1300" kern="1200"/>
        </a:p>
      </dsp:txBody>
      <dsp:txXfrm>
        <a:off x="4159875" y="439569"/>
        <a:ext cx="1689182" cy="1013509"/>
      </dsp:txXfrm>
    </dsp:sp>
    <dsp:sp modelId="{E646302B-C3BF-4496-96F4-CA05D3ACBCA0}">
      <dsp:nvSpPr>
        <dsp:cNvPr id="0" name=""/>
        <dsp:cNvSpPr/>
      </dsp:nvSpPr>
      <dsp:spPr>
        <a:xfrm>
          <a:off x="1691869" y="2302624"/>
          <a:ext cx="357911" cy="91440"/>
        </a:xfrm>
        <a:custGeom>
          <a:avLst/>
          <a:gdLst/>
          <a:ahLst/>
          <a:cxnLst/>
          <a:rect l="0" t="0" r="0" b="0"/>
          <a:pathLst>
            <a:path>
              <a:moveTo>
                <a:pt x="0" y="45720"/>
              </a:moveTo>
              <a:lnTo>
                <a:pt x="357911"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1861112" y="2346402"/>
        <a:ext cx="19425" cy="3885"/>
      </dsp:txXfrm>
    </dsp:sp>
    <dsp:sp modelId="{0E940FDC-60FD-4FAA-B117-D1518AF2CFB2}">
      <dsp:nvSpPr>
        <dsp:cNvPr id="0" name=""/>
        <dsp:cNvSpPr/>
      </dsp:nvSpPr>
      <dsp:spPr>
        <a:xfrm>
          <a:off x="4487" y="1841590"/>
          <a:ext cx="1689182" cy="101350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rtl="0">
            <a:lnSpc>
              <a:spcPct val="90000"/>
            </a:lnSpc>
            <a:spcBef>
              <a:spcPct val="0"/>
            </a:spcBef>
            <a:spcAft>
              <a:spcPct val="35000"/>
            </a:spcAft>
            <a:buNone/>
          </a:pPr>
          <a:r>
            <a:rPr lang="en-US" sz="1300" kern="1200"/>
            <a:t>Determine the sample size</a:t>
          </a:r>
          <a:endParaRPr lang="en-GB" sz="1300" kern="1200"/>
        </a:p>
      </dsp:txBody>
      <dsp:txXfrm>
        <a:off x="4487" y="1841590"/>
        <a:ext cx="1689182" cy="1013509"/>
      </dsp:txXfrm>
    </dsp:sp>
    <dsp:sp modelId="{4CC0A6EF-94B7-469A-A7C3-149FAD2649A8}">
      <dsp:nvSpPr>
        <dsp:cNvPr id="0" name=""/>
        <dsp:cNvSpPr/>
      </dsp:nvSpPr>
      <dsp:spPr>
        <a:xfrm>
          <a:off x="3769563" y="2302624"/>
          <a:ext cx="357911" cy="91440"/>
        </a:xfrm>
        <a:custGeom>
          <a:avLst/>
          <a:gdLst/>
          <a:ahLst/>
          <a:cxnLst/>
          <a:rect l="0" t="0" r="0" b="0"/>
          <a:pathLst>
            <a:path>
              <a:moveTo>
                <a:pt x="0" y="45720"/>
              </a:moveTo>
              <a:lnTo>
                <a:pt x="357911"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3938806" y="2346402"/>
        <a:ext cx="19425" cy="3885"/>
      </dsp:txXfrm>
    </dsp:sp>
    <dsp:sp modelId="{D9E96CA5-AC80-4640-9FA9-19905954D567}">
      <dsp:nvSpPr>
        <dsp:cNvPr id="0" name=""/>
        <dsp:cNvSpPr/>
      </dsp:nvSpPr>
      <dsp:spPr>
        <a:xfrm>
          <a:off x="2082181" y="1841590"/>
          <a:ext cx="1689182" cy="101350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rtl="0">
            <a:lnSpc>
              <a:spcPct val="90000"/>
            </a:lnSpc>
            <a:spcBef>
              <a:spcPct val="0"/>
            </a:spcBef>
            <a:spcAft>
              <a:spcPct val="35000"/>
            </a:spcAft>
            <a:buNone/>
          </a:pPr>
          <a:r>
            <a:rPr lang="en-US" sz="1300" kern="1200"/>
            <a:t>Select sentinel facilities (stratified sampling)</a:t>
          </a:r>
          <a:endParaRPr lang="en-GB" sz="1300" kern="1200"/>
        </a:p>
      </dsp:txBody>
      <dsp:txXfrm>
        <a:off x="2082181" y="1841590"/>
        <a:ext cx="1689182" cy="1013509"/>
      </dsp:txXfrm>
    </dsp:sp>
    <dsp:sp modelId="{5A4D7D93-6077-4DB0-8B68-A034181B54C3}">
      <dsp:nvSpPr>
        <dsp:cNvPr id="0" name=""/>
        <dsp:cNvSpPr/>
      </dsp:nvSpPr>
      <dsp:spPr>
        <a:xfrm>
          <a:off x="849078" y="2853299"/>
          <a:ext cx="4155388" cy="357911"/>
        </a:xfrm>
        <a:custGeom>
          <a:avLst/>
          <a:gdLst/>
          <a:ahLst/>
          <a:cxnLst/>
          <a:rect l="0" t="0" r="0" b="0"/>
          <a:pathLst>
            <a:path>
              <a:moveTo>
                <a:pt x="4155388" y="0"/>
              </a:moveTo>
              <a:lnTo>
                <a:pt x="4155388" y="196055"/>
              </a:lnTo>
              <a:lnTo>
                <a:pt x="0" y="196055"/>
              </a:lnTo>
              <a:lnTo>
                <a:pt x="0" y="357911"/>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2822434" y="3030313"/>
        <a:ext cx="208675" cy="3885"/>
      </dsp:txXfrm>
    </dsp:sp>
    <dsp:sp modelId="{6069AD7F-02BD-4A82-96CC-4CCC7E5275C3}">
      <dsp:nvSpPr>
        <dsp:cNvPr id="0" name=""/>
        <dsp:cNvSpPr/>
      </dsp:nvSpPr>
      <dsp:spPr>
        <a:xfrm>
          <a:off x="4159875" y="1841590"/>
          <a:ext cx="1689182" cy="101350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rtl="0">
            <a:lnSpc>
              <a:spcPct val="90000"/>
            </a:lnSpc>
            <a:spcBef>
              <a:spcPct val="0"/>
            </a:spcBef>
            <a:spcAft>
              <a:spcPct val="35000"/>
            </a:spcAft>
            <a:buNone/>
          </a:pPr>
          <a:r>
            <a:rPr lang="en-US" sz="1300" kern="1200"/>
            <a:t>Partition the sampling frame into identified strata</a:t>
          </a:r>
          <a:endParaRPr lang="en-GB" sz="1300" kern="1200"/>
        </a:p>
      </dsp:txBody>
      <dsp:txXfrm>
        <a:off x="4159875" y="1841590"/>
        <a:ext cx="1689182" cy="1013509"/>
      </dsp:txXfrm>
    </dsp:sp>
    <dsp:sp modelId="{944A4B7C-D01A-4AE3-A1A4-B930311D862A}">
      <dsp:nvSpPr>
        <dsp:cNvPr id="0" name=""/>
        <dsp:cNvSpPr/>
      </dsp:nvSpPr>
      <dsp:spPr>
        <a:xfrm>
          <a:off x="1691869" y="3704646"/>
          <a:ext cx="357911" cy="91440"/>
        </a:xfrm>
        <a:custGeom>
          <a:avLst/>
          <a:gdLst/>
          <a:ahLst/>
          <a:cxnLst/>
          <a:rect l="0" t="0" r="0" b="0"/>
          <a:pathLst>
            <a:path>
              <a:moveTo>
                <a:pt x="0" y="45720"/>
              </a:moveTo>
              <a:lnTo>
                <a:pt x="357911"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1861112" y="3748423"/>
        <a:ext cx="19425" cy="3885"/>
      </dsp:txXfrm>
    </dsp:sp>
    <dsp:sp modelId="{0B240107-123F-4D7F-AAAB-522058EFB7E8}">
      <dsp:nvSpPr>
        <dsp:cNvPr id="0" name=""/>
        <dsp:cNvSpPr/>
      </dsp:nvSpPr>
      <dsp:spPr>
        <a:xfrm>
          <a:off x="4487" y="3243611"/>
          <a:ext cx="1689182" cy="101350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rtl="0">
            <a:lnSpc>
              <a:spcPct val="90000"/>
            </a:lnSpc>
            <a:spcBef>
              <a:spcPct val="0"/>
            </a:spcBef>
            <a:spcAft>
              <a:spcPct val="35000"/>
            </a:spcAft>
            <a:buNone/>
          </a:pPr>
          <a:r>
            <a:rPr lang="en-US" sz="1300" kern="1200"/>
            <a:t>Randomly select facilities within each stratum </a:t>
          </a:r>
          <a:endParaRPr lang="en-GB" sz="1300" kern="1200"/>
        </a:p>
      </dsp:txBody>
      <dsp:txXfrm>
        <a:off x="4487" y="3243611"/>
        <a:ext cx="1689182" cy="1013509"/>
      </dsp:txXfrm>
    </dsp:sp>
    <dsp:sp modelId="{7CF790D2-B931-4FDE-8287-71BA5445D7C6}">
      <dsp:nvSpPr>
        <dsp:cNvPr id="0" name=""/>
        <dsp:cNvSpPr/>
      </dsp:nvSpPr>
      <dsp:spPr>
        <a:xfrm>
          <a:off x="2082181" y="3243611"/>
          <a:ext cx="1689182" cy="101350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rtl="0">
            <a:lnSpc>
              <a:spcPct val="90000"/>
            </a:lnSpc>
            <a:spcBef>
              <a:spcPct val="0"/>
            </a:spcBef>
            <a:spcAft>
              <a:spcPct val="35000"/>
            </a:spcAft>
            <a:buNone/>
          </a:pPr>
          <a:r>
            <a:rPr lang="en-US" sz="1300" kern="1200"/>
            <a:t>Calculate sampling weight to provide national/aggregate estimates</a:t>
          </a:r>
          <a:endParaRPr lang="en-GB" sz="1300" kern="1200"/>
        </a:p>
      </dsp:txBody>
      <dsp:txXfrm>
        <a:off x="2082181" y="3243611"/>
        <a:ext cx="1689182" cy="1013509"/>
      </dsp:txXfrm>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57E8843-A7C4-432A-9F08-16396B59A19A}" type="datetimeFigureOut">
              <a:rPr lang="en-US" smtClean="0"/>
              <a:t>3/24/2021</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A2C6CFA-711A-479C-88D9-264F221DCBD7}" type="slidenum">
              <a:rPr lang="en-US" smtClean="0"/>
              <a:t>‹#›</a:t>
            </a:fld>
            <a:endParaRPr lang="en-US"/>
          </a:p>
        </p:txBody>
      </p:sp>
    </p:spTree>
    <p:extLst>
      <p:ext uri="{BB962C8B-B14F-4D97-AF65-F5344CB8AC3E}">
        <p14:creationId xmlns:p14="http://schemas.microsoft.com/office/powerpoint/2010/main" val="21494284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3CDB66-C0F6-45B6-BFF5-4575694EFB28}" type="datetimeFigureOut">
              <a:rPr lang="en-US" smtClean="0"/>
              <a:t>3/24/2021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7DFC79-30DA-484F-85C8-36E3971802A1}" type="slidenum">
              <a:rPr lang="en-US" smtClean="0"/>
              <a:t>‹#›</a:t>
            </a:fld>
            <a:endParaRPr lang="en-US"/>
          </a:p>
        </p:txBody>
      </p:sp>
    </p:spTree>
    <p:extLst>
      <p:ext uri="{BB962C8B-B14F-4D97-AF65-F5344CB8AC3E}">
        <p14:creationId xmlns:p14="http://schemas.microsoft.com/office/powerpoint/2010/main" val="20980817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907DFC79-30DA-484F-85C8-36E3971802A1}" type="slidenum">
              <a:rPr lang="en-US" smtClean="0"/>
              <a:t>1</a:t>
            </a:fld>
            <a:endParaRPr lang="en-US"/>
          </a:p>
        </p:txBody>
      </p:sp>
    </p:spTree>
    <p:extLst>
      <p:ext uri="{BB962C8B-B14F-4D97-AF65-F5344CB8AC3E}">
        <p14:creationId xmlns:p14="http://schemas.microsoft.com/office/powerpoint/2010/main" val="6606255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Then, finally, within each strata, we select facilities from the sampling frame. </a:t>
            </a:r>
          </a:p>
          <a:p>
            <a:pPr lvl="0"/>
            <a:endParaRPr lang="en-US" dirty="0"/>
          </a:p>
          <a:p>
            <a:pPr lvl="0"/>
            <a:r>
              <a:rPr lang="en-US" dirty="0"/>
              <a:t>Specifically: </a:t>
            </a:r>
          </a:p>
          <a:p>
            <a:pPr marL="352425" lvl="0" indent="-342900">
              <a:buFont typeface="+mj-lt"/>
              <a:buAutoNum type="arabicPeriod"/>
            </a:pPr>
            <a:r>
              <a:rPr lang="en-US" sz="2000" dirty="0"/>
              <a:t>Partition the sampling frame into identified strata</a:t>
            </a:r>
            <a:endParaRPr lang="en-US" sz="2000" dirty="0">
              <a:cs typeface="Arial"/>
            </a:endParaRPr>
          </a:p>
          <a:p>
            <a:pPr marL="352425" lvl="0" indent="-342900">
              <a:buFont typeface="+mj-lt"/>
              <a:buAutoNum type="arabicPeriod"/>
            </a:pPr>
            <a:r>
              <a:rPr lang="en-US" sz="2000" dirty="0"/>
              <a:t>Randomly select facilities within each stratum </a:t>
            </a:r>
            <a:endParaRPr lang="en-US" sz="2000" dirty="0">
              <a:cs typeface="Arial"/>
            </a:endParaRPr>
          </a:p>
          <a:p>
            <a:pPr marL="352425" lvl="0" indent="-342900">
              <a:buFont typeface="+mj-lt"/>
              <a:buAutoNum type="arabicPeriod"/>
            </a:pPr>
            <a:r>
              <a:rPr lang="en-US" sz="2000" dirty="0"/>
              <a:t>Calculate sampling weight to provide national/aggregate estimates</a:t>
            </a:r>
            <a:endParaRPr lang="en-US" sz="2000" dirty="0">
              <a:cs typeface="Arial"/>
            </a:endParaRPr>
          </a:p>
          <a:p>
            <a:endParaRPr lang="en-US" dirty="0"/>
          </a:p>
        </p:txBody>
      </p:sp>
      <p:sp>
        <p:nvSpPr>
          <p:cNvPr id="4" name="Slide Number Placeholder 3"/>
          <p:cNvSpPr>
            <a:spLocks noGrp="1"/>
          </p:cNvSpPr>
          <p:nvPr>
            <p:ph type="sldNum" sz="quarter" idx="10"/>
          </p:nvPr>
        </p:nvSpPr>
        <p:spPr/>
        <p:txBody>
          <a:bodyPr/>
          <a:lstStyle/>
          <a:p>
            <a:fld id="{907DFC79-30DA-484F-85C8-36E3971802A1}" type="slidenum">
              <a:rPr lang="en-US" smtClean="0"/>
              <a:t>12</a:t>
            </a:fld>
            <a:endParaRPr lang="en-US"/>
          </a:p>
        </p:txBody>
      </p:sp>
    </p:spTree>
    <p:extLst>
      <p:ext uri="{BB962C8B-B14F-4D97-AF65-F5344CB8AC3E}">
        <p14:creationId xmlns:p14="http://schemas.microsoft.com/office/powerpoint/2010/main" val="2241747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SzPct val="100000"/>
            </a:pPr>
            <a:r>
              <a:rPr lang="en-GB" sz="1200" dirty="0">
                <a:cs typeface="Times New Roman"/>
              </a:rPr>
              <a:t>A stratified sampling approach will provide sentinel facilities that are representative for each domain and, when adjusted for analytical weight, for the country at the baseline.</a:t>
            </a:r>
            <a:endParaRPr lang="en-US" sz="1200" dirty="0">
              <a:cs typeface="Times New Roman"/>
            </a:endParaRPr>
          </a:p>
          <a:p>
            <a:pPr>
              <a:buSzPct val="100000"/>
            </a:pPr>
            <a:endParaRPr lang="en-GB" sz="1200" dirty="0">
              <a:cs typeface="Times New Roman"/>
            </a:endParaRPr>
          </a:p>
          <a:p>
            <a:pPr>
              <a:buSzPct val="100000"/>
            </a:pPr>
            <a:r>
              <a:rPr lang="en-GB" sz="1200" dirty="0">
                <a:cs typeface="Times New Roman"/>
              </a:rPr>
              <a:t>Observed trends should be interpreted among the sentinel sites without sampling error. </a:t>
            </a:r>
          </a:p>
          <a:p>
            <a:pPr>
              <a:buSzPct val="100000"/>
            </a:pPr>
            <a:endParaRPr lang="en-GB" sz="1200" dirty="0">
              <a:cs typeface="Times New Roman"/>
            </a:endParaRPr>
          </a:p>
          <a:p>
            <a:pPr>
              <a:buSzPct val="100000"/>
            </a:pPr>
            <a:r>
              <a:rPr lang="en-GB" sz="1200" dirty="0">
                <a:cs typeface="Times New Roman"/>
              </a:rPr>
              <a:t>Depending on the level of acceptable</a:t>
            </a:r>
            <a:r>
              <a:rPr lang="en-GB" sz="1200" baseline="0" dirty="0">
                <a:cs typeface="Times New Roman"/>
              </a:rPr>
              <a:t> margin of error, t</a:t>
            </a:r>
            <a:r>
              <a:rPr lang="en-GB" sz="1200" dirty="0">
                <a:cs typeface="Times New Roman"/>
              </a:rPr>
              <a:t>hese trends may be interpreted to be representative for all facilities in the country.  </a:t>
            </a:r>
          </a:p>
        </p:txBody>
      </p:sp>
      <p:sp>
        <p:nvSpPr>
          <p:cNvPr id="4" name="Slide Number Placeholder 3"/>
          <p:cNvSpPr>
            <a:spLocks noGrp="1"/>
          </p:cNvSpPr>
          <p:nvPr>
            <p:ph type="sldNum" sz="quarter" idx="5"/>
          </p:nvPr>
        </p:nvSpPr>
        <p:spPr/>
        <p:txBody>
          <a:bodyPr/>
          <a:lstStyle/>
          <a:p>
            <a:fld id="{907DFC79-30DA-484F-85C8-36E3971802A1}" type="slidenum">
              <a:rPr lang="en-US" smtClean="0"/>
              <a:t>13</a:t>
            </a:fld>
            <a:endParaRPr lang="en-US"/>
          </a:p>
        </p:txBody>
      </p:sp>
    </p:spTree>
    <p:extLst>
      <p:ext uri="{BB962C8B-B14F-4D97-AF65-F5344CB8AC3E}">
        <p14:creationId xmlns:p14="http://schemas.microsoft.com/office/powerpoint/2010/main" val="10134855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07DFC79-30DA-484F-85C8-36E3971802A1}" type="slidenum">
              <a:rPr lang="en-US" smtClean="0"/>
              <a:t>14</a:t>
            </a:fld>
            <a:endParaRPr lang="en-US"/>
          </a:p>
        </p:txBody>
      </p:sp>
    </p:spTree>
    <p:extLst>
      <p:ext uri="{BB962C8B-B14F-4D97-AF65-F5344CB8AC3E}">
        <p14:creationId xmlns:p14="http://schemas.microsoft.com/office/powerpoint/2010/main" val="3725773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GB"/>
            </a:br>
            <a:endParaRPr lang="en-GB"/>
          </a:p>
          <a:p>
            <a:br>
              <a:rPr lang="en-GB"/>
            </a:br>
            <a:endParaRPr lang="en-GB"/>
          </a:p>
          <a:p>
            <a:r>
              <a:rPr lang="en-GB"/>
              <a:t>PPT: look at training - from page 50 - that section</a:t>
            </a:r>
          </a:p>
          <a:p>
            <a:br>
              <a:rPr lang="en-GB"/>
            </a:br>
            <a:endParaRPr lang="en-GB"/>
          </a:p>
          <a:p>
            <a:r>
              <a:rPr lang="en-GB"/>
              <a:t>(like </a:t>
            </a:r>
            <a:r>
              <a:rPr lang="en-GB" err="1"/>
              <a:t>slige</a:t>
            </a:r>
            <a:r>
              <a:rPr lang="en-GB"/>
              <a:t> 55 &amp; 56)</a:t>
            </a:r>
          </a:p>
          <a:p>
            <a:br>
              <a:rPr lang="en-GB"/>
            </a:br>
            <a:endParaRPr lang="en-GB"/>
          </a:p>
          <a:p>
            <a:r>
              <a:rPr lang="en-GB"/>
              <a:t>make it training: step 1, step 2, step 3...</a:t>
            </a:r>
            <a:br>
              <a:rPr lang="en-GB"/>
            </a:br>
            <a:r>
              <a:rPr lang="en-GB"/>
              <a:t>e.g.</a:t>
            </a:r>
          </a:p>
          <a:p>
            <a:r>
              <a:rPr lang="en-GB"/>
              <a:t>1. frame</a:t>
            </a:r>
          </a:p>
          <a:p>
            <a:r>
              <a:rPr lang="en-GB"/>
              <a:t>2. sample size</a:t>
            </a:r>
          </a:p>
          <a:p>
            <a:r>
              <a:rPr lang="en-GB"/>
              <a:t>3. get size of sample - do this with a) and then b)</a:t>
            </a:r>
          </a:p>
          <a:p>
            <a:endParaRPr lang="en-GB"/>
          </a:p>
        </p:txBody>
      </p:sp>
      <p:sp>
        <p:nvSpPr>
          <p:cNvPr id="4" name="Slide Number Placeholder 3"/>
          <p:cNvSpPr>
            <a:spLocks noGrp="1"/>
          </p:cNvSpPr>
          <p:nvPr>
            <p:ph type="sldNum" sz="quarter" idx="5"/>
          </p:nvPr>
        </p:nvSpPr>
        <p:spPr/>
        <p:txBody>
          <a:bodyPr/>
          <a:lstStyle/>
          <a:p>
            <a:fld id="{907DFC79-30DA-484F-85C8-36E3971802A1}" type="slidenum">
              <a:rPr lang="en-US" smtClean="0"/>
              <a:t>16</a:t>
            </a:fld>
            <a:endParaRPr lang="en-US"/>
          </a:p>
        </p:txBody>
      </p:sp>
    </p:spTree>
    <p:extLst>
      <p:ext uri="{BB962C8B-B14F-4D97-AF65-F5344CB8AC3E}">
        <p14:creationId xmlns:p14="http://schemas.microsoft.com/office/powerpoint/2010/main" val="20393422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907DFC79-30DA-484F-85C8-36E3971802A1}" type="slidenum">
              <a:rPr lang="en-US" smtClean="0"/>
              <a:t>3</a:t>
            </a:fld>
            <a:endParaRPr lang="en-US"/>
          </a:p>
        </p:txBody>
      </p:sp>
    </p:spTree>
    <p:extLst>
      <p:ext uri="{BB962C8B-B14F-4D97-AF65-F5344CB8AC3E}">
        <p14:creationId xmlns:p14="http://schemas.microsoft.com/office/powerpoint/2010/main" val="268030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assessment</a:t>
            </a:r>
            <a:r>
              <a:rPr lang="en-US" baseline="0" dirty="0"/>
              <a:t> has kea features: </a:t>
            </a:r>
          </a:p>
          <a:p>
            <a:endParaRPr lang="en-US" baseline="0" dirty="0"/>
          </a:p>
          <a:p>
            <a:pPr marL="171450" indent="-171450">
              <a:buFont typeface="Arial" panose="020B0604020202020204" pitchFamily="34" charset="0"/>
              <a:buChar char="•"/>
            </a:pPr>
            <a:r>
              <a:rPr lang="en-US" baseline="0" dirty="0"/>
              <a:t>Phone interviews for low cost &amp; safety in data collection during the pandemic</a:t>
            </a:r>
          </a:p>
          <a:p>
            <a:pPr marL="171450" indent="-171450">
              <a:buFont typeface="Arial" panose="020B0604020202020204" pitchFamily="34" charset="0"/>
              <a:buChar char="•"/>
            </a:pPr>
            <a:r>
              <a:rPr lang="en-US" baseline="0" dirty="0"/>
              <a:t>Following sample of sentinel facilities and their community key informants </a:t>
            </a:r>
          </a:p>
          <a:p>
            <a:pPr marL="171450" indent="-171450">
              <a:buFont typeface="Arial" panose="020B0604020202020204" pitchFamily="34" charset="0"/>
              <a:buChar char="•"/>
            </a:pPr>
            <a:r>
              <a:rPr lang="en-US" baseline="0" dirty="0"/>
              <a:t>Automated data management</a:t>
            </a:r>
          </a:p>
          <a:p>
            <a:pPr marL="171450" indent="-171450">
              <a:buFont typeface="Arial" panose="020B0604020202020204" pitchFamily="34" charset="0"/>
              <a:buChar char="•"/>
            </a:pPr>
            <a:endParaRPr lang="en-US" baseline="0" dirty="0"/>
          </a:p>
          <a:p>
            <a:r>
              <a:rPr lang="en-US" dirty="0"/>
              <a:t>These three enable</a:t>
            </a:r>
            <a:r>
              <a:rPr lang="en-US" baseline="0" dirty="0"/>
              <a:t> two characteristics of this assessment: </a:t>
            </a:r>
            <a:r>
              <a:rPr lang="en-US" b="1" baseline="0" dirty="0"/>
              <a:t>rapid data collection</a:t>
            </a:r>
            <a:r>
              <a:rPr lang="en-US" baseline="0" dirty="0"/>
              <a:t> and </a:t>
            </a:r>
            <a:r>
              <a:rPr lang="en-US" b="1" baseline="0" dirty="0"/>
              <a:t>rapid data review and use</a:t>
            </a:r>
            <a:r>
              <a:rPr lang="en-US" baseline="0" dirty="0"/>
              <a:t>.  </a:t>
            </a:r>
          </a:p>
          <a:p>
            <a:endParaRPr lang="en-US" baseline="0" dirty="0"/>
          </a:p>
          <a:p>
            <a:r>
              <a:rPr lang="en-US" baseline="0" dirty="0"/>
              <a:t>And then we repeat this periodically for continuous monitoring and learning. </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907DFC79-30DA-484F-85C8-36E3971802A1}" type="slidenum">
              <a:rPr lang="en-US" smtClean="0"/>
              <a:t>4</a:t>
            </a:fld>
            <a:endParaRPr lang="en-US"/>
          </a:p>
        </p:txBody>
      </p:sp>
    </p:spTree>
    <p:extLst>
      <p:ext uri="{BB962C8B-B14F-4D97-AF65-F5344CB8AC3E}">
        <p14:creationId xmlns:p14="http://schemas.microsoft.com/office/powerpoint/2010/main" val="27330011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cs typeface="Times New Roman"/>
              </a:rPr>
              <a:t>The approach allows for rapid implementation in a short timeframe, providing real-time data collection and analysis of sentinel facilities. </a:t>
            </a:r>
          </a:p>
          <a:p>
            <a:endParaRPr lang="en-US" sz="1200" dirty="0"/>
          </a:p>
          <a:p>
            <a:r>
              <a:rPr lang="en-GB" sz="1200" dirty="0">
                <a:cs typeface="Times New Roman"/>
              </a:rPr>
              <a:t>With this approach, a single round of data collection can be completed in a single week, with a relatively small number of interviewers – if the sample size is between 100-150. </a:t>
            </a:r>
          </a:p>
          <a:p>
            <a:endParaRPr lang="en-GB" sz="1200" dirty="0"/>
          </a:p>
          <a:p>
            <a:r>
              <a:rPr lang="en-US" sz="1200" dirty="0">
                <a:cs typeface="Times New Roman"/>
              </a:rPr>
              <a:t>In this</a:t>
            </a:r>
            <a:r>
              <a:rPr lang="en-US" sz="1200" baseline="0" dirty="0">
                <a:cs typeface="Times New Roman"/>
              </a:rPr>
              <a:t> table, </a:t>
            </a:r>
            <a:r>
              <a:rPr lang="en-US" sz="1200" dirty="0">
                <a:cs typeface="Times New Roman"/>
              </a:rPr>
              <a:t>the last columns illustrate the human resource requirements needed to support this approach.</a:t>
            </a:r>
            <a:r>
              <a:rPr lang="en-US" sz="1200" baseline="0" dirty="0">
                <a:cs typeface="Times New Roman"/>
              </a:rPr>
              <a:t> </a:t>
            </a:r>
            <a:endParaRPr lang="en-US" sz="1200" dirty="0">
              <a:cs typeface="Times New Roman"/>
            </a:endParaRPr>
          </a:p>
          <a:p>
            <a:endParaRPr lang="en-US" dirty="0"/>
          </a:p>
        </p:txBody>
      </p:sp>
      <p:sp>
        <p:nvSpPr>
          <p:cNvPr id="4" name="Slide Number Placeholder 3"/>
          <p:cNvSpPr>
            <a:spLocks noGrp="1"/>
          </p:cNvSpPr>
          <p:nvPr>
            <p:ph type="sldNum" sz="quarter" idx="10"/>
          </p:nvPr>
        </p:nvSpPr>
        <p:spPr/>
        <p:txBody>
          <a:bodyPr/>
          <a:lstStyle/>
          <a:p>
            <a:fld id="{907DFC79-30DA-484F-85C8-36E3971802A1}" type="slidenum">
              <a:rPr lang="en-US" smtClean="0"/>
              <a:t>6</a:t>
            </a:fld>
            <a:endParaRPr lang="en-US"/>
          </a:p>
        </p:txBody>
      </p:sp>
    </p:spTree>
    <p:extLst>
      <p:ext uri="{BB962C8B-B14F-4D97-AF65-F5344CB8AC3E}">
        <p14:creationId xmlns:p14="http://schemas.microsoft.com/office/powerpoint/2010/main" val="461611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aseline="0" dirty="0"/>
              <a:t>For the community assessment, if the tool is used, we recommend a </a:t>
            </a:r>
            <a:r>
              <a:rPr lang="en-US" dirty="0"/>
              <a:t>convenience </a:t>
            </a:r>
            <a:r>
              <a:rPr lang="en-US" baseline="0" dirty="0"/>
              <a:t>sampling, linked to sentinel facilities.</a:t>
            </a:r>
            <a:r>
              <a:rPr lang="en-US" dirty="0"/>
              <a:t>   </a:t>
            </a:r>
          </a:p>
          <a:p>
            <a:endParaRPr lang="en-US" dirty="0"/>
          </a:p>
          <a:p>
            <a:r>
              <a:rPr lang="en-US" dirty="0"/>
              <a:t>The sample of sentinel facilities can be selected using different approaches. </a:t>
            </a:r>
          </a:p>
          <a:p>
            <a:endParaRPr lang="en-US" dirty="0"/>
          </a:p>
          <a:p>
            <a:pPr marL="171450" indent="-171450">
              <a:buFont typeface="Arial" panose="020B0604020202020204" pitchFamily="34" charset="0"/>
              <a:buChar char="•"/>
            </a:pPr>
            <a:r>
              <a:rPr lang="en-US" dirty="0"/>
              <a:t>One is to use a stratified equal</a:t>
            </a:r>
            <a:r>
              <a:rPr lang="en-US" baseline="0" dirty="0"/>
              <a:t> probability sample, as in a typical health facility survey.</a:t>
            </a:r>
            <a:r>
              <a:rPr lang="en-US" dirty="0"/>
              <a:t> </a:t>
            </a:r>
            <a:endParaRPr lang="en-US" baseline="0" dirty="0">
              <a:cs typeface="Calibri"/>
            </a:endParaRPr>
          </a:p>
          <a:p>
            <a:pPr marL="171450" indent="-171450">
              <a:buFont typeface="Arial" panose="020B0604020202020204" pitchFamily="34" charset="0"/>
              <a:buChar char="•"/>
            </a:pPr>
            <a:r>
              <a:rPr lang="en-US" baseline="0" dirty="0"/>
              <a:t>If a reasonably updated master facility list is not available, purposeful sampling based on known data quality strength, targeting, or existing sentinel networks.  </a:t>
            </a:r>
          </a:p>
          <a:p>
            <a:pPr marL="0" indent="0">
              <a:buFont typeface="Arial" panose="020B0604020202020204" pitchFamily="34" charset="0"/>
              <a:buNone/>
            </a:pPr>
            <a:endParaRPr lang="en-US" baseline="0" dirty="0"/>
          </a:p>
          <a:p>
            <a:pPr marL="0" indent="0">
              <a:buFont typeface="Arial" panose="020B0604020202020204" pitchFamily="34" charset="0"/>
              <a:buNone/>
            </a:pPr>
            <a:endParaRPr lang="en-US" baseline="0" dirty="0"/>
          </a:p>
        </p:txBody>
      </p:sp>
      <p:sp>
        <p:nvSpPr>
          <p:cNvPr id="4" name="Slide Number Placeholder 3"/>
          <p:cNvSpPr>
            <a:spLocks noGrp="1"/>
          </p:cNvSpPr>
          <p:nvPr>
            <p:ph type="sldNum" sz="quarter" idx="10"/>
          </p:nvPr>
        </p:nvSpPr>
        <p:spPr/>
        <p:txBody>
          <a:bodyPr/>
          <a:lstStyle/>
          <a:p>
            <a:fld id="{907DFC79-30DA-484F-85C8-36E3971802A1}" type="slidenum">
              <a:rPr lang="en-US" smtClean="0"/>
              <a:t>7</a:t>
            </a:fld>
            <a:endParaRPr lang="en-US"/>
          </a:p>
        </p:txBody>
      </p:sp>
    </p:spTree>
    <p:extLst>
      <p:ext uri="{BB962C8B-B14F-4D97-AF65-F5344CB8AC3E}">
        <p14:creationId xmlns:p14="http://schemas.microsoft.com/office/powerpoint/2010/main" val="20329797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a:t>
            </a:r>
            <a:r>
              <a:rPr lang="en-US" baseline="0" dirty="0"/>
              <a:t> slide present steps for stratified equal probability sample of facilities. </a:t>
            </a:r>
            <a:endParaRPr lang="en-US" dirty="0"/>
          </a:p>
        </p:txBody>
      </p:sp>
      <p:sp>
        <p:nvSpPr>
          <p:cNvPr id="4" name="Slide Number Placeholder 3"/>
          <p:cNvSpPr>
            <a:spLocks noGrp="1"/>
          </p:cNvSpPr>
          <p:nvPr>
            <p:ph type="sldNum" sz="quarter" idx="10"/>
          </p:nvPr>
        </p:nvSpPr>
        <p:spPr/>
        <p:txBody>
          <a:bodyPr/>
          <a:lstStyle/>
          <a:p>
            <a:fld id="{907DFC79-30DA-484F-85C8-36E3971802A1}" type="slidenum">
              <a:rPr lang="en-US" smtClean="0"/>
              <a:t>8</a:t>
            </a:fld>
            <a:endParaRPr lang="en-US"/>
          </a:p>
        </p:txBody>
      </p:sp>
    </p:spTree>
    <p:extLst>
      <p:ext uri="{BB962C8B-B14F-4D97-AF65-F5344CB8AC3E}">
        <p14:creationId xmlns:p14="http://schemas.microsoft.com/office/powerpoint/2010/main" val="13785013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07000"/>
              </a:lnSpc>
              <a:buFont typeface="Arial" panose="020B0604020202020204" pitchFamily="34" charset="0"/>
              <a:buNone/>
            </a:pPr>
            <a:r>
              <a:rPr lang="en-GB" dirty="0"/>
              <a:t>Sample frame for this assessment</a:t>
            </a:r>
            <a:r>
              <a:rPr lang="en-GB" baseline="0" dirty="0"/>
              <a:t> is all facilities in the master facility list that meet assessment criteria with known phone numbers – because we’re doing phone interviews. </a:t>
            </a:r>
          </a:p>
          <a:p>
            <a:pPr marL="0" lvl="0" indent="0">
              <a:lnSpc>
                <a:spcPct val="107000"/>
              </a:lnSpc>
              <a:buFont typeface="Arial" panose="020B0604020202020204" pitchFamily="34" charset="0"/>
              <a:buNone/>
            </a:pPr>
            <a:endParaRPr lang="en-GB" baseline="0" dirty="0"/>
          </a:p>
          <a:p>
            <a:pPr marL="285750" lvl="0" indent="-285750">
              <a:lnSpc>
                <a:spcPct val="107000"/>
              </a:lnSpc>
              <a:buFont typeface="Arial" panose="020B0604020202020204" pitchFamily="34" charset="0"/>
              <a:buChar char="•"/>
            </a:pPr>
            <a:r>
              <a:rPr lang="en-GB" dirty="0">
                <a:latin typeface="Calibri" panose="020F0502020204030204" pitchFamily="34" charset="0"/>
                <a:ea typeface="Calibri" panose="020F0502020204030204" pitchFamily="34" charset="0"/>
                <a:cs typeface="Calibri" panose="020F0502020204030204" pitchFamily="34" charset="0"/>
              </a:rPr>
              <a:t>For COVID-19 case management module, eligible facilities are hospitals and COVID-19 treatment centres. Exclude non COVID-19 facilities. </a:t>
            </a:r>
          </a:p>
          <a:p>
            <a:pPr marL="285750" lvl="0" indent="-285750">
              <a:lnSpc>
                <a:spcPct val="107000"/>
              </a:lnSpc>
              <a:buFont typeface="Arial" panose="020B0604020202020204" pitchFamily="34" charset="0"/>
              <a:buChar char="•"/>
            </a:pPr>
            <a:r>
              <a:rPr lang="en-GB" dirty="0">
                <a:latin typeface="Calibri" panose="020F0502020204030204" pitchFamily="34" charset="0"/>
                <a:ea typeface="Calibri" panose="020F0502020204030204" pitchFamily="34" charset="0"/>
                <a:cs typeface="Calibri" panose="020F0502020204030204" pitchFamily="34" charset="0"/>
              </a:rPr>
              <a:t>For Continuity of EHS modules: Any specialized health facilities (e.g., dental clinics) should be excluded.</a:t>
            </a:r>
            <a:r>
              <a:rPr lang="en-GB" baseline="0" dirty="0">
                <a:latin typeface="Calibri" panose="020F0502020204030204" pitchFamily="34" charset="0"/>
                <a:ea typeface="Calibri" panose="020F0502020204030204" pitchFamily="34" charset="0"/>
                <a:cs typeface="Calibri" panose="020F0502020204030204" pitchFamily="34" charset="0"/>
              </a:rPr>
              <a:t> We also recommend to exclude tertiary level hospitals</a:t>
            </a:r>
            <a:r>
              <a:rPr lang="en-GB" dirty="0">
                <a:latin typeface="Calibri" panose="020F0502020204030204" pitchFamily="34" charset="0"/>
                <a:ea typeface="Calibri" panose="020F0502020204030204" pitchFamily="34" charset="0"/>
                <a:cs typeface="Calibri" panose="020F0502020204030204" pitchFamily="34" charset="0"/>
              </a:rPr>
              <a:t>. </a:t>
            </a:r>
          </a:p>
          <a:p>
            <a:endParaRPr lang="en-GB" dirty="0"/>
          </a:p>
          <a:p>
            <a:endParaRPr lang="en-GB" dirty="0"/>
          </a:p>
        </p:txBody>
      </p:sp>
      <p:sp>
        <p:nvSpPr>
          <p:cNvPr id="4" name="Slide Number Placeholder 3"/>
          <p:cNvSpPr>
            <a:spLocks noGrp="1"/>
          </p:cNvSpPr>
          <p:nvPr>
            <p:ph type="sldNum" sz="quarter" idx="5"/>
          </p:nvPr>
        </p:nvSpPr>
        <p:spPr/>
        <p:txBody>
          <a:bodyPr/>
          <a:lstStyle/>
          <a:p>
            <a:fld id="{907DFC79-30DA-484F-85C8-36E3971802A1}" type="slidenum">
              <a:rPr lang="en-US" smtClean="0"/>
              <a:t>9</a:t>
            </a:fld>
            <a:endParaRPr lang="en-US"/>
          </a:p>
        </p:txBody>
      </p:sp>
    </p:spTree>
    <p:extLst>
      <p:ext uri="{BB962C8B-B14F-4D97-AF65-F5344CB8AC3E}">
        <p14:creationId xmlns:p14="http://schemas.microsoft.com/office/powerpoint/2010/main" val="17745034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we</a:t>
            </a:r>
            <a:r>
              <a:rPr lang="en-US" baseline="0" dirty="0"/>
              <a:t> determine sampling domains. The number of strata determines the sample size and budget. Inversely, it will be considered within the available budget.</a:t>
            </a:r>
          </a:p>
          <a:p>
            <a:endParaRPr lang="en-US" baseline="0" dirty="0"/>
          </a:p>
          <a:p>
            <a:r>
              <a:rPr lang="en-US" baseline="0" dirty="0"/>
              <a:t>Examples of domains include managing authority, type of facility, and type of residential areas. </a:t>
            </a:r>
          </a:p>
          <a:p>
            <a:endParaRPr lang="en-US" baseline="0" dirty="0"/>
          </a:p>
          <a:p>
            <a:r>
              <a:rPr lang="en-US" sz="1200" dirty="0"/>
              <a:t>Select administrative units by COVID-19 transmission status or need can be also used as a sampling domain. </a:t>
            </a:r>
          </a:p>
          <a:p>
            <a:endParaRPr lang="en-US" sz="1200" dirty="0"/>
          </a:p>
          <a:p>
            <a:r>
              <a:rPr lang="en-US" sz="1200" dirty="0"/>
              <a:t>Again, we recommend</a:t>
            </a:r>
            <a:r>
              <a:rPr lang="en-US" sz="1200" baseline="0" dirty="0"/>
              <a:t> keeping the number of strata small.  </a:t>
            </a:r>
            <a:endParaRPr lang="en-US" baseline="0" dirty="0"/>
          </a:p>
          <a:p>
            <a:endParaRPr lang="en-US" baseline="0" dirty="0"/>
          </a:p>
          <a:p>
            <a:r>
              <a:rPr lang="en-US" baseline="0" dirty="0"/>
              <a:t> </a:t>
            </a:r>
            <a:endParaRPr lang="en-US" dirty="0"/>
          </a:p>
        </p:txBody>
      </p:sp>
      <p:sp>
        <p:nvSpPr>
          <p:cNvPr id="4" name="Slide Number Placeholder 3"/>
          <p:cNvSpPr>
            <a:spLocks noGrp="1"/>
          </p:cNvSpPr>
          <p:nvPr>
            <p:ph type="sldNum" sz="quarter" idx="10"/>
          </p:nvPr>
        </p:nvSpPr>
        <p:spPr/>
        <p:txBody>
          <a:bodyPr/>
          <a:lstStyle/>
          <a:p>
            <a:fld id="{907DFC79-30DA-484F-85C8-36E3971802A1}" type="slidenum">
              <a:rPr lang="en-US" smtClean="0"/>
              <a:t>10</a:t>
            </a:fld>
            <a:endParaRPr lang="en-US"/>
          </a:p>
        </p:txBody>
      </p:sp>
    </p:spTree>
    <p:extLst>
      <p:ext uri="{BB962C8B-B14F-4D97-AF65-F5344CB8AC3E}">
        <p14:creationId xmlns:p14="http://schemas.microsoft.com/office/powerpoint/2010/main" val="15908687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cs typeface="Times New Roman"/>
              </a:rPr>
              <a:t>Each sampling or analysis domain should include at least 35 facilities - to ensure that key indicators are calculated with at least 25 facilities in the denominators. </a:t>
            </a:r>
          </a:p>
          <a:p>
            <a:endParaRPr lang="en-US" sz="1200" dirty="0">
              <a:cs typeface="Times New Roman"/>
            </a:endParaRPr>
          </a:p>
          <a:p>
            <a:r>
              <a:rPr lang="en-US" sz="1200" dirty="0">
                <a:cs typeface="Times New Roman"/>
              </a:rPr>
              <a:t>When there are multiple sampling domains, the highest number of strata in a domain determines the total sample size. </a:t>
            </a:r>
          </a:p>
          <a:p>
            <a:endParaRPr lang="en-US" sz="1200" dirty="0">
              <a:cs typeface="Times New Roman"/>
            </a:endParaRPr>
          </a:p>
        </p:txBody>
      </p:sp>
      <p:sp>
        <p:nvSpPr>
          <p:cNvPr id="4" name="Slide Number Placeholder 3"/>
          <p:cNvSpPr>
            <a:spLocks noGrp="1"/>
          </p:cNvSpPr>
          <p:nvPr>
            <p:ph type="sldNum" sz="quarter" idx="10"/>
          </p:nvPr>
        </p:nvSpPr>
        <p:spPr/>
        <p:txBody>
          <a:bodyPr/>
          <a:lstStyle/>
          <a:p>
            <a:fld id="{907DFC79-30DA-484F-85C8-36E3971802A1}" type="slidenum">
              <a:rPr lang="en-US" smtClean="0"/>
              <a:t>11</a:t>
            </a:fld>
            <a:endParaRPr lang="en-US"/>
          </a:p>
        </p:txBody>
      </p:sp>
    </p:spTree>
    <p:extLst>
      <p:ext uri="{BB962C8B-B14F-4D97-AF65-F5344CB8AC3E}">
        <p14:creationId xmlns:p14="http://schemas.microsoft.com/office/powerpoint/2010/main" val="38050946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blue">
    <p:bg>
      <p:bgRef idx="1001">
        <a:schemeClr val="bg1"/>
      </p:bgRef>
    </p:bg>
    <p:spTree>
      <p:nvGrpSpPr>
        <p:cNvPr id="1" name=""/>
        <p:cNvGrpSpPr/>
        <p:nvPr/>
      </p:nvGrpSpPr>
      <p:grpSpPr>
        <a:xfrm>
          <a:off x="0" y="0"/>
          <a:ext cx="0" cy="0"/>
          <a:chOff x="0" y="0"/>
          <a:chExt cx="0" cy="0"/>
        </a:xfrm>
      </p:grpSpPr>
      <p:sp>
        <p:nvSpPr>
          <p:cNvPr id="61" name="Picture Placeholder 4"/>
          <p:cNvSpPr>
            <a:spLocks noGrp="1"/>
          </p:cNvSpPr>
          <p:nvPr>
            <p:ph type="pic" sz="quarter" idx="13" hasCustomPrompt="1"/>
          </p:nvPr>
        </p:nvSpPr>
        <p:spPr bwMode="gray">
          <a:xfrm>
            <a:off x="0" y="0"/>
            <a:ext cx="12192000" cy="6858000"/>
          </a:xfrm>
          <a:solidFill>
            <a:schemeClr val="bg1"/>
          </a:solidFill>
        </p:spPr>
        <p:txBody>
          <a:bodyPr bIns="1980000" anchor="ctr">
            <a:normAutofit/>
          </a:bodyPr>
          <a:lstStyle>
            <a:lvl1pPr algn="ctr">
              <a:defRPr sz="1400">
                <a:solidFill>
                  <a:schemeClr val="accent4"/>
                </a:solidFill>
              </a:defRPr>
            </a:lvl1pPr>
          </a:lstStyle>
          <a:p>
            <a:r>
              <a:rPr lang="en-GB" noProof="0"/>
              <a:t>Click on Icon to add picture, then arrange object (send to back)</a:t>
            </a:r>
            <a:br>
              <a:rPr lang="en-GB" noProof="0"/>
            </a:br>
            <a:r>
              <a:rPr lang="en-GB" noProof="0"/>
              <a:t>Change picture either by right mouse click on picture + „change picture“ </a:t>
            </a:r>
            <a:br>
              <a:rPr lang="en-GB" noProof="0"/>
            </a:br>
            <a:r>
              <a:rPr lang="en-GB" noProof="0"/>
              <a:t>or by deleting picture + resetting slide</a:t>
            </a:r>
          </a:p>
        </p:txBody>
      </p:sp>
      <p:sp>
        <p:nvSpPr>
          <p:cNvPr id="3" name="Subtitle 2"/>
          <p:cNvSpPr>
            <a:spLocks noGrp="1"/>
          </p:cNvSpPr>
          <p:nvPr>
            <p:ph type="subTitle" idx="1"/>
          </p:nvPr>
        </p:nvSpPr>
        <p:spPr bwMode="gray">
          <a:xfrm>
            <a:off x="2" y="4482003"/>
            <a:ext cx="12191999" cy="1655999"/>
          </a:xfrm>
          <a:solidFill>
            <a:schemeClr val="tx2"/>
          </a:solidFill>
        </p:spPr>
        <p:txBody>
          <a:bodyPr lIns="468000" tIns="360000" rIns="360000" bIns="828000" anchor="b">
            <a:noAutofit/>
          </a:bodyPr>
          <a:lstStyle>
            <a:lvl1pPr marL="0" indent="0" algn="l">
              <a:lnSpc>
                <a:spcPct val="90000"/>
              </a:lnSpc>
              <a:buNone/>
              <a:defRPr sz="2400" b="1">
                <a:solidFill>
                  <a:schemeClr val="bg1"/>
                </a:solidFill>
                <a:latin typeface="+mj-lt"/>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a:t>Click to edit Master subtitle style</a:t>
            </a:r>
          </a:p>
        </p:txBody>
      </p:sp>
      <p:sp>
        <p:nvSpPr>
          <p:cNvPr id="2" name="Title 1"/>
          <p:cNvSpPr>
            <a:spLocks noGrp="1"/>
          </p:cNvSpPr>
          <p:nvPr>
            <p:ph type="ctrTitle" hasCustomPrompt="1"/>
          </p:nvPr>
        </p:nvSpPr>
        <p:spPr bwMode="gray">
          <a:xfrm>
            <a:off x="0" y="485184"/>
            <a:ext cx="7344000" cy="1119158"/>
          </a:xfrm>
          <a:noFill/>
        </p:spPr>
        <p:txBody>
          <a:bodyPr lIns="468000" tIns="72000" rIns="450000" bIns="180000" anchor="t" anchorCtr="0">
            <a:noAutofit/>
          </a:bodyPr>
          <a:lstStyle>
            <a:lvl1pPr algn="l">
              <a:lnSpc>
                <a:spcPct val="85000"/>
              </a:lnSpc>
              <a:defRPr sz="4200">
                <a:solidFill>
                  <a:schemeClr val="tx2"/>
                </a:solidFill>
                <a:latin typeface="+mj-lt"/>
              </a:defRPr>
            </a:lvl1pPr>
          </a:lstStyle>
          <a:p>
            <a:r>
              <a:rPr lang="en-GB" noProof="0"/>
              <a:t>Click to edit </a:t>
            </a:r>
            <a:br>
              <a:rPr lang="en-GB" noProof="0"/>
            </a:br>
            <a:r>
              <a:rPr lang="en-GB" noProof="0"/>
              <a:t>Master title style</a:t>
            </a:r>
          </a:p>
        </p:txBody>
      </p:sp>
      <p:sp>
        <p:nvSpPr>
          <p:cNvPr id="36" name="Text Placeholder 35"/>
          <p:cNvSpPr>
            <a:spLocks noGrp="1"/>
          </p:cNvSpPr>
          <p:nvPr>
            <p:ph type="body" sz="quarter" idx="10" hasCustomPrompt="1"/>
          </p:nvPr>
        </p:nvSpPr>
        <p:spPr bwMode="gray">
          <a:xfrm>
            <a:off x="480000" y="6507006"/>
            <a:ext cx="5971600" cy="247650"/>
          </a:xfrm>
        </p:spPr>
        <p:txBody>
          <a:bodyPr lIns="0" anchor="ctr">
            <a:noAutofit/>
          </a:bodyPr>
          <a:lstStyle>
            <a:lvl1pPr>
              <a:defRPr sz="1000" b="0">
                <a:solidFill>
                  <a:schemeClr val="tx1"/>
                </a:solidFill>
                <a:latin typeface="+mn-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Name of Author  |  Function | Division | Country </a:t>
            </a:r>
          </a:p>
        </p:txBody>
      </p:sp>
      <p:sp>
        <p:nvSpPr>
          <p:cNvPr id="90" name="Text Placeholder 35"/>
          <p:cNvSpPr>
            <a:spLocks noGrp="1"/>
          </p:cNvSpPr>
          <p:nvPr>
            <p:ph type="body" sz="quarter" idx="16" hasCustomPrompt="1"/>
          </p:nvPr>
        </p:nvSpPr>
        <p:spPr bwMode="gray">
          <a:xfrm>
            <a:off x="9495913" y="6476048"/>
            <a:ext cx="2195259" cy="247650"/>
          </a:xfrm>
        </p:spPr>
        <p:txBody>
          <a:bodyPr rIns="0" anchor="ctr">
            <a:noAutofit/>
          </a:bodyPr>
          <a:lstStyle>
            <a:lvl1pPr algn="ctr">
              <a:defRPr sz="1600" b="1" spc="0" baseline="0">
                <a:solidFill>
                  <a:schemeClr val="tx2"/>
                </a:solidFill>
                <a:latin typeface="+mj-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www.who.int</a:t>
            </a:r>
          </a:p>
        </p:txBody>
      </p:sp>
      <p:sp>
        <p:nvSpPr>
          <p:cNvPr id="62" name="Text Placeholder 35"/>
          <p:cNvSpPr>
            <a:spLocks noGrp="1"/>
          </p:cNvSpPr>
          <p:nvPr>
            <p:ph type="body" sz="quarter" idx="15" hasCustomPrompt="1"/>
          </p:nvPr>
        </p:nvSpPr>
        <p:spPr bwMode="gray">
          <a:xfrm>
            <a:off x="479999" y="5440855"/>
            <a:ext cx="11211172" cy="288000"/>
          </a:xfrm>
        </p:spPr>
        <p:txBody>
          <a:bodyPr lIns="0" rIns="90000">
            <a:noAutofit/>
          </a:bodyPr>
          <a:lstStyle>
            <a:lvl1pPr algn="l">
              <a:defRPr sz="1600" b="0">
                <a:solidFill>
                  <a:schemeClr val="bg1"/>
                </a:solidFill>
                <a:latin typeface="+mj-lt"/>
                <a:cs typeface="Arial" panose="020B0604020202020204" pitchFamily="34"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Date</a:t>
            </a:r>
          </a:p>
        </p:txBody>
      </p:sp>
      <p:sp>
        <p:nvSpPr>
          <p:cNvPr id="10" name="Picture Placeholder 8"/>
          <p:cNvSpPr>
            <a:spLocks noGrp="1"/>
          </p:cNvSpPr>
          <p:nvPr>
            <p:ph type="pic" sz="quarter" idx="22" hasCustomPrompt="1"/>
          </p:nvPr>
        </p:nvSpPr>
        <p:spPr>
          <a:xfrm>
            <a:off x="8518300" y="485184"/>
            <a:ext cx="3172871" cy="1112400"/>
          </a:xfrm>
          <a:blipFill dpi="0" rotWithShape="1">
            <a:blip r:embed="rId2"/>
            <a:srcRect/>
            <a:stretch>
              <a:fillRect/>
            </a:stretch>
          </a:blipFill>
        </p:spPr>
        <p:txBody>
          <a:bodyPr/>
          <a:lstStyle>
            <a:lvl1pPr algn="ctr">
              <a:defRPr sz="100">
                <a:solidFill>
                  <a:schemeClr val="bg1"/>
                </a:solidFill>
              </a:defRPr>
            </a:lvl1pPr>
          </a:lstStyle>
          <a:p>
            <a:r>
              <a:rPr lang="en-GB" noProof="0"/>
              <a:t>.</a:t>
            </a:r>
          </a:p>
        </p:txBody>
      </p:sp>
    </p:spTree>
    <p:extLst>
      <p:ext uri="{BB962C8B-B14F-4D97-AF65-F5344CB8AC3E}">
        <p14:creationId xmlns:p14="http://schemas.microsoft.com/office/powerpoint/2010/main" val="3798026135"/>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apter Intro large Text blue">
    <p:spTree>
      <p:nvGrpSpPr>
        <p:cNvPr id="1" name=""/>
        <p:cNvGrpSpPr/>
        <p:nvPr/>
      </p:nvGrpSpPr>
      <p:grpSpPr>
        <a:xfrm>
          <a:off x="0" y="0"/>
          <a:ext cx="0" cy="0"/>
          <a:chOff x="0" y="0"/>
          <a:chExt cx="0" cy="0"/>
        </a:xfrm>
      </p:grpSpPr>
      <p:sp>
        <p:nvSpPr>
          <p:cNvPr id="18" name="Date Placeholder 17"/>
          <p:cNvSpPr>
            <a:spLocks noGrp="1"/>
          </p:cNvSpPr>
          <p:nvPr>
            <p:ph type="dt" sz="half" idx="14"/>
          </p:nvPr>
        </p:nvSpPr>
        <p:spPr bwMode="invGray">
          <a:noFill/>
        </p:spPr>
        <p:txBody>
          <a:bodyPr/>
          <a:lstStyle>
            <a:lvl1pPr>
              <a:defRPr>
                <a:solidFill>
                  <a:schemeClr val="tx1"/>
                </a:solidFill>
              </a:defRPr>
            </a:lvl1pPr>
          </a:lstStyle>
          <a:p>
            <a:fld id="{AD0CC27D-0020-48D4-9B6C-9E6EA0640D93}" type="datetime1">
              <a:rPr lang="en-GB" smtClean="0"/>
              <a:pPr/>
              <a:t>24/03/2021</a:t>
            </a:fld>
            <a:endParaRPr lang="en-GB"/>
          </a:p>
        </p:txBody>
      </p:sp>
      <p:sp>
        <p:nvSpPr>
          <p:cNvPr id="19" name="Footer Placeholder 18"/>
          <p:cNvSpPr>
            <a:spLocks noGrp="1"/>
          </p:cNvSpPr>
          <p:nvPr>
            <p:ph type="ftr" sz="quarter" idx="15"/>
          </p:nvPr>
        </p:nvSpPr>
        <p:spPr bwMode="invGray">
          <a:noFill/>
        </p:spPr>
        <p:txBody>
          <a:bodyPr/>
          <a:lstStyle/>
          <a:p>
            <a:r>
              <a:rPr lang="en-GB" noProof="0"/>
              <a:t>|     Title of the presentation</a:t>
            </a:r>
          </a:p>
        </p:txBody>
      </p:sp>
      <p:sp>
        <p:nvSpPr>
          <p:cNvPr id="20" name="Slide Number Placeholder 19"/>
          <p:cNvSpPr>
            <a:spLocks noGrp="1"/>
          </p:cNvSpPr>
          <p:nvPr>
            <p:ph type="sldNum" sz="quarter" idx="16"/>
          </p:nvPr>
        </p:nvSpPr>
        <p:spPr bwMode="invGray">
          <a:noFill/>
        </p:spPr>
        <p:txBody>
          <a:bodyPr/>
          <a:lstStyle/>
          <a:p>
            <a:fld id="{A74CE0EA-F3B5-4684-BA10-C594598FDB9C}" type="slidenum">
              <a:rPr lang="en-GB" noProof="0" smtClean="0"/>
              <a:pPr/>
              <a:t>‹#›</a:t>
            </a:fld>
            <a:endParaRPr lang="en-GB" noProof="0"/>
          </a:p>
        </p:txBody>
      </p:sp>
      <p:sp>
        <p:nvSpPr>
          <p:cNvPr id="17" name="Text Placeholder 7"/>
          <p:cNvSpPr>
            <a:spLocks noGrp="1"/>
          </p:cNvSpPr>
          <p:nvPr>
            <p:ph type="body" sz="quarter" idx="21" hasCustomPrompt="1"/>
          </p:nvPr>
        </p:nvSpPr>
        <p:spPr bwMode="invGray">
          <a:xfrm>
            <a:off x="480000" y="6293651"/>
            <a:ext cx="11226365" cy="208579"/>
          </a:xfrm>
          <a:noFill/>
        </p:spPr>
        <p:txBody>
          <a:bodyPr anchor="t">
            <a:normAutofit/>
          </a:bodyPr>
          <a:lstStyle>
            <a:lvl1pPr>
              <a:defRPr sz="800" b="0">
                <a:solidFill>
                  <a:schemeClr val="tx1"/>
                </a:solidFill>
                <a:latin typeface="+mn-lt"/>
              </a:defRPr>
            </a:lvl1pPr>
          </a:lstStyle>
          <a:p>
            <a:pPr lvl="0"/>
            <a:r>
              <a:rPr lang="en-GB" noProof="0"/>
              <a:t>Source:</a:t>
            </a:r>
          </a:p>
        </p:txBody>
      </p:sp>
      <p:sp>
        <p:nvSpPr>
          <p:cNvPr id="4" name="Title 3"/>
          <p:cNvSpPr>
            <a:spLocks noGrp="1"/>
          </p:cNvSpPr>
          <p:nvPr>
            <p:ph type="title"/>
          </p:nvPr>
        </p:nvSpPr>
        <p:spPr bwMode="invGray">
          <a:noFill/>
        </p:spPr>
        <p:txBody>
          <a:bodyPr/>
          <a:lstStyle/>
          <a:p>
            <a:r>
              <a:rPr lang="en-GB" noProof="0"/>
              <a:t>Click to edit Master title style</a:t>
            </a:r>
          </a:p>
        </p:txBody>
      </p:sp>
      <p:sp>
        <p:nvSpPr>
          <p:cNvPr id="15"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1">
                <a:solidFill>
                  <a:schemeClr val="bg1">
                    <a:lumMod val="50000"/>
                  </a:schemeClr>
                </a:solidFill>
                <a:latin typeface="+mj-lt"/>
              </a:defRPr>
            </a:lvl1pPr>
          </a:lstStyle>
          <a:p>
            <a:pPr lvl="0"/>
            <a:r>
              <a:rPr lang="en-GB" noProof="0"/>
              <a:t>One line Subtitle (optional)</a:t>
            </a:r>
          </a:p>
        </p:txBody>
      </p:sp>
      <p:sp>
        <p:nvSpPr>
          <p:cNvPr id="12" name="Text Placeholder 4"/>
          <p:cNvSpPr>
            <a:spLocks noGrp="1"/>
          </p:cNvSpPr>
          <p:nvPr>
            <p:ph type="body" sz="quarter" idx="18"/>
          </p:nvPr>
        </p:nvSpPr>
        <p:spPr bwMode="invGray">
          <a:xfrm>
            <a:off x="479999" y="1800000"/>
            <a:ext cx="11226365" cy="4237200"/>
          </a:xfrm>
          <a:noFill/>
        </p:spPr>
        <p:txBody>
          <a:bodyPr lIns="0" tIns="0" rIns="0" bIns="0"/>
          <a:lstStyle>
            <a:lvl1pPr>
              <a:lnSpc>
                <a:spcPct val="110000"/>
              </a:lnSpc>
              <a:defRPr sz="1400" b="1">
                <a:solidFill>
                  <a:schemeClr val="tx1"/>
                </a:solidFill>
                <a:latin typeface="+mn-lt"/>
              </a:defRPr>
            </a:lvl1pPr>
            <a:lvl2pPr>
              <a:lnSpc>
                <a:spcPct val="110000"/>
              </a:lnSpc>
              <a:defRPr sz="1400">
                <a:solidFill>
                  <a:schemeClr val="tx1"/>
                </a:solidFill>
                <a:latin typeface="+mn-lt"/>
              </a:defRPr>
            </a:lvl2pPr>
          </a:lstStyle>
          <a:p>
            <a:pPr lvl="0"/>
            <a:r>
              <a:rPr lang="en-GB" noProof="0"/>
              <a:t>Edit Master text styles</a:t>
            </a:r>
          </a:p>
          <a:p>
            <a:pPr lvl="1"/>
            <a:r>
              <a:rPr lang="en-GB" noProof="0"/>
              <a:t>Second level</a:t>
            </a:r>
          </a:p>
        </p:txBody>
      </p:sp>
    </p:spTree>
    <p:extLst>
      <p:ext uri="{BB962C8B-B14F-4D97-AF65-F5344CB8AC3E}">
        <p14:creationId xmlns:p14="http://schemas.microsoft.com/office/powerpoint/2010/main" val="7940802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Chapter Intro Image blue">
    <p:spTree>
      <p:nvGrpSpPr>
        <p:cNvPr id="1" name=""/>
        <p:cNvGrpSpPr/>
        <p:nvPr/>
      </p:nvGrpSpPr>
      <p:grpSpPr>
        <a:xfrm>
          <a:off x="0" y="0"/>
          <a:ext cx="0" cy="0"/>
          <a:chOff x="0" y="0"/>
          <a:chExt cx="0" cy="0"/>
        </a:xfrm>
      </p:grpSpPr>
      <p:sp>
        <p:nvSpPr>
          <p:cNvPr id="8" name="Picture Placeholder 5"/>
          <p:cNvSpPr>
            <a:spLocks noGrp="1"/>
          </p:cNvSpPr>
          <p:nvPr>
            <p:ph type="pic" sz="quarter" idx="17" hasCustomPrompt="1"/>
          </p:nvPr>
        </p:nvSpPr>
        <p:spPr bwMode="gray">
          <a:xfrm>
            <a:off x="0" y="0"/>
            <a:ext cx="12192000" cy="6858000"/>
          </a:xfrm>
          <a:solidFill>
            <a:schemeClr val="bg1"/>
          </a:solidFill>
        </p:spPr>
        <p:txBody>
          <a:bodyPr wrap="square" tIns="1980000" bIns="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accent4"/>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a:t>Click on Icon to add picture, then arrange object (send to back)</a:t>
            </a:r>
            <a:br>
              <a:rPr lang="en-GB" noProof="0"/>
            </a:br>
            <a:r>
              <a:rPr lang="en-GB" noProof="0"/>
              <a:t>Change picture either by</a:t>
            </a:r>
            <a:br>
              <a:rPr lang="en-GB" noProof="0"/>
            </a:br>
            <a:r>
              <a:rPr lang="en-GB" noProof="0"/>
              <a:t>right mouse click on picture + „change picture“ </a:t>
            </a:r>
            <a:br>
              <a:rPr lang="en-GB" noProof="0"/>
            </a:br>
            <a:r>
              <a:rPr lang="en-GB" noProof="0"/>
              <a:t>or by deleting picture + resetting slide</a:t>
            </a:r>
          </a:p>
        </p:txBody>
      </p:sp>
      <p:sp>
        <p:nvSpPr>
          <p:cNvPr id="9" name="Text Placeholder 4"/>
          <p:cNvSpPr>
            <a:spLocks noGrp="1"/>
          </p:cNvSpPr>
          <p:nvPr>
            <p:ph type="body" sz="quarter" idx="18"/>
          </p:nvPr>
        </p:nvSpPr>
        <p:spPr bwMode="gray">
          <a:xfrm>
            <a:off x="2" y="1800000"/>
            <a:ext cx="4279900" cy="1649446"/>
          </a:xfrm>
          <a:solidFill>
            <a:schemeClr val="tx2">
              <a:alpha val="90000"/>
            </a:schemeClr>
          </a:solidFill>
        </p:spPr>
        <p:txBody>
          <a:bodyPr lIns="468000" tIns="180000" rIns="360000" bIns="180000">
            <a:noAutofit/>
          </a:bodyPr>
          <a:lstStyle>
            <a:lvl1pPr>
              <a:defRPr sz="2800" b="1">
                <a:solidFill>
                  <a:schemeClr val="bg1"/>
                </a:solidFill>
                <a:latin typeface="+mj-lt"/>
              </a:defRPr>
            </a:lvl1pPr>
            <a:lvl2pPr marL="541338" indent="-274638">
              <a:tabLst>
                <a:tab pos="1614488" algn="l"/>
              </a:tabLst>
              <a:defRPr sz="2800">
                <a:solidFill>
                  <a:schemeClr val="bg1"/>
                </a:solidFill>
                <a:latin typeface="+mj-lt"/>
              </a:defRPr>
            </a:lvl2pPr>
          </a:lstStyle>
          <a:p>
            <a:pPr lvl="0"/>
            <a:r>
              <a:rPr lang="en-GB" noProof="0"/>
              <a:t>Edit Master text styles</a:t>
            </a:r>
          </a:p>
        </p:txBody>
      </p:sp>
      <p:sp>
        <p:nvSpPr>
          <p:cNvPr id="2" name="Date Placeholder 1"/>
          <p:cNvSpPr>
            <a:spLocks noGrp="1"/>
          </p:cNvSpPr>
          <p:nvPr>
            <p:ph type="dt" sz="half" idx="19"/>
          </p:nvPr>
        </p:nvSpPr>
        <p:spPr bwMode="gray"/>
        <p:txBody>
          <a:bodyPr/>
          <a:lstStyle>
            <a:lvl1pPr>
              <a:defRPr>
                <a:solidFill>
                  <a:schemeClr val="tx1"/>
                </a:solidFill>
              </a:defRPr>
            </a:lvl1pPr>
          </a:lstStyle>
          <a:p>
            <a:fld id="{A68D69CF-73BC-4E26-B56A-FEC2ABB77ED4}" type="datetime1">
              <a:rPr lang="en-GB" smtClean="0"/>
              <a:pPr/>
              <a:t>24/03/2021</a:t>
            </a:fld>
            <a:endParaRPr lang="en-GB"/>
          </a:p>
        </p:txBody>
      </p:sp>
      <p:sp>
        <p:nvSpPr>
          <p:cNvPr id="3" name="Footer Placeholder 2"/>
          <p:cNvSpPr>
            <a:spLocks noGrp="1"/>
          </p:cNvSpPr>
          <p:nvPr>
            <p:ph type="ftr" sz="quarter" idx="20"/>
          </p:nvPr>
        </p:nvSpPr>
        <p:spPr bwMode="gray"/>
        <p:txBody>
          <a:bodyPr/>
          <a:lstStyle>
            <a:lvl1pPr>
              <a:defRPr>
                <a:solidFill>
                  <a:schemeClr val="tx1"/>
                </a:solidFill>
              </a:defRPr>
            </a:lvl1pPr>
          </a:lstStyle>
          <a:p>
            <a:r>
              <a:rPr lang="en-GB"/>
              <a:t>|     Title of the presentation</a:t>
            </a:r>
          </a:p>
        </p:txBody>
      </p:sp>
      <p:sp>
        <p:nvSpPr>
          <p:cNvPr id="4" name="Slide Number Placeholder 3"/>
          <p:cNvSpPr>
            <a:spLocks noGrp="1"/>
          </p:cNvSpPr>
          <p:nvPr>
            <p:ph type="sldNum" sz="quarter" idx="21"/>
          </p:nvPr>
        </p:nvSpPr>
        <p:spPr bwMode="gray"/>
        <p:txBody>
          <a:bodyPr/>
          <a:lstStyle>
            <a:lvl1pPr>
              <a:defRPr>
                <a:solidFill>
                  <a:schemeClr val="tx1"/>
                </a:solidFill>
              </a:defRPr>
            </a:lvl1pPr>
          </a:lstStyle>
          <a:p>
            <a:fld id="{A74CE0EA-F3B5-4684-BA10-C594598FDB9C}" type="slidenum">
              <a:rPr lang="en-GB" smtClean="0"/>
              <a:pPr/>
              <a:t>‹#›</a:t>
            </a:fld>
            <a:endParaRPr lang="en-GB"/>
          </a:p>
        </p:txBody>
      </p:sp>
      <p:sp>
        <p:nvSpPr>
          <p:cNvPr id="15" name="Text Placeholder 7"/>
          <p:cNvSpPr>
            <a:spLocks noGrp="1"/>
          </p:cNvSpPr>
          <p:nvPr>
            <p:ph type="body" sz="quarter" idx="22" hasCustomPrompt="1"/>
          </p:nvPr>
        </p:nvSpPr>
        <p:spPr bwMode="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7" name="Title 16"/>
          <p:cNvSpPr>
            <a:spLocks noGrp="1"/>
          </p:cNvSpPr>
          <p:nvPr>
            <p:ph type="title"/>
          </p:nvPr>
        </p:nvSpPr>
        <p:spPr bwMode="gray"/>
        <p:txBody>
          <a:bodyPr/>
          <a:lstStyle/>
          <a:p>
            <a:r>
              <a:rPr lang="en-GB" noProof="0"/>
              <a:t>Click to edit Master title style</a:t>
            </a:r>
          </a:p>
        </p:txBody>
      </p:sp>
      <p:sp>
        <p:nvSpPr>
          <p:cNvPr id="13" name="Picture Placeholder 5"/>
          <p:cNvSpPr>
            <a:spLocks noGrp="1"/>
          </p:cNvSpPr>
          <p:nvPr>
            <p:ph type="pic" sz="quarter" idx="24" hasCustomPrompt="1"/>
          </p:nvPr>
        </p:nvSpPr>
        <p:spPr bwMode="gray">
          <a:xfrm>
            <a:off x="9737763" y="371958"/>
            <a:ext cx="1976400" cy="694800"/>
          </a:xfrm>
          <a:blipFill dpi="0" rotWithShape="1">
            <a:blip r:embed="rId2"/>
            <a:srcRect/>
            <a:stretch>
              <a:fillRect/>
            </a:stretch>
          </a:blipFill>
        </p:spPr>
        <p:txBody>
          <a:bodyPr anchor="ctr"/>
          <a:lstStyle>
            <a:lvl1pPr algn="ctr">
              <a:defRPr sz="100">
                <a:solidFill>
                  <a:schemeClr val="bg1"/>
                </a:solidFill>
              </a:defRPr>
            </a:lvl1pPr>
          </a:lstStyle>
          <a:p>
            <a:r>
              <a:rPr lang="en-GB" noProof="0"/>
              <a:t>.</a:t>
            </a:r>
          </a:p>
        </p:txBody>
      </p:sp>
    </p:spTree>
    <p:extLst>
      <p:ext uri="{BB962C8B-B14F-4D97-AF65-F5344CB8AC3E}">
        <p14:creationId xmlns:p14="http://schemas.microsoft.com/office/powerpoint/2010/main" val="37962198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genda blue new">
    <p:spTree>
      <p:nvGrpSpPr>
        <p:cNvPr id="1" name=""/>
        <p:cNvGrpSpPr/>
        <p:nvPr/>
      </p:nvGrpSpPr>
      <p:grpSpPr>
        <a:xfrm>
          <a:off x="0" y="0"/>
          <a:ext cx="0" cy="0"/>
          <a:chOff x="0" y="0"/>
          <a:chExt cx="0" cy="0"/>
        </a:xfrm>
      </p:grpSpPr>
      <p:sp>
        <p:nvSpPr>
          <p:cNvPr id="7" name="Date Placeholder 6"/>
          <p:cNvSpPr>
            <a:spLocks noGrp="1"/>
          </p:cNvSpPr>
          <p:nvPr>
            <p:ph type="dt" sz="half" idx="30"/>
          </p:nvPr>
        </p:nvSpPr>
        <p:spPr bwMode="gray"/>
        <p:txBody>
          <a:bodyPr/>
          <a:lstStyle>
            <a:lvl1pPr>
              <a:defRPr>
                <a:solidFill>
                  <a:schemeClr val="tx1"/>
                </a:solidFill>
              </a:defRPr>
            </a:lvl1pPr>
          </a:lstStyle>
          <a:p>
            <a:fld id="{99262F6C-3198-4C0D-9FD3-A522B66D4040}" type="datetime1">
              <a:rPr lang="en-GB" smtClean="0"/>
              <a:pPr/>
              <a:t>24/03/2021</a:t>
            </a:fld>
            <a:endParaRPr lang="en-GB"/>
          </a:p>
        </p:txBody>
      </p:sp>
      <p:sp>
        <p:nvSpPr>
          <p:cNvPr id="8" name="Footer Placeholder 7"/>
          <p:cNvSpPr>
            <a:spLocks noGrp="1"/>
          </p:cNvSpPr>
          <p:nvPr>
            <p:ph type="ftr" sz="quarter" idx="31"/>
          </p:nvPr>
        </p:nvSpPr>
        <p:spPr bwMode="gray"/>
        <p:txBody>
          <a:bodyPr/>
          <a:lstStyle>
            <a:lvl1pPr>
              <a:defRPr>
                <a:solidFill>
                  <a:schemeClr val="tx1"/>
                </a:solidFill>
              </a:defRPr>
            </a:lvl1pPr>
          </a:lstStyle>
          <a:p>
            <a:r>
              <a:rPr lang="en-GB"/>
              <a:t>|     Title of the presentation</a:t>
            </a:r>
          </a:p>
        </p:txBody>
      </p:sp>
      <p:sp>
        <p:nvSpPr>
          <p:cNvPr id="9" name="Slide Number Placeholder 8"/>
          <p:cNvSpPr>
            <a:spLocks noGrp="1"/>
          </p:cNvSpPr>
          <p:nvPr>
            <p:ph type="sldNum" sz="quarter" idx="32"/>
          </p:nvPr>
        </p:nvSpPr>
        <p:spPr bwMode="gray"/>
        <p:txBody>
          <a:bodyPr/>
          <a:lstStyle>
            <a:lvl1pPr>
              <a:defRPr>
                <a:solidFill>
                  <a:schemeClr val="tx1"/>
                </a:solidFill>
              </a:defRPr>
            </a:lvl1pPr>
          </a:lstStyle>
          <a:p>
            <a:fld id="{A74CE0EA-F3B5-4684-BA10-C594598FDB9C}" type="slidenum">
              <a:rPr lang="en-GB" smtClean="0"/>
              <a:pPr/>
              <a:t>‹#›</a:t>
            </a:fld>
            <a:endParaRPr lang="en-GB"/>
          </a:p>
        </p:txBody>
      </p:sp>
      <p:sp>
        <p:nvSpPr>
          <p:cNvPr id="10" name="Title 9"/>
          <p:cNvSpPr>
            <a:spLocks noGrp="1"/>
          </p:cNvSpPr>
          <p:nvPr>
            <p:ph type="title"/>
          </p:nvPr>
        </p:nvSpPr>
        <p:spPr bwMode="gray">
          <a:xfrm>
            <a:off x="479999" y="359999"/>
            <a:ext cx="8160000" cy="720000"/>
          </a:xfrm>
        </p:spPr>
        <p:txBody>
          <a:bodyPr/>
          <a:lstStyle/>
          <a:p>
            <a:r>
              <a:rPr lang="en-GB" noProof="0"/>
              <a:t>Click to edit Master title style</a:t>
            </a:r>
          </a:p>
        </p:txBody>
      </p:sp>
      <p:sp>
        <p:nvSpPr>
          <p:cNvPr id="28" name="Rectangle 27"/>
          <p:cNvSpPr/>
          <p:nvPr userDrawn="1"/>
        </p:nvSpPr>
        <p:spPr bwMode="gray">
          <a:xfrm>
            <a:off x="480001" y="1800002"/>
            <a:ext cx="6367841" cy="14249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a:solidFill>
                <a:schemeClr val="tx1"/>
              </a:solidFill>
            </a:endParaRPr>
          </a:p>
        </p:txBody>
      </p:sp>
      <p:sp>
        <p:nvSpPr>
          <p:cNvPr id="4" name="Text Placeholder 3"/>
          <p:cNvSpPr>
            <a:spLocks noGrp="1"/>
          </p:cNvSpPr>
          <p:nvPr>
            <p:ph type="body" sz="quarter" idx="33" hasCustomPrompt="1"/>
          </p:nvPr>
        </p:nvSpPr>
        <p:spPr>
          <a:xfrm>
            <a:off x="479999" y="2143683"/>
            <a:ext cx="988484" cy="396000"/>
          </a:xfrm>
        </p:spPr>
        <p:txBody>
          <a:bodyPr/>
          <a:lstStyle>
            <a:lvl1pPr>
              <a:defRPr sz="2800" b="1">
                <a:solidFill>
                  <a:schemeClr val="tx2"/>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01</a:t>
            </a:r>
          </a:p>
        </p:txBody>
      </p:sp>
      <p:sp>
        <p:nvSpPr>
          <p:cNvPr id="31" name="Text Placeholder 3"/>
          <p:cNvSpPr>
            <a:spLocks noGrp="1"/>
          </p:cNvSpPr>
          <p:nvPr>
            <p:ph type="body" sz="quarter" idx="34" hasCustomPrompt="1"/>
          </p:nvPr>
        </p:nvSpPr>
        <p:spPr>
          <a:xfrm>
            <a:off x="1707437" y="2143683"/>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34" name="Text Placeholder 3"/>
          <p:cNvSpPr>
            <a:spLocks noGrp="1"/>
          </p:cNvSpPr>
          <p:nvPr>
            <p:ph type="body" sz="quarter" idx="35" hasCustomPrompt="1"/>
          </p:nvPr>
        </p:nvSpPr>
        <p:spPr>
          <a:xfrm>
            <a:off x="7432736" y="2143683"/>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36" name="Text Placeholder 3"/>
          <p:cNvSpPr>
            <a:spLocks noGrp="1"/>
          </p:cNvSpPr>
          <p:nvPr>
            <p:ph type="body" sz="quarter" idx="36" hasCustomPrompt="1"/>
          </p:nvPr>
        </p:nvSpPr>
        <p:spPr>
          <a:xfrm>
            <a:off x="479999" y="2877928"/>
            <a:ext cx="988484" cy="396000"/>
          </a:xfrm>
        </p:spPr>
        <p:txBody>
          <a:bodyPr/>
          <a:lstStyle>
            <a:lvl1pPr>
              <a:defRPr sz="2800" b="1">
                <a:solidFill>
                  <a:schemeClr val="tx2"/>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02</a:t>
            </a:r>
          </a:p>
        </p:txBody>
      </p:sp>
      <p:sp>
        <p:nvSpPr>
          <p:cNvPr id="37" name="Text Placeholder 3"/>
          <p:cNvSpPr>
            <a:spLocks noGrp="1"/>
          </p:cNvSpPr>
          <p:nvPr>
            <p:ph type="body" sz="quarter" idx="37" hasCustomPrompt="1"/>
          </p:nvPr>
        </p:nvSpPr>
        <p:spPr>
          <a:xfrm>
            <a:off x="1707437" y="2877928"/>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39" name="Text Placeholder 3"/>
          <p:cNvSpPr>
            <a:spLocks noGrp="1"/>
          </p:cNvSpPr>
          <p:nvPr>
            <p:ph type="body" sz="quarter" idx="38" hasCustomPrompt="1"/>
          </p:nvPr>
        </p:nvSpPr>
        <p:spPr>
          <a:xfrm>
            <a:off x="7432736" y="2877928"/>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0" name="Text Placeholder 3"/>
          <p:cNvSpPr>
            <a:spLocks noGrp="1"/>
          </p:cNvSpPr>
          <p:nvPr>
            <p:ph type="body" sz="quarter" idx="39" hasCustomPrompt="1"/>
          </p:nvPr>
        </p:nvSpPr>
        <p:spPr>
          <a:xfrm>
            <a:off x="479999" y="3612173"/>
            <a:ext cx="988484" cy="396000"/>
          </a:xfrm>
        </p:spPr>
        <p:txBody>
          <a:bodyPr/>
          <a:lstStyle>
            <a:lvl1pPr>
              <a:defRPr sz="2800" b="1">
                <a:solidFill>
                  <a:schemeClr val="tx2"/>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03</a:t>
            </a:r>
          </a:p>
        </p:txBody>
      </p:sp>
      <p:sp>
        <p:nvSpPr>
          <p:cNvPr id="41" name="Text Placeholder 3"/>
          <p:cNvSpPr>
            <a:spLocks noGrp="1"/>
          </p:cNvSpPr>
          <p:nvPr>
            <p:ph type="body" sz="quarter" idx="40" hasCustomPrompt="1"/>
          </p:nvPr>
        </p:nvSpPr>
        <p:spPr>
          <a:xfrm>
            <a:off x="1707437" y="3612173"/>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42" name="Text Placeholder 3"/>
          <p:cNvSpPr>
            <a:spLocks noGrp="1"/>
          </p:cNvSpPr>
          <p:nvPr>
            <p:ph type="body" sz="quarter" idx="41" hasCustomPrompt="1"/>
          </p:nvPr>
        </p:nvSpPr>
        <p:spPr>
          <a:xfrm>
            <a:off x="7432736" y="3612173"/>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3" name="Text Placeholder 3"/>
          <p:cNvSpPr>
            <a:spLocks noGrp="1"/>
          </p:cNvSpPr>
          <p:nvPr>
            <p:ph type="body" sz="quarter" idx="42" hasCustomPrompt="1"/>
          </p:nvPr>
        </p:nvSpPr>
        <p:spPr>
          <a:xfrm>
            <a:off x="479999" y="4346418"/>
            <a:ext cx="988484" cy="396000"/>
          </a:xfrm>
        </p:spPr>
        <p:txBody>
          <a:bodyPr/>
          <a:lstStyle>
            <a:lvl1pPr>
              <a:defRPr sz="2800" b="1">
                <a:solidFill>
                  <a:schemeClr val="tx2"/>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04</a:t>
            </a:r>
          </a:p>
        </p:txBody>
      </p:sp>
      <p:sp>
        <p:nvSpPr>
          <p:cNvPr id="44" name="Text Placeholder 3"/>
          <p:cNvSpPr>
            <a:spLocks noGrp="1"/>
          </p:cNvSpPr>
          <p:nvPr>
            <p:ph type="body" sz="quarter" idx="43" hasCustomPrompt="1"/>
          </p:nvPr>
        </p:nvSpPr>
        <p:spPr>
          <a:xfrm>
            <a:off x="1707437" y="4346418"/>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45" name="Text Placeholder 3"/>
          <p:cNvSpPr>
            <a:spLocks noGrp="1"/>
          </p:cNvSpPr>
          <p:nvPr>
            <p:ph type="body" sz="quarter" idx="44" hasCustomPrompt="1"/>
          </p:nvPr>
        </p:nvSpPr>
        <p:spPr>
          <a:xfrm>
            <a:off x="7432736" y="4346418"/>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6" name="Text Placeholder 3"/>
          <p:cNvSpPr>
            <a:spLocks noGrp="1"/>
          </p:cNvSpPr>
          <p:nvPr>
            <p:ph type="body" sz="quarter" idx="45" hasCustomPrompt="1"/>
          </p:nvPr>
        </p:nvSpPr>
        <p:spPr>
          <a:xfrm>
            <a:off x="479999" y="5080663"/>
            <a:ext cx="988484" cy="396000"/>
          </a:xfrm>
        </p:spPr>
        <p:txBody>
          <a:bodyPr/>
          <a:lstStyle>
            <a:lvl1pPr>
              <a:defRPr sz="2800" b="1">
                <a:solidFill>
                  <a:schemeClr val="tx2"/>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05</a:t>
            </a:r>
          </a:p>
        </p:txBody>
      </p:sp>
      <p:sp>
        <p:nvSpPr>
          <p:cNvPr id="47" name="Text Placeholder 3"/>
          <p:cNvSpPr>
            <a:spLocks noGrp="1"/>
          </p:cNvSpPr>
          <p:nvPr>
            <p:ph type="body" sz="quarter" idx="46" hasCustomPrompt="1"/>
          </p:nvPr>
        </p:nvSpPr>
        <p:spPr>
          <a:xfrm>
            <a:off x="1707437" y="5080663"/>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48" name="Text Placeholder 3"/>
          <p:cNvSpPr>
            <a:spLocks noGrp="1"/>
          </p:cNvSpPr>
          <p:nvPr>
            <p:ph type="body" sz="quarter" idx="47" hasCustomPrompt="1"/>
          </p:nvPr>
        </p:nvSpPr>
        <p:spPr>
          <a:xfrm>
            <a:off x="7432736" y="5080663"/>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9" name="Text Placeholder 3"/>
          <p:cNvSpPr>
            <a:spLocks noGrp="1"/>
          </p:cNvSpPr>
          <p:nvPr>
            <p:ph type="body" sz="quarter" idx="48" hasCustomPrompt="1"/>
          </p:nvPr>
        </p:nvSpPr>
        <p:spPr>
          <a:xfrm>
            <a:off x="479999" y="5814910"/>
            <a:ext cx="988484" cy="396000"/>
          </a:xfrm>
        </p:spPr>
        <p:txBody>
          <a:bodyPr/>
          <a:lstStyle>
            <a:lvl1pPr>
              <a:defRPr sz="2800" b="1">
                <a:solidFill>
                  <a:schemeClr val="tx2"/>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06</a:t>
            </a:r>
          </a:p>
        </p:txBody>
      </p:sp>
      <p:sp>
        <p:nvSpPr>
          <p:cNvPr id="50" name="Text Placeholder 3"/>
          <p:cNvSpPr>
            <a:spLocks noGrp="1"/>
          </p:cNvSpPr>
          <p:nvPr>
            <p:ph type="body" sz="quarter" idx="49" hasCustomPrompt="1"/>
          </p:nvPr>
        </p:nvSpPr>
        <p:spPr>
          <a:xfrm>
            <a:off x="1707437" y="5814910"/>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51" name="Text Placeholder 3"/>
          <p:cNvSpPr>
            <a:spLocks noGrp="1"/>
          </p:cNvSpPr>
          <p:nvPr>
            <p:ph type="body" sz="quarter" idx="50" hasCustomPrompt="1"/>
          </p:nvPr>
        </p:nvSpPr>
        <p:spPr>
          <a:xfrm>
            <a:off x="7432736" y="5814910"/>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25"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1">
                <a:solidFill>
                  <a:schemeClr val="bg1">
                    <a:lumMod val="50000"/>
                  </a:schemeClr>
                </a:solidFill>
                <a:latin typeface="+mj-lt"/>
              </a:defRPr>
            </a:lvl1pPr>
          </a:lstStyle>
          <a:p>
            <a:pPr lvl="0"/>
            <a:r>
              <a:rPr lang="en-GB" noProof="0"/>
              <a:t>One line Subtitle (optional)</a:t>
            </a:r>
          </a:p>
        </p:txBody>
      </p:sp>
    </p:spTree>
    <p:extLst>
      <p:ext uri="{BB962C8B-B14F-4D97-AF65-F5344CB8AC3E}">
        <p14:creationId xmlns:p14="http://schemas.microsoft.com/office/powerpoint/2010/main" val="24953138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blue">
    <p:spTree>
      <p:nvGrpSpPr>
        <p:cNvPr id="1" name=""/>
        <p:cNvGrpSpPr/>
        <p:nvPr/>
      </p:nvGrpSpPr>
      <p:grpSpPr>
        <a:xfrm>
          <a:off x="0" y="0"/>
          <a:ext cx="0" cy="0"/>
          <a:chOff x="0" y="0"/>
          <a:chExt cx="0" cy="0"/>
        </a:xfrm>
      </p:grpSpPr>
      <p:sp>
        <p:nvSpPr>
          <p:cNvPr id="3" name="Date Placeholder 2"/>
          <p:cNvSpPr>
            <a:spLocks noGrp="1"/>
          </p:cNvSpPr>
          <p:nvPr>
            <p:ph type="dt" sz="half" idx="10"/>
          </p:nvPr>
        </p:nvSpPr>
        <p:spPr bwMode="invGray"/>
        <p:txBody>
          <a:bodyPr/>
          <a:lstStyle>
            <a:lvl1pPr>
              <a:defRPr>
                <a:solidFill>
                  <a:schemeClr val="tx1"/>
                </a:solidFill>
              </a:defRPr>
            </a:lvl1pPr>
          </a:lstStyle>
          <a:p>
            <a:fld id="{7BA931E1-7FC2-4DBD-9F66-3D1575A3F79C}" type="datetime1">
              <a:rPr lang="en-GB" smtClean="0"/>
              <a:pPr/>
              <a:t>24/03/2021</a:t>
            </a:fld>
            <a:endParaRPr lang="en-GB"/>
          </a:p>
        </p:txBody>
      </p:sp>
      <p:sp>
        <p:nvSpPr>
          <p:cNvPr id="4" name="Footer Placeholder 3"/>
          <p:cNvSpPr>
            <a:spLocks noGrp="1"/>
          </p:cNvSpPr>
          <p:nvPr>
            <p:ph type="ftr" sz="quarter" idx="11"/>
          </p:nvPr>
        </p:nvSpPr>
        <p:spPr bwMode="invGray"/>
        <p:txBody>
          <a:bodyPr/>
          <a:lstStyle>
            <a:lvl1pPr>
              <a:defRPr>
                <a:solidFill>
                  <a:schemeClr val="tx1"/>
                </a:solidFill>
              </a:defRPr>
            </a:lvl1pPr>
          </a:lstStyle>
          <a:p>
            <a:r>
              <a:rPr lang="en-GB"/>
              <a:t>|     Title of the presentation</a:t>
            </a:r>
          </a:p>
        </p:txBody>
      </p:sp>
      <p:sp>
        <p:nvSpPr>
          <p:cNvPr id="5" name="Slide Number Placeholder 4"/>
          <p:cNvSpPr>
            <a:spLocks noGrp="1"/>
          </p:cNvSpPr>
          <p:nvPr>
            <p:ph type="sldNum" sz="quarter" idx="12"/>
          </p:nvPr>
        </p:nvSpPr>
        <p:spPr bwMode="invGray"/>
        <p:txBody>
          <a:bodyPr/>
          <a:lstStyle>
            <a:lvl1pPr>
              <a:defRPr>
                <a:solidFill>
                  <a:schemeClr val="tx1"/>
                </a:solidFill>
              </a:defRPr>
            </a:lvl1pPr>
          </a:lstStyle>
          <a:p>
            <a:fld id="{A74CE0EA-F3B5-4684-BA10-C594598FDB9C}" type="slidenum">
              <a:rPr lang="en-GB" smtClean="0"/>
              <a:pPr/>
              <a:t>‹#›</a:t>
            </a:fld>
            <a:endParaRPr lang="en-GB"/>
          </a:p>
        </p:txBody>
      </p:sp>
      <p:sp>
        <p:nvSpPr>
          <p:cNvPr id="12"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3" name="Title 12"/>
          <p:cNvSpPr>
            <a:spLocks noGrp="1"/>
          </p:cNvSpPr>
          <p:nvPr>
            <p:ph type="title"/>
          </p:nvPr>
        </p:nvSpPr>
        <p:spPr bwMode="invGray"/>
        <p:txBody>
          <a:bodyPr/>
          <a:lstStyle/>
          <a:p>
            <a:r>
              <a:rPr lang="en-GB" noProof="0"/>
              <a:t>Click to edit Master title style</a:t>
            </a:r>
          </a:p>
        </p:txBody>
      </p:sp>
      <p:sp>
        <p:nvSpPr>
          <p:cNvPr id="10"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1">
                <a:solidFill>
                  <a:schemeClr val="bg1">
                    <a:lumMod val="50000"/>
                  </a:schemeClr>
                </a:solidFill>
                <a:latin typeface="+mj-lt"/>
              </a:defRPr>
            </a:lvl1pPr>
          </a:lstStyle>
          <a:p>
            <a:pPr lvl="0"/>
            <a:r>
              <a:rPr lang="en-GB" noProof="0"/>
              <a:t>One line Subtitle (optional)</a:t>
            </a:r>
          </a:p>
        </p:txBody>
      </p:sp>
    </p:spTree>
    <p:extLst>
      <p:ext uri="{BB962C8B-B14F-4D97-AF65-F5344CB8AC3E}">
        <p14:creationId xmlns:p14="http://schemas.microsoft.com/office/powerpoint/2010/main" val="39183715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losing slide blue">
    <p:spTree>
      <p:nvGrpSpPr>
        <p:cNvPr id="1" name=""/>
        <p:cNvGrpSpPr/>
        <p:nvPr/>
      </p:nvGrpSpPr>
      <p:grpSpPr>
        <a:xfrm>
          <a:off x="0" y="0"/>
          <a:ext cx="0" cy="0"/>
          <a:chOff x="0" y="0"/>
          <a:chExt cx="0" cy="0"/>
        </a:xfrm>
      </p:grpSpPr>
      <p:sp>
        <p:nvSpPr>
          <p:cNvPr id="61" name="Picture Placeholder 4"/>
          <p:cNvSpPr>
            <a:spLocks noGrp="1"/>
          </p:cNvSpPr>
          <p:nvPr>
            <p:ph type="pic" sz="quarter" idx="13" hasCustomPrompt="1"/>
          </p:nvPr>
        </p:nvSpPr>
        <p:spPr bwMode="gray">
          <a:xfrm>
            <a:off x="0" y="0"/>
            <a:ext cx="12192000" cy="6858000"/>
          </a:xfrm>
          <a:solidFill>
            <a:schemeClr val="bg1"/>
          </a:solidFill>
        </p:spPr>
        <p:txBody>
          <a:bodyPr bIns="1980000" anchor="ctr">
            <a:normAutofit/>
          </a:bodyP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accent4"/>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a:t>Click on Icon to add picture, then arrange object (send to back)</a:t>
            </a:r>
            <a:br>
              <a:rPr lang="en-GB" noProof="0"/>
            </a:br>
            <a:r>
              <a:rPr lang="en-GB" noProof="0"/>
              <a:t>Change picture either by</a:t>
            </a:r>
            <a:br>
              <a:rPr lang="en-GB" noProof="0"/>
            </a:br>
            <a:r>
              <a:rPr lang="en-GB" noProof="0"/>
              <a:t>right mouse click on picture + „change picture“ </a:t>
            </a:r>
            <a:br>
              <a:rPr lang="en-GB" noProof="0"/>
            </a:br>
            <a:r>
              <a:rPr lang="en-GB" noProof="0"/>
              <a:t>or by deleting picture + resetting slide</a:t>
            </a:r>
          </a:p>
        </p:txBody>
      </p:sp>
      <p:sp>
        <p:nvSpPr>
          <p:cNvPr id="36" name="Text Placeholder 35"/>
          <p:cNvSpPr>
            <a:spLocks noGrp="1"/>
          </p:cNvSpPr>
          <p:nvPr>
            <p:ph type="body" sz="quarter" idx="10" hasCustomPrompt="1"/>
          </p:nvPr>
        </p:nvSpPr>
        <p:spPr bwMode="gray">
          <a:xfrm>
            <a:off x="480000" y="6507006"/>
            <a:ext cx="5971600" cy="247650"/>
          </a:xfrm>
        </p:spPr>
        <p:txBody>
          <a:bodyPr anchor="ctr">
            <a:noAutofit/>
          </a:bodyPr>
          <a:lstStyle>
            <a:lvl1pPr>
              <a:defRPr sz="1000" b="0">
                <a:solidFill>
                  <a:schemeClr val="tx1"/>
                </a:solidFill>
                <a:latin typeface="+mn-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Name of Author  |  Function | Division | Country </a:t>
            </a:r>
          </a:p>
        </p:txBody>
      </p:sp>
      <p:sp>
        <p:nvSpPr>
          <p:cNvPr id="37" name="Text Placeholder 35"/>
          <p:cNvSpPr>
            <a:spLocks noGrp="1"/>
          </p:cNvSpPr>
          <p:nvPr>
            <p:ph type="body" sz="quarter" idx="16" hasCustomPrompt="1"/>
          </p:nvPr>
        </p:nvSpPr>
        <p:spPr bwMode="gray">
          <a:xfrm>
            <a:off x="9495913" y="6476048"/>
            <a:ext cx="2195259" cy="247650"/>
          </a:xfrm>
        </p:spPr>
        <p:txBody>
          <a:bodyPr rIns="0" anchor="ctr">
            <a:noAutofit/>
          </a:bodyPr>
          <a:lstStyle>
            <a:lvl1pPr algn="ctr">
              <a:defRPr sz="1600" b="1" spc="0" baseline="0">
                <a:solidFill>
                  <a:schemeClr val="tx2"/>
                </a:solidFill>
                <a:latin typeface="+mj-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www.who.int</a:t>
            </a:r>
          </a:p>
        </p:txBody>
      </p:sp>
      <p:sp>
        <p:nvSpPr>
          <p:cNvPr id="39" name="Title 1"/>
          <p:cNvSpPr>
            <a:spLocks noGrp="1"/>
          </p:cNvSpPr>
          <p:nvPr>
            <p:ph type="ctrTitle" hasCustomPrompt="1"/>
          </p:nvPr>
        </p:nvSpPr>
        <p:spPr bwMode="gray">
          <a:xfrm>
            <a:off x="0" y="485184"/>
            <a:ext cx="7344000" cy="1119158"/>
          </a:xfrm>
          <a:noFill/>
        </p:spPr>
        <p:txBody>
          <a:bodyPr lIns="468000" tIns="72000" rIns="450000" bIns="180000" anchor="t" anchorCtr="0">
            <a:noAutofit/>
          </a:bodyPr>
          <a:lstStyle>
            <a:lvl1pPr algn="l">
              <a:lnSpc>
                <a:spcPct val="85000"/>
              </a:lnSpc>
              <a:defRPr sz="4200">
                <a:solidFill>
                  <a:schemeClr val="tx2"/>
                </a:solidFill>
                <a:latin typeface="+mj-lt"/>
              </a:defRPr>
            </a:lvl1pPr>
          </a:lstStyle>
          <a:p>
            <a:r>
              <a:rPr lang="en-GB" noProof="0"/>
              <a:t>Click to edit </a:t>
            </a:r>
            <a:br>
              <a:rPr lang="en-GB" noProof="0"/>
            </a:br>
            <a:r>
              <a:rPr lang="en-GB" noProof="0"/>
              <a:t>Master title style</a:t>
            </a:r>
          </a:p>
        </p:txBody>
      </p:sp>
      <p:sp>
        <p:nvSpPr>
          <p:cNvPr id="9" name="Subtitle 2"/>
          <p:cNvSpPr>
            <a:spLocks noGrp="1"/>
          </p:cNvSpPr>
          <p:nvPr>
            <p:ph type="subTitle" idx="1"/>
          </p:nvPr>
        </p:nvSpPr>
        <p:spPr bwMode="gray">
          <a:xfrm>
            <a:off x="2" y="4482000"/>
            <a:ext cx="12191999" cy="1656000"/>
          </a:xfrm>
          <a:solidFill>
            <a:schemeClr val="tx2">
              <a:alpha val="90000"/>
            </a:schemeClr>
          </a:solidFill>
        </p:spPr>
        <p:txBody>
          <a:bodyPr lIns="468000" tIns="216000" rIns="360000" bIns="216000" numCol="3" anchor="t">
            <a:noAutofit/>
          </a:bodyPr>
          <a:lstStyle>
            <a:lvl1pPr marL="0" indent="0" algn="l">
              <a:lnSpc>
                <a:spcPct val="90000"/>
              </a:lnSpc>
              <a:buNone/>
              <a:defRPr sz="1400" b="0">
                <a:solidFill>
                  <a:schemeClr val="bg1"/>
                </a:solidFill>
                <a:latin typeface="+mj-lt"/>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GB" noProof="0"/>
          </a:p>
        </p:txBody>
      </p:sp>
      <p:sp>
        <p:nvSpPr>
          <p:cNvPr id="10" name="Picture Placeholder 8"/>
          <p:cNvSpPr>
            <a:spLocks noGrp="1"/>
          </p:cNvSpPr>
          <p:nvPr>
            <p:ph type="pic" sz="quarter" idx="23" hasCustomPrompt="1"/>
          </p:nvPr>
        </p:nvSpPr>
        <p:spPr>
          <a:xfrm>
            <a:off x="8518300" y="485184"/>
            <a:ext cx="3172871" cy="1112400"/>
          </a:xfrm>
          <a:blipFill dpi="0" rotWithShape="1">
            <a:blip r:embed="rId2"/>
            <a:srcRect/>
            <a:stretch>
              <a:fillRect/>
            </a:stretch>
          </a:blipFill>
        </p:spPr>
        <p:txBody>
          <a:bodyPr/>
          <a:lstStyle>
            <a:lvl1pPr algn="ctr">
              <a:defRPr sz="100">
                <a:solidFill>
                  <a:schemeClr val="bg1"/>
                </a:solidFill>
              </a:defRPr>
            </a:lvl1pPr>
          </a:lstStyle>
          <a:p>
            <a:r>
              <a:rPr lang="en-GB" noProof="0"/>
              <a:t>.</a:t>
            </a:r>
          </a:p>
        </p:txBody>
      </p:sp>
    </p:spTree>
    <p:extLst>
      <p:ext uri="{BB962C8B-B14F-4D97-AF65-F5344CB8AC3E}">
        <p14:creationId xmlns:p14="http://schemas.microsoft.com/office/powerpoint/2010/main" val="9828472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le Slide blue">
    <p:spTree>
      <p:nvGrpSpPr>
        <p:cNvPr id="1" name=""/>
        <p:cNvGrpSpPr/>
        <p:nvPr/>
      </p:nvGrpSpPr>
      <p:grpSpPr>
        <a:xfrm>
          <a:off x="0" y="0"/>
          <a:ext cx="0" cy="0"/>
          <a:chOff x="0" y="0"/>
          <a:chExt cx="0" cy="0"/>
        </a:xfrm>
      </p:grpSpPr>
      <p:sp>
        <p:nvSpPr>
          <p:cNvPr id="61" name="Picture Placeholder 4"/>
          <p:cNvSpPr>
            <a:spLocks noGrp="1"/>
          </p:cNvSpPr>
          <p:nvPr>
            <p:ph type="pic" sz="quarter" idx="13" hasCustomPrompt="1"/>
          </p:nvPr>
        </p:nvSpPr>
        <p:spPr bwMode="gray">
          <a:xfrm>
            <a:off x="0" y="0"/>
            <a:ext cx="12192000" cy="6858000"/>
          </a:xfrm>
          <a:solidFill>
            <a:srgbClr val="0074A2"/>
          </a:solidFill>
        </p:spPr>
        <p:txBody>
          <a:bodyPr bIns="1980000" anchor="ctr">
            <a:normAutofit/>
          </a:bodyPr>
          <a:lstStyle>
            <a:lvl1pPr algn="ctr">
              <a:defRPr sz="1400">
                <a:solidFill>
                  <a:schemeClr val="bg1"/>
                </a:solidFill>
              </a:defRPr>
            </a:lvl1pPr>
          </a:lstStyle>
          <a:p>
            <a:r>
              <a:rPr lang="en-GB" noProof="0"/>
              <a:t>Click on Icon to add picture, then arrange object (send to back)</a:t>
            </a:r>
            <a:br>
              <a:rPr lang="en-GB" noProof="0"/>
            </a:br>
            <a:r>
              <a:rPr lang="en-GB" noProof="0"/>
              <a:t>Change picture either by right mouse click on picture + „change picture“ </a:t>
            </a:r>
            <a:br>
              <a:rPr lang="en-GB" noProof="0"/>
            </a:br>
            <a:r>
              <a:rPr lang="en-GB" noProof="0"/>
              <a:t>or by deleting picture + resetting slide</a:t>
            </a:r>
          </a:p>
        </p:txBody>
      </p:sp>
      <p:sp>
        <p:nvSpPr>
          <p:cNvPr id="3" name="Subtitle 2"/>
          <p:cNvSpPr>
            <a:spLocks noGrp="1"/>
          </p:cNvSpPr>
          <p:nvPr>
            <p:ph type="subTitle" idx="1"/>
          </p:nvPr>
        </p:nvSpPr>
        <p:spPr bwMode="gray">
          <a:xfrm>
            <a:off x="2" y="4482003"/>
            <a:ext cx="12191999" cy="1655999"/>
          </a:xfrm>
          <a:solidFill>
            <a:schemeClr val="tx2"/>
          </a:solidFill>
        </p:spPr>
        <p:txBody>
          <a:bodyPr lIns="468000" tIns="360000" rIns="360000" bIns="828000" anchor="b">
            <a:noAutofit/>
          </a:bodyPr>
          <a:lstStyle>
            <a:lvl1pPr marL="0" indent="0" algn="l">
              <a:lnSpc>
                <a:spcPct val="90000"/>
              </a:lnSpc>
              <a:buNone/>
              <a:defRPr sz="2400" b="1">
                <a:solidFill>
                  <a:schemeClr val="bg1"/>
                </a:solidFill>
                <a:latin typeface="+mj-lt"/>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a:t>Click to edit Master subtitle style</a:t>
            </a:r>
          </a:p>
        </p:txBody>
      </p:sp>
      <p:sp>
        <p:nvSpPr>
          <p:cNvPr id="2" name="Title 1"/>
          <p:cNvSpPr>
            <a:spLocks noGrp="1"/>
          </p:cNvSpPr>
          <p:nvPr>
            <p:ph type="ctrTitle" hasCustomPrompt="1"/>
          </p:nvPr>
        </p:nvSpPr>
        <p:spPr bwMode="gray">
          <a:xfrm>
            <a:off x="0" y="485184"/>
            <a:ext cx="7344000" cy="1119158"/>
          </a:xfrm>
          <a:noFill/>
        </p:spPr>
        <p:txBody>
          <a:bodyPr lIns="468000" tIns="72000" rIns="450000" bIns="180000" anchor="t" anchorCtr="0">
            <a:noAutofit/>
          </a:bodyPr>
          <a:lstStyle>
            <a:lvl1pPr algn="l">
              <a:lnSpc>
                <a:spcPct val="85000"/>
              </a:lnSpc>
              <a:defRPr sz="4200">
                <a:solidFill>
                  <a:schemeClr val="bg1"/>
                </a:solidFill>
                <a:latin typeface="+mj-lt"/>
              </a:defRPr>
            </a:lvl1pPr>
          </a:lstStyle>
          <a:p>
            <a:r>
              <a:rPr lang="en-GB" noProof="0"/>
              <a:t>Click to edit </a:t>
            </a:r>
            <a:br>
              <a:rPr lang="en-GB" noProof="0"/>
            </a:br>
            <a:r>
              <a:rPr lang="en-GB" noProof="0"/>
              <a:t>Master title style</a:t>
            </a:r>
          </a:p>
        </p:txBody>
      </p:sp>
      <p:sp>
        <p:nvSpPr>
          <p:cNvPr id="36" name="Text Placeholder 35"/>
          <p:cNvSpPr>
            <a:spLocks noGrp="1"/>
          </p:cNvSpPr>
          <p:nvPr>
            <p:ph type="body" sz="quarter" idx="10" hasCustomPrompt="1"/>
          </p:nvPr>
        </p:nvSpPr>
        <p:spPr bwMode="gray">
          <a:xfrm>
            <a:off x="480000" y="6507006"/>
            <a:ext cx="5971600" cy="247650"/>
          </a:xfrm>
        </p:spPr>
        <p:txBody>
          <a:bodyPr lIns="0" anchor="ctr">
            <a:noAutofit/>
          </a:bodyPr>
          <a:lstStyle>
            <a:lvl1pPr>
              <a:defRPr sz="1000" b="0">
                <a:solidFill>
                  <a:schemeClr val="bg2"/>
                </a:solidFill>
                <a:latin typeface="+mn-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Name of Author  |  Function | Division | Country </a:t>
            </a:r>
          </a:p>
        </p:txBody>
      </p:sp>
      <p:sp>
        <p:nvSpPr>
          <p:cNvPr id="90" name="Text Placeholder 35"/>
          <p:cNvSpPr>
            <a:spLocks noGrp="1"/>
          </p:cNvSpPr>
          <p:nvPr>
            <p:ph type="body" sz="quarter" idx="16" hasCustomPrompt="1"/>
          </p:nvPr>
        </p:nvSpPr>
        <p:spPr bwMode="gray">
          <a:xfrm>
            <a:off x="9495913" y="6476048"/>
            <a:ext cx="2195259" cy="247650"/>
          </a:xfrm>
        </p:spPr>
        <p:txBody>
          <a:bodyPr rIns="0" anchor="ctr">
            <a:noAutofit/>
          </a:bodyPr>
          <a:lstStyle>
            <a:lvl1pPr algn="ctr">
              <a:defRPr sz="1600" b="1" spc="0" baseline="0">
                <a:solidFill>
                  <a:schemeClr val="bg2"/>
                </a:solidFill>
                <a:latin typeface="+mj-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www.who.int</a:t>
            </a:r>
          </a:p>
        </p:txBody>
      </p:sp>
      <p:sp>
        <p:nvSpPr>
          <p:cNvPr id="62" name="Text Placeholder 35"/>
          <p:cNvSpPr>
            <a:spLocks noGrp="1"/>
          </p:cNvSpPr>
          <p:nvPr>
            <p:ph type="body" sz="quarter" idx="15" hasCustomPrompt="1"/>
          </p:nvPr>
        </p:nvSpPr>
        <p:spPr bwMode="gray">
          <a:xfrm>
            <a:off x="479999" y="5440855"/>
            <a:ext cx="11211172" cy="288000"/>
          </a:xfrm>
        </p:spPr>
        <p:txBody>
          <a:bodyPr lIns="0" rIns="90000">
            <a:noAutofit/>
          </a:bodyPr>
          <a:lstStyle>
            <a:lvl1pPr algn="l">
              <a:defRPr sz="1600" b="0">
                <a:solidFill>
                  <a:schemeClr val="bg1"/>
                </a:solidFill>
                <a:latin typeface="+mj-lt"/>
                <a:cs typeface="Arial" panose="020B0604020202020204" pitchFamily="34"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Date</a:t>
            </a:r>
          </a:p>
        </p:txBody>
      </p:sp>
      <p:sp>
        <p:nvSpPr>
          <p:cNvPr id="9" name="Picture Placeholder 8"/>
          <p:cNvSpPr>
            <a:spLocks noGrp="1"/>
          </p:cNvSpPr>
          <p:nvPr>
            <p:ph type="pic" sz="quarter" idx="23" hasCustomPrompt="1"/>
          </p:nvPr>
        </p:nvSpPr>
        <p:spPr bwMode="gray">
          <a:xfrm>
            <a:off x="8518300" y="488563"/>
            <a:ext cx="3172871" cy="1112400"/>
          </a:xfrm>
          <a:blipFill dpi="0" rotWithShape="1">
            <a:blip r:embed="rId2"/>
            <a:srcRect/>
            <a:stretch>
              <a:fillRect/>
            </a:stretch>
          </a:blipFill>
        </p:spPr>
        <p:txBody>
          <a:bodyPr/>
          <a:lstStyle>
            <a:lvl1pPr algn="ctr">
              <a:defRPr sz="100">
                <a:solidFill>
                  <a:schemeClr val="bg1"/>
                </a:solidFill>
              </a:defRPr>
            </a:lvl1pPr>
          </a:lstStyle>
          <a:p>
            <a:r>
              <a:rPr lang="en-GB" noProof="0"/>
              <a:t>.</a:t>
            </a:r>
          </a:p>
        </p:txBody>
      </p:sp>
    </p:spTree>
    <p:extLst>
      <p:ext uri="{BB962C8B-B14F-4D97-AF65-F5344CB8AC3E}">
        <p14:creationId xmlns:p14="http://schemas.microsoft.com/office/powerpoint/2010/main" val="3268055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blue">
    <p:spTree>
      <p:nvGrpSpPr>
        <p:cNvPr id="1" name=""/>
        <p:cNvGrpSpPr/>
        <p:nvPr/>
      </p:nvGrpSpPr>
      <p:grpSpPr>
        <a:xfrm>
          <a:off x="0" y="0"/>
          <a:ext cx="0" cy="0"/>
          <a:chOff x="0" y="0"/>
          <a:chExt cx="0" cy="0"/>
        </a:xfrm>
      </p:grpSpPr>
      <p:sp>
        <p:nvSpPr>
          <p:cNvPr id="3" name="Content Placeholder 2"/>
          <p:cNvSpPr>
            <a:spLocks noGrp="1"/>
          </p:cNvSpPr>
          <p:nvPr>
            <p:ph idx="1"/>
          </p:nvPr>
        </p:nvSpPr>
        <p:spPr bwMode="invGray">
          <a:xfrm>
            <a:off x="480000" y="1800000"/>
            <a:ext cx="11232001" cy="423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8"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bg1"/>
                </a:solidFill>
                <a:latin typeface="+mj-lt"/>
              </a:defRPr>
            </a:lvl1pPr>
          </a:lstStyle>
          <a:p>
            <a:pPr lvl="0"/>
            <a:r>
              <a:rPr lang="en-GB" noProof="0"/>
              <a:t>One line Subtitle (optional)</a:t>
            </a:r>
          </a:p>
        </p:txBody>
      </p:sp>
      <p:sp>
        <p:nvSpPr>
          <p:cNvPr id="4" name="Date Placeholder 3"/>
          <p:cNvSpPr>
            <a:spLocks noGrp="1"/>
          </p:cNvSpPr>
          <p:nvPr>
            <p:ph type="dt" sz="half" idx="14"/>
          </p:nvPr>
        </p:nvSpPr>
        <p:spPr bwMode="invGray"/>
        <p:txBody>
          <a:bodyPr/>
          <a:lstStyle/>
          <a:p>
            <a:fld id="{DCD9F9BF-D269-4020-816F-460E917B7A74}" type="datetime1">
              <a:rPr lang="en-GB" noProof="0" smtClean="0"/>
              <a:t>24/03/2021</a:t>
            </a:fld>
            <a:endParaRPr lang="en-GB" noProof="0"/>
          </a:p>
        </p:txBody>
      </p:sp>
      <p:sp>
        <p:nvSpPr>
          <p:cNvPr id="5" name="Footer Placeholder 4"/>
          <p:cNvSpPr>
            <a:spLocks noGrp="1"/>
          </p:cNvSpPr>
          <p:nvPr>
            <p:ph type="ftr" sz="quarter" idx="15"/>
          </p:nvPr>
        </p:nvSpPr>
        <p:spPr bwMode="invGray"/>
        <p:txBody>
          <a:bodyPr/>
          <a:lstStyle/>
          <a:p>
            <a:r>
              <a:rPr lang="en-GB" noProof="0"/>
              <a:t>|     Title of the presentation</a:t>
            </a:r>
          </a:p>
        </p:txBody>
      </p:sp>
      <p:sp>
        <p:nvSpPr>
          <p:cNvPr id="6" name="Slide Number Placeholder 5"/>
          <p:cNvSpPr>
            <a:spLocks noGrp="1"/>
          </p:cNvSpPr>
          <p:nvPr>
            <p:ph type="sldNum" sz="quarter" idx="16"/>
          </p:nvPr>
        </p:nvSpPr>
        <p:spPr bwMode="invGray"/>
        <p:txBody>
          <a:bodyPr/>
          <a:lstStyle/>
          <a:p>
            <a:fld id="{A74CE0EA-F3B5-4684-BA10-C594598FDB9C}" type="slidenum">
              <a:rPr lang="en-GB" noProof="0" smtClean="0"/>
              <a:pPr/>
              <a:t>‹#›</a:t>
            </a:fld>
            <a:endParaRPr lang="en-GB" noProof="0"/>
          </a:p>
        </p:txBody>
      </p:sp>
      <p:sp>
        <p:nvSpPr>
          <p:cNvPr id="13"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bg2"/>
                </a:solidFill>
                <a:latin typeface="+mn-lt"/>
              </a:defRPr>
            </a:lvl1pPr>
          </a:lstStyle>
          <a:p>
            <a:pPr lvl="0"/>
            <a:r>
              <a:rPr lang="en-GB" noProof="0"/>
              <a:t>Source:</a:t>
            </a:r>
          </a:p>
        </p:txBody>
      </p:sp>
      <p:sp>
        <p:nvSpPr>
          <p:cNvPr id="7" name="Title 6"/>
          <p:cNvSpPr>
            <a:spLocks noGrp="1"/>
          </p:cNvSpPr>
          <p:nvPr>
            <p:ph type="title"/>
          </p:nvPr>
        </p:nvSpPr>
        <p:spPr bwMode="invGray">
          <a:xfrm>
            <a:off x="479999" y="359999"/>
            <a:ext cx="8160000" cy="720000"/>
          </a:xfrm>
        </p:spPr>
        <p:txBody>
          <a:bodyPr/>
          <a:lstStyle>
            <a:lvl1pPr>
              <a:defRPr/>
            </a:lvl1pPr>
          </a:lstStyle>
          <a:p>
            <a:r>
              <a:rPr lang="en-GB" noProof="0"/>
              <a:t>Click to edit Master title style</a:t>
            </a:r>
          </a:p>
        </p:txBody>
      </p:sp>
    </p:spTree>
    <p:extLst>
      <p:ext uri="{BB962C8B-B14F-4D97-AF65-F5344CB8AC3E}">
        <p14:creationId xmlns:p14="http://schemas.microsoft.com/office/powerpoint/2010/main" val="28046204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mparison blue">
    <p:spTree>
      <p:nvGrpSpPr>
        <p:cNvPr id="1" name=""/>
        <p:cNvGrpSpPr/>
        <p:nvPr/>
      </p:nvGrpSpPr>
      <p:grpSpPr>
        <a:xfrm>
          <a:off x="0" y="0"/>
          <a:ext cx="0" cy="0"/>
          <a:chOff x="0" y="0"/>
          <a:chExt cx="0" cy="0"/>
        </a:xfrm>
      </p:grpSpPr>
      <p:sp>
        <p:nvSpPr>
          <p:cNvPr id="3" name="Content Placeholder 2"/>
          <p:cNvSpPr>
            <a:spLocks noGrp="1"/>
          </p:cNvSpPr>
          <p:nvPr>
            <p:ph sz="half" idx="1"/>
          </p:nvPr>
        </p:nvSpPr>
        <p:spPr bwMode="invGray">
          <a:xfrm>
            <a:off x="479999" y="1800000"/>
            <a:ext cx="5472000" cy="423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 name="Content Placeholder 3"/>
          <p:cNvSpPr>
            <a:spLocks noGrp="1"/>
          </p:cNvSpPr>
          <p:nvPr>
            <p:ph sz="half" idx="2"/>
          </p:nvPr>
        </p:nvSpPr>
        <p:spPr bwMode="invGray">
          <a:xfrm>
            <a:off x="6234364" y="1800000"/>
            <a:ext cx="5472000" cy="423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8" name="Date Placeholder 7"/>
          <p:cNvSpPr>
            <a:spLocks noGrp="1"/>
          </p:cNvSpPr>
          <p:nvPr>
            <p:ph type="dt" sz="half" idx="22"/>
          </p:nvPr>
        </p:nvSpPr>
        <p:spPr bwMode="invGray"/>
        <p:txBody>
          <a:bodyPr/>
          <a:lstStyle/>
          <a:p>
            <a:fld id="{39CDCE64-EE06-4559-BA59-FD6059702EC4}" type="datetime1">
              <a:rPr lang="en-GB" noProof="0" smtClean="0"/>
              <a:t>24/03/2021</a:t>
            </a:fld>
            <a:endParaRPr lang="en-GB" noProof="0"/>
          </a:p>
        </p:txBody>
      </p:sp>
      <p:sp>
        <p:nvSpPr>
          <p:cNvPr id="9" name="Footer Placeholder 8"/>
          <p:cNvSpPr>
            <a:spLocks noGrp="1"/>
          </p:cNvSpPr>
          <p:nvPr>
            <p:ph type="ftr" sz="quarter" idx="23"/>
          </p:nvPr>
        </p:nvSpPr>
        <p:spPr bwMode="invGray"/>
        <p:txBody>
          <a:bodyPr/>
          <a:lstStyle/>
          <a:p>
            <a:r>
              <a:rPr lang="en-GB" noProof="0"/>
              <a:t>|     Title of the presentation</a:t>
            </a:r>
          </a:p>
        </p:txBody>
      </p:sp>
      <p:sp>
        <p:nvSpPr>
          <p:cNvPr id="10" name="Slide Number Placeholder 9"/>
          <p:cNvSpPr>
            <a:spLocks noGrp="1"/>
          </p:cNvSpPr>
          <p:nvPr>
            <p:ph type="sldNum" sz="quarter" idx="24"/>
          </p:nvPr>
        </p:nvSpPr>
        <p:spPr bwMode="invGray"/>
        <p:txBody>
          <a:bodyPr/>
          <a:lstStyle/>
          <a:p>
            <a:fld id="{A74CE0EA-F3B5-4684-BA10-C594598FDB9C}" type="slidenum">
              <a:rPr lang="en-GB" noProof="0" smtClean="0"/>
              <a:pPr/>
              <a:t>‹#›</a:t>
            </a:fld>
            <a:endParaRPr lang="en-GB" noProof="0"/>
          </a:p>
        </p:txBody>
      </p:sp>
      <p:sp>
        <p:nvSpPr>
          <p:cNvPr id="21"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bg2"/>
                </a:solidFill>
                <a:latin typeface="+mn-lt"/>
              </a:defRPr>
            </a:lvl1pPr>
          </a:lstStyle>
          <a:p>
            <a:pPr lvl="0"/>
            <a:r>
              <a:rPr lang="en-GB" noProof="0"/>
              <a:t>Source:</a:t>
            </a:r>
          </a:p>
        </p:txBody>
      </p:sp>
      <p:sp>
        <p:nvSpPr>
          <p:cNvPr id="11" name="Title 10"/>
          <p:cNvSpPr>
            <a:spLocks noGrp="1"/>
          </p:cNvSpPr>
          <p:nvPr>
            <p:ph type="title"/>
          </p:nvPr>
        </p:nvSpPr>
        <p:spPr bwMode="invGray"/>
        <p:txBody>
          <a:bodyPr/>
          <a:lstStyle/>
          <a:p>
            <a:r>
              <a:rPr lang="en-GB" noProof="0"/>
              <a:t>Click to edit Master title style</a:t>
            </a:r>
          </a:p>
        </p:txBody>
      </p:sp>
      <p:sp>
        <p:nvSpPr>
          <p:cNvPr id="15"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bg1"/>
                </a:solidFill>
                <a:latin typeface="+mj-lt"/>
              </a:defRPr>
            </a:lvl1pPr>
          </a:lstStyle>
          <a:p>
            <a:pPr lvl="0"/>
            <a:r>
              <a:rPr lang="en-GB" noProof="0"/>
              <a:t>One line Subtitle (optional)</a:t>
            </a:r>
          </a:p>
        </p:txBody>
      </p:sp>
    </p:spTree>
    <p:extLst>
      <p:ext uri="{BB962C8B-B14F-4D97-AF65-F5344CB8AC3E}">
        <p14:creationId xmlns:p14="http://schemas.microsoft.com/office/powerpoint/2010/main" val="26668520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mparison boxes blue">
    <p:spTree>
      <p:nvGrpSpPr>
        <p:cNvPr id="1" name=""/>
        <p:cNvGrpSpPr/>
        <p:nvPr/>
      </p:nvGrpSpPr>
      <p:grpSpPr>
        <a:xfrm>
          <a:off x="0" y="0"/>
          <a:ext cx="0" cy="0"/>
          <a:chOff x="0" y="0"/>
          <a:chExt cx="0" cy="0"/>
        </a:xfrm>
      </p:grpSpPr>
      <p:sp>
        <p:nvSpPr>
          <p:cNvPr id="8" name="Date Placeholder 7"/>
          <p:cNvSpPr>
            <a:spLocks noGrp="1"/>
          </p:cNvSpPr>
          <p:nvPr>
            <p:ph type="dt" sz="half" idx="22"/>
          </p:nvPr>
        </p:nvSpPr>
        <p:spPr bwMode="invGray"/>
        <p:txBody>
          <a:bodyPr/>
          <a:lstStyle/>
          <a:p>
            <a:fld id="{167802BA-8623-48AE-9924-9F5F6790139C}" type="datetime1">
              <a:rPr lang="en-GB" noProof="0" smtClean="0"/>
              <a:t>24/03/2021</a:t>
            </a:fld>
            <a:endParaRPr lang="en-GB" noProof="0"/>
          </a:p>
        </p:txBody>
      </p:sp>
      <p:sp>
        <p:nvSpPr>
          <p:cNvPr id="9" name="Footer Placeholder 8"/>
          <p:cNvSpPr>
            <a:spLocks noGrp="1"/>
          </p:cNvSpPr>
          <p:nvPr>
            <p:ph type="ftr" sz="quarter" idx="23"/>
          </p:nvPr>
        </p:nvSpPr>
        <p:spPr bwMode="invGray"/>
        <p:txBody>
          <a:bodyPr/>
          <a:lstStyle/>
          <a:p>
            <a:r>
              <a:rPr lang="en-GB" noProof="0"/>
              <a:t>|     Title of the presentation</a:t>
            </a:r>
          </a:p>
        </p:txBody>
      </p:sp>
      <p:sp>
        <p:nvSpPr>
          <p:cNvPr id="10" name="Slide Number Placeholder 9"/>
          <p:cNvSpPr>
            <a:spLocks noGrp="1"/>
          </p:cNvSpPr>
          <p:nvPr>
            <p:ph type="sldNum" sz="quarter" idx="24"/>
          </p:nvPr>
        </p:nvSpPr>
        <p:spPr bwMode="invGray"/>
        <p:txBody>
          <a:bodyPr/>
          <a:lstStyle/>
          <a:p>
            <a:fld id="{A74CE0EA-F3B5-4684-BA10-C594598FDB9C}" type="slidenum">
              <a:rPr lang="en-GB" noProof="0" smtClean="0"/>
              <a:pPr/>
              <a:t>‹#›</a:t>
            </a:fld>
            <a:endParaRPr lang="en-GB" noProof="0"/>
          </a:p>
        </p:txBody>
      </p:sp>
      <p:sp>
        <p:nvSpPr>
          <p:cNvPr id="21"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bg2"/>
                </a:solidFill>
                <a:latin typeface="+mn-lt"/>
              </a:defRPr>
            </a:lvl1pPr>
          </a:lstStyle>
          <a:p>
            <a:pPr lvl="0"/>
            <a:r>
              <a:rPr lang="en-GB" noProof="0"/>
              <a:t>Source:</a:t>
            </a:r>
          </a:p>
        </p:txBody>
      </p:sp>
      <p:sp>
        <p:nvSpPr>
          <p:cNvPr id="11" name="Title 10"/>
          <p:cNvSpPr>
            <a:spLocks noGrp="1"/>
          </p:cNvSpPr>
          <p:nvPr>
            <p:ph type="title"/>
          </p:nvPr>
        </p:nvSpPr>
        <p:spPr bwMode="invGray"/>
        <p:txBody>
          <a:bodyPr/>
          <a:lstStyle/>
          <a:p>
            <a:r>
              <a:rPr lang="en-GB" noProof="0"/>
              <a:t>Click to edit Master title style</a:t>
            </a:r>
          </a:p>
        </p:txBody>
      </p:sp>
      <p:sp>
        <p:nvSpPr>
          <p:cNvPr id="12" name="Content Placeholder 2"/>
          <p:cNvSpPr>
            <a:spLocks noGrp="1"/>
          </p:cNvSpPr>
          <p:nvPr>
            <p:ph sz="half" idx="25"/>
          </p:nvPr>
        </p:nvSpPr>
        <p:spPr bwMode="invGray">
          <a:xfrm>
            <a:off x="479999" y="2160000"/>
            <a:ext cx="5472000" cy="387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3" name="Content Placeholder 3"/>
          <p:cNvSpPr>
            <a:spLocks noGrp="1"/>
          </p:cNvSpPr>
          <p:nvPr>
            <p:ph sz="half" idx="26"/>
          </p:nvPr>
        </p:nvSpPr>
        <p:spPr bwMode="invGray">
          <a:xfrm>
            <a:off x="6234364" y="2160000"/>
            <a:ext cx="5472000" cy="387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8"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bg1"/>
                </a:solidFill>
                <a:latin typeface="+mj-lt"/>
              </a:defRPr>
            </a:lvl1pPr>
          </a:lstStyle>
          <a:p>
            <a:pPr lvl="0"/>
            <a:r>
              <a:rPr lang="en-GB" noProof="0"/>
              <a:t>One line Subtitle (optional)</a:t>
            </a:r>
          </a:p>
        </p:txBody>
      </p:sp>
      <p:sp>
        <p:nvSpPr>
          <p:cNvPr id="25" name="Text Placeholder 5"/>
          <p:cNvSpPr>
            <a:spLocks noGrp="1"/>
          </p:cNvSpPr>
          <p:nvPr>
            <p:ph type="body" sz="quarter" idx="27"/>
          </p:nvPr>
        </p:nvSpPr>
        <p:spPr bwMode="invGray">
          <a:xfrm>
            <a:off x="479999" y="1800000"/>
            <a:ext cx="5472001" cy="252012"/>
          </a:xfrm>
          <a:solidFill>
            <a:srgbClr val="009CDE"/>
          </a:solidFill>
        </p:spPr>
        <p:txBody>
          <a:bodyPr vert="horz" lIns="72000" tIns="18000" rIns="72000" bIns="18000" rtlCol="0" anchor="ctr">
            <a:normAutofit/>
          </a:bodyPr>
          <a:lstStyle>
            <a:lvl1pPr>
              <a:defRPr lang="en-US" sz="140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a:t>Edit Master text styles</a:t>
            </a:r>
          </a:p>
        </p:txBody>
      </p:sp>
      <p:sp>
        <p:nvSpPr>
          <p:cNvPr id="26" name="Text Placeholder 5"/>
          <p:cNvSpPr>
            <a:spLocks noGrp="1"/>
          </p:cNvSpPr>
          <p:nvPr>
            <p:ph type="body" sz="quarter" idx="28"/>
          </p:nvPr>
        </p:nvSpPr>
        <p:spPr bwMode="invGray">
          <a:xfrm>
            <a:off x="6234365" y="1800000"/>
            <a:ext cx="547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Tree>
    <p:extLst>
      <p:ext uri="{BB962C8B-B14F-4D97-AF65-F5344CB8AC3E}">
        <p14:creationId xmlns:p14="http://schemas.microsoft.com/office/powerpoint/2010/main" val="35731144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 Boxes blue">
    <p:spTree>
      <p:nvGrpSpPr>
        <p:cNvPr id="1" name=""/>
        <p:cNvGrpSpPr/>
        <p:nvPr/>
      </p:nvGrpSpPr>
      <p:grpSpPr>
        <a:xfrm>
          <a:off x="0" y="0"/>
          <a:ext cx="0" cy="0"/>
          <a:chOff x="0" y="0"/>
          <a:chExt cx="0" cy="0"/>
        </a:xfrm>
      </p:grpSpPr>
      <p:sp>
        <p:nvSpPr>
          <p:cNvPr id="8" name="Date Placeholder 7"/>
          <p:cNvSpPr>
            <a:spLocks noGrp="1"/>
          </p:cNvSpPr>
          <p:nvPr>
            <p:ph type="dt" sz="half" idx="22"/>
          </p:nvPr>
        </p:nvSpPr>
        <p:spPr bwMode="invGray"/>
        <p:txBody>
          <a:bodyPr/>
          <a:lstStyle/>
          <a:p>
            <a:fld id="{035824F7-C870-482C-80C0-AFECF2DA260C}" type="datetime1">
              <a:rPr lang="en-GB" noProof="0" smtClean="0"/>
              <a:t>24/03/2021</a:t>
            </a:fld>
            <a:endParaRPr lang="en-GB" noProof="0"/>
          </a:p>
        </p:txBody>
      </p:sp>
      <p:sp>
        <p:nvSpPr>
          <p:cNvPr id="9" name="Footer Placeholder 8"/>
          <p:cNvSpPr>
            <a:spLocks noGrp="1"/>
          </p:cNvSpPr>
          <p:nvPr>
            <p:ph type="ftr" sz="quarter" idx="23"/>
          </p:nvPr>
        </p:nvSpPr>
        <p:spPr bwMode="invGray"/>
        <p:txBody>
          <a:bodyPr/>
          <a:lstStyle/>
          <a:p>
            <a:r>
              <a:rPr lang="en-GB" noProof="0"/>
              <a:t>|     Title of the presentation</a:t>
            </a:r>
          </a:p>
        </p:txBody>
      </p:sp>
      <p:sp>
        <p:nvSpPr>
          <p:cNvPr id="10" name="Slide Number Placeholder 9"/>
          <p:cNvSpPr>
            <a:spLocks noGrp="1"/>
          </p:cNvSpPr>
          <p:nvPr>
            <p:ph type="sldNum" sz="quarter" idx="24"/>
          </p:nvPr>
        </p:nvSpPr>
        <p:spPr bwMode="invGray"/>
        <p:txBody>
          <a:bodyPr/>
          <a:lstStyle/>
          <a:p>
            <a:fld id="{A74CE0EA-F3B5-4684-BA10-C594598FDB9C}" type="slidenum">
              <a:rPr lang="en-GB" noProof="0" smtClean="0"/>
              <a:pPr/>
              <a:t>‹#›</a:t>
            </a:fld>
            <a:endParaRPr lang="en-GB" noProof="0"/>
          </a:p>
        </p:txBody>
      </p:sp>
      <p:sp>
        <p:nvSpPr>
          <p:cNvPr id="21"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bg2"/>
                </a:solidFill>
                <a:latin typeface="+mn-lt"/>
              </a:defRPr>
            </a:lvl1pPr>
          </a:lstStyle>
          <a:p>
            <a:pPr lvl="0"/>
            <a:r>
              <a:rPr lang="en-GB" noProof="0"/>
              <a:t>Source:</a:t>
            </a:r>
          </a:p>
        </p:txBody>
      </p:sp>
      <p:sp>
        <p:nvSpPr>
          <p:cNvPr id="11" name="Title 10"/>
          <p:cNvSpPr>
            <a:spLocks noGrp="1"/>
          </p:cNvSpPr>
          <p:nvPr>
            <p:ph type="title"/>
          </p:nvPr>
        </p:nvSpPr>
        <p:spPr bwMode="invGray"/>
        <p:txBody>
          <a:bodyPr/>
          <a:lstStyle/>
          <a:p>
            <a:r>
              <a:rPr lang="en-GB" noProof="0"/>
              <a:t>Click to edit Master title style</a:t>
            </a:r>
          </a:p>
        </p:txBody>
      </p:sp>
      <p:sp>
        <p:nvSpPr>
          <p:cNvPr id="12" name="Content Placeholder 2"/>
          <p:cNvSpPr>
            <a:spLocks noGrp="1"/>
          </p:cNvSpPr>
          <p:nvPr>
            <p:ph sz="half" idx="25"/>
          </p:nvPr>
        </p:nvSpPr>
        <p:spPr bwMode="invGray">
          <a:xfrm>
            <a:off x="479999" y="2160000"/>
            <a:ext cx="5472000" cy="1656000"/>
          </a:xfrm>
        </p:spPr>
        <p:txBody>
          <a:bodyPr>
            <a:noAutofit/>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3" name="Content Placeholder 3"/>
          <p:cNvSpPr>
            <a:spLocks noGrp="1"/>
          </p:cNvSpPr>
          <p:nvPr>
            <p:ph sz="half" idx="26"/>
          </p:nvPr>
        </p:nvSpPr>
        <p:spPr bwMode="invGray">
          <a:xfrm>
            <a:off x="6234364" y="2160000"/>
            <a:ext cx="5472000" cy="1656000"/>
          </a:xfrm>
        </p:spPr>
        <p:txBody>
          <a:bodyPr>
            <a:noAutofit/>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9" name="Text Placeholder 5"/>
          <p:cNvSpPr>
            <a:spLocks noGrp="1"/>
          </p:cNvSpPr>
          <p:nvPr>
            <p:ph type="body" sz="quarter" idx="27"/>
          </p:nvPr>
        </p:nvSpPr>
        <p:spPr bwMode="invGray">
          <a:xfrm>
            <a:off x="479999" y="1800000"/>
            <a:ext cx="5472001" cy="252012"/>
          </a:xfrm>
          <a:solidFill>
            <a:srgbClr val="009CDE"/>
          </a:solidFill>
        </p:spPr>
        <p:txBody>
          <a:bodyPr vert="horz" lIns="72000" tIns="18000" rIns="72000" bIns="18000" rtlCol="0" anchor="ctr">
            <a:normAutofit/>
          </a:bodyPr>
          <a:lstStyle>
            <a:lvl1pPr>
              <a:defRPr lang="en-US" sz="140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a:t>Edit Master text styles</a:t>
            </a:r>
          </a:p>
        </p:txBody>
      </p:sp>
      <p:sp>
        <p:nvSpPr>
          <p:cNvPr id="20" name="Text Placeholder 5"/>
          <p:cNvSpPr>
            <a:spLocks noGrp="1"/>
          </p:cNvSpPr>
          <p:nvPr>
            <p:ph type="body" sz="quarter" idx="28"/>
          </p:nvPr>
        </p:nvSpPr>
        <p:spPr bwMode="invGray">
          <a:xfrm>
            <a:off x="6234365" y="1800000"/>
            <a:ext cx="547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
        <p:nvSpPr>
          <p:cNvPr id="35"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bg1"/>
                </a:solidFill>
                <a:latin typeface="+mj-lt"/>
              </a:defRPr>
            </a:lvl1pPr>
          </a:lstStyle>
          <a:p>
            <a:pPr lvl="0"/>
            <a:r>
              <a:rPr lang="en-GB" noProof="0"/>
              <a:t>One line Subtitle (optional)</a:t>
            </a:r>
          </a:p>
        </p:txBody>
      </p:sp>
      <p:sp>
        <p:nvSpPr>
          <p:cNvPr id="37" name="Content Placeholder 2"/>
          <p:cNvSpPr>
            <a:spLocks noGrp="1"/>
          </p:cNvSpPr>
          <p:nvPr>
            <p:ph sz="half" idx="30"/>
          </p:nvPr>
        </p:nvSpPr>
        <p:spPr bwMode="invGray">
          <a:xfrm>
            <a:off x="479999" y="4381200"/>
            <a:ext cx="5472000" cy="1656000"/>
          </a:xfrm>
        </p:spPr>
        <p:txBody>
          <a:bodyPr>
            <a:noAutofit/>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8" name="Content Placeholder 3"/>
          <p:cNvSpPr>
            <a:spLocks noGrp="1"/>
          </p:cNvSpPr>
          <p:nvPr>
            <p:ph sz="half" idx="34"/>
          </p:nvPr>
        </p:nvSpPr>
        <p:spPr bwMode="invGray">
          <a:xfrm>
            <a:off x="6234364" y="4381200"/>
            <a:ext cx="5472000" cy="1656000"/>
          </a:xfrm>
        </p:spPr>
        <p:txBody>
          <a:bodyPr>
            <a:noAutofit/>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9" name="Text Placeholder 5"/>
          <p:cNvSpPr>
            <a:spLocks noGrp="1"/>
          </p:cNvSpPr>
          <p:nvPr>
            <p:ph type="body" sz="quarter" idx="35"/>
          </p:nvPr>
        </p:nvSpPr>
        <p:spPr bwMode="invGray">
          <a:xfrm>
            <a:off x="479999" y="4039524"/>
            <a:ext cx="5472001" cy="252012"/>
          </a:xfrm>
          <a:solidFill>
            <a:srgbClr val="009CDE"/>
          </a:solidFill>
        </p:spPr>
        <p:txBody>
          <a:bodyPr vert="horz" lIns="72000" tIns="18000" rIns="72000" bIns="18000" rtlCol="0" anchor="ctr">
            <a:normAutofit/>
          </a:bodyPr>
          <a:lstStyle>
            <a:lvl1pPr>
              <a:defRPr lang="en-US" sz="140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a:t>Edit Master text styles</a:t>
            </a:r>
          </a:p>
        </p:txBody>
      </p:sp>
      <p:sp>
        <p:nvSpPr>
          <p:cNvPr id="40" name="Text Placeholder 5"/>
          <p:cNvSpPr>
            <a:spLocks noGrp="1"/>
          </p:cNvSpPr>
          <p:nvPr>
            <p:ph type="body" sz="quarter" idx="36"/>
          </p:nvPr>
        </p:nvSpPr>
        <p:spPr bwMode="invGray">
          <a:xfrm>
            <a:off x="6234365" y="4039524"/>
            <a:ext cx="547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Tree>
    <p:extLst>
      <p:ext uri="{BB962C8B-B14F-4D97-AF65-F5344CB8AC3E}">
        <p14:creationId xmlns:p14="http://schemas.microsoft.com/office/powerpoint/2010/main" val="4258578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blue">
    <p:spTree>
      <p:nvGrpSpPr>
        <p:cNvPr id="1" name=""/>
        <p:cNvGrpSpPr/>
        <p:nvPr/>
      </p:nvGrpSpPr>
      <p:grpSpPr>
        <a:xfrm>
          <a:off x="0" y="0"/>
          <a:ext cx="0" cy="0"/>
          <a:chOff x="0" y="0"/>
          <a:chExt cx="0" cy="0"/>
        </a:xfrm>
      </p:grpSpPr>
      <p:sp>
        <p:nvSpPr>
          <p:cNvPr id="3" name="Content Placeholder 2"/>
          <p:cNvSpPr>
            <a:spLocks noGrp="1"/>
          </p:cNvSpPr>
          <p:nvPr>
            <p:ph idx="1"/>
          </p:nvPr>
        </p:nvSpPr>
        <p:spPr bwMode="invGray">
          <a:xfrm>
            <a:off x="480000" y="1800000"/>
            <a:ext cx="11232001" cy="423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8"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1">
                <a:solidFill>
                  <a:schemeClr val="bg1">
                    <a:lumMod val="50000"/>
                  </a:schemeClr>
                </a:solidFill>
                <a:latin typeface="+mj-lt"/>
              </a:defRPr>
            </a:lvl1pPr>
          </a:lstStyle>
          <a:p>
            <a:pPr lvl="0"/>
            <a:r>
              <a:rPr lang="en-GB" noProof="0"/>
              <a:t>One line Subtitle (optional)</a:t>
            </a:r>
          </a:p>
        </p:txBody>
      </p:sp>
      <p:sp>
        <p:nvSpPr>
          <p:cNvPr id="4" name="Date Placeholder 3"/>
          <p:cNvSpPr>
            <a:spLocks noGrp="1"/>
          </p:cNvSpPr>
          <p:nvPr>
            <p:ph type="dt" sz="half" idx="14"/>
          </p:nvPr>
        </p:nvSpPr>
        <p:spPr bwMode="invGray"/>
        <p:txBody>
          <a:bodyPr/>
          <a:lstStyle/>
          <a:p>
            <a:fld id="{DCD9F9BF-D269-4020-816F-460E917B7A74}" type="datetime1">
              <a:rPr lang="en-GB" noProof="0" smtClean="0"/>
              <a:t>24/03/2021</a:t>
            </a:fld>
            <a:endParaRPr lang="en-GB" noProof="0"/>
          </a:p>
        </p:txBody>
      </p:sp>
      <p:sp>
        <p:nvSpPr>
          <p:cNvPr id="5" name="Footer Placeholder 4"/>
          <p:cNvSpPr>
            <a:spLocks noGrp="1"/>
          </p:cNvSpPr>
          <p:nvPr>
            <p:ph type="ftr" sz="quarter" idx="15"/>
          </p:nvPr>
        </p:nvSpPr>
        <p:spPr bwMode="invGray"/>
        <p:txBody>
          <a:bodyPr/>
          <a:lstStyle/>
          <a:p>
            <a:r>
              <a:rPr lang="en-GB" noProof="0"/>
              <a:t>|     Title of the presentation</a:t>
            </a:r>
          </a:p>
        </p:txBody>
      </p:sp>
      <p:sp>
        <p:nvSpPr>
          <p:cNvPr id="6" name="Slide Number Placeholder 5"/>
          <p:cNvSpPr>
            <a:spLocks noGrp="1"/>
          </p:cNvSpPr>
          <p:nvPr>
            <p:ph type="sldNum" sz="quarter" idx="16"/>
          </p:nvPr>
        </p:nvSpPr>
        <p:spPr bwMode="invGray"/>
        <p:txBody>
          <a:bodyPr/>
          <a:lstStyle/>
          <a:p>
            <a:fld id="{A74CE0EA-F3B5-4684-BA10-C594598FDB9C}" type="slidenum">
              <a:rPr lang="en-GB" noProof="0" smtClean="0"/>
              <a:pPr/>
              <a:t>‹#›</a:t>
            </a:fld>
            <a:endParaRPr lang="en-GB" noProof="0"/>
          </a:p>
        </p:txBody>
      </p:sp>
      <p:sp>
        <p:nvSpPr>
          <p:cNvPr id="13"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7" name="Title 6"/>
          <p:cNvSpPr>
            <a:spLocks noGrp="1"/>
          </p:cNvSpPr>
          <p:nvPr>
            <p:ph type="title"/>
          </p:nvPr>
        </p:nvSpPr>
        <p:spPr bwMode="invGray">
          <a:xfrm>
            <a:off x="479999" y="359999"/>
            <a:ext cx="8160000" cy="720000"/>
          </a:xfrm>
        </p:spPr>
        <p:txBody>
          <a:bodyPr/>
          <a:lstStyle>
            <a:lvl1pPr>
              <a:defRPr/>
            </a:lvl1pPr>
          </a:lstStyle>
          <a:p>
            <a:r>
              <a:rPr lang="en-GB" noProof="0"/>
              <a:t>Click to edit Master title style</a:t>
            </a:r>
          </a:p>
        </p:txBody>
      </p:sp>
    </p:spTree>
    <p:extLst>
      <p:ext uri="{BB962C8B-B14F-4D97-AF65-F5344CB8AC3E}">
        <p14:creationId xmlns:p14="http://schemas.microsoft.com/office/powerpoint/2010/main" val="11465296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 Columns blue">
    <p:spTree>
      <p:nvGrpSpPr>
        <p:cNvPr id="1" name=""/>
        <p:cNvGrpSpPr/>
        <p:nvPr/>
      </p:nvGrpSpPr>
      <p:grpSpPr>
        <a:xfrm>
          <a:off x="0" y="0"/>
          <a:ext cx="0" cy="0"/>
          <a:chOff x="0" y="0"/>
          <a:chExt cx="0" cy="0"/>
        </a:xfrm>
      </p:grpSpPr>
      <p:sp>
        <p:nvSpPr>
          <p:cNvPr id="8" name="Date Placeholder 7"/>
          <p:cNvSpPr>
            <a:spLocks noGrp="1"/>
          </p:cNvSpPr>
          <p:nvPr>
            <p:ph type="dt" sz="half" idx="22"/>
          </p:nvPr>
        </p:nvSpPr>
        <p:spPr bwMode="invGray"/>
        <p:txBody>
          <a:bodyPr/>
          <a:lstStyle/>
          <a:p>
            <a:fld id="{BBB6CCEC-3D0A-48BE-9958-590F11C39C0A}" type="datetime1">
              <a:rPr lang="en-GB" noProof="0" smtClean="0"/>
              <a:t>24/03/2021</a:t>
            </a:fld>
            <a:endParaRPr lang="en-GB" noProof="0"/>
          </a:p>
        </p:txBody>
      </p:sp>
      <p:sp>
        <p:nvSpPr>
          <p:cNvPr id="9" name="Footer Placeholder 8"/>
          <p:cNvSpPr>
            <a:spLocks noGrp="1"/>
          </p:cNvSpPr>
          <p:nvPr>
            <p:ph type="ftr" sz="quarter" idx="23"/>
          </p:nvPr>
        </p:nvSpPr>
        <p:spPr bwMode="invGray"/>
        <p:txBody>
          <a:bodyPr/>
          <a:lstStyle/>
          <a:p>
            <a:r>
              <a:rPr lang="en-GB" noProof="0"/>
              <a:t>|     Title of the presentation</a:t>
            </a:r>
          </a:p>
        </p:txBody>
      </p:sp>
      <p:sp>
        <p:nvSpPr>
          <p:cNvPr id="10" name="Slide Number Placeholder 9"/>
          <p:cNvSpPr>
            <a:spLocks noGrp="1"/>
          </p:cNvSpPr>
          <p:nvPr>
            <p:ph type="sldNum" sz="quarter" idx="24"/>
          </p:nvPr>
        </p:nvSpPr>
        <p:spPr bwMode="invGray"/>
        <p:txBody>
          <a:bodyPr/>
          <a:lstStyle/>
          <a:p>
            <a:fld id="{A74CE0EA-F3B5-4684-BA10-C594598FDB9C}" type="slidenum">
              <a:rPr lang="en-GB" noProof="0" smtClean="0"/>
              <a:pPr/>
              <a:t>‹#›</a:t>
            </a:fld>
            <a:endParaRPr lang="en-GB" noProof="0"/>
          </a:p>
        </p:txBody>
      </p:sp>
      <p:sp>
        <p:nvSpPr>
          <p:cNvPr id="21"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bg2"/>
                </a:solidFill>
                <a:latin typeface="+mn-lt"/>
              </a:defRPr>
            </a:lvl1pPr>
          </a:lstStyle>
          <a:p>
            <a:pPr lvl="0"/>
            <a:r>
              <a:rPr lang="en-GB" noProof="0"/>
              <a:t>Source:</a:t>
            </a:r>
          </a:p>
        </p:txBody>
      </p:sp>
      <p:sp>
        <p:nvSpPr>
          <p:cNvPr id="11" name="Title 10"/>
          <p:cNvSpPr>
            <a:spLocks noGrp="1"/>
          </p:cNvSpPr>
          <p:nvPr>
            <p:ph type="title"/>
          </p:nvPr>
        </p:nvSpPr>
        <p:spPr bwMode="invGray"/>
        <p:txBody>
          <a:bodyPr/>
          <a:lstStyle/>
          <a:p>
            <a:r>
              <a:rPr lang="en-GB" noProof="0"/>
              <a:t>Click to edit Master title style</a:t>
            </a:r>
          </a:p>
        </p:txBody>
      </p:sp>
      <p:sp>
        <p:nvSpPr>
          <p:cNvPr id="12" name="Content Placeholder 2"/>
          <p:cNvSpPr>
            <a:spLocks noGrp="1"/>
          </p:cNvSpPr>
          <p:nvPr>
            <p:ph sz="half" idx="25"/>
          </p:nvPr>
        </p:nvSpPr>
        <p:spPr bwMode="invGray">
          <a:xfrm>
            <a:off x="479999" y="2160000"/>
            <a:ext cx="3552000" cy="3877200"/>
          </a:xfrm>
        </p:spPr>
        <p:txBody>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9" name="Text Placeholder 5"/>
          <p:cNvSpPr>
            <a:spLocks noGrp="1"/>
          </p:cNvSpPr>
          <p:nvPr>
            <p:ph type="body" sz="quarter" idx="27"/>
          </p:nvPr>
        </p:nvSpPr>
        <p:spPr bwMode="invGray">
          <a:xfrm>
            <a:off x="479999" y="1800000"/>
            <a:ext cx="355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
        <p:nvSpPr>
          <p:cNvPr id="16" name="Content Placeholder 2"/>
          <p:cNvSpPr>
            <a:spLocks noGrp="1"/>
          </p:cNvSpPr>
          <p:nvPr>
            <p:ph sz="half" idx="29"/>
          </p:nvPr>
        </p:nvSpPr>
        <p:spPr bwMode="invGray">
          <a:xfrm>
            <a:off x="4317181" y="2160000"/>
            <a:ext cx="3552000" cy="3877200"/>
          </a:xfrm>
        </p:spPr>
        <p:txBody>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7" name="Text Placeholder 5"/>
          <p:cNvSpPr>
            <a:spLocks noGrp="1"/>
          </p:cNvSpPr>
          <p:nvPr>
            <p:ph type="body" sz="quarter" idx="30"/>
          </p:nvPr>
        </p:nvSpPr>
        <p:spPr bwMode="invGray">
          <a:xfrm>
            <a:off x="4317181" y="1800000"/>
            <a:ext cx="355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
        <p:nvSpPr>
          <p:cNvPr id="24" name="Content Placeholder 2"/>
          <p:cNvSpPr>
            <a:spLocks noGrp="1"/>
          </p:cNvSpPr>
          <p:nvPr>
            <p:ph sz="half" idx="31"/>
          </p:nvPr>
        </p:nvSpPr>
        <p:spPr bwMode="invGray">
          <a:xfrm>
            <a:off x="8154364" y="2160000"/>
            <a:ext cx="3552000" cy="3877200"/>
          </a:xfrm>
        </p:spPr>
        <p:txBody>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5" name="Text Placeholder 5"/>
          <p:cNvSpPr>
            <a:spLocks noGrp="1"/>
          </p:cNvSpPr>
          <p:nvPr>
            <p:ph type="body" sz="quarter" idx="32"/>
          </p:nvPr>
        </p:nvSpPr>
        <p:spPr bwMode="invGray">
          <a:xfrm>
            <a:off x="8154364" y="1800000"/>
            <a:ext cx="355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
        <p:nvSpPr>
          <p:cNvPr id="23"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bg1"/>
                </a:solidFill>
                <a:latin typeface="+mj-lt"/>
              </a:defRPr>
            </a:lvl1pPr>
          </a:lstStyle>
          <a:p>
            <a:pPr lvl="0"/>
            <a:r>
              <a:rPr lang="en-GB" noProof="0"/>
              <a:t>One line Subtitle (optional)</a:t>
            </a:r>
          </a:p>
        </p:txBody>
      </p:sp>
    </p:spTree>
    <p:extLst>
      <p:ext uri="{BB962C8B-B14F-4D97-AF65-F5344CB8AC3E}">
        <p14:creationId xmlns:p14="http://schemas.microsoft.com/office/powerpoint/2010/main" val="8678208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mage left / Text right blue">
    <p:spTree>
      <p:nvGrpSpPr>
        <p:cNvPr id="1" name=""/>
        <p:cNvGrpSpPr/>
        <p:nvPr/>
      </p:nvGrpSpPr>
      <p:grpSpPr>
        <a:xfrm>
          <a:off x="0" y="0"/>
          <a:ext cx="0" cy="0"/>
          <a:chOff x="0" y="0"/>
          <a:chExt cx="0" cy="0"/>
        </a:xfrm>
      </p:grpSpPr>
      <p:sp>
        <p:nvSpPr>
          <p:cNvPr id="4" name="Content Placeholder 3"/>
          <p:cNvSpPr>
            <a:spLocks noGrp="1"/>
          </p:cNvSpPr>
          <p:nvPr>
            <p:ph sz="half" idx="2"/>
          </p:nvPr>
        </p:nvSpPr>
        <p:spPr bwMode="invGray">
          <a:xfrm>
            <a:off x="6234364" y="1800000"/>
            <a:ext cx="5472000" cy="423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6" name="Picture Placeholder 5"/>
          <p:cNvSpPr>
            <a:spLocks noGrp="1"/>
          </p:cNvSpPr>
          <p:nvPr>
            <p:ph type="pic" sz="quarter" idx="17" hasCustomPrompt="1"/>
          </p:nvPr>
        </p:nvSpPr>
        <p:spPr bwMode="invGray">
          <a:xfrm>
            <a:off x="479999" y="1800000"/>
            <a:ext cx="5472000" cy="4237200"/>
          </a:xfrm>
          <a:solidFill>
            <a:schemeClr val="bg1">
              <a:lumMod val="85000"/>
            </a:schemeClr>
          </a:solidFill>
        </p:spPr>
        <p:txBody>
          <a:bodyPr bIns="198000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a:t>Click on Icon to add picture</a:t>
            </a:r>
            <a:br>
              <a:rPr lang="en-GB" noProof="0"/>
            </a:br>
            <a:r>
              <a:rPr lang="en-GB" noProof="0"/>
              <a:t>Change picture either by</a:t>
            </a:r>
            <a:br>
              <a:rPr lang="en-GB" noProof="0"/>
            </a:br>
            <a:r>
              <a:rPr lang="en-GB" noProof="0"/>
              <a:t>right mouse click on picture + „change picture“ </a:t>
            </a:r>
            <a:br>
              <a:rPr lang="en-GB" noProof="0"/>
            </a:br>
            <a:r>
              <a:rPr lang="en-GB" noProof="0"/>
              <a:t>or by deleting picture + resetting slide</a:t>
            </a:r>
          </a:p>
        </p:txBody>
      </p:sp>
      <p:sp>
        <p:nvSpPr>
          <p:cNvPr id="8" name="Date Placeholder 7"/>
          <p:cNvSpPr>
            <a:spLocks noGrp="1"/>
          </p:cNvSpPr>
          <p:nvPr>
            <p:ph type="dt" sz="half" idx="18"/>
          </p:nvPr>
        </p:nvSpPr>
        <p:spPr bwMode="invGray"/>
        <p:txBody>
          <a:bodyPr/>
          <a:lstStyle/>
          <a:p>
            <a:fld id="{414CCF51-8078-42ED-9407-7F055975162E}" type="datetime1">
              <a:rPr lang="en-GB" noProof="0" smtClean="0"/>
              <a:t>24/03/2021</a:t>
            </a:fld>
            <a:endParaRPr lang="en-GB" noProof="0"/>
          </a:p>
        </p:txBody>
      </p:sp>
      <p:sp>
        <p:nvSpPr>
          <p:cNvPr id="9" name="Footer Placeholder 8"/>
          <p:cNvSpPr>
            <a:spLocks noGrp="1"/>
          </p:cNvSpPr>
          <p:nvPr>
            <p:ph type="ftr" sz="quarter" idx="19"/>
          </p:nvPr>
        </p:nvSpPr>
        <p:spPr bwMode="invGray"/>
        <p:txBody>
          <a:bodyPr/>
          <a:lstStyle/>
          <a:p>
            <a:r>
              <a:rPr lang="en-GB" noProof="0"/>
              <a:t>|     Title of the presentation</a:t>
            </a:r>
          </a:p>
        </p:txBody>
      </p:sp>
      <p:sp>
        <p:nvSpPr>
          <p:cNvPr id="10" name="Slide Number Placeholder 9"/>
          <p:cNvSpPr>
            <a:spLocks noGrp="1"/>
          </p:cNvSpPr>
          <p:nvPr>
            <p:ph type="sldNum" sz="quarter" idx="20"/>
          </p:nvPr>
        </p:nvSpPr>
        <p:spPr bwMode="invGray"/>
        <p:txBody>
          <a:bodyPr/>
          <a:lstStyle/>
          <a:p>
            <a:fld id="{A74CE0EA-F3B5-4684-BA10-C594598FDB9C}" type="slidenum">
              <a:rPr lang="en-GB" noProof="0" smtClean="0"/>
              <a:pPr/>
              <a:t>‹#›</a:t>
            </a:fld>
            <a:endParaRPr lang="en-GB" noProof="0"/>
          </a:p>
        </p:txBody>
      </p:sp>
      <p:sp>
        <p:nvSpPr>
          <p:cNvPr id="23"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bg2"/>
                </a:solidFill>
                <a:latin typeface="+mn-lt"/>
              </a:defRPr>
            </a:lvl1pPr>
          </a:lstStyle>
          <a:p>
            <a:pPr lvl="0"/>
            <a:r>
              <a:rPr lang="en-GB" noProof="0"/>
              <a:t>Source:</a:t>
            </a:r>
          </a:p>
        </p:txBody>
      </p:sp>
      <p:sp>
        <p:nvSpPr>
          <p:cNvPr id="15" name="Title 14"/>
          <p:cNvSpPr>
            <a:spLocks noGrp="1"/>
          </p:cNvSpPr>
          <p:nvPr>
            <p:ph type="title"/>
          </p:nvPr>
        </p:nvSpPr>
        <p:spPr bwMode="invGray"/>
        <p:txBody>
          <a:bodyPr/>
          <a:lstStyle/>
          <a:p>
            <a:r>
              <a:rPr lang="en-GB" noProof="0"/>
              <a:t>Click to edit Master title style</a:t>
            </a:r>
          </a:p>
        </p:txBody>
      </p:sp>
      <p:sp>
        <p:nvSpPr>
          <p:cNvPr id="16"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bg1"/>
                </a:solidFill>
                <a:latin typeface="+mj-lt"/>
              </a:defRPr>
            </a:lvl1pPr>
          </a:lstStyle>
          <a:p>
            <a:pPr lvl="0"/>
            <a:r>
              <a:rPr lang="en-GB" noProof="0"/>
              <a:t>One line Subtitle (optional)</a:t>
            </a:r>
          </a:p>
        </p:txBody>
      </p:sp>
    </p:spTree>
    <p:extLst>
      <p:ext uri="{BB962C8B-B14F-4D97-AF65-F5344CB8AC3E}">
        <p14:creationId xmlns:p14="http://schemas.microsoft.com/office/powerpoint/2010/main" val="2055170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Quotation blue">
    <p:spTree>
      <p:nvGrpSpPr>
        <p:cNvPr id="1" name=""/>
        <p:cNvGrpSpPr/>
        <p:nvPr/>
      </p:nvGrpSpPr>
      <p:grpSpPr>
        <a:xfrm>
          <a:off x="0" y="0"/>
          <a:ext cx="0" cy="0"/>
          <a:chOff x="0" y="0"/>
          <a:chExt cx="0" cy="0"/>
        </a:xfrm>
      </p:grpSpPr>
      <p:sp>
        <p:nvSpPr>
          <p:cNvPr id="4" name="Content Placeholder 3"/>
          <p:cNvSpPr>
            <a:spLocks noGrp="1"/>
          </p:cNvSpPr>
          <p:nvPr>
            <p:ph sz="half" idx="2"/>
          </p:nvPr>
        </p:nvSpPr>
        <p:spPr bwMode="invGray">
          <a:xfrm>
            <a:off x="6234364" y="1800000"/>
            <a:ext cx="5472000" cy="4237200"/>
          </a:xfrm>
          <a:solidFill>
            <a:srgbClr val="009CDE"/>
          </a:solidFill>
        </p:spPr>
        <p:txBody>
          <a:bodyPr lIns="144000" tIns="144000" rIns="144000" bIns="144000"/>
          <a:lstStyle>
            <a:lvl1pPr>
              <a:defRPr sz="1400" b="1">
                <a:solidFill>
                  <a:schemeClr val="bg1"/>
                </a:solidFill>
                <a:latin typeface="+mn-lt"/>
              </a:defRPr>
            </a:lvl1pPr>
            <a:lvl2pPr>
              <a:defRPr sz="1400">
                <a:solidFill>
                  <a:schemeClr val="bg1"/>
                </a:solidFill>
                <a:latin typeface="+mn-lt"/>
              </a:defRPr>
            </a:lvl2pPr>
            <a:lvl3pPr>
              <a:buClr>
                <a:schemeClr val="bg1"/>
              </a:buClr>
              <a:defRPr sz="1400">
                <a:solidFill>
                  <a:schemeClr val="bg1"/>
                </a:solidFill>
                <a:latin typeface="+mn-lt"/>
              </a:defRPr>
            </a:lvl3pPr>
            <a:lvl4pPr>
              <a:buClr>
                <a:schemeClr val="bg1"/>
              </a:buClr>
              <a:defRPr sz="1400">
                <a:solidFill>
                  <a:schemeClr val="bg1"/>
                </a:solidFill>
                <a:latin typeface="+mn-lt"/>
              </a:defRPr>
            </a:lvl4pPr>
            <a:lvl5pPr>
              <a:buClr>
                <a:schemeClr val="bg1"/>
              </a:buClr>
              <a:defRPr sz="1400">
                <a:solidFill>
                  <a:schemeClr val="bg1"/>
                </a:solidFill>
                <a:latin typeface="+mn-lt"/>
              </a:defRPr>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6" name="Picture Placeholder 5"/>
          <p:cNvSpPr>
            <a:spLocks noGrp="1"/>
          </p:cNvSpPr>
          <p:nvPr>
            <p:ph type="pic" sz="quarter" idx="17" hasCustomPrompt="1"/>
          </p:nvPr>
        </p:nvSpPr>
        <p:spPr bwMode="invGray">
          <a:xfrm>
            <a:off x="479999" y="1800000"/>
            <a:ext cx="5472000" cy="4237200"/>
          </a:xfrm>
          <a:solidFill>
            <a:schemeClr val="bg1">
              <a:lumMod val="85000"/>
            </a:schemeClr>
          </a:solidFill>
        </p:spPr>
        <p:txBody>
          <a:bodyPr bIns="198000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a:t>Click on Icon to add picture</a:t>
            </a:r>
            <a:br>
              <a:rPr lang="en-GB" noProof="0"/>
            </a:br>
            <a:r>
              <a:rPr lang="en-GB" noProof="0"/>
              <a:t>Change picture either by</a:t>
            </a:r>
            <a:br>
              <a:rPr lang="en-GB" noProof="0"/>
            </a:br>
            <a:r>
              <a:rPr lang="en-GB" noProof="0"/>
              <a:t>right mouse click on picture + „change picture“ </a:t>
            </a:r>
            <a:br>
              <a:rPr lang="en-GB" noProof="0"/>
            </a:br>
            <a:r>
              <a:rPr lang="en-GB" noProof="0"/>
              <a:t>or by deleting picture + resetting slide</a:t>
            </a:r>
          </a:p>
        </p:txBody>
      </p:sp>
      <p:sp>
        <p:nvSpPr>
          <p:cNvPr id="8" name="Date Placeholder 7"/>
          <p:cNvSpPr>
            <a:spLocks noGrp="1"/>
          </p:cNvSpPr>
          <p:nvPr>
            <p:ph type="dt" sz="half" idx="18"/>
          </p:nvPr>
        </p:nvSpPr>
        <p:spPr bwMode="invGray"/>
        <p:txBody>
          <a:bodyPr/>
          <a:lstStyle/>
          <a:p>
            <a:fld id="{B5CB8422-2CBD-43EC-AF21-8B33A2ACAA82}" type="datetime1">
              <a:rPr lang="en-GB" noProof="0" smtClean="0"/>
              <a:t>24/03/2021</a:t>
            </a:fld>
            <a:endParaRPr lang="en-GB" noProof="0"/>
          </a:p>
        </p:txBody>
      </p:sp>
      <p:sp>
        <p:nvSpPr>
          <p:cNvPr id="9" name="Footer Placeholder 8"/>
          <p:cNvSpPr>
            <a:spLocks noGrp="1"/>
          </p:cNvSpPr>
          <p:nvPr>
            <p:ph type="ftr" sz="quarter" idx="19"/>
          </p:nvPr>
        </p:nvSpPr>
        <p:spPr bwMode="invGray"/>
        <p:txBody>
          <a:bodyPr/>
          <a:lstStyle/>
          <a:p>
            <a:r>
              <a:rPr lang="en-GB" noProof="0"/>
              <a:t>|     Title of the presentation</a:t>
            </a:r>
          </a:p>
        </p:txBody>
      </p:sp>
      <p:sp>
        <p:nvSpPr>
          <p:cNvPr id="10" name="Slide Number Placeholder 9"/>
          <p:cNvSpPr>
            <a:spLocks noGrp="1"/>
          </p:cNvSpPr>
          <p:nvPr>
            <p:ph type="sldNum" sz="quarter" idx="20"/>
          </p:nvPr>
        </p:nvSpPr>
        <p:spPr bwMode="invGray"/>
        <p:txBody>
          <a:bodyPr/>
          <a:lstStyle/>
          <a:p>
            <a:fld id="{A74CE0EA-F3B5-4684-BA10-C594598FDB9C}" type="slidenum">
              <a:rPr lang="en-GB" noProof="0" smtClean="0"/>
              <a:pPr/>
              <a:t>‹#›</a:t>
            </a:fld>
            <a:endParaRPr lang="en-GB" noProof="0"/>
          </a:p>
        </p:txBody>
      </p:sp>
      <p:sp>
        <p:nvSpPr>
          <p:cNvPr id="23"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bg2"/>
                </a:solidFill>
                <a:latin typeface="+mn-lt"/>
              </a:defRPr>
            </a:lvl1pPr>
          </a:lstStyle>
          <a:p>
            <a:pPr lvl="0"/>
            <a:r>
              <a:rPr lang="en-GB" noProof="0"/>
              <a:t>Source:</a:t>
            </a:r>
          </a:p>
        </p:txBody>
      </p:sp>
      <p:sp>
        <p:nvSpPr>
          <p:cNvPr id="15" name="Title 14"/>
          <p:cNvSpPr>
            <a:spLocks noGrp="1"/>
          </p:cNvSpPr>
          <p:nvPr>
            <p:ph type="title"/>
          </p:nvPr>
        </p:nvSpPr>
        <p:spPr bwMode="invGray"/>
        <p:txBody>
          <a:bodyPr/>
          <a:lstStyle/>
          <a:p>
            <a:r>
              <a:rPr lang="en-GB" noProof="0"/>
              <a:t>Click to edit Master title style</a:t>
            </a:r>
          </a:p>
        </p:txBody>
      </p:sp>
      <p:sp>
        <p:nvSpPr>
          <p:cNvPr id="16"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bg1"/>
                </a:solidFill>
                <a:latin typeface="+mj-lt"/>
              </a:defRPr>
            </a:lvl1pPr>
          </a:lstStyle>
          <a:p>
            <a:pPr lvl="0"/>
            <a:r>
              <a:rPr lang="en-GB" noProof="0"/>
              <a:t>One line Subtitle (optional)</a:t>
            </a:r>
          </a:p>
        </p:txBody>
      </p:sp>
    </p:spTree>
    <p:extLst>
      <p:ext uri="{BB962C8B-B14F-4D97-AF65-F5344CB8AC3E}">
        <p14:creationId xmlns:p14="http://schemas.microsoft.com/office/powerpoint/2010/main" val="24074093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Large Image blue">
    <p:spTree>
      <p:nvGrpSpPr>
        <p:cNvPr id="1" name=""/>
        <p:cNvGrpSpPr/>
        <p:nvPr/>
      </p:nvGrpSpPr>
      <p:grpSpPr>
        <a:xfrm>
          <a:off x="0" y="0"/>
          <a:ext cx="0" cy="0"/>
          <a:chOff x="0" y="0"/>
          <a:chExt cx="0" cy="0"/>
        </a:xfrm>
      </p:grpSpPr>
      <p:sp>
        <p:nvSpPr>
          <p:cNvPr id="6" name="Picture Placeholder 5"/>
          <p:cNvSpPr>
            <a:spLocks noGrp="1"/>
          </p:cNvSpPr>
          <p:nvPr>
            <p:ph type="pic" sz="quarter" idx="17" hasCustomPrompt="1"/>
          </p:nvPr>
        </p:nvSpPr>
        <p:spPr bwMode="invGray">
          <a:xfrm>
            <a:off x="479999" y="1800000"/>
            <a:ext cx="11226364" cy="4237200"/>
          </a:xfrm>
          <a:solidFill>
            <a:schemeClr val="bg1">
              <a:lumMod val="85000"/>
            </a:schemeClr>
          </a:solidFill>
        </p:spPr>
        <p:txBody>
          <a:bodyPr bIns="198000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a:t>Click on Icon to add picture</a:t>
            </a:r>
            <a:br>
              <a:rPr lang="en-GB" noProof="0"/>
            </a:br>
            <a:r>
              <a:rPr lang="en-GB" noProof="0"/>
              <a:t>Change picture either by</a:t>
            </a:r>
            <a:br>
              <a:rPr lang="en-GB" noProof="0"/>
            </a:br>
            <a:r>
              <a:rPr lang="en-GB" noProof="0"/>
              <a:t>right mouse click on picture + „change picture“ </a:t>
            </a:r>
            <a:br>
              <a:rPr lang="en-GB" noProof="0"/>
            </a:br>
            <a:r>
              <a:rPr lang="en-GB" noProof="0"/>
              <a:t>or by deleting picture + resetting slide</a:t>
            </a:r>
          </a:p>
        </p:txBody>
      </p:sp>
      <p:sp>
        <p:nvSpPr>
          <p:cNvPr id="3" name="Date Placeholder 2"/>
          <p:cNvSpPr>
            <a:spLocks noGrp="1"/>
          </p:cNvSpPr>
          <p:nvPr>
            <p:ph type="dt" sz="half" idx="18"/>
          </p:nvPr>
        </p:nvSpPr>
        <p:spPr bwMode="invGray"/>
        <p:txBody>
          <a:bodyPr/>
          <a:lstStyle/>
          <a:p>
            <a:fld id="{6C135116-9A9A-47DA-A114-676E0C1FD8BF}" type="datetime1">
              <a:rPr lang="en-GB" noProof="0" smtClean="0"/>
              <a:t>24/03/2021</a:t>
            </a:fld>
            <a:endParaRPr lang="en-GB" noProof="0"/>
          </a:p>
        </p:txBody>
      </p:sp>
      <p:sp>
        <p:nvSpPr>
          <p:cNvPr id="4" name="Footer Placeholder 3"/>
          <p:cNvSpPr>
            <a:spLocks noGrp="1"/>
          </p:cNvSpPr>
          <p:nvPr>
            <p:ph type="ftr" sz="quarter" idx="19"/>
          </p:nvPr>
        </p:nvSpPr>
        <p:spPr bwMode="invGray"/>
        <p:txBody>
          <a:bodyPr/>
          <a:lstStyle/>
          <a:p>
            <a:r>
              <a:rPr lang="en-GB" noProof="0"/>
              <a:t>|     Title of the presentation</a:t>
            </a:r>
          </a:p>
        </p:txBody>
      </p:sp>
      <p:sp>
        <p:nvSpPr>
          <p:cNvPr id="5" name="Slide Number Placeholder 4"/>
          <p:cNvSpPr>
            <a:spLocks noGrp="1"/>
          </p:cNvSpPr>
          <p:nvPr>
            <p:ph type="sldNum" sz="quarter" idx="20"/>
          </p:nvPr>
        </p:nvSpPr>
        <p:spPr bwMode="invGray"/>
        <p:txBody>
          <a:bodyPr/>
          <a:lstStyle/>
          <a:p>
            <a:fld id="{A74CE0EA-F3B5-4684-BA10-C594598FDB9C}" type="slidenum">
              <a:rPr lang="en-GB" noProof="0" smtClean="0"/>
              <a:pPr/>
              <a:t>‹#›</a:t>
            </a:fld>
            <a:endParaRPr lang="en-GB" noProof="0"/>
          </a:p>
        </p:txBody>
      </p:sp>
      <p:sp>
        <p:nvSpPr>
          <p:cNvPr id="16"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bg2"/>
                </a:solidFill>
                <a:latin typeface="+mn-lt"/>
              </a:defRPr>
            </a:lvl1pPr>
          </a:lstStyle>
          <a:p>
            <a:pPr lvl="0"/>
            <a:r>
              <a:rPr lang="en-GB" noProof="0"/>
              <a:t>Source:</a:t>
            </a:r>
          </a:p>
        </p:txBody>
      </p:sp>
      <p:sp>
        <p:nvSpPr>
          <p:cNvPr id="7" name="Title 6"/>
          <p:cNvSpPr>
            <a:spLocks noGrp="1"/>
          </p:cNvSpPr>
          <p:nvPr>
            <p:ph type="title"/>
          </p:nvPr>
        </p:nvSpPr>
        <p:spPr bwMode="invGray"/>
        <p:txBody>
          <a:bodyPr/>
          <a:lstStyle/>
          <a:p>
            <a:r>
              <a:rPr lang="en-GB" noProof="0"/>
              <a:t>Click to edit Master title style</a:t>
            </a:r>
          </a:p>
        </p:txBody>
      </p:sp>
      <p:sp>
        <p:nvSpPr>
          <p:cNvPr id="14"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bg1"/>
                </a:solidFill>
                <a:latin typeface="+mj-lt"/>
              </a:defRPr>
            </a:lvl1pPr>
          </a:lstStyle>
          <a:p>
            <a:pPr lvl="0"/>
            <a:r>
              <a:rPr lang="en-GB" noProof="0"/>
              <a:t>One line Subtitle (optional)</a:t>
            </a:r>
          </a:p>
        </p:txBody>
      </p:sp>
    </p:spTree>
    <p:extLst>
      <p:ext uri="{BB962C8B-B14F-4D97-AF65-F5344CB8AC3E}">
        <p14:creationId xmlns:p14="http://schemas.microsoft.com/office/powerpoint/2010/main" val="97541854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hapter Intro large Text blue">
    <p:spTree>
      <p:nvGrpSpPr>
        <p:cNvPr id="1" name=""/>
        <p:cNvGrpSpPr/>
        <p:nvPr/>
      </p:nvGrpSpPr>
      <p:grpSpPr>
        <a:xfrm>
          <a:off x="0" y="0"/>
          <a:ext cx="0" cy="0"/>
          <a:chOff x="0" y="0"/>
          <a:chExt cx="0" cy="0"/>
        </a:xfrm>
      </p:grpSpPr>
      <p:sp>
        <p:nvSpPr>
          <p:cNvPr id="18" name="Date Placeholder 17"/>
          <p:cNvSpPr>
            <a:spLocks noGrp="1"/>
          </p:cNvSpPr>
          <p:nvPr>
            <p:ph type="dt" sz="half" idx="14"/>
          </p:nvPr>
        </p:nvSpPr>
        <p:spPr bwMode="invGray">
          <a:noFill/>
        </p:spPr>
        <p:txBody>
          <a:bodyPr/>
          <a:lstStyle>
            <a:lvl1pPr>
              <a:defRPr>
                <a:solidFill>
                  <a:schemeClr val="bg2"/>
                </a:solidFill>
              </a:defRPr>
            </a:lvl1pPr>
          </a:lstStyle>
          <a:p>
            <a:fld id="{AD0CC27D-0020-48D4-9B6C-9E6EA0640D93}" type="datetime1">
              <a:rPr lang="en-GB" noProof="0" smtClean="0"/>
              <a:t>24/03/2021</a:t>
            </a:fld>
            <a:endParaRPr lang="en-GB" noProof="0"/>
          </a:p>
        </p:txBody>
      </p:sp>
      <p:sp>
        <p:nvSpPr>
          <p:cNvPr id="19" name="Footer Placeholder 18"/>
          <p:cNvSpPr>
            <a:spLocks noGrp="1"/>
          </p:cNvSpPr>
          <p:nvPr>
            <p:ph type="ftr" sz="quarter" idx="15"/>
          </p:nvPr>
        </p:nvSpPr>
        <p:spPr bwMode="invGray">
          <a:noFill/>
        </p:spPr>
        <p:txBody>
          <a:bodyPr/>
          <a:lstStyle/>
          <a:p>
            <a:r>
              <a:rPr lang="en-GB" noProof="0"/>
              <a:t>|     Title of the presentation</a:t>
            </a:r>
          </a:p>
        </p:txBody>
      </p:sp>
      <p:sp>
        <p:nvSpPr>
          <p:cNvPr id="20" name="Slide Number Placeholder 19"/>
          <p:cNvSpPr>
            <a:spLocks noGrp="1"/>
          </p:cNvSpPr>
          <p:nvPr>
            <p:ph type="sldNum" sz="quarter" idx="16"/>
          </p:nvPr>
        </p:nvSpPr>
        <p:spPr bwMode="invGray">
          <a:noFill/>
        </p:spPr>
        <p:txBody>
          <a:bodyPr/>
          <a:lstStyle/>
          <a:p>
            <a:fld id="{A74CE0EA-F3B5-4684-BA10-C594598FDB9C}" type="slidenum">
              <a:rPr lang="en-GB" noProof="0" smtClean="0"/>
              <a:pPr/>
              <a:t>‹#›</a:t>
            </a:fld>
            <a:endParaRPr lang="en-GB" noProof="0"/>
          </a:p>
        </p:txBody>
      </p:sp>
      <p:sp>
        <p:nvSpPr>
          <p:cNvPr id="17" name="Text Placeholder 7"/>
          <p:cNvSpPr>
            <a:spLocks noGrp="1"/>
          </p:cNvSpPr>
          <p:nvPr>
            <p:ph type="body" sz="quarter" idx="21" hasCustomPrompt="1"/>
          </p:nvPr>
        </p:nvSpPr>
        <p:spPr bwMode="invGray">
          <a:xfrm>
            <a:off x="480000" y="6293651"/>
            <a:ext cx="11226365" cy="208579"/>
          </a:xfrm>
          <a:noFill/>
        </p:spPr>
        <p:txBody>
          <a:bodyPr anchor="t">
            <a:normAutofit/>
          </a:bodyPr>
          <a:lstStyle>
            <a:lvl1pPr>
              <a:defRPr sz="800" b="0">
                <a:solidFill>
                  <a:schemeClr val="bg2"/>
                </a:solidFill>
                <a:latin typeface="+mn-lt"/>
              </a:defRPr>
            </a:lvl1pPr>
          </a:lstStyle>
          <a:p>
            <a:pPr lvl="0"/>
            <a:r>
              <a:rPr lang="en-GB" noProof="0"/>
              <a:t>Source:</a:t>
            </a:r>
          </a:p>
        </p:txBody>
      </p:sp>
      <p:sp>
        <p:nvSpPr>
          <p:cNvPr id="4" name="Title 3"/>
          <p:cNvSpPr>
            <a:spLocks noGrp="1"/>
          </p:cNvSpPr>
          <p:nvPr>
            <p:ph type="title"/>
          </p:nvPr>
        </p:nvSpPr>
        <p:spPr bwMode="invGray">
          <a:noFill/>
        </p:spPr>
        <p:txBody>
          <a:bodyPr/>
          <a:lstStyle/>
          <a:p>
            <a:r>
              <a:rPr lang="en-GB" noProof="0"/>
              <a:t>Click to edit Master title style</a:t>
            </a:r>
          </a:p>
        </p:txBody>
      </p:sp>
      <p:sp>
        <p:nvSpPr>
          <p:cNvPr id="15"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bg1"/>
                </a:solidFill>
                <a:latin typeface="+mj-lt"/>
              </a:defRPr>
            </a:lvl1pPr>
          </a:lstStyle>
          <a:p>
            <a:pPr lvl="0"/>
            <a:r>
              <a:rPr lang="en-GB" noProof="0"/>
              <a:t>One line Subtitle (optional)</a:t>
            </a:r>
          </a:p>
        </p:txBody>
      </p:sp>
      <p:sp>
        <p:nvSpPr>
          <p:cNvPr id="12" name="Text Placeholder 4"/>
          <p:cNvSpPr>
            <a:spLocks noGrp="1"/>
          </p:cNvSpPr>
          <p:nvPr>
            <p:ph type="body" sz="quarter" idx="18"/>
          </p:nvPr>
        </p:nvSpPr>
        <p:spPr bwMode="invGray">
          <a:xfrm>
            <a:off x="479999" y="1800000"/>
            <a:ext cx="11226365" cy="4237200"/>
          </a:xfrm>
          <a:noFill/>
        </p:spPr>
        <p:txBody>
          <a:bodyPr lIns="0" tIns="0" rIns="0" bIns="0"/>
          <a:lstStyle>
            <a:lvl1pPr>
              <a:lnSpc>
                <a:spcPct val="110000"/>
              </a:lnSpc>
              <a:defRPr sz="1400" b="1">
                <a:solidFill>
                  <a:schemeClr val="bg2"/>
                </a:solidFill>
                <a:latin typeface="+mn-lt"/>
              </a:defRPr>
            </a:lvl1pPr>
            <a:lvl2pPr>
              <a:lnSpc>
                <a:spcPct val="110000"/>
              </a:lnSpc>
              <a:defRPr sz="1400">
                <a:solidFill>
                  <a:schemeClr val="bg2"/>
                </a:solidFill>
                <a:latin typeface="+mn-lt"/>
              </a:defRPr>
            </a:lvl2pPr>
          </a:lstStyle>
          <a:p>
            <a:pPr lvl="0"/>
            <a:r>
              <a:rPr lang="en-GB" noProof="0"/>
              <a:t>Edit Master text styles</a:t>
            </a:r>
          </a:p>
          <a:p>
            <a:pPr lvl="1"/>
            <a:r>
              <a:rPr lang="en-GB" noProof="0"/>
              <a:t>Second level</a:t>
            </a:r>
          </a:p>
        </p:txBody>
      </p:sp>
    </p:spTree>
    <p:extLst>
      <p:ext uri="{BB962C8B-B14F-4D97-AF65-F5344CB8AC3E}">
        <p14:creationId xmlns:p14="http://schemas.microsoft.com/office/powerpoint/2010/main" val="166956994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Chapter Intro Image blue">
    <p:spTree>
      <p:nvGrpSpPr>
        <p:cNvPr id="1" name=""/>
        <p:cNvGrpSpPr/>
        <p:nvPr/>
      </p:nvGrpSpPr>
      <p:grpSpPr>
        <a:xfrm>
          <a:off x="0" y="0"/>
          <a:ext cx="0" cy="0"/>
          <a:chOff x="0" y="0"/>
          <a:chExt cx="0" cy="0"/>
        </a:xfrm>
      </p:grpSpPr>
      <p:sp>
        <p:nvSpPr>
          <p:cNvPr id="8" name="Picture Placeholder 5"/>
          <p:cNvSpPr>
            <a:spLocks noGrp="1"/>
          </p:cNvSpPr>
          <p:nvPr>
            <p:ph type="pic" sz="quarter" idx="17" hasCustomPrompt="1"/>
          </p:nvPr>
        </p:nvSpPr>
        <p:spPr bwMode="gray">
          <a:xfrm>
            <a:off x="0" y="0"/>
            <a:ext cx="12192000" cy="6858000"/>
          </a:xfrm>
          <a:solidFill>
            <a:srgbClr val="0074A2"/>
          </a:solidFill>
        </p:spPr>
        <p:txBody>
          <a:bodyPr wrap="square" tIns="1980000" bIns="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a:t>Click on Icon to add picture, then arrange object (send to back)</a:t>
            </a:r>
            <a:br>
              <a:rPr lang="en-GB" noProof="0"/>
            </a:br>
            <a:r>
              <a:rPr lang="en-GB" noProof="0"/>
              <a:t>Change picture either by</a:t>
            </a:r>
            <a:br>
              <a:rPr lang="en-GB" noProof="0"/>
            </a:br>
            <a:r>
              <a:rPr lang="en-GB" noProof="0"/>
              <a:t>right mouse click on picture + „change picture“ </a:t>
            </a:r>
            <a:br>
              <a:rPr lang="en-GB" noProof="0"/>
            </a:br>
            <a:r>
              <a:rPr lang="en-GB" noProof="0"/>
              <a:t>or by deleting picture + resetting slide</a:t>
            </a:r>
          </a:p>
        </p:txBody>
      </p:sp>
      <p:sp>
        <p:nvSpPr>
          <p:cNvPr id="9" name="Text Placeholder 4"/>
          <p:cNvSpPr>
            <a:spLocks noGrp="1"/>
          </p:cNvSpPr>
          <p:nvPr>
            <p:ph type="body" sz="quarter" idx="18"/>
          </p:nvPr>
        </p:nvSpPr>
        <p:spPr bwMode="gray">
          <a:xfrm>
            <a:off x="2" y="1800000"/>
            <a:ext cx="4279900" cy="1649446"/>
          </a:xfrm>
          <a:solidFill>
            <a:schemeClr val="tx2">
              <a:alpha val="90000"/>
            </a:schemeClr>
          </a:solidFill>
        </p:spPr>
        <p:txBody>
          <a:bodyPr lIns="468000" tIns="180000" rIns="360000" bIns="180000">
            <a:noAutofit/>
          </a:bodyPr>
          <a:lstStyle>
            <a:lvl1pPr>
              <a:defRPr sz="2800" b="1">
                <a:solidFill>
                  <a:schemeClr val="bg1"/>
                </a:solidFill>
                <a:latin typeface="+mj-lt"/>
              </a:defRPr>
            </a:lvl1pPr>
            <a:lvl2pPr marL="541338" indent="-274638">
              <a:tabLst>
                <a:tab pos="1614488" algn="l"/>
              </a:tabLst>
              <a:defRPr sz="2800">
                <a:solidFill>
                  <a:schemeClr val="bg1"/>
                </a:solidFill>
                <a:latin typeface="+mj-lt"/>
              </a:defRPr>
            </a:lvl2pPr>
          </a:lstStyle>
          <a:p>
            <a:pPr lvl="0"/>
            <a:r>
              <a:rPr lang="en-GB" noProof="0"/>
              <a:t>Edit Master text styles</a:t>
            </a:r>
          </a:p>
        </p:txBody>
      </p:sp>
      <p:sp>
        <p:nvSpPr>
          <p:cNvPr id="2" name="Date Placeholder 1"/>
          <p:cNvSpPr>
            <a:spLocks noGrp="1"/>
          </p:cNvSpPr>
          <p:nvPr>
            <p:ph type="dt" sz="half" idx="19"/>
          </p:nvPr>
        </p:nvSpPr>
        <p:spPr bwMode="gray"/>
        <p:txBody>
          <a:bodyPr/>
          <a:lstStyle>
            <a:lvl1pPr>
              <a:defRPr>
                <a:solidFill>
                  <a:schemeClr val="bg2"/>
                </a:solidFill>
              </a:defRPr>
            </a:lvl1pPr>
          </a:lstStyle>
          <a:p>
            <a:fld id="{A68D69CF-73BC-4E26-B56A-FEC2ABB77ED4}" type="datetime1">
              <a:rPr lang="en-GB" noProof="0" smtClean="0"/>
              <a:t>24/03/2021</a:t>
            </a:fld>
            <a:endParaRPr lang="en-GB" noProof="0"/>
          </a:p>
        </p:txBody>
      </p:sp>
      <p:sp>
        <p:nvSpPr>
          <p:cNvPr id="3" name="Footer Placeholder 2"/>
          <p:cNvSpPr>
            <a:spLocks noGrp="1"/>
          </p:cNvSpPr>
          <p:nvPr>
            <p:ph type="ftr" sz="quarter" idx="20"/>
          </p:nvPr>
        </p:nvSpPr>
        <p:spPr bwMode="gray"/>
        <p:txBody>
          <a:bodyPr/>
          <a:lstStyle>
            <a:lvl1pPr>
              <a:defRPr>
                <a:solidFill>
                  <a:schemeClr val="bg2"/>
                </a:solidFill>
              </a:defRPr>
            </a:lvl1pPr>
          </a:lstStyle>
          <a:p>
            <a:r>
              <a:rPr lang="en-GB" noProof="0"/>
              <a:t>|     Title of the presentation</a:t>
            </a:r>
          </a:p>
        </p:txBody>
      </p:sp>
      <p:sp>
        <p:nvSpPr>
          <p:cNvPr id="4" name="Slide Number Placeholder 3"/>
          <p:cNvSpPr>
            <a:spLocks noGrp="1"/>
          </p:cNvSpPr>
          <p:nvPr>
            <p:ph type="sldNum" sz="quarter" idx="21"/>
          </p:nvPr>
        </p:nvSpPr>
        <p:spPr bwMode="gray"/>
        <p:txBody>
          <a:bodyPr/>
          <a:lstStyle>
            <a:lvl1pPr>
              <a:defRPr>
                <a:solidFill>
                  <a:schemeClr val="bg2"/>
                </a:solidFill>
              </a:defRPr>
            </a:lvl1pPr>
          </a:lstStyle>
          <a:p>
            <a:fld id="{A74CE0EA-F3B5-4684-BA10-C594598FDB9C}" type="slidenum">
              <a:rPr lang="en-GB" noProof="0" smtClean="0"/>
              <a:pPr/>
              <a:t>‹#›</a:t>
            </a:fld>
            <a:endParaRPr lang="en-GB" noProof="0"/>
          </a:p>
        </p:txBody>
      </p:sp>
      <p:sp>
        <p:nvSpPr>
          <p:cNvPr id="15" name="Text Placeholder 7"/>
          <p:cNvSpPr>
            <a:spLocks noGrp="1"/>
          </p:cNvSpPr>
          <p:nvPr>
            <p:ph type="body" sz="quarter" idx="22" hasCustomPrompt="1"/>
          </p:nvPr>
        </p:nvSpPr>
        <p:spPr bwMode="gray">
          <a:xfrm>
            <a:off x="480000" y="6293651"/>
            <a:ext cx="11226365" cy="208579"/>
          </a:xfrm>
        </p:spPr>
        <p:txBody>
          <a:bodyPr anchor="t">
            <a:normAutofit/>
          </a:bodyPr>
          <a:lstStyle>
            <a:lvl1pPr>
              <a:defRPr sz="800" b="0">
                <a:solidFill>
                  <a:schemeClr val="bg2"/>
                </a:solidFill>
                <a:latin typeface="+mn-lt"/>
              </a:defRPr>
            </a:lvl1pPr>
          </a:lstStyle>
          <a:p>
            <a:pPr lvl="0"/>
            <a:r>
              <a:rPr lang="en-GB" noProof="0"/>
              <a:t>Source:</a:t>
            </a:r>
          </a:p>
        </p:txBody>
      </p:sp>
      <p:sp>
        <p:nvSpPr>
          <p:cNvPr id="17" name="Title 16"/>
          <p:cNvSpPr>
            <a:spLocks noGrp="1"/>
          </p:cNvSpPr>
          <p:nvPr>
            <p:ph type="title"/>
          </p:nvPr>
        </p:nvSpPr>
        <p:spPr bwMode="gray"/>
        <p:txBody>
          <a:bodyPr/>
          <a:lstStyle/>
          <a:p>
            <a:r>
              <a:rPr lang="en-GB" noProof="0"/>
              <a:t>Click to edit Master title style</a:t>
            </a:r>
          </a:p>
        </p:txBody>
      </p:sp>
      <p:sp>
        <p:nvSpPr>
          <p:cNvPr id="11" name="Picture Placeholder 5"/>
          <p:cNvSpPr>
            <a:spLocks noGrp="1"/>
          </p:cNvSpPr>
          <p:nvPr>
            <p:ph type="pic" sz="quarter" idx="23" hasCustomPrompt="1"/>
          </p:nvPr>
        </p:nvSpPr>
        <p:spPr bwMode="gray">
          <a:xfrm>
            <a:off x="9737763" y="370800"/>
            <a:ext cx="1976400" cy="694800"/>
          </a:xfrm>
          <a:blipFill dpi="0" rotWithShape="1">
            <a:blip r:embed="rId2"/>
            <a:srcRect/>
            <a:stretch>
              <a:fillRect/>
            </a:stretch>
          </a:blipFill>
        </p:spPr>
        <p:txBody>
          <a:bodyPr anchor="ctr"/>
          <a:lstStyle>
            <a:lvl1pPr algn="ctr">
              <a:defRPr sz="100">
                <a:solidFill>
                  <a:schemeClr val="bg1"/>
                </a:solidFill>
              </a:defRPr>
            </a:lvl1pPr>
          </a:lstStyle>
          <a:p>
            <a:r>
              <a:rPr lang="en-GB" noProof="0"/>
              <a:t>.</a:t>
            </a:r>
          </a:p>
        </p:txBody>
      </p:sp>
    </p:spTree>
    <p:extLst>
      <p:ext uri="{BB962C8B-B14F-4D97-AF65-F5344CB8AC3E}">
        <p14:creationId xmlns:p14="http://schemas.microsoft.com/office/powerpoint/2010/main" val="15617997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Agenda blue new">
    <p:spTree>
      <p:nvGrpSpPr>
        <p:cNvPr id="1" name=""/>
        <p:cNvGrpSpPr/>
        <p:nvPr/>
      </p:nvGrpSpPr>
      <p:grpSpPr>
        <a:xfrm>
          <a:off x="0" y="0"/>
          <a:ext cx="0" cy="0"/>
          <a:chOff x="0" y="0"/>
          <a:chExt cx="0" cy="0"/>
        </a:xfrm>
      </p:grpSpPr>
      <p:sp>
        <p:nvSpPr>
          <p:cNvPr id="7" name="Date Placeholder 6"/>
          <p:cNvSpPr>
            <a:spLocks noGrp="1"/>
          </p:cNvSpPr>
          <p:nvPr>
            <p:ph type="dt" sz="half" idx="30"/>
          </p:nvPr>
        </p:nvSpPr>
        <p:spPr bwMode="gray"/>
        <p:txBody>
          <a:bodyPr/>
          <a:lstStyle/>
          <a:p>
            <a:fld id="{99262F6C-3198-4C0D-9FD3-A522B66D4040}" type="datetime1">
              <a:rPr lang="en-GB" noProof="0" smtClean="0"/>
              <a:t>24/03/2021</a:t>
            </a:fld>
            <a:endParaRPr lang="en-GB" noProof="0"/>
          </a:p>
        </p:txBody>
      </p:sp>
      <p:sp>
        <p:nvSpPr>
          <p:cNvPr id="8" name="Footer Placeholder 7"/>
          <p:cNvSpPr>
            <a:spLocks noGrp="1"/>
          </p:cNvSpPr>
          <p:nvPr>
            <p:ph type="ftr" sz="quarter" idx="31"/>
          </p:nvPr>
        </p:nvSpPr>
        <p:spPr bwMode="gray"/>
        <p:txBody>
          <a:bodyPr/>
          <a:lstStyle/>
          <a:p>
            <a:r>
              <a:rPr lang="en-GB" noProof="0"/>
              <a:t>|     Title of the presentation</a:t>
            </a:r>
          </a:p>
        </p:txBody>
      </p:sp>
      <p:sp>
        <p:nvSpPr>
          <p:cNvPr id="9" name="Slide Number Placeholder 8"/>
          <p:cNvSpPr>
            <a:spLocks noGrp="1"/>
          </p:cNvSpPr>
          <p:nvPr>
            <p:ph type="sldNum" sz="quarter" idx="32"/>
          </p:nvPr>
        </p:nvSpPr>
        <p:spPr bwMode="gray"/>
        <p:txBody>
          <a:bodyPr/>
          <a:lstStyle/>
          <a:p>
            <a:fld id="{A74CE0EA-F3B5-4684-BA10-C594598FDB9C}" type="slidenum">
              <a:rPr lang="en-GB" noProof="0" smtClean="0"/>
              <a:pPr/>
              <a:t>‹#›</a:t>
            </a:fld>
            <a:endParaRPr lang="en-GB" noProof="0"/>
          </a:p>
        </p:txBody>
      </p:sp>
      <p:sp>
        <p:nvSpPr>
          <p:cNvPr id="10" name="Title 9"/>
          <p:cNvSpPr>
            <a:spLocks noGrp="1"/>
          </p:cNvSpPr>
          <p:nvPr>
            <p:ph type="title"/>
          </p:nvPr>
        </p:nvSpPr>
        <p:spPr bwMode="gray">
          <a:xfrm>
            <a:off x="479999" y="359999"/>
            <a:ext cx="8160000" cy="720000"/>
          </a:xfrm>
        </p:spPr>
        <p:txBody>
          <a:bodyPr/>
          <a:lstStyle/>
          <a:p>
            <a:r>
              <a:rPr lang="en-GB" noProof="0"/>
              <a:t>Click to edit Master title style</a:t>
            </a:r>
          </a:p>
        </p:txBody>
      </p:sp>
      <p:sp>
        <p:nvSpPr>
          <p:cNvPr id="28" name="Rectangle 27"/>
          <p:cNvSpPr/>
          <p:nvPr userDrawn="1"/>
        </p:nvSpPr>
        <p:spPr bwMode="gray">
          <a:xfrm>
            <a:off x="480001" y="1800002"/>
            <a:ext cx="6367841" cy="14249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a:p>
        </p:txBody>
      </p:sp>
      <p:sp>
        <p:nvSpPr>
          <p:cNvPr id="4" name="Text Placeholder 3"/>
          <p:cNvSpPr>
            <a:spLocks noGrp="1"/>
          </p:cNvSpPr>
          <p:nvPr>
            <p:ph type="body" sz="quarter" idx="33" hasCustomPrompt="1"/>
          </p:nvPr>
        </p:nvSpPr>
        <p:spPr>
          <a:xfrm>
            <a:off x="479999" y="2143683"/>
            <a:ext cx="988484" cy="396000"/>
          </a:xfrm>
        </p:spPr>
        <p:txBody>
          <a:bodyPr/>
          <a:lstStyle>
            <a:lvl1pPr>
              <a:defRPr sz="2800" b="1">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01</a:t>
            </a:r>
          </a:p>
        </p:txBody>
      </p:sp>
      <p:sp>
        <p:nvSpPr>
          <p:cNvPr id="31" name="Text Placeholder 3"/>
          <p:cNvSpPr>
            <a:spLocks noGrp="1"/>
          </p:cNvSpPr>
          <p:nvPr>
            <p:ph type="body" sz="quarter" idx="34" hasCustomPrompt="1"/>
          </p:nvPr>
        </p:nvSpPr>
        <p:spPr>
          <a:xfrm>
            <a:off x="1707437" y="2143683"/>
            <a:ext cx="5140403"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34" name="Text Placeholder 3"/>
          <p:cNvSpPr>
            <a:spLocks noGrp="1"/>
          </p:cNvSpPr>
          <p:nvPr>
            <p:ph type="body" sz="quarter" idx="35" hasCustomPrompt="1"/>
          </p:nvPr>
        </p:nvSpPr>
        <p:spPr>
          <a:xfrm>
            <a:off x="7432736" y="2143683"/>
            <a:ext cx="4273629"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36" name="Text Placeholder 3"/>
          <p:cNvSpPr>
            <a:spLocks noGrp="1"/>
          </p:cNvSpPr>
          <p:nvPr>
            <p:ph type="body" sz="quarter" idx="36" hasCustomPrompt="1"/>
          </p:nvPr>
        </p:nvSpPr>
        <p:spPr>
          <a:xfrm>
            <a:off x="479999" y="2877928"/>
            <a:ext cx="988484" cy="396000"/>
          </a:xfrm>
        </p:spPr>
        <p:txBody>
          <a:bodyPr/>
          <a:lstStyle>
            <a:lvl1pPr>
              <a:defRPr sz="2800" b="1">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02</a:t>
            </a:r>
          </a:p>
        </p:txBody>
      </p:sp>
      <p:sp>
        <p:nvSpPr>
          <p:cNvPr id="37" name="Text Placeholder 3"/>
          <p:cNvSpPr>
            <a:spLocks noGrp="1"/>
          </p:cNvSpPr>
          <p:nvPr>
            <p:ph type="body" sz="quarter" idx="37" hasCustomPrompt="1"/>
          </p:nvPr>
        </p:nvSpPr>
        <p:spPr>
          <a:xfrm>
            <a:off x="1707437" y="2877928"/>
            <a:ext cx="5140403"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39" name="Text Placeholder 3"/>
          <p:cNvSpPr>
            <a:spLocks noGrp="1"/>
          </p:cNvSpPr>
          <p:nvPr>
            <p:ph type="body" sz="quarter" idx="38" hasCustomPrompt="1"/>
          </p:nvPr>
        </p:nvSpPr>
        <p:spPr>
          <a:xfrm>
            <a:off x="7432736" y="2877928"/>
            <a:ext cx="4273629"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0" name="Text Placeholder 3"/>
          <p:cNvSpPr>
            <a:spLocks noGrp="1"/>
          </p:cNvSpPr>
          <p:nvPr>
            <p:ph type="body" sz="quarter" idx="39" hasCustomPrompt="1"/>
          </p:nvPr>
        </p:nvSpPr>
        <p:spPr>
          <a:xfrm>
            <a:off x="479999" y="3612173"/>
            <a:ext cx="988484" cy="396000"/>
          </a:xfrm>
        </p:spPr>
        <p:txBody>
          <a:bodyPr/>
          <a:lstStyle>
            <a:lvl1pPr>
              <a:defRPr sz="2800" b="1">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03</a:t>
            </a:r>
          </a:p>
        </p:txBody>
      </p:sp>
      <p:sp>
        <p:nvSpPr>
          <p:cNvPr id="41" name="Text Placeholder 3"/>
          <p:cNvSpPr>
            <a:spLocks noGrp="1"/>
          </p:cNvSpPr>
          <p:nvPr>
            <p:ph type="body" sz="quarter" idx="40" hasCustomPrompt="1"/>
          </p:nvPr>
        </p:nvSpPr>
        <p:spPr>
          <a:xfrm>
            <a:off x="1707437" y="3612173"/>
            <a:ext cx="5140403"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42" name="Text Placeholder 3"/>
          <p:cNvSpPr>
            <a:spLocks noGrp="1"/>
          </p:cNvSpPr>
          <p:nvPr>
            <p:ph type="body" sz="quarter" idx="41" hasCustomPrompt="1"/>
          </p:nvPr>
        </p:nvSpPr>
        <p:spPr>
          <a:xfrm>
            <a:off x="7432736" y="3612173"/>
            <a:ext cx="4273629"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3" name="Text Placeholder 3"/>
          <p:cNvSpPr>
            <a:spLocks noGrp="1"/>
          </p:cNvSpPr>
          <p:nvPr>
            <p:ph type="body" sz="quarter" idx="42" hasCustomPrompt="1"/>
          </p:nvPr>
        </p:nvSpPr>
        <p:spPr>
          <a:xfrm>
            <a:off x="479999" y="4346418"/>
            <a:ext cx="988484" cy="396000"/>
          </a:xfrm>
        </p:spPr>
        <p:txBody>
          <a:bodyPr/>
          <a:lstStyle>
            <a:lvl1pPr>
              <a:defRPr sz="2800" b="1">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04</a:t>
            </a:r>
          </a:p>
        </p:txBody>
      </p:sp>
      <p:sp>
        <p:nvSpPr>
          <p:cNvPr id="44" name="Text Placeholder 3"/>
          <p:cNvSpPr>
            <a:spLocks noGrp="1"/>
          </p:cNvSpPr>
          <p:nvPr>
            <p:ph type="body" sz="quarter" idx="43" hasCustomPrompt="1"/>
          </p:nvPr>
        </p:nvSpPr>
        <p:spPr>
          <a:xfrm>
            <a:off x="1707437" y="4346418"/>
            <a:ext cx="5140403"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45" name="Text Placeholder 3"/>
          <p:cNvSpPr>
            <a:spLocks noGrp="1"/>
          </p:cNvSpPr>
          <p:nvPr>
            <p:ph type="body" sz="quarter" idx="44" hasCustomPrompt="1"/>
          </p:nvPr>
        </p:nvSpPr>
        <p:spPr>
          <a:xfrm>
            <a:off x="7432736" y="4346418"/>
            <a:ext cx="4273629"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6" name="Text Placeholder 3"/>
          <p:cNvSpPr>
            <a:spLocks noGrp="1"/>
          </p:cNvSpPr>
          <p:nvPr>
            <p:ph type="body" sz="quarter" idx="45" hasCustomPrompt="1"/>
          </p:nvPr>
        </p:nvSpPr>
        <p:spPr>
          <a:xfrm>
            <a:off x="479999" y="5080663"/>
            <a:ext cx="988484" cy="396000"/>
          </a:xfrm>
        </p:spPr>
        <p:txBody>
          <a:bodyPr/>
          <a:lstStyle>
            <a:lvl1pPr>
              <a:defRPr sz="2800" b="1">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05</a:t>
            </a:r>
          </a:p>
        </p:txBody>
      </p:sp>
      <p:sp>
        <p:nvSpPr>
          <p:cNvPr id="47" name="Text Placeholder 3"/>
          <p:cNvSpPr>
            <a:spLocks noGrp="1"/>
          </p:cNvSpPr>
          <p:nvPr>
            <p:ph type="body" sz="quarter" idx="46" hasCustomPrompt="1"/>
          </p:nvPr>
        </p:nvSpPr>
        <p:spPr>
          <a:xfrm>
            <a:off x="1707437" y="5080663"/>
            <a:ext cx="5140403"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48" name="Text Placeholder 3"/>
          <p:cNvSpPr>
            <a:spLocks noGrp="1"/>
          </p:cNvSpPr>
          <p:nvPr>
            <p:ph type="body" sz="quarter" idx="47" hasCustomPrompt="1"/>
          </p:nvPr>
        </p:nvSpPr>
        <p:spPr>
          <a:xfrm>
            <a:off x="7432736" y="5080663"/>
            <a:ext cx="4273629"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9" name="Text Placeholder 3"/>
          <p:cNvSpPr>
            <a:spLocks noGrp="1"/>
          </p:cNvSpPr>
          <p:nvPr>
            <p:ph type="body" sz="quarter" idx="48" hasCustomPrompt="1"/>
          </p:nvPr>
        </p:nvSpPr>
        <p:spPr>
          <a:xfrm>
            <a:off x="479999" y="5814910"/>
            <a:ext cx="988484" cy="396000"/>
          </a:xfrm>
        </p:spPr>
        <p:txBody>
          <a:bodyPr/>
          <a:lstStyle>
            <a:lvl1pPr>
              <a:defRPr sz="2800" b="1">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06</a:t>
            </a:r>
          </a:p>
        </p:txBody>
      </p:sp>
      <p:sp>
        <p:nvSpPr>
          <p:cNvPr id="50" name="Text Placeholder 3"/>
          <p:cNvSpPr>
            <a:spLocks noGrp="1"/>
          </p:cNvSpPr>
          <p:nvPr>
            <p:ph type="body" sz="quarter" idx="49" hasCustomPrompt="1"/>
          </p:nvPr>
        </p:nvSpPr>
        <p:spPr>
          <a:xfrm>
            <a:off x="1707437" y="5814910"/>
            <a:ext cx="5140403"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51" name="Text Placeholder 3"/>
          <p:cNvSpPr>
            <a:spLocks noGrp="1"/>
          </p:cNvSpPr>
          <p:nvPr>
            <p:ph type="body" sz="quarter" idx="50" hasCustomPrompt="1"/>
          </p:nvPr>
        </p:nvSpPr>
        <p:spPr>
          <a:xfrm>
            <a:off x="7432736" y="5814910"/>
            <a:ext cx="4273629"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25"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bg1"/>
                </a:solidFill>
                <a:latin typeface="+mj-lt"/>
              </a:defRPr>
            </a:lvl1pPr>
          </a:lstStyle>
          <a:p>
            <a:pPr lvl="0"/>
            <a:r>
              <a:rPr lang="en-GB" noProof="0"/>
              <a:t>One line Subtitle (optional)</a:t>
            </a:r>
          </a:p>
        </p:txBody>
      </p:sp>
    </p:spTree>
    <p:extLst>
      <p:ext uri="{BB962C8B-B14F-4D97-AF65-F5344CB8AC3E}">
        <p14:creationId xmlns:p14="http://schemas.microsoft.com/office/powerpoint/2010/main" val="89707361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Only blue">
    <p:spTree>
      <p:nvGrpSpPr>
        <p:cNvPr id="1" name=""/>
        <p:cNvGrpSpPr/>
        <p:nvPr/>
      </p:nvGrpSpPr>
      <p:grpSpPr>
        <a:xfrm>
          <a:off x="0" y="0"/>
          <a:ext cx="0" cy="0"/>
          <a:chOff x="0" y="0"/>
          <a:chExt cx="0" cy="0"/>
        </a:xfrm>
      </p:grpSpPr>
      <p:sp>
        <p:nvSpPr>
          <p:cNvPr id="3" name="Date Placeholder 2"/>
          <p:cNvSpPr>
            <a:spLocks noGrp="1"/>
          </p:cNvSpPr>
          <p:nvPr>
            <p:ph type="dt" sz="half" idx="10"/>
          </p:nvPr>
        </p:nvSpPr>
        <p:spPr bwMode="invGray"/>
        <p:txBody>
          <a:bodyPr/>
          <a:lstStyle/>
          <a:p>
            <a:fld id="{7BA931E1-7FC2-4DBD-9F66-3D1575A3F79C}" type="datetime1">
              <a:rPr lang="en-GB" noProof="0" smtClean="0"/>
              <a:t>24/03/2021</a:t>
            </a:fld>
            <a:endParaRPr lang="en-GB" noProof="0"/>
          </a:p>
        </p:txBody>
      </p:sp>
      <p:sp>
        <p:nvSpPr>
          <p:cNvPr id="4" name="Footer Placeholder 3"/>
          <p:cNvSpPr>
            <a:spLocks noGrp="1"/>
          </p:cNvSpPr>
          <p:nvPr>
            <p:ph type="ftr" sz="quarter" idx="11"/>
          </p:nvPr>
        </p:nvSpPr>
        <p:spPr bwMode="invGray"/>
        <p:txBody>
          <a:bodyPr/>
          <a:lstStyle/>
          <a:p>
            <a:r>
              <a:rPr lang="en-GB" noProof="0"/>
              <a:t>|     Title of the presentation</a:t>
            </a:r>
          </a:p>
        </p:txBody>
      </p:sp>
      <p:sp>
        <p:nvSpPr>
          <p:cNvPr id="5" name="Slide Number Placeholder 4"/>
          <p:cNvSpPr>
            <a:spLocks noGrp="1"/>
          </p:cNvSpPr>
          <p:nvPr>
            <p:ph type="sldNum" sz="quarter" idx="12"/>
          </p:nvPr>
        </p:nvSpPr>
        <p:spPr bwMode="invGray"/>
        <p:txBody>
          <a:bodyPr/>
          <a:lstStyle/>
          <a:p>
            <a:fld id="{A74CE0EA-F3B5-4684-BA10-C594598FDB9C}" type="slidenum">
              <a:rPr lang="en-GB" noProof="0" smtClean="0"/>
              <a:pPr/>
              <a:t>‹#›</a:t>
            </a:fld>
            <a:endParaRPr lang="en-GB" noProof="0"/>
          </a:p>
        </p:txBody>
      </p:sp>
      <p:sp>
        <p:nvSpPr>
          <p:cNvPr id="12"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bg2"/>
                </a:solidFill>
                <a:latin typeface="+mn-lt"/>
              </a:defRPr>
            </a:lvl1pPr>
          </a:lstStyle>
          <a:p>
            <a:pPr lvl="0"/>
            <a:r>
              <a:rPr lang="en-GB" noProof="0"/>
              <a:t>Source:</a:t>
            </a:r>
          </a:p>
        </p:txBody>
      </p:sp>
      <p:sp>
        <p:nvSpPr>
          <p:cNvPr id="13" name="Title 12"/>
          <p:cNvSpPr>
            <a:spLocks noGrp="1"/>
          </p:cNvSpPr>
          <p:nvPr>
            <p:ph type="title"/>
          </p:nvPr>
        </p:nvSpPr>
        <p:spPr bwMode="invGray"/>
        <p:txBody>
          <a:bodyPr/>
          <a:lstStyle/>
          <a:p>
            <a:r>
              <a:rPr lang="en-GB" noProof="0"/>
              <a:t>Click to edit Master title style</a:t>
            </a:r>
          </a:p>
        </p:txBody>
      </p:sp>
      <p:sp>
        <p:nvSpPr>
          <p:cNvPr id="10"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bg1"/>
                </a:solidFill>
                <a:latin typeface="+mj-lt"/>
              </a:defRPr>
            </a:lvl1pPr>
          </a:lstStyle>
          <a:p>
            <a:pPr lvl="0"/>
            <a:r>
              <a:rPr lang="en-GB" noProof="0"/>
              <a:t>One line Subtitle (optional)</a:t>
            </a:r>
          </a:p>
        </p:txBody>
      </p:sp>
    </p:spTree>
    <p:extLst>
      <p:ext uri="{BB962C8B-B14F-4D97-AF65-F5344CB8AC3E}">
        <p14:creationId xmlns:p14="http://schemas.microsoft.com/office/powerpoint/2010/main" val="112648558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Closing slide blue">
    <p:spTree>
      <p:nvGrpSpPr>
        <p:cNvPr id="1" name=""/>
        <p:cNvGrpSpPr/>
        <p:nvPr/>
      </p:nvGrpSpPr>
      <p:grpSpPr>
        <a:xfrm>
          <a:off x="0" y="0"/>
          <a:ext cx="0" cy="0"/>
          <a:chOff x="0" y="0"/>
          <a:chExt cx="0" cy="0"/>
        </a:xfrm>
      </p:grpSpPr>
      <p:sp>
        <p:nvSpPr>
          <p:cNvPr id="61" name="Picture Placeholder 4"/>
          <p:cNvSpPr>
            <a:spLocks noGrp="1"/>
          </p:cNvSpPr>
          <p:nvPr>
            <p:ph type="pic" sz="quarter" idx="13" hasCustomPrompt="1"/>
          </p:nvPr>
        </p:nvSpPr>
        <p:spPr bwMode="gray">
          <a:xfrm>
            <a:off x="0" y="0"/>
            <a:ext cx="12192000" cy="6858000"/>
          </a:xfrm>
          <a:solidFill>
            <a:srgbClr val="0074A2"/>
          </a:solidFill>
        </p:spPr>
        <p:txBody>
          <a:bodyPr bIns="1980000" anchor="ctr">
            <a:normAutofit/>
          </a:bodyP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a:t>Click on Icon to add picture, then arrange object (send to back)</a:t>
            </a:r>
            <a:br>
              <a:rPr lang="en-GB" noProof="0"/>
            </a:br>
            <a:r>
              <a:rPr lang="en-GB" noProof="0"/>
              <a:t>Change picture either by</a:t>
            </a:r>
            <a:br>
              <a:rPr lang="en-GB" noProof="0"/>
            </a:br>
            <a:r>
              <a:rPr lang="en-GB" noProof="0"/>
              <a:t>right mouse click on picture + „change picture“ </a:t>
            </a:r>
            <a:br>
              <a:rPr lang="en-GB" noProof="0"/>
            </a:br>
            <a:r>
              <a:rPr lang="en-GB" noProof="0"/>
              <a:t>or by deleting picture + resetting slide</a:t>
            </a:r>
          </a:p>
        </p:txBody>
      </p:sp>
      <p:sp>
        <p:nvSpPr>
          <p:cNvPr id="36" name="Text Placeholder 35"/>
          <p:cNvSpPr>
            <a:spLocks noGrp="1"/>
          </p:cNvSpPr>
          <p:nvPr>
            <p:ph type="body" sz="quarter" idx="10" hasCustomPrompt="1"/>
          </p:nvPr>
        </p:nvSpPr>
        <p:spPr bwMode="gray">
          <a:xfrm>
            <a:off x="480000" y="6507006"/>
            <a:ext cx="5971600" cy="247650"/>
          </a:xfrm>
        </p:spPr>
        <p:txBody>
          <a:bodyPr anchor="ctr">
            <a:noAutofit/>
          </a:bodyPr>
          <a:lstStyle>
            <a:lvl1pPr>
              <a:defRPr sz="1000" b="0">
                <a:solidFill>
                  <a:schemeClr val="bg2"/>
                </a:solidFill>
                <a:latin typeface="+mn-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Name of Author  |  Function | Division | Country </a:t>
            </a:r>
          </a:p>
        </p:txBody>
      </p:sp>
      <p:sp>
        <p:nvSpPr>
          <p:cNvPr id="37" name="Text Placeholder 35"/>
          <p:cNvSpPr>
            <a:spLocks noGrp="1"/>
          </p:cNvSpPr>
          <p:nvPr>
            <p:ph type="body" sz="quarter" idx="16" hasCustomPrompt="1"/>
          </p:nvPr>
        </p:nvSpPr>
        <p:spPr bwMode="gray">
          <a:xfrm>
            <a:off x="9495913" y="6476048"/>
            <a:ext cx="2195259" cy="247650"/>
          </a:xfrm>
        </p:spPr>
        <p:txBody>
          <a:bodyPr rIns="0" anchor="ctr">
            <a:noAutofit/>
          </a:bodyPr>
          <a:lstStyle>
            <a:lvl1pPr algn="ctr">
              <a:defRPr sz="1600" b="1" spc="0" baseline="0">
                <a:solidFill>
                  <a:schemeClr val="bg2"/>
                </a:solidFill>
                <a:latin typeface="+mj-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www.who.int</a:t>
            </a:r>
          </a:p>
        </p:txBody>
      </p:sp>
      <p:sp>
        <p:nvSpPr>
          <p:cNvPr id="39" name="Title 1"/>
          <p:cNvSpPr>
            <a:spLocks noGrp="1"/>
          </p:cNvSpPr>
          <p:nvPr>
            <p:ph type="ctrTitle" hasCustomPrompt="1"/>
          </p:nvPr>
        </p:nvSpPr>
        <p:spPr bwMode="gray">
          <a:xfrm>
            <a:off x="0" y="485184"/>
            <a:ext cx="7344000" cy="1119158"/>
          </a:xfrm>
          <a:noFill/>
        </p:spPr>
        <p:txBody>
          <a:bodyPr lIns="468000" tIns="72000" rIns="450000" bIns="180000" anchor="t" anchorCtr="0">
            <a:noAutofit/>
          </a:bodyPr>
          <a:lstStyle>
            <a:lvl1pPr algn="l">
              <a:lnSpc>
                <a:spcPct val="85000"/>
              </a:lnSpc>
              <a:defRPr sz="4200">
                <a:solidFill>
                  <a:schemeClr val="bg1"/>
                </a:solidFill>
                <a:latin typeface="+mj-lt"/>
              </a:defRPr>
            </a:lvl1pPr>
          </a:lstStyle>
          <a:p>
            <a:r>
              <a:rPr lang="en-GB" noProof="0"/>
              <a:t>Click to edit </a:t>
            </a:r>
            <a:br>
              <a:rPr lang="en-GB" noProof="0"/>
            </a:br>
            <a:r>
              <a:rPr lang="en-GB" noProof="0"/>
              <a:t>Master title style</a:t>
            </a:r>
          </a:p>
        </p:txBody>
      </p:sp>
      <p:sp>
        <p:nvSpPr>
          <p:cNvPr id="9" name="Subtitle 2"/>
          <p:cNvSpPr>
            <a:spLocks noGrp="1"/>
          </p:cNvSpPr>
          <p:nvPr>
            <p:ph type="subTitle" idx="1"/>
          </p:nvPr>
        </p:nvSpPr>
        <p:spPr bwMode="gray">
          <a:xfrm>
            <a:off x="2" y="4482000"/>
            <a:ext cx="12191999" cy="1656000"/>
          </a:xfrm>
          <a:solidFill>
            <a:schemeClr val="tx2">
              <a:alpha val="90000"/>
            </a:schemeClr>
          </a:solidFill>
        </p:spPr>
        <p:txBody>
          <a:bodyPr lIns="468000" tIns="216000" rIns="360000" bIns="216000" numCol="3" anchor="t">
            <a:noAutofit/>
          </a:bodyPr>
          <a:lstStyle>
            <a:lvl1pPr marL="0" indent="0" algn="l">
              <a:lnSpc>
                <a:spcPct val="90000"/>
              </a:lnSpc>
              <a:buNone/>
              <a:defRPr sz="1400" b="0">
                <a:solidFill>
                  <a:schemeClr val="bg1"/>
                </a:solidFill>
                <a:latin typeface="+mj-lt"/>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GB" noProof="0"/>
          </a:p>
        </p:txBody>
      </p:sp>
      <p:sp>
        <p:nvSpPr>
          <p:cNvPr id="8" name="Picture Placeholder 8"/>
          <p:cNvSpPr>
            <a:spLocks noGrp="1"/>
          </p:cNvSpPr>
          <p:nvPr>
            <p:ph type="pic" sz="quarter" idx="22" hasCustomPrompt="1"/>
          </p:nvPr>
        </p:nvSpPr>
        <p:spPr bwMode="gray">
          <a:xfrm>
            <a:off x="8518301" y="488563"/>
            <a:ext cx="3172871" cy="1112400"/>
          </a:xfrm>
          <a:blipFill dpi="0" rotWithShape="1">
            <a:blip r:embed="rId2"/>
            <a:srcRect/>
            <a:stretch>
              <a:fillRect/>
            </a:stretch>
          </a:blipFill>
        </p:spPr>
        <p:txBody>
          <a:bodyPr/>
          <a:lstStyle>
            <a:lvl1pPr algn="ctr">
              <a:defRPr sz="100">
                <a:solidFill>
                  <a:schemeClr val="bg1"/>
                </a:solidFill>
              </a:defRPr>
            </a:lvl1pPr>
          </a:lstStyle>
          <a:p>
            <a:r>
              <a:rPr lang="en-GB" noProof="0"/>
              <a:t>.</a:t>
            </a:r>
          </a:p>
        </p:txBody>
      </p:sp>
    </p:spTree>
    <p:extLst>
      <p:ext uri="{BB962C8B-B14F-4D97-AF65-F5344CB8AC3E}">
        <p14:creationId xmlns:p14="http://schemas.microsoft.com/office/powerpoint/2010/main" val="16887397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mparison blue">
    <p:spTree>
      <p:nvGrpSpPr>
        <p:cNvPr id="1" name=""/>
        <p:cNvGrpSpPr/>
        <p:nvPr/>
      </p:nvGrpSpPr>
      <p:grpSpPr>
        <a:xfrm>
          <a:off x="0" y="0"/>
          <a:ext cx="0" cy="0"/>
          <a:chOff x="0" y="0"/>
          <a:chExt cx="0" cy="0"/>
        </a:xfrm>
      </p:grpSpPr>
      <p:sp>
        <p:nvSpPr>
          <p:cNvPr id="3" name="Content Placeholder 2"/>
          <p:cNvSpPr>
            <a:spLocks noGrp="1"/>
          </p:cNvSpPr>
          <p:nvPr>
            <p:ph sz="half" idx="1"/>
          </p:nvPr>
        </p:nvSpPr>
        <p:spPr bwMode="invGray">
          <a:xfrm>
            <a:off x="479999" y="1800000"/>
            <a:ext cx="5472000" cy="423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 name="Content Placeholder 3"/>
          <p:cNvSpPr>
            <a:spLocks noGrp="1"/>
          </p:cNvSpPr>
          <p:nvPr>
            <p:ph sz="half" idx="2"/>
          </p:nvPr>
        </p:nvSpPr>
        <p:spPr bwMode="invGray">
          <a:xfrm>
            <a:off x="6234364" y="1800000"/>
            <a:ext cx="5472000" cy="423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8" name="Date Placeholder 7"/>
          <p:cNvSpPr>
            <a:spLocks noGrp="1"/>
          </p:cNvSpPr>
          <p:nvPr>
            <p:ph type="dt" sz="half" idx="22"/>
          </p:nvPr>
        </p:nvSpPr>
        <p:spPr bwMode="invGray"/>
        <p:txBody>
          <a:bodyPr/>
          <a:lstStyle/>
          <a:p>
            <a:fld id="{39CDCE64-EE06-4559-BA59-FD6059702EC4}" type="datetime1">
              <a:rPr lang="en-GB" noProof="0" smtClean="0"/>
              <a:t>24/03/2021</a:t>
            </a:fld>
            <a:endParaRPr lang="en-GB" noProof="0"/>
          </a:p>
        </p:txBody>
      </p:sp>
      <p:sp>
        <p:nvSpPr>
          <p:cNvPr id="9" name="Footer Placeholder 8"/>
          <p:cNvSpPr>
            <a:spLocks noGrp="1"/>
          </p:cNvSpPr>
          <p:nvPr>
            <p:ph type="ftr" sz="quarter" idx="23"/>
          </p:nvPr>
        </p:nvSpPr>
        <p:spPr bwMode="invGray"/>
        <p:txBody>
          <a:bodyPr/>
          <a:lstStyle/>
          <a:p>
            <a:r>
              <a:rPr lang="en-GB" noProof="0"/>
              <a:t>|     Title of the presentation</a:t>
            </a:r>
          </a:p>
        </p:txBody>
      </p:sp>
      <p:sp>
        <p:nvSpPr>
          <p:cNvPr id="10" name="Slide Number Placeholder 9"/>
          <p:cNvSpPr>
            <a:spLocks noGrp="1"/>
          </p:cNvSpPr>
          <p:nvPr>
            <p:ph type="sldNum" sz="quarter" idx="24"/>
          </p:nvPr>
        </p:nvSpPr>
        <p:spPr bwMode="invGray"/>
        <p:txBody>
          <a:bodyPr/>
          <a:lstStyle/>
          <a:p>
            <a:fld id="{A74CE0EA-F3B5-4684-BA10-C594598FDB9C}" type="slidenum">
              <a:rPr lang="en-GB" noProof="0" smtClean="0"/>
              <a:pPr/>
              <a:t>‹#›</a:t>
            </a:fld>
            <a:endParaRPr lang="en-GB" noProof="0"/>
          </a:p>
        </p:txBody>
      </p:sp>
      <p:sp>
        <p:nvSpPr>
          <p:cNvPr id="21"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1" name="Title 10"/>
          <p:cNvSpPr>
            <a:spLocks noGrp="1"/>
          </p:cNvSpPr>
          <p:nvPr>
            <p:ph type="title"/>
          </p:nvPr>
        </p:nvSpPr>
        <p:spPr bwMode="invGray"/>
        <p:txBody>
          <a:bodyPr/>
          <a:lstStyle/>
          <a:p>
            <a:r>
              <a:rPr lang="en-GB" noProof="0"/>
              <a:t>Click to edit Master title style</a:t>
            </a:r>
          </a:p>
        </p:txBody>
      </p:sp>
      <p:sp>
        <p:nvSpPr>
          <p:cNvPr id="15"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1">
                <a:solidFill>
                  <a:schemeClr val="bg1">
                    <a:lumMod val="50000"/>
                  </a:schemeClr>
                </a:solidFill>
                <a:latin typeface="+mj-lt"/>
              </a:defRPr>
            </a:lvl1pPr>
          </a:lstStyle>
          <a:p>
            <a:pPr lvl="0"/>
            <a:r>
              <a:rPr lang="en-GB" noProof="0"/>
              <a:t>One line Subtitle (optional)</a:t>
            </a:r>
          </a:p>
        </p:txBody>
      </p:sp>
    </p:spTree>
    <p:extLst>
      <p:ext uri="{BB962C8B-B14F-4D97-AF65-F5344CB8AC3E}">
        <p14:creationId xmlns:p14="http://schemas.microsoft.com/office/powerpoint/2010/main" val="33676398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boxes blue">
    <p:spTree>
      <p:nvGrpSpPr>
        <p:cNvPr id="1" name=""/>
        <p:cNvGrpSpPr/>
        <p:nvPr/>
      </p:nvGrpSpPr>
      <p:grpSpPr>
        <a:xfrm>
          <a:off x="0" y="0"/>
          <a:ext cx="0" cy="0"/>
          <a:chOff x="0" y="0"/>
          <a:chExt cx="0" cy="0"/>
        </a:xfrm>
      </p:grpSpPr>
      <p:sp>
        <p:nvSpPr>
          <p:cNvPr id="8" name="Date Placeholder 7"/>
          <p:cNvSpPr>
            <a:spLocks noGrp="1"/>
          </p:cNvSpPr>
          <p:nvPr>
            <p:ph type="dt" sz="half" idx="22"/>
          </p:nvPr>
        </p:nvSpPr>
        <p:spPr bwMode="invGray"/>
        <p:txBody>
          <a:bodyPr/>
          <a:lstStyle/>
          <a:p>
            <a:fld id="{167802BA-8623-48AE-9924-9F5F6790139C}" type="datetime1">
              <a:rPr lang="en-GB" noProof="0" smtClean="0"/>
              <a:t>24/03/2021</a:t>
            </a:fld>
            <a:endParaRPr lang="en-GB" noProof="0"/>
          </a:p>
        </p:txBody>
      </p:sp>
      <p:sp>
        <p:nvSpPr>
          <p:cNvPr id="9" name="Footer Placeholder 8"/>
          <p:cNvSpPr>
            <a:spLocks noGrp="1"/>
          </p:cNvSpPr>
          <p:nvPr>
            <p:ph type="ftr" sz="quarter" idx="23"/>
          </p:nvPr>
        </p:nvSpPr>
        <p:spPr bwMode="invGray"/>
        <p:txBody>
          <a:bodyPr/>
          <a:lstStyle/>
          <a:p>
            <a:r>
              <a:rPr lang="en-GB" noProof="0"/>
              <a:t>|     Title of the presentation</a:t>
            </a:r>
          </a:p>
        </p:txBody>
      </p:sp>
      <p:sp>
        <p:nvSpPr>
          <p:cNvPr id="10" name="Slide Number Placeholder 9"/>
          <p:cNvSpPr>
            <a:spLocks noGrp="1"/>
          </p:cNvSpPr>
          <p:nvPr>
            <p:ph type="sldNum" sz="quarter" idx="24"/>
          </p:nvPr>
        </p:nvSpPr>
        <p:spPr bwMode="invGray"/>
        <p:txBody>
          <a:bodyPr/>
          <a:lstStyle/>
          <a:p>
            <a:fld id="{A74CE0EA-F3B5-4684-BA10-C594598FDB9C}" type="slidenum">
              <a:rPr lang="en-GB" noProof="0" smtClean="0"/>
              <a:pPr/>
              <a:t>‹#›</a:t>
            </a:fld>
            <a:endParaRPr lang="en-GB" noProof="0"/>
          </a:p>
        </p:txBody>
      </p:sp>
      <p:sp>
        <p:nvSpPr>
          <p:cNvPr id="21"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1" name="Title 10"/>
          <p:cNvSpPr>
            <a:spLocks noGrp="1"/>
          </p:cNvSpPr>
          <p:nvPr>
            <p:ph type="title"/>
          </p:nvPr>
        </p:nvSpPr>
        <p:spPr bwMode="invGray"/>
        <p:txBody>
          <a:bodyPr/>
          <a:lstStyle/>
          <a:p>
            <a:r>
              <a:rPr lang="en-GB" noProof="0"/>
              <a:t>Click to edit Master title style</a:t>
            </a:r>
          </a:p>
        </p:txBody>
      </p:sp>
      <p:sp>
        <p:nvSpPr>
          <p:cNvPr id="12" name="Content Placeholder 2"/>
          <p:cNvSpPr>
            <a:spLocks noGrp="1"/>
          </p:cNvSpPr>
          <p:nvPr>
            <p:ph sz="half" idx="25"/>
          </p:nvPr>
        </p:nvSpPr>
        <p:spPr bwMode="invGray">
          <a:xfrm>
            <a:off x="479999" y="2160000"/>
            <a:ext cx="5472000" cy="387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3" name="Content Placeholder 3"/>
          <p:cNvSpPr>
            <a:spLocks noGrp="1"/>
          </p:cNvSpPr>
          <p:nvPr>
            <p:ph sz="half" idx="26"/>
          </p:nvPr>
        </p:nvSpPr>
        <p:spPr bwMode="invGray">
          <a:xfrm>
            <a:off x="6234364" y="2160000"/>
            <a:ext cx="5472000" cy="387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8"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1">
                <a:solidFill>
                  <a:schemeClr val="bg1">
                    <a:lumMod val="50000"/>
                  </a:schemeClr>
                </a:solidFill>
                <a:latin typeface="+mj-lt"/>
              </a:defRPr>
            </a:lvl1pPr>
          </a:lstStyle>
          <a:p>
            <a:pPr lvl="0"/>
            <a:r>
              <a:rPr lang="en-GB" noProof="0"/>
              <a:t>One line Subtitle (optional)</a:t>
            </a:r>
          </a:p>
        </p:txBody>
      </p:sp>
      <p:sp>
        <p:nvSpPr>
          <p:cNvPr id="25" name="Text Placeholder 5"/>
          <p:cNvSpPr>
            <a:spLocks noGrp="1"/>
          </p:cNvSpPr>
          <p:nvPr>
            <p:ph type="body" sz="quarter" idx="27"/>
          </p:nvPr>
        </p:nvSpPr>
        <p:spPr bwMode="invGray">
          <a:xfrm>
            <a:off x="479999" y="1800000"/>
            <a:ext cx="5472001" cy="252012"/>
          </a:xfrm>
          <a:solidFill>
            <a:srgbClr val="009CDE"/>
          </a:solidFill>
        </p:spPr>
        <p:txBody>
          <a:bodyPr vert="horz" lIns="72000" tIns="18000" rIns="72000" bIns="18000" rtlCol="0" anchor="ctr">
            <a:normAutofit/>
          </a:bodyPr>
          <a:lstStyle>
            <a:lvl1pPr>
              <a:defRPr lang="en-US" sz="140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a:t>Edit Master text styles</a:t>
            </a:r>
          </a:p>
        </p:txBody>
      </p:sp>
      <p:sp>
        <p:nvSpPr>
          <p:cNvPr id="26" name="Text Placeholder 5"/>
          <p:cNvSpPr>
            <a:spLocks noGrp="1"/>
          </p:cNvSpPr>
          <p:nvPr>
            <p:ph type="body" sz="quarter" idx="28"/>
          </p:nvPr>
        </p:nvSpPr>
        <p:spPr bwMode="invGray">
          <a:xfrm>
            <a:off x="6234365" y="1800000"/>
            <a:ext cx="547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Tree>
    <p:extLst>
      <p:ext uri="{BB962C8B-B14F-4D97-AF65-F5344CB8AC3E}">
        <p14:creationId xmlns:p14="http://schemas.microsoft.com/office/powerpoint/2010/main" val="12945300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 Boxes blue">
    <p:spTree>
      <p:nvGrpSpPr>
        <p:cNvPr id="1" name=""/>
        <p:cNvGrpSpPr/>
        <p:nvPr/>
      </p:nvGrpSpPr>
      <p:grpSpPr>
        <a:xfrm>
          <a:off x="0" y="0"/>
          <a:ext cx="0" cy="0"/>
          <a:chOff x="0" y="0"/>
          <a:chExt cx="0" cy="0"/>
        </a:xfrm>
      </p:grpSpPr>
      <p:sp>
        <p:nvSpPr>
          <p:cNvPr id="8" name="Date Placeholder 7"/>
          <p:cNvSpPr>
            <a:spLocks noGrp="1"/>
          </p:cNvSpPr>
          <p:nvPr>
            <p:ph type="dt" sz="half" idx="22"/>
          </p:nvPr>
        </p:nvSpPr>
        <p:spPr bwMode="invGray"/>
        <p:txBody>
          <a:bodyPr/>
          <a:lstStyle/>
          <a:p>
            <a:fld id="{035824F7-C870-482C-80C0-AFECF2DA260C}" type="datetime1">
              <a:rPr lang="en-GB" noProof="0" smtClean="0"/>
              <a:t>24/03/2021</a:t>
            </a:fld>
            <a:endParaRPr lang="en-GB" noProof="0"/>
          </a:p>
        </p:txBody>
      </p:sp>
      <p:sp>
        <p:nvSpPr>
          <p:cNvPr id="9" name="Footer Placeholder 8"/>
          <p:cNvSpPr>
            <a:spLocks noGrp="1"/>
          </p:cNvSpPr>
          <p:nvPr>
            <p:ph type="ftr" sz="quarter" idx="23"/>
          </p:nvPr>
        </p:nvSpPr>
        <p:spPr bwMode="invGray"/>
        <p:txBody>
          <a:bodyPr/>
          <a:lstStyle/>
          <a:p>
            <a:r>
              <a:rPr lang="en-GB" noProof="0"/>
              <a:t>|     Title of the presentation</a:t>
            </a:r>
          </a:p>
        </p:txBody>
      </p:sp>
      <p:sp>
        <p:nvSpPr>
          <p:cNvPr id="10" name="Slide Number Placeholder 9"/>
          <p:cNvSpPr>
            <a:spLocks noGrp="1"/>
          </p:cNvSpPr>
          <p:nvPr>
            <p:ph type="sldNum" sz="quarter" idx="24"/>
          </p:nvPr>
        </p:nvSpPr>
        <p:spPr bwMode="invGray"/>
        <p:txBody>
          <a:bodyPr/>
          <a:lstStyle/>
          <a:p>
            <a:fld id="{A74CE0EA-F3B5-4684-BA10-C594598FDB9C}" type="slidenum">
              <a:rPr lang="en-GB" noProof="0" smtClean="0"/>
              <a:pPr/>
              <a:t>‹#›</a:t>
            </a:fld>
            <a:endParaRPr lang="en-GB" noProof="0"/>
          </a:p>
        </p:txBody>
      </p:sp>
      <p:sp>
        <p:nvSpPr>
          <p:cNvPr id="21"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1" name="Title 10"/>
          <p:cNvSpPr>
            <a:spLocks noGrp="1"/>
          </p:cNvSpPr>
          <p:nvPr>
            <p:ph type="title"/>
          </p:nvPr>
        </p:nvSpPr>
        <p:spPr bwMode="invGray"/>
        <p:txBody>
          <a:bodyPr/>
          <a:lstStyle/>
          <a:p>
            <a:r>
              <a:rPr lang="en-GB" noProof="0"/>
              <a:t>Click to edit Master title style</a:t>
            </a:r>
          </a:p>
        </p:txBody>
      </p:sp>
      <p:sp>
        <p:nvSpPr>
          <p:cNvPr id="12" name="Content Placeholder 2"/>
          <p:cNvSpPr>
            <a:spLocks noGrp="1"/>
          </p:cNvSpPr>
          <p:nvPr>
            <p:ph sz="half" idx="25"/>
          </p:nvPr>
        </p:nvSpPr>
        <p:spPr bwMode="invGray">
          <a:xfrm>
            <a:off x="479999" y="2160000"/>
            <a:ext cx="5472000" cy="1656000"/>
          </a:xfrm>
        </p:spPr>
        <p:txBody>
          <a:bodyPr>
            <a:noAutofit/>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3" name="Content Placeholder 3"/>
          <p:cNvSpPr>
            <a:spLocks noGrp="1"/>
          </p:cNvSpPr>
          <p:nvPr>
            <p:ph sz="half" idx="26"/>
          </p:nvPr>
        </p:nvSpPr>
        <p:spPr bwMode="invGray">
          <a:xfrm>
            <a:off x="6234364" y="2160000"/>
            <a:ext cx="5472000" cy="1656000"/>
          </a:xfrm>
        </p:spPr>
        <p:txBody>
          <a:bodyPr>
            <a:noAutofit/>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9" name="Text Placeholder 5"/>
          <p:cNvSpPr>
            <a:spLocks noGrp="1"/>
          </p:cNvSpPr>
          <p:nvPr>
            <p:ph type="body" sz="quarter" idx="27"/>
          </p:nvPr>
        </p:nvSpPr>
        <p:spPr bwMode="invGray">
          <a:xfrm>
            <a:off x="479999" y="1800000"/>
            <a:ext cx="5472001" cy="252012"/>
          </a:xfrm>
          <a:solidFill>
            <a:srgbClr val="009CDE"/>
          </a:solidFill>
        </p:spPr>
        <p:txBody>
          <a:bodyPr vert="horz" lIns="72000" tIns="18000" rIns="72000" bIns="18000" rtlCol="0" anchor="ctr">
            <a:normAutofit/>
          </a:bodyPr>
          <a:lstStyle>
            <a:lvl1pPr>
              <a:defRPr lang="en-US" sz="140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a:t>Edit Master text styles</a:t>
            </a:r>
          </a:p>
        </p:txBody>
      </p:sp>
      <p:sp>
        <p:nvSpPr>
          <p:cNvPr id="20" name="Text Placeholder 5"/>
          <p:cNvSpPr>
            <a:spLocks noGrp="1"/>
          </p:cNvSpPr>
          <p:nvPr>
            <p:ph type="body" sz="quarter" idx="28"/>
          </p:nvPr>
        </p:nvSpPr>
        <p:spPr bwMode="invGray">
          <a:xfrm>
            <a:off x="6234365" y="1800000"/>
            <a:ext cx="547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
        <p:nvSpPr>
          <p:cNvPr id="35"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1">
                <a:solidFill>
                  <a:schemeClr val="bg1">
                    <a:lumMod val="50000"/>
                  </a:schemeClr>
                </a:solidFill>
                <a:latin typeface="+mj-lt"/>
              </a:defRPr>
            </a:lvl1pPr>
          </a:lstStyle>
          <a:p>
            <a:pPr lvl="0"/>
            <a:r>
              <a:rPr lang="en-GB" noProof="0"/>
              <a:t>One line Subtitle (optional)</a:t>
            </a:r>
          </a:p>
        </p:txBody>
      </p:sp>
      <p:sp>
        <p:nvSpPr>
          <p:cNvPr id="37" name="Content Placeholder 2"/>
          <p:cNvSpPr>
            <a:spLocks noGrp="1"/>
          </p:cNvSpPr>
          <p:nvPr>
            <p:ph sz="half" idx="30"/>
          </p:nvPr>
        </p:nvSpPr>
        <p:spPr bwMode="invGray">
          <a:xfrm>
            <a:off x="479999" y="4381200"/>
            <a:ext cx="5472000" cy="1656000"/>
          </a:xfrm>
        </p:spPr>
        <p:txBody>
          <a:bodyPr>
            <a:noAutofit/>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8" name="Content Placeholder 3"/>
          <p:cNvSpPr>
            <a:spLocks noGrp="1"/>
          </p:cNvSpPr>
          <p:nvPr>
            <p:ph sz="half" idx="34"/>
          </p:nvPr>
        </p:nvSpPr>
        <p:spPr bwMode="invGray">
          <a:xfrm>
            <a:off x="6234364" y="4381200"/>
            <a:ext cx="5472000" cy="1656000"/>
          </a:xfrm>
        </p:spPr>
        <p:txBody>
          <a:bodyPr>
            <a:noAutofit/>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9" name="Text Placeholder 5"/>
          <p:cNvSpPr>
            <a:spLocks noGrp="1"/>
          </p:cNvSpPr>
          <p:nvPr>
            <p:ph type="body" sz="quarter" idx="35"/>
          </p:nvPr>
        </p:nvSpPr>
        <p:spPr bwMode="invGray">
          <a:xfrm>
            <a:off x="479999" y="4039524"/>
            <a:ext cx="5472001" cy="252012"/>
          </a:xfrm>
          <a:solidFill>
            <a:srgbClr val="009CDE"/>
          </a:solidFill>
        </p:spPr>
        <p:txBody>
          <a:bodyPr vert="horz" lIns="72000" tIns="18000" rIns="72000" bIns="18000" rtlCol="0" anchor="ctr">
            <a:normAutofit/>
          </a:bodyPr>
          <a:lstStyle>
            <a:lvl1pPr>
              <a:defRPr lang="en-US" sz="140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a:t>Edit Master text styles</a:t>
            </a:r>
          </a:p>
        </p:txBody>
      </p:sp>
      <p:sp>
        <p:nvSpPr>
          <p:cNvPr id="40" name="Text Placeholder 5"/>
          <p:cNvSpPr>
            <a:spLocks noGrp="1"/>
          </p:cNvSpPr>
          <p:nvPr>
            <p:ph type="body" sz="quarter" idx="36"/>
          </p:nvPr>
        </p:nvSpPr>
        <p:spPr bwMode="invGray">
          <a:xfrm>
            <a:off x="6234365" y="4039524"/>
            <a:ext cx="547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Tree>
    <p:extLst>
      <p:ext uri="{BB962C8B-B14F-4D97-AF65-F5344CB8AC3E}">
        <p14:creationId xmlns:p14="http://schemas.microsoft.com/office/powerpoint/2010/main" val="5318246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 Columns blue">
    <p:spTree>
      <p:nvGrpSpPr>
        <p:cNvPr id="1" name=""/>
        <p:cNvGrpSpPr/>
        <p:nvPr/>
      </p:nvGrpSpPr>
      <p:grpSpPr>
        <a:xfrm>
          <a:off x="0" y="0"/>
          <a:ext cx="0" cy="0"/>
          <a:chOff x="0" y="0"/>
          <a:chExt cx="0" cy="0"/>
        </a:xfrm>
      </p:grpSpPr>
      <p:sp>
        <p:nvSpPr>
          <p:cNvPr id="8" name="Date Placeholder 7"/>
          <p:cNvSpPr>
            <a:spLocks noGrp="1"/>
          </p:cNvSpPr>
          <p:nvPr>
            <p:ph type="dt" sz="half" idx="22"/>
          </p:nvPr>
        </p:nvSpPr>
        <p:spPr bwMode="invGray"/>
        <p:txBody>
          <a:bodyPr/>
          <a:lstStyle/>
          <a:p>
            <a:fld id="{BBB6CCEC-3D0A-48BE-9958-590F11C39C0A}" type="datetime1">
              <a:rPr lang="en-GB" noProof="0" smtClean="0"/>
              <a:t>24/03/2021</a:t>
            </a:fld>
            <a:endParaRPr lang="en-GB" noProof="0"/>
          </a:p>
        </p:txBody>
      </p:sp>
      <p:sp>
        <p:nvSpPr>
          <p:cNvPr id="9" name="Footer Placeholder 8"/>
          <p:cNvSpPr>
            <a:spLocks noGrp="1"/>
          </p:cNvSpPr>
          <p:nvPr>
            <p:ph type="ftr" sz="quarter" idx="23"/>
          </p:nvPr>
        </p:nvSpPr>
        <p:spPr bwMode="invGray"/>
        <p:txBody>
          <a:bodyPr/>
          <a:lstStyle/>
          <a:p>
            <a:r>
              <a:rPr lang="en-GB" noProof="0"/>
              <a:t>|     Title of the presentation</a:t>
            </a:r>
          </a:p>
        </p:txBody>
      </p:sp>
      <p:sp>
        <p:nvSpPr>
          <p:cNvPr id="10" name="Slide Number Placeholder 9"/>
          <p:cNvSpPr>
            <a:spLocks noGrp="1"/>
          </p:cNvSpPr>
          <p:nvPr>
            <p:ph type="sldNum" sz="quarter" idx="24"/>
          </p:nvPr>
        </p:nvSpPr>
        <p:spPr bwMode="invGray"/>
        <p:txBody>
          <a:bodyPr/>
          <a:lstStyle/>
          <a:p>
            <a:fld id="{A74CE0EA-F3B5-4684-BA10-C594598FDB9C}" type="slidenum">
              <a:rPr lang="en-GB" noProof="0" smtClean="0"/>
              <a:pPr/>
              <a:t>‹#›</a:t>
            </a:fld>
            <a:endParaRPr lang="en-GB" noProof="0"/>
          </a:p>
        </p:txBody>
      </p:sp>
      <p:sp>
        <p:nvSpPr>
          <p:cNvPr id="21"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1" name="Title 10"/>
          <p:cNvSpPr>
            <a:spLocks noGrp="1"/>
          </p:cNvSpPr>
          <p:nvPr>
            <p:ph type="title"/>
          </p:nvPr>
        </p:nvSpPr>
        <p:spPr bwMode="invGray"/>
        <p:txBody>
          <a:bodyPr/>
          <a:lstStyle/>
          <a:p>
            <a:r>
              <a:rPr lang="en-GB" noProof="0"/>
              <a:t>Click to edit Master title style</a:t>
            </a:r>
          </a:p>
        </p:txBody>
      </p:sp>
      <p:sp>
        <p:nvSpPr>
          <p:cNvPr id="12" name="Content Placeholder 2"/>
          <p:cNvSpPr>
            <a:spLocks noGrp="1"/>
          </p:cNvSpPr>
          <p:nvPr>
            <p:ph sz="half" idx="25"/>
          </p:nvPr>
        </p:nvSpPr>
        <p:spPr bwMode="invGray">
          <a:xfrm>
            <a:off x="479999" y="2160000"/>
            <a:ext cx="3552000" cy="3877200"/>
          </a:xfrm>
        </p:spPr>
        <p:txBody>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9" name="Text Placeholder 5"/>
          <p:cNvSpPr>
            <a:spLocks noGrp="1"/>
          </p:cNvSpPr>
          <p:nvPr>
            <p:ph type="body" sz="quarter" idx="27"/>
          </p:nvPr>
        </p:nvSpPr>
        <p:spPr bwMode="invGray">
          <a:xfrm>
            <a:off x="479999" y="1800000"/>
            <a:ext cx="355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
        <p:nvSpPr>
          <p:cNvPr id="16" name="Content Placeholder 2"/>
          <p:cNvSpPr>
            <a:spLocks noGrp="1"/>
          </p:cNvSpPr>
          <p:nvPr>
            <p:ph sz="half" idx="29"/>
          </p:nvPr>
        </p:nvSpPr>
        <p:spPr bwMode="invGray">
          <a:xfrm>
            <a:off x="4317181" y="2160000"/>
            <a:ext cx="3552000" cy="3877200"/>
          </a:xfrm>
        </p:spPr>
        <p:txBody>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7" name="Text Placeholder 5"/>
          <p:cNvSpPr>
            <a:spLocks noGrp="1"/>
          </p:cNvSpPr>
          <p:nvPr>
            <p:ph type="body" sz="quarter" idx="30"/>
          </p:nvPr>
        </p:nvSpPr>
        <p:spPr bwMode="invGray">
          <a:xfrm>
            <a:off x="4317181" y="1800000"/>
            <a:ext cx="355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
        <p:nvSpPr>
          <p:cNvPr id="24" name="Content Placeholder 2"/>
          <p:cNvSpPr>
            <a:spLocks noGrp="1"/>
          </p:cNvSpPr>
          <p:nvPr>
            <p:ph sz="half" idx="31"/>
          </p:nvPr>
        </p:nvSpPr>
        <p:spPr bwMode="invGray">
          <a:xfrm>
            <a:off x="8154364" y="2160000"/>
            <a:ext cx="3552000" cy="3877200"/>
          </a:xfrm>
        </p:spPr>
        <p:txBody>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5" name="Text Placeholder 5"/>
          <p:cNvSpPr>
            <a:spLocks noGrp="1"/>
          </p:cNvSpPr>
          <p:nvPr>
            <p:ph type="body" sz="quarter" idx="32"/>
          </p:nvPr>
        </p:nvSpPr>
        <p:spPr bwMode="invGray">
          <a:xfrm>
            <a:off x="8154364" y="1800000"/>
            <a:ext cx="355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
        <p:nvSpPr>
          <p:cNvPr id="23"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1">
                <a:solidFill>
                  <a:schemeClr val="bg1">
                    <a:lumMod val="50000"/>
                  </a:schemeClr>
                </a:solidFill>
                <a:latin typeface="+mj-lt"/>
              </a:defRPr>
            </a:lvl1pPr>
          </a:lstStyle>
          <a:p>
            <a:pPr lvl="0"/>
            <a:r>
              <a:rPr lang="en-GB" noProof="0"/>
              <a:t>One line Subtitle (optional)</a:t>
            </a:r>
          </a:p>
        </p:txBody>
      </p:sp>
    </p:spTree>
    <p:extLst>
      <p:ext uri="{BB962C8B-B14F-4D97-AF65-F5344CB8AC3E}">
        <p14:creationId xmlns:p14="http://schemas.microsoft.com/office/powerpoint/2010/main" val="27997785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age left / Text right blue">
    <p:spTree>
      <p:nvGrpSpPr>
        <p:cNvPr id="1" name=""/>
        <p:cNvGrpSpPr/>
        <p:nvPr/>
      </p:nvGrpSpPr>
      <p:grpSpPr>
        <a:xfrm>
          <a:off x="0" y="0"/>
          <a:ext cx="0" cy="0"/>
          <a:chOff x="0" y="0"/>
          <a:chExt cx="0" cy="0"/>
        </a:xfrm>
      </p:grpSpPr>
      <p:sp>
        <p:nvSpPr>
          <p:cNvPr id="4" name="Content Placeholder 3"/>
          <p:cNvSpPr>
            <a:spLocks noGrp="1"/>
          </p:cNvSpPr>
          <p:nvPr>
            <p:ph sz="half" idx="2"/>
          </p:nvPr>
        </p:nvSpPr>
        <p:spPr bwMode="invGray">
          <a:xfrm>
            <a:off x="6234364" y="1800000"/>
            <a:ext cx="5472000" cy="423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6" name="Picture Placeholder 5"/>
          <p:cNvSpPr>
            <a:spLocks noGrp="1"/>
          </p:cNvSpPr>
          <p:nvPr>
            <p:ph type="pic" sz="quarter" idx="17" hasCustomPrompt="1"/>
          </p:nvPr>
        </p:nvSpPr>
        <p:spPr bwMode="invGray">
          <a:xfrm>
            <a:off x="479999" y="1800000"/>
            <a:ext cx="5472000" cy="4237200"/>
          </a:xfrm>
          <a:solidFill>
            <a:schemeClr val="bg1">
              <a:lumMod val="85000"/>
            </a:schemeClr>
          </a:solidFill>
        </p:spPr>
        <p:txBody>
          <a:bodyPr bIns="198000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a:t>Click on Icon to add picture</a:t>
            </a:r>
            <a:br>
              <a:rPr lang="en-GB" noProof="0"/>
            </a:br>
            <a:r>
              <a:rPr lang="en-GB" noProof="0"/>
              <a:t>Change picture either by</a:t>
            </a:r>
            <a:br>
              <a:rPr lang="en-GB" noProof="0"/>
            </a:br>
            <a:r>
              <a:rPr lang="en-GB" noProof="0"/>
              <a:t>right mouse click on picture + „change picture“ </a:t>
            </a:r>
            <a:br>
              <a:rPr lang="en-GB" noProof="0"/>
            </a:br>
            <a:r>
              <a:rPr lang="en-GB" noProof="0"/>
              <a:t>or by deleting picture + resetting slide</a:t>
            </a:r>
          </a:p>
        </p:txBody>
      </p:sp>
      <p:sp>
        <p:nvSpPr>
          <p:cNvPr id="8" name="Date Placeholder 7"/>
          <p:cNvSpPr>
            <a:spLocks noGrp="1"/>
          </p:cNvSpPr>
          <p:nvPr>
            <p:ph type="dt" sz="half" idx="18"/>
          </p:nvPr>
        </p:nvSpPr>
        <p:spPr bwMode="invGray"/>
        <p:txBody>
          <a:bodyPr/>
          <a:lstStyle/>
          <a:p>
            <a:fld id="{414CCF51-8078-42ED-9407-7F055975162E}" type="datetime1">
              <a:rPr lang="en-GB" noProof="0" smtClean="0"/>
              <a:t>24/03/2021</a:t>
            </a:fld>
            <a:endParaRPr lang="en-GB" noProof="0"/>
          </a:p>
        </p:txBody>
      </p:sp>
      <p:sp>
        <p:nvSpPr>
          <p:cNvPr id="9" name="Footer Placeholder 8"/>
          <p:cNvSpPr>
            <a:spLocks noGrp="1"/>
          </p:cNvSpPr>
          <p:nvPr>
            <p:ph type="ftr" sz="quarter" idx="19"/>
          </p:nvPr>
        </p:nvSpPr>
        <p:spPr bwMode="invGray"/>
        <p:txBody>
          <a:bodyPr/>
          <a:lstStyle/>
          <a:p>
            <a:r>
              <a:rPr lang="en-GB" noProof="0"/>
              <a:t>|     Title of the presentation</a:t>
            </a:r>
          </a:p>
        </p:txBody>
      </p:sp>
      <p:sp>
        <p:nvSpPr>
          <p:cNvPr id="10" name="Slide Number Placeholder 9"/>
          <p:cNvSpPr>
            <a:spLocks noGrp="1"/>
          </p:cNvSpPr>
          <p:nvPr>
            <p:ph type="sldNum" sz="quarter" idx="20"/>
          </p:nvPr>
        </p:nvSpPr>
        <p:spPr bwMode="invGray"/>
        <p:txBody>
          <a:bodyPr/>
          <a:lstStyle/>
          <a:p>
            <a:fld id="{A74CE0EA-F3B5-4684-BA10-C594598FDB9C}" type="slidenum">
              <a:rPr lang="en-GB" noProof="0" smtClean="0"/>
              <a:pPr/>
              <a:t>‹#›</a:t>
            </a:fld>
            <a:endParaRPr lang="en-GB" noProof="0"/>
          </a:p>
        </p:txBody>
      </p:sp>
      <p:sp>
        <p:nvSpPr>
          <p:cNvPr id="23"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5" name="Title 14"/>
          <p:cNvSpPr>
            <a:spLocks noGrp="1"/>
          </p:cNvSpPr>
          <p:nvPr>
            <p:ph type="title"/>
          </p:nvPr>
        </p:nvSpPr>
        <p:spPr bwMode="invGray"/>
        <p:txBody>
          <a:bodyPr/>
          <a:lstStyle/>
          <a:p>
            <a:r>
              <a:rPr lang="en-GB" noProof="0"/>
              <a:t>Click to edit Master title style</a:t>
            </a:r>
          </a:p>
        </p:txBody>
      </p:sp>
      <p:sp>
        <p:nvSpPr>
          <p:cNvPr id="16"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1">
                <a:solidFill>
                  <a:schemeClr val="bg1">
                    <a:lumMod val="50000"/>
                  </a:schemeClr>
                </a:solidFill>
                <a:latin typeface="+mj-lt"/>
              </a:defRPr>
            </a:lvl1pPr>
          </a:lstStyle>
          <a:p>
            <a:pPr lvl="0"/>
            <a:r>
              <a:rPr lang="en-GB" noProof="0"/>
              <a:t>One line Subtitle (optional)</a:t>
            </a:r>
          </a:p>
        </p:txBody>
      </p:sp>
    </p:spTree>
    <p:extLst>
      <p:ext uri="{BB962C8B-B14F-4D97-AF65-F5344CB8AC3E}">
        <p14:creationId xmlns:p14="http://schemas.microsoft.com/office/powerpoint/2010/main" val="23795946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ation blue">
    <p:spTree>
      <p:nvGrpSpPr>
        <p:cNvPr id="1" name=""/>
        <p:cNvGrpSpPr/>
        <p:nvPr/>
      </p:nvGrpSpPr>
      <p:grpSpPr>
        <a:xfrm>
          <a:off x="0" y="0"/>
          <a:ext cx="0" cy="0"/>
          <a:chOff x="0" y="0"/>
          <a:chExt cx="0" cy="0"/>
        </a:xfrm>
      </p:grpSpPr>
      <p:sp>
        <p:nvSpPr>
          <p:cNvPr id="4" name="Content Placeholder 3"/>
          <p:cNvSpPr>
            <a:spLocks noGrp="1"/>
          </p:cNvSpPr>
          <p:nvPr>
            <p:ph sz="half" idx="2"/>
          </p:nvPr>
        </p:nvSpPr>
        <p:spPr bwMode="invGray">
          <a:xfrm>
            <a:off x="6234364" y="1800000"/>
            <a:ext cx="5472000" cy="4237200"/>
          </a:xfrm>
          <a:solidFill>
            <a:srgbClr val="009CDE"/>
          </a:solidFill>
        </p:spPr>
        <p:txBody>
          <a:bodyPr lIns="144000" tIns="144000" rIns="144000" bIns="144000"/>
          <a:lstStyle>
            <a:lvl1pPr>
              <a:defRPr sz="1400" b="1">
                <a:solidFill>
                  <a:schemeClr val="bg1"/>
                </a:solidFill>
                <a:latin typeface="+mn-lt"/>
              </a:defRPr>
            </a:lvl1pPr>
            <a:lvl2pPr>
              <a:buClr>
                <a:schemeClr val="bg1"/>
              </a:buClr>
              <a:defRPr sz="1400">
                <a:solidFill>
                  <a:schemeClr val="bg1"/>
                </a:solidFill>
                <a:latin typeface="+mn-lt"/>
              </a:defRPr>
            </a:lvl2pPr>
            <a:lvl3pPr>
              <a:buClr>
                <a:schemeClr val="bg1"/>
              </a:buClr>
              <a:defRPr sz="1400">
                <a:solidFill>
                  <a:schemeClr val="bg1"/>
                </a:solidFill>
                <a:latin typeface="+mn-lt"/>
              </a:defRPr>
            </a:lvl3pPr>
            <a:lvl4pPr>
              <a:buClr>
                <a:schemeClr val="bg1"/>
              </a:buClr>
              <a:defRPr sz="1400">
                <a:solidFill>
                  <a:schemeClr val="bg1"/>
                </a:solidFill>
                <a:latin typeface="+mn-lt"/>
              </a:defRPr>
            </a:lvl4pPr>
            <a:lvl5pPr>
              <a:buClr>
                <a:schemeClr val="bg1"/>
              </a:buClr>
              <a:defRPr sz="1400">
                <a:solidFill>
                  <a:schemeClr val="bg1"/>
                </a:solidFill>
                <a:latin typeface="+mn-lt"/>
              </a:defRPr>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6" name="Picture Placeholder 5"/>
          <p:cNvSpPr>
            <a:spLocks noGrp="1"/>
          </p:cNvSpPr>
          <p:nvPr>
            <p:ph type="pic" sz="quarter" idx="17" hasCustomPrompt="1"/>
          </p:nvPr>
        </p:nvSpPr>
        <p:spPr bwMode="invGray">
          <a:xfrm>
            <a:off x="479999" y="1800000"/>
            <a:ext cx="5472000" cy="4237200"/>
          </a:xfrm>
          <a:solidFill>
            <a:schemeClr val="bg1">
              <a:lumMod val="85000"/>
            </a:schemeClr>
          </a:solidFill>
        </p:spPr>
        <p:txBody>
          <a:bodyPr bIns="198000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a:t>Click on Icon to add picture</a:t>
            </a:r>
            <a:br>
              <a:rPr lang="en-GB" noProof="0"/>
            </a:br>
            <a:r>
              <a:rPr lang="en-GB" noProof="0"/>
              <a:t>Change picture either by</a:t>
            </a:r>
            <a:br>
              <a:rPr lang="en-GB" noProof="0"/>
            </a:br>
            <a:r>
              <a:rPr lang="en-GB" noProof="0"/>
              <a:t>right mouse click on picture + „change picture“ </a:t>
            </a:r>
            <a:br>
              <a:rPr lang="en-GB" noProof="0"/>
            </a:br>
            <a:r>
              <a:rPr lang="en-GB" noProof="0"/>
              <a:t>or by deleting picture + resetting slide</a:t>
            </a:r>
          </a:p>
        </p:txBody>
      </p:sp>
      <p:sp>
        <p:nvSpPr>
          <p:cNvPr id="8" name="Date Placeholder 7"/>
          <p:cNvSpPr>
            <a:spLocks noGrp="1"/>
          </p:cNvSpPr>
          <p:nvPr>
            <p:ph type="dt" sz="half" idx="18"/>
          </p:nvPr>
        </p:nvSpPr>
        <p:spPr bwMode="invGray"/>
        <p:txBody>
          <a:bodyPr/>
          <a:lstStyle/>
          <a:p>
            <a:fld id="{B5CB8422-2CBD-43EC-AF21-8B33A2ACAA82}" type="datetime1">
              <a:rPr lang="en-GB" noProof="0" smtClean="0"/>
              <a:t>24/03/2021</a:t>
            </a:fld>
            <a:endParaRPr lang="en-GB" noProof="0"/>
          </a:p>
        </p:txBody>
      </p:sp>
      <p:sp>
        <p:nvSpPr>
          <p:cNvPr id="9" name="Footer Placeholder 8"/>
          <p:cNvSpPr>
            <a:spLocks noGrp="1"/>
          </p:cNvSpPr>
          <p:nvPr>
            <p:ph type="ftr" sz="quarter" idx="19"/>
          </p:nvPr>
        </p:nvSpPr>
        <p:spPr bwMode="invGray"/>
        <p:txBody>
          <a:bodyPr/>
          <a:lstStyle/>
          <a:p>
            <a:r>
              <a:rPr lang="en-GB" noProof="0"/>
              <a:t>|     Title of the presentation</a:t>
            </a:r>
          </a:p>
        </p:txBody>
      </p:sp>
      <p:sp>
        <p:nvSpPr>
          <p:cNvPr id="10" name="Slide Number Placeholder 9"/>
          <p:cNvSpPr>
            <a:spLocks noGrp="1"/>
          </p:cNvSpPr>
          <p:nvPr>
            <p:ph type="sldNum" sz="quarter" idx="20"/>
          </p:nvPr>
        </p:nvSpPr>
        <p:spPr bwMode="invGray"/>
        <p:txBody>
          <a:bodyPr/>
          <a:lstStyle/>
          <a:p>
            <a:fld id="{A74CE0EA-F3B5-4684-BA10-C594598FDB9C}" type="slidenum">
              <a:rPr lang="en-GB" noProof="0" smtClean="0"/>
              <a:pPr/>
              <a:t>‹#›</a:t>
            </a:fld>
            <a:endParaRPr lang="en-GB" noProof="0"/>
          </a:p>
        </p:txBody>
      </p:sp>
      <p:sp>
        <p:nvSpPr>
          <p:cNvPr id="23"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5" name="Title 14"/>
          <p:cNvSpPr>
            <a:spLocks noGrp="1"/>
          </p:cNvSpPr>
          <p:nvPr>
            <p:ph type="title"/>
          </p:nvPr>
        </p:nvSpPr>
        <p:spPr bwMode="invGray"/>
        <p:txBody>
          <a:bodyPr/>
          <a:lstStyle/>
          <a:p>
            <a:r>
              <a:rPr lang="en-GB" noProof="0"/>
              <a:t>Click to edit Master title style</a:t>
            </a:r>
          </a:p>
        </p:txBody>
      </p:sp>
      <p:sp>
        <p:nvSpPr>
          <p:cNvPr id="16"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1">
                <a:solidFill>
                  <a:schemeClr val="bg1">
                    <a:lumMod val="50000"/>
                  </a:schemeClr>
                </a:solidFill>
                <a:latin typeface="+mj-lt"/>
              </a:defRPr>
            </a:lvl1pPr>
          </a:lstStyle>
          <a:p>
            <a:pPr lvl="0"/>
            <a:r>
              <a:rPr lang="en-GB" noProof="0"/>
              <a:t>One line Subtitle (optional)</a:t>
            </a:r>
          </a:p>
        </p:txBody>
      </p:sp>
    </p:spTree>
    <p:extLst>
      <p:ext uri="{BB962C8B-B14F-4D97-AF65-F5344CB8AC3E}">
        <p14:creationId xmlns:p14="http://schemas.microsoft.com/office/powerpoint/2010/main" val="37562571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arge Image blue">
    <p:spTree>
      <p:nvGrpSpPr>
        <p:cNvPr id="1" name=""/>
        <p:cNvGrpSpPr/>
        <p:nvPr/>
      </p:nvGrpSpPr>
      <p:grpSpPr>
        <a:xfrm>
          <a:off x="0" y="0"/>
          <a:ext cx="0" cy="0"/>
          <a:chOff x="0" y="0"/>
          <a:chExt cx="0" cy="0"/>
        </a:xfrm>
      </p:grpSpPr>
      <p:sp>
        <p:nvSpPr>
          <p:cNvPr id="6" name="Picture Placeholder 5"/>
          <p:cNvSpPr>
            <a:spLocks noGrp="1"/>
          </p:cNvSpPr>
          <p:nvPr>
            <p:ph type="pic" sz="quarter" idx="17" hasCustomPrompt="1"/>
          </p:nvPr>
        </p:nvSpPr>
        <p:spPr bwMode="invGray">
          <a:xfrm>
            <a:off x="479999" y="1800000"/>
            <a:ext cx="11226364" cy="4237200"/>
          </a:xfrm>
          <a:solidFill>
            <a:schemeClr val="bg1">
              <a:lumMod val="85000"/>
            </a:schemeClr>
          </a:solidFill>
        </p:spPr>
        <p:txBody>
          <a:bodyPr bIns="198000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a:t>Click on Icon to add picture</a:t>
            </a:r>
            <a:br>
              <a:rPr lang="en-GB" noProof="0"/>
            </a:br>
            <a:r>
              <a:rPr lang="en-GB" noProof="0"/>
              <a:t>Change picture either by</a:t>
            </a:r>
            <a:br>
              <a:rPr lang="en-GB" noProof="0"/>
            </a:br>
            <a:r>
              <a:rPr lang="en-GB" noProof="0"/>
              <a:t>right mouse click on picture + „change picture“ </a:t>
            </a:r>
            <a:br>
              <a:rPr lang="en-GB" noProof="0"/>
            </a:br>
            <a:r>
              <a:rPr lang="en-GB" noProof="0"/>
              <a:t>or by deleting picture + resetting slide</a:t>
            </a:r>
          </a:p>
        </p:txBody>
      </p:sp>
      <p:sp>
        <p:nvSpPr>
          <p:cNvPr id="3" name="Date Placeholder 2"/>
          <p:cNvSpPr>
            <a:spLocks noGrp="1"/>
          </p:cNvSpPr>
          <p:nvPr>
            <p:ph type="dt" sz="half" idx="18"/>
          </p:nvPr>
        </p:nvSpPr>
        <p:spPr bwMode="invGray"/>
        <p:txBody>
          <a:bodyPr/>
          <a:lstStyle/>
          <a:p>
            <a:fld id="{6C135116-9A9A-47DA-A114-676E0C1FD8BF}" type="datetime1">
              <a:rPr lang="en-GB" noProof="0" smtClean="0"/>
              <a:t>24/03/2021</a:t>
            </a:fld>
            <a:endParaRPr lang="en-GB" noProof="0"/>
          </a:p>
        </p:txBody>
      </p:sp>
      <p:sp>
        <p:nvSpPr>
          <p:cNvPr id="4" name="Footer Placeholder 3"/>
          <p:cNvSpPr>
            <a:spLocks noGrp="1"/>
          </p:cNvSpPr>
          <p:nvPr>
            <p:ph type="ftr" sz="quarter" idx="19"/>
          </p:nvPr>
        </p:nvSpPr>
        <p:spPr bwMode="invGray"/>
        <p:txBody>
          <a:bodyPr/>
          <a:lstStyle/>
          <a:p>
            <a:r>
              <a:rPr lang="en-GB" noProof="0"/>
              <a:t>|     Title of the presentation</a:t>
            </a:r>
          </a:p>
        </p:txBody>
      </p:sp>
      <p:sp>
        <p:nvSpPr>
          <p:cNvPr id="5" name="Slide Number Placeholder 4"/>
          <p:cNvSpPr>
            <a:spLocks noGrp="1"/>
          </p:cNvSpPr>
          <p:nvPr>
            <p:ph type="sldNum" sz="quarter" idx="20"/>
          </p:nvPr>
        </p:nvSpPr>
        <p:spPr bwMode="invGray"/>
        <p:txBody>
          <a:bodyPr/>
          <a:lstStyle/>
          <a:p>
            <a:fld id="{A74CE0EA-F3B5-4684-BA10-C594598FDB9C}" type="slidenum">
              <a:rPr lang="en-GB" noProof="0" smtClean="0"/>
              <a:pPr/>
              <a:t>‹#›</a:t>
            </a:fld>
            <a:endParaRPr lang="en-GB" noProof="0"/>
          </a:p>
        </p:txBody>
      </p:sp>
      <p:sp>
        <p:nvSpPr>
          <p:cNvPr id="16"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7" name="Title 6"/>
          <p:cNvSpPr>
            <a:spLocks noGrp="1"/>
          </p:cNvSpPr>
          <p:nvPr>
            <p:ph type="title"/>
          </p:nvPr>
        </p:nvSpPr>
        <p:spPr bwMode="invGray"/>
        <p:txBody>
          <a:bodyPr/>
          <a:lstStyle/>
          <a:p>
            <a:r>
              <a:rPr lang="en-GB" noProof="0"/>
              <a:t>Click to edit Master title style</a:t>
            </a:r>
          </a:p>
        </p:txBody>
      </p:sp>
      <p:sp>
        <p:nvSpPr>
          <p:cNvPr id="14"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1">
                <a:solidFill>
                  <a:schemeClr val="bg1">
                    <a:lumMod val="50000"/>
                  </a:schemeClr>
                </a:solidFill>
                <a:latin typeface="+mj-lt"/>
              </a:defRPr>
            </a:lvl1pPr>
          </a:lstStyle>
          <a:p>
            <a:pPr lvl="0"/>
            <a:r>
              <a:rPr lang="en-GB" noProof="0"/>
              <a:t>One line Subtitle (optional)</a:t>
            </a:r>
          </a:p>
        </p:txBody>
      </p:sp>
    </p:spTree>
    <p:extLst>
      <p:ext uri="{BB962C8B-B14F-4D97-AF65-F5344CB8AC3E}">
        <p14:creationId xmlns:p14="http://schemas.microsoft.com/office/powerpoint/2010/main" val="9561948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6" Type="http://schemas.openxmlformats.org/officeDocument/2006/relationships/image" Target="../media/image1.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invGray">
          <a:xfrm>
            <a:off x="479999" y="359999"/>
            <a:ext cx="8160000" cy="720000"/>
          </a:xfrm>
          <a:prstGeom prst="rect">
            <a:avLst/>
          </a:prstGeom>
        </p:spPr>
        <p:txBody>
          <a:bodyPr vert="horz" lIns="18000" tIns="0" rIns="360000" bIns="0" rtlCol="0" anchor="b">
            <a:noAutofit/>
          </a:bodyPr>
          <a:lstStyle/>
          <a:p>
            <a:r>
              <a:rPr lang="en-GB" noProof="0"/>
              <a:t>Click to edit Master title style</a:t>
            </a:r>
          </a:p>
        </p:txBody>
      </p:sp>
      <p:sp>
        <p:nvSpPr>
          <p:cNvPr id="3" name="Text Placeholder 2"/>
          <p:cNvSpPr>
            <a:spLocks noGrp="1"/>
          </p:cNvSpPr>
          <p:nvPr>
            <p:ph type="body" idx="1"/>
          </p:nvPr>
        </p:nvSpPr>
        <p:spPr bwMode="invGray">
          <a:xfrm>
            <a:off x="480000" y="1800000"/>
            <a:ext cx="11232001" cy="4237200"/>
          </a:xfrm>
          <a:prstGeom prst="rect">
            <a:avLst/>
          </a:prstGeom>
        </p:spPr>
        <p:txBody>
          <a:bodyPr vert="horz" lIns="18000" tIns="0" rIns="18000" bIns="0" rtlCol="0">
            <a:noAutofit/>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Sixth level</a:t>
            </a:r>
          </a:p>
        </p:txBody>
      </p:sp>
      <p:sp>
        <p:nvSpPr>
          <p:cNvPr id="4" name="Date Placeholder 3"/>
          <p:cNvSpPr>
            <a:spLocks noGrp="1"/>
          </p:cNvSpPr>
          <p:nvPr>
            <p:ph type="dt" sz="half" idx="2"/>
          </p:nvPr>
        </p:nvSpPr>
        <p:spPr bwMode="invGray">
          <a:xfrm>
            <a:off x="480000" y="6580588"/>
            <a:ext cx="790001" cy="180000"/>
          </a:xfrm>
          <a:prstGeom prst="rect">
            <a:avLst/>
          </a:prstGeom>
        </p:spPr>
        <p:txBody>
          <a:bodyPr vert="horz" lIns="0" tIns="0" rIns="0" bIns="0" rtlCol="0" anchor="t"/>
          <a:lstStyle>
            <a:lvl1pPr algn="l">
              <a:defRPr sz="800">
                <a:solidFill>
                  <a:schemeClr val="tx1"/>
                </a:solidFill>
                <a:latin typeface="+mn-lt"/>
                <a:cs typeface="Times New Roman" panose="02020603050405020304" pitchFamily="18" charset="0"/>
              </a:defRPr>
            </a:lvl1pPr>
          </a:lstStyle>
          <a:p>
            <a:fld id="{CB2A9C5F-569E-41BE-B5E5-7CBFE1B687B2}" type="datetime1">
              <a:rPr lang="en-GB" smtClean="0"/>
              <a:pPr/>
              <a:t>24/03/2021</a:t>
            </a:fld>
            <a:endParaRPr lang="en-GB"/>
          </a:p>
        </p:txBody>
      </p:sp>
      <p:sp>
        <p:nvSpPr>
          <p:cNvPr id="5" name="Footer Placeholder 4"/>
          <p:cNvSpPr>
            <a:spLocks noGrp="1"/>
          </p:cNvSpPr>
          <p:nvPr>
            <p:ph type="ftr" sz="quarter" idx="3"/>
          </p:nvPr>
        </p:nvSpPr>
        <p:spPr bwMode="invGray">
          <a:xfrm>
            <a:off x="1392992" y="6580588"/>
            <a:ext cx="2973268" cy="180000"/>
          </a:xfrm>
          <a:prstGeom prst="rect">
            <a:avLst/>
          </a:prstGeom>
        </p:spPr>
        <p:txBody>
          <a:bodyPr vert="horz" lIns="0" tIns="0" rIns="0" bIns="0" rtlCol="0" anchor="t"/>
          <a:lstStyle>
            <a:lvl1pPr algn="l">
              <a:defRPr sz="800">
                <a:solidFill>
                  <a:schemeClr val="tx1"/>
                </a:solidFill>
                <a:latin typeface="+mn-lt"/>
                <a:cs typeface="Times New Roman" panose="02020603050405020304" pitchFamily="18" charset="0"/>
              </a:defRPr>
            </a:lvl1pPr>
          </a:lstStyle>
          <a:p>
            <a:r>
              <a:rPr lang="en-US"/>
              <a:t>Training: Strengthening real time health services tracking and monitoring in the context of the COVID-19 pandemic</a:t>
            </a:r>
            <a:endParaRPr lang="en-GB"/>
          </a:p>
        </p:txBody>
      </p:sp>
      <p:sp>
        <p:nvSpPr>
          <p:cNvPr id="6" name="Slide Number Placeholder 5"/>
          <p:cNvSpPr>
            <a:spLocks noGrp="1"/>
          </p:cNvSpPr>
          <p:nvPr>
            <p:ph type="sldNum" sz="quarter" idx="4"/>
          </p:nvPr>
        </p:nvSpPr>
        <p:spPr bwMode="invGray">
          <a:xfrm>
            <a:off x="11416433" y="6580588"/>
            <a:ext cx="289931" cy="180000"/>
          </a:xfrm>
          <a:prstGeom prst="rect">
            <a:avLst/>
          </a:prstGeom>
        </p:spPr>
        <p:txBody>
          <a:bodyPr vert="horz" lIns="0" tIns="0" rIns="0" bIns="0" rtlCol="0" anchor="t"/>
          <a:lstStyle>
            <a:lvl1pPr algn="r">
              <a:defRPr sz="800" b="0">
                <a:solidFill>
                  <a:schemeClr val="tx1"/>
                </a:solidFill>
                <a:latin typeface="+mn-lt"/>
                <a:cs typeface="Times New Roman" panose="02020603050405020304" pitchFamily="18" charset="0"/>
              </a:defRPr>
            </a:lvl1pPr>
          </a:lstStyle>
          <a:p>
            <a:fld id="{A74CE0EA-F3B5-4684-BA10-C594598FDB9C}" type="slidenum">
              <a:rPr lang="en-GB" smtClean="0"/>
              <a:pPr/>
              <a:t>‹#›</a:t>
            </a:fld>
            <a:endParaRPr lang="en-GB"/>
          </a:p>
        </p:txBody>
      </p:sp>
      <p:sp>
        <p:nvSpPr>
          <p:cNvPr id="9" name="Rectangle 8"/>
          <p:cNvSpPr/>
          <p:nvPr userDrawn="1"/>
        </p:nvSpPr>
        <p:spPr bwMode="invGray">
          <a:xfrm>
            <a:off x="9735601" y="2128187"/>
            <a:ext cx="1976400" cy="694800"/>
          </a:xfrm>
          <a:prstGeom prst="rect">
            <a:avLst/>
          </a:prstGeom>
          <a:blipFill dpi="0" rotWithShape="1">
            <a:blip r:embed="rId16"/>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a:p>
        </p:txBody>
      </p:sp>
      <p:sp>
        <p:nvSpPr>
          <p:cNvPr id="12" name="Rectangle 11"/>
          <p:cNvSpPr/>
          <p:nvPr userDrawn="1"/>
        </p:nvSpPr>
        <p:spPr bwMode="gray">
          <a:xfrm>
            <a:off x="9735601" y="379578"/>
            <a:ext cx="1976400" cy="694800"/>
          </a:xfrm>
          <a:prstGeom prst="rect">
            <a:avLst/>
          </a:prstGeom>
          <a:blipFill dpi="0" rotWithShape="1">
            <a:blip r:embed="rId17"/>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a:p>
        </p:txBody>
      </p:sp>
    </p:spTree>
    <p:extLst>
      <p:ext uri="{BB962C8B-B14F-4D97-AF65-F5344CB8AC3E}">
        <p14:creationId xmlns:p14="http://schemas.microsoft.com/office/powerpoint/2010/main" val="2388449894"/>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26" r:id="rId12"/>
    <p:sldLayoutId id="2147483719" r:id="rId13"/>
    <p:sldLayoutId id="2147483720" r:id="rId14"/>
  </p:sldLayoutIdLst>
  <p:hf hdr="0"/>
  <p:txStyles>
    <p:titleStyle>
      <a:lvl1pPr algn="l" defTabSz="914400" rtl="0" eaLnBrk="1" latinLnBrk="0" hangingPunct="1">
        <a:lnSpc>
          <a:spcPct val="90000"/>
        </a:lnSpc>
        <a:spcBef>
          <a:spcPct val="0"/>
        </a:spcBef>
        <a:buNone/>
        <a:defRPr sz="2800" b="1" kern="1200">
          <a:solidFill>
            <a:schemeClr val="tx2"/>
          </a:solidFill>
          <a:latin typeface="+mj-lt"/>
          <a:ea typeface="+mj-ea"/>
          <a:cs typeface="+mj-cs"/>
        </a:defRPr>
      </a:lvl1pPr>
    </p:titleStyle>
    <p:bodyStyle>
      <a:lvl1pPr marL="0" indent="0" algn="l" defTabSz="914400" rtl="0" eaLnBrk="1" latinLnBrk="0" hangingPunct="1">
        <a:lnSpc>
          <a:spcPct val="110000"/>
        </a:lnSpc>
        <a:spcBef>
          <a:spcPts val="1000"/>
        </a:spcBef>
        <a:spcAft>
          <a:spcPts val="600"/>
        </a:spcAft>
        <a:buClr>
          <a:schemeClr val="tx1"/>
        </a:buClr>
        <a:buSzPct val="80000"/>
        <a:buFontTx/>
        <a:buNone/>
        <a:defRPr sz="1400" b="0" kern="1200">
          <a:solidFill>
            <a:schemeClr val="tx1"/>
          </a:solidFill>
          <a:latin typeface="+mn-lt"/>
          <a:ea typeface="+mn-ea"/>
          <a:cs typeface="Times New Roman" panose="02020603050405020304" pitchFamily="18" charset="0"/>
        </a:defRPr>
      </a:lvl1pPr>
      <a:lvl2pPr marL="466725"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2pPr>
      <a:lvl3pPr marL="827087"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3pPr>
      <a:lvl4pPr marL="1179513"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tabLst>
          <a:tab pos="1074738" algn="l"/>
        </a:tabLst>
        <a:defRPr sz="1400" kern="1200">
          <a:solidFill>
            <a:schemeClr val="tx1"/>
          </a:solidFill>
          <a:latin typeface="+mn-lt"/>
          <a:ea typeface="+mn-ea"/>
          <a:cs typeface="+mn-cs"/>
        </a:defRPr>
      </a:lvl4pPr>
      <a:lvl5pPr marL="1616075" indent="-358775"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5pPr>
      <a:lvl6pPr marL="2062163" indent="-358775" algn="l" defTabSz="914400" rtl="0" eaLnBrk="1" latinLnBrk="0" hangingPunct="1">
        <a:lnSpc>
          <a:spcPct val="90000"/>
        </a:lnSpc>
        <a:spcBef>
          <a:spcPts val="500"/>
        </a:spcBef>
        <a:buClr>
          <a:schemeClr val="tx1"/>
        </a:buClr>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131" userDrawn="1">
          <p15:clr>
            <a:srgbClr val="F26B43"/>
          </p15:clr>
        </p15:guide>
        <p15:guide id="2" orient="horz" pos="3809" userDrawn="1">
          <p15:clr>
            <a:srgbClr val="F26B43"/>
          </p15:clr>
        </p15:guide>
        <p15:guide id="3" pos="3840" userDrawn="1">
          <p15:clr>
            <a:srgbClr val="F26B43"/>
          </p15:clr>
        </p15:guide>
        <p15:guide id="4" pos="302" userDrawn="1">
          <p15:clr>
            <a:srgbClr val="F26B43"/>
          </p15:clr>
        </p15:guide>
        <p15:guide id="5" pos="7379" userDrawn="1">
          <p15:clr>
            <a:srgbClr val="F26B43"/>
          </p15:clr>
        </p15:guide>
        <p15:guide id="6" pos="3761" userDrawn="1">
          <p15:clr>
            <a:srgbClr val="F26B43"/>
          </p15:clr>
        </p15:guide>
        <p15:guide id="7" pos="3919"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074A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invGray">
          <a:xfrm>
            <a:off x="479999" y="359999"/>
            <a:ext cx="8160000" cy="720000"/>
          </a:xfrm>
          <a:prstGeom prst="rect">
            <a:avLst/>
          </a:prstGeom>
        </p:spPr>
        <p:txBody>
          <a:bodyPr vert="horz" lIns="18000" tIns="0" rIns="360000" bIns="0" rtlCol="0" anchor="b">
            <a:noAutofit/>
          </a:bodyPr>
          <a:lstStyle/>
          <a:p>
            <a:r>
              <a:rPr lang="en-GB" noProof="0"/>
              <a:t>Click to edit Master title style</a:t>
            </a:r>
          </a:p>
        </p:txBody>
      </p:sp>
      <p:sp>
        <p:nvSpPr>
          <p:cNvPr id="3" name="Text Placeholder 2"/>
          <p:cNvSpPr>
            <a:spLocks noGrp="1"/>
          </p:cNvSpPr>
          <p:nvPr>
            <p:ph type="body" idx="1"/>
          </p:nvPr>
        </p:nvSpPr>
        <p:spPr bwMode="invGray">
          <a:xfrm>
            <a:off x="480000" y="1800000"/>
            <a:ext cx="11232001" cy="4237200"/>
          </a:xfrm>
          <a:prstGeom prst="rect">
            <a:avLst/>
          </a:prstGeom>
        </p:spPr>
        <p:txBody>
          <a:bodyPr vert="horz" lIns="18000" tIns="0" rIns="18000" bIns="0" rtlCol="0">
            <a:noAutofit/>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Sixth level</a:t>
            </a:r>
          </a:p>
        </p:txBody>
      </p:sp>
      <p:sp>
        <p:nvSpPr>
          <p:cNvPr id="4" name="Date Placeholder 3"/>
          <p:cNvSpPr>
            <a:spLocks noGrp="1"/>
          </p:cNvSpPr>
          <p:nvPr>
            <p:ph type="dt" sz="half" idx="2"/>
          </p:nvPr>
        </p:nvSpPr>
        <p:spPr bwMode="invGray">
          <a:xfrm>
            <a:off x="480000" y="6580588"/>
            <a:ext cx="790001" cy="180000"/>
          </a:xfrm>
          <a:prstGeom prst="rect">
            <a:avLst/>
          </a:prstGeom>
        </p:spPr>
        <p:txBody>
          <a:bodyPr vert="horz" lIns="0" tIns="0" rIns="0" bIns="0" rtlCol="0" anchor="t"/>
          <a:lstStyle>
            <a:lvl1pPr algn="l">
              <a:defRPr sz="800">
                <a:solidFill>
                  <a:schemeClr val="bg2"/>
                </a:solidFill>
                <a:latin typeface="+mn-lt"/>
                <a:cs typeface="Times New Roman" panose="02020603050405020304" pitchFamily="18" charset="0"/>
              </a:defRPr>
            </a:lvl1pPr>
          </a:lstStyle>
          <a:p>
            <a:fld id="{CB2A9C5F-569E-41BE-B5E5-7CBFE1B687B2}" type="datetime1">
              <a:rPr lang="en-GB" noProof="0" smtClean="0"/>
              <a:t>24/03/2021</a:t>
            </a:fld>
            <a:endParaRPr lang="en-GB" noProof="0"/>
          </a:p>
        </p:txBody>
      </p:sp>
      <p:sp>
        <p:nvSpPr>
          <p:cNvPr id="5" name="Footer Placeholder 4"/>
          <p:cNvSpPr>
            <a:spLocks noGrp="1"/>
          </p:cNvSpPr>
          <p:nvPr>
            <p:ph type="ftr" sz="quarter" idx="3"/>
          </p:nvPr>
        </p:nvSpPr>
        <p:spPr bwMode="invGray">
          <a:xfrm>
            <a:off x="1392992" y="6580588"/>
            <a:ext cx="2264608" cy="180000"/>
          </a:xfrm>
          <a:prstGeom prst="rect">
            <a:avLst/>
          </a:prstGeom>
        </p:spPr>
        <p:txBody>
          <a:bodyPr vert="horz" lIns="0" tIns="0" rIns="0" bIns="0" rtlCol="0" anchor="t"/>
          <a:lstStyle>
            <a:lvl1pPr algn="l">
              <a:defRPr sz="800">
                <a:solidFill>
                  <a:schemeClr val="bg2"/>
                </a:solidFill>
                <a:latin typeface="+mn-lt"/>
                <a:cs typeface="Times New Roman" panose="02020603050405020304" pitchFamily="18" charset="0"/>
              </a:defRPr>
            </a:lvl1pPr>
          </a:lstStyle>
          <a:p>
            <a:r>
              <a:rPr lang="en-GB" noProof="0"/>
              <a:t>|     Title of the presentation</a:t>
            </a:r>
          </a:p>
        </p:txBody>
      </p:sp>
      <p:sp>
        <p:nvSpPr>
          <p:cNvPr id="6" name="Slide Number Placeholder 5"/>
          <p:cNvSpPr>
            <a:spLocks noGrp="1"/>
          </p:cNvSpPr>
          <p:nvPr>
            <p:ph type="sldNum" sz="quarter" idx="4"/>
          </p:nvPr>
        </p:nvSpPr>
        <p:spPr bwMode="invGray">
          <a:xfrm>
            <a:off x="11416433" y="6580588"/>
            <a:ext cx="289931" cy="180000"/>
          </a:xfrm>
          <a:prstGeom prst="rect">
            <a:avLst/>
          </a:prstGeom>
        </p:spPr>
        <p:txBody>
          <a:bodyPr vert="horz" lIns="0" tIns="0" rIns="0" bIns="0" rtlCol="0" anchor="t"/>
          <a:lstStyle>
            <a:lvl1pPr algn="r">
              <a:defRPr sz="800" b="0">
                <a:solidFill>
                  <a:schemeClr val="bg2"/>
                </a:solidFill>
                <a:latin typeface="+mn-lt"/>
                <a:cs typeface="Times New Roman" panose="02020603050405020304" pitchFamily="18" charset="0"/>
              </a:defRPr>
            </a:lvl1pPr>
          </a:lstStyle>
          <a:p>
            <a:fld id="{A74CE0EA-F3B5-4684-BA10-C594598FDB9C}" type="slidenum">
              <a:rPr lang="en-GB" noProof="0" smtClean="0"/>
              <a:pPr/>
              <a:t>‹#›</a:t>
            </a:fld>
            <a:endParaRPr lang="en-GB" noProof="0"/>
          </a:p>
        </p:txBody>
      </p:sp>
      <p:sp>
        <p:nvSpPr>
          <p:cNvPr id="9" name="Rectangle 8"/>
          <p:cNvSpPr/>
          <p:nvPr userDrawn="1"/>
        </p:nvSpPr>
        <p:spPr bwMode="invGray">
          <a:xfrm>
            <a:off x="9735601" y="371958"/>
            <a:ext cx="1976400" cy="694800"/>
          </a:xfrm>
          <a:prstGeom prst="rect">
            <a:avLst/>
          </a:prstGeom>
          <a:blipFill dpi="0" rotWithShape="1">
            <a:blip r:embed="rId16"/>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a:p>
        </p:txBody>
      </p:sp>
    </p:spTree>
    <p:extLst>
      <p:ext uri="{BB962C8B-B14F-4D97-AF65-F5344CB8AC3E}">
        <p14:creationId xmlns:p14="http://schemas.microsoft.com/office/powerpoint/2010/main" val="4222249777"/>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 id="2147483739" r:id="rId12"/>
    <p:sldLayoutId id="2147483740" r:id="rId13"/>
    <p:sldLayoutId id="2147483741" r:id="rId14"/>
  </p:sldLayoutIdLst>
  <p:hf hdr="0"/>
  <p:txStyles>
    <p:titleStyle>
      <a:lvl1pPr algn="l" defTabSz="914400" rtl="0" eaLnBrk="1" latinLnBrk="0" hangingPunct="1">
        <a:lnSpc>
          <a:spcPct val="90000"/>
        </a:lnSpc>
        <a:spcBef>
          <a:spcPct val="0"/>
        </a:spcBef>
        <a:buNone/>
        <a:defRPr sz="2800" b="1" kern="1200">
          <a:solidFill>
            <a:schemeClr val="bg2"/>
          </a:solidFill>
          <a:latin typeface="+mj-lt"/>
          <a:ea typeface="+mj-ea"/>
          <a:cs typeface="+mj-cs"/>
        </a:defRPr>
      </a:lvl1pPr>
    </p:titleStyle>
    <p:bodyStyle>
      <a:lvl1pPr marL="0" indent="0" algn="l" defTabSz="914400" rtl="0" eaLnBrk="1" latinLnBrk="0" hangingPunct="1">
        <a:lnSpc>
          <a:spcPct val="110000"/>
        </a:lnSpc>
        <a:spcBef>
          <a:spcPts val="1000"/>
        </a:spcBef>
        <a:spcAft>
          <a:spcPts val="600"/>
        </a:spcAft>
        <a:buClr>
          <a:schemeClr val="bg1"/>
        </a:buClr>
        <a:buSzPct val="80000"/>
        <a:buFontTx/>
        <a:buNone/>
        <a:defRPr sz="1400" b="0" kern="1200">
          <a:solidFill>
            <a:schemeClr val="bg1"/>
          </a:solidFill>
          <a:latin typeface="+mn-lt"/>
          <a:ea typeface="+mn-ea"/>
          <a:cs typeface="Times New Roman" panose="02020603050405020304" pitchFamily="18" charset="0"/>
        </a:defRPr>
      </a:lvl1pPr>
      <a:lvl2pPr marL="466725" indent="-285750" algn="l" defTabSz="914400" rtl="0" eaLnBrk="1" latinLnBrk="0" hangingPunct="1">
        <a:lnSpc>
          <a:spcPct val="110000"/>
        </a:lnSpc>
        <a:spcBef>
          <a:spcPts val="500"/>
        </a:spcBef>
        <a:spcAft>
          <a:spcPts val="600"/>
        </a:spcAft>
        <a:buClr>
          <a:schemeClr val="bg1"/>
        </a:buClr>
        <a:buSzPct val="100000"/>
        <a:buFont typeface="Arial" panose="020B0604020202020204" pitchFamily="34" charset="0"/>
        <a:buChar char="•"/>
        <a:defRPr sz="1400" kern="1200">
          <a:solidFill>
            <a:schemeClr val="bg1"/>
          </a:solidFill>
          <a:latin typeface="+mn-lt"/>
          <a:ea typeface="+mn-ea"/>
          <a:cs typeface="+mn-cs"/>
        </a:defRPr>
      </a:lvl2pPr>
      <a:lvl3pPr marL="827087" indent="-285750" algn="l" defTabSz="914400" rtl="0" eaLnBrk="1" latinLnBrk="0" hangingPunct="1">
        <a:lnSpc>
          <a:spcPct val="110000"/>
        </a:lnSpc>
        <a:spcBef>
          <a:spcPts val="500"/>
        </a:spcBef>
        <a:spcAft>
          <a:spcPts val="600"/>
        </a:spcAft>
        <a:buClr>
          <a:schemeClr val="bg1"/>
        </a:buClr>
        <a:buSzPct val="100000"/>
        <a:buFont typeface="Arial" panose="020B0604020202020204" pitchFamily="34" charset="0"/>
        <a:buChar char="•"/>
        <a:defRPr sz="1400" kern="1200">
          <a:solidFill>
            <a:schemeClr val="bg1"/>
          </a:solidFill>
          <a:latin typeface="+mn-lt"/>
          <a:ea typeface="+mn-ea"/>
          <a:cs typeface="+mn-cs"/>
        </a:defRPr>
      </a:lvl3pPr>
      <a:lvl4pPr marL="1179513" indent="-285750" algn="l" defTabSz="914400" rtl="0" eaLnBrk="1" latinLnBrk="0" hangingPunct="1">
        <a:lnSpc>
          <a:spcPct val="110000"/>
        </a:lnSpc>
        <a:spcBef>
          <a:spcPts val="500"/>
        </a:spcBef>
        <a:spcAft>
          <a:spcPts val="600"/>
        </a:spcAft>
        <a:buClr>
          <a:schemeClr val="bg1"/>
        </a:buClr>
        <a:buSzPct val="100000"/>
        <a:buFont typeface="Arial" panose="020B0604020202020204" pitchFamily="34" charset="0"/>
        <a:buChar char="•"/>
        <a:tabLst>
          <a:tab pos="1074738" algn="l"/>
        </a:tabLst>
        <a:defRPr sz="1400" kern="1200">
          <a:solidFill>
            <a:schemeClr val="bg1"/>
          </a:solidFill>
          <a:latin typeface="+mn-lt"/>
          <a:ea typeface="+mn-ea"/>
          <a:cs typeface="+mn-cs"/>
        </a:defRPr>
      </a:lvl4pPr>
      <a:lvl5pPr marL="1616075" indent="-358775" algn="l" defTabSz="914400" rtl="0" eaLnBrk="1" latinLnBrk="0" hangingPunct="1">
        <a:lnSpc>
          <a:spcPct val="110000"/>
        </a:lnSpc>
        <a:spcBef>
          <a:spcPts val="500"/>
        </a:spcBef>
        <a:spcAft>
          <a:spcPts val="600"/>
        </a:spcAft>
        <a:buClr>
          <a:schemeClr val="bg1"/>
        </a:buClr>
        <a:buSzPct val="100000"/>
        <a:buFont typeface="Arial" panose="020B0604020202020204" pitchFamily="34" charset="0"/>
        <a:buChar char="•"/>
        <a:defRPr sz="1400" kern="1200">
          <a:solidFill>
            <a:schemeClr val="bg1"/>
          </a:solidFill>
          <a:latin typeface="+mn-lt"/>
          <a:ea typeface="+mn-ea"/>
          <a:cs typeface="+mn-cs"/>
        </a:defRPr>
      </a:lvl5pPr>
      <a:lvl6pPr marL="2062163" indent="-358775" algn="l" defTabSz="914400" rtl="0" eaLnBrk="1" latinLnBrk="0" hangingPunct="1">
        <a:lnSpc>
          <a:spcPct val="90000"/>
        </a:lnSpc>
        <a:spcBef>
          <a:spcPts val="500"/>
        </a:spcBef>
        <a:buClr>
          <a:schemeClr val="bg1"/>
        </a:buClr>
        <a:buFont typeface="Arial" panose="020B0604020202020204" pitchFamily="34" charset="0"/>
        <a:buChar char="•"/>
        <a:defRPr sz="1400" kern="1200">
          <a:solidFill>
            <a:schemeClr val="bg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131">
          <p15:clr>
            <a:srgbClr val="F26B43"/>
          </p15:clr>
        </p15:guide>
        <p15:guide id="2" orient="horz" pos="3809">
          <p15:clr>
            <a:srgbClr val="F26B43"/>
          </p15:clr>
        </p15:guide>
        <p15:guide id="3" pos="3840">
          <p15:clr>
            <a:srgbClr val="F26B43"/>
          </p15:clr>
        </p15:guide>
        <p15:guide id="4" pos="302">
          <p15:clr>
            <a:srgbClr val="F26B43"/>
          </p15:clr>
        </p15:guide>
        <p15:guide id="5" pos="7379">
          <p15:clr>
            <a:srgbClr val="F26B43"/>
          </p15:clr>
        </p15:guide>
        <p15:guide id="6" pos="3761">
          <p15:clr>
            <a:srgbClr val="F26B43"/>
          </p15:clr>
        </p15:guide>
        <p15:guide id="7" pos="3919">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8.xml.rels><?xml version="1.0" encoding="UTF-8" standalone="yes"?>
<Relationships xmlns="http://schemas.openxmlformats.org/package/2006/relationships"><Relationship Id="rId3" Type="http://schemas.openxmlformats.org/officeDocument/2006/relationships/comments" Target="../comments/comment3.xml"/><Relationship Id="rId2" Type="http://schemas.openxmlformats.org/officeDocument/2006/relationships/image" Target="../media/image18.jpe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13"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diagramColors" Target="../diagrams/colors1.xml"/><Relationship Id="rId12"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diagramQuickStyle" Target="../diagrams/quickStyle1.xml"/><Relationship Id="rId11" Type="http://schemas.openxmlformats.org/officeDocument/2006/relationships/image" Target="../media/image7.svg"/><Relationship Id="rId5" Type="http://schemas.openxmlformats.org/officeDocument/2006/relationships/diagramLayout" Target="../diagrams/layout1.xml"/><Relationship Id="rId15" Type="http://schemas.openxmlformats.org/officeDocument/2006/relationships/image" Target="../media/image11.svg"/><Relationship Id="rId10" Type="http://schemas.openxmlformats.org/officeDocument/2006/relationships/image" Target="../media/image6.png"/><Relationship Id="rId4" Type="http://schemas.openxmlformats.org/officeDocument/2006/relationships/diagramData" Target="../diagrams/data1.xml"/><Relationship Id="rId9" Type="http://schemas.openxmlformats.org/officeDocument/2006/relationships/image" Target="../media/image5.png"/><Relationship Id="rId14" Type="http://schemas.openxmlformats.org/officeDocument/2006/relationships/image" Target="../media/image10.png"/></Relationships>
</file>

<file path=ppt/slides/_rels/slide5.xml.rels><?xml version="1.0" encoding="UTF-8" standalone="yes"?>
<Relationships xmlns="http://schemas.openxmlformats.org/package/2006/relationships"><Relationship Id="rId2" Type="http://schemas.openxmlformats.org/officeDocument/2006/relationships/comments" Target="../comments/comment2.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5"/>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t="13825" b="13825"/>
          <a:stretch/>
        </p:blipFill>
        <p:spPr>
          <a:xfrm>
            <a:off x="0" y="0"/>
            <a:ext cx="12192000" cy="6858000"/>
          </a:xfrm>
        </p:spPr>
      </p:pic>
      <p:sp>
        <p:nvSpPr>
          <p:cNvPr id="10" name="Subtitle 9"/>
          <p:cNvSpPr>
            <a:spLocks noGrp="1"/>
          </p:cNvSpPr>
          <p:nvPr>
            <p:ph type="subTitle" idx="1"/>
          </p:nvPr>
        </p:nvSpPr>
        <p:spPr/>
        <p:txBody>
          <a:bodyPr/>
          <a:lstStyle/>
          <a:p>
            <a:r>
              <a:rPr lang="en-GB"/>
              <a:t>Strengthening real-time health services tracking and monitoring in the context of the COVID-19 pandemic</a:t>
            </a:r>
          </a:p>
        </p:txBody>
      </p:sp>
      <p:sp>
        <p:nvSpPr>
          <p:cNvPr id="9" name="Title 8"/>
          <p:cNvSpPr>
            <a:spLocks noGrp="1"/>
          </p:cNvSpPr>
          <p:nvPr>
            <p:ph type="ctrTitle"/>
          </p:nvPr>
        </p:nvSpPr>
        <p:spPr>
          <a:xfrm>
            <a:off x="0" y="151875"/>
            <a:ext cx="8772041" cy="1119158"/>
          </a:xfrm>
        </p:spPr>
        <p:txBody>
          <a:bodyPr/>
          <a:lstStyle/>
          <a:p>
            <a:r>
              <a:rPr lang="en-US">
                <a:latin typeface="Segoe UI" panose="020B0502040204020203" pitchFamily="34" charset="0"/>
                <a:cs typeface="Segoe UI" panose="020B0502040204020203" pitchFamily="34" charset="0"/>
              </a:rPr>
              <a:t>Frontline service readiness assessments</a:t>
            </a:r>
            <a:endParaRPr lang="en-GB">
              <a:solidFill>
                <a:schemeClr val="tx2"/>
              </a:solidFill>
            </a:endParaRPr>
          </a:p>
        </p:txBody>
      </p:sp>
      <p:sp>
        <p:nvSpPr>
          <p:cNvPr id="13" name="Text Placeholder 12"/>
          <p:cNvSpPr>
            <a:spLocks noGrp="1"/>
          </p:cNvSpPr>
          <p:nvPr>
            <p:ph type="body" sz="quarter" idx="10"/>
          </p:nvPr>
        </p:nvSpPr>
        <p:spPr>
          <a:xfrm>
            <a:off x="479999" y="5778319"/>
            <a:ext cx="5971600" cy="247650"/>
          </a:xfrm>
        </p:spPr>
        <p:txBody>
          <a:bodyPr/>
          <a:lstStyle/>
          <a:p>
            <a:r>
              <a:rPr lang="en-GB" sz="1050" b="1"/>
              <a:t>27 November 2020</a:t>
            </a:r>
            <a:endParaRPr lang="en-GB" sz="1050" b="1" i="1">
              <a:solidFill>
                <a:srgbClr val="FF0000"/>
              </a:solidFill>
            </a:endParaRPr>
          </a:p>
        </p:txBody>
      </p:sp>
      <p:sp>
        <p:nvSpPr>
          <p:cNvPr id="17" name="Text Placeholder 16"/>
          <p:cNvSpPr>
            <a:spLocks noGrp="1"/>
          </p:cNvSpPr>
          <p:nvPr>
            <p:ph type="body" sz="quarter" idx="16"/>
          </p:nvPr>
        </p:nvSpPr>
        <p:spPr/>
        <p:txBody>
          <a:bodyPr/>
          <a:lstStyle/>
          <a:p>
            <a:endParaRPr lang="en-GB"/>
          </a:p>
        </p:txBody>
      </p:sp>
      <p:sp>
        <p:nvSpPr>
          <p:cNvPr id="2" name="Text Placeholder 1"/>
          <p:cNvSpPr>
            <a:spLocks noGrp="1"/>
          </p:cNvSpPr>
          <p:nvPr>
            <p:ph type="body" sz="quarter" idx="15"/>
          </p:nvPr>
        </p:nvSpPr>
        <p:spPr>
          <a:xfrm>
            <a:off x="479999" y="5440855"/>
            <a:ext cx="11211172" cy="288000"/>
          </a:xfrm>
        </p:spPr>
        <p:txBody>
          <a:bodyPr/>
          <a:lstStyle/>
          <a:p>
            <a:r>
              <a:rPr lang="en-GB" b="1"/>
              <a:t>Overview and implementation guidance, working </a:t>
            </a:r>
            <a:r>
              <a:rPr lang="en-GB" b="1" err="1"/>
              <a:t>slideset</a:t>
            </a:r>
            <a:endParaRPr lang="en-GB" b="1"/>
          </a:p>
        </p:txBody>
      </p:sp>
      <p:sp>
        <p:nvSpPr>
          <p:cNvPr id="3" name="Picture Placeholder 2"/>
          <p:cNvSpPr>
            <a:spLocks noGrp="1"/>
          </p:cNvSpPr>
          <p:nvPr>
            <p:ph type="pic" sz="quarter" idx="22"/>
          </p:nvPr>
        </p:nvSpPr>
        <p:spPr/>
      </p:sp>
    </p:spTree>
    <p:extLst>
      <p:ext uri="{BB962C8B-B14F-4D97-AF65-F5344CB8AC3E}">
        <p14:creationId xmlns:p14="http://schemas.microsoft.com/office/powerpoint/2010/main" val="35240554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6F8D7F62-D50B-4F52-9D51-D0458C83B4A0}"/>
              </a:ext>
            </a:extLst>
          </p:cNvPr>
          <p:cNvSpPr>
            <a:spLocks noGrp="1"/>
          </p:cNvSpPr>
          <p:nvPr>
            <p:ph idx="1"/>
          </p:nvPr>
        </p:nvSpPr>
        <p:spPr>
          <a:xfrm>
            <a:off x="483022" y="1980000"/>
            <a:ext cx="11232001" cy="3325315"/>
          </a:xfrm>
        </p:spPr>
        <p:txBody>
          <a:bodyPr vert="horz" lIns="18000" tIns="0" rIns="18000" bIns="0" rtlCol="0" anchor="t">
            <a:noAutofit/>
          </a:bodyPr>
          <a:lstStyle/>
          <a:p>
            <a:pPr lvl="1" indent="0">
              <a:lnSpc>
                <a:spcPct val="100000"/>
              </a:lnSpc>
              <a:buNone/>
            </a:pPr>
            <a:r>
              <a:rPr lang="en-US" sz="1800" b="1" dirty="0"/>
              <a:t>Step 2</a:t>
            </a:r>
            <a:r>
              <a:rPr lang="en-US" sz="1800" b="1" dirty="0">
                <a:ea typeface="+mn-lt"/>
                <a:cs typeface="+mn-lt"/>
              </a:rPr>
              <a:t>:</a:t>
            </a:r>
            <a:r>
              <a:rPr lang="en-US" sz="1800" dirty="0">
                <a:ea typeface="+mn-lt"/>
                <a:cs typeface="+mn-lt"/>
              </a:rPr>
              <a:t> </a:t>
            </a:r>
            <a:r>
              <a:rPr lang="en-US" sz="1800" b="1" dirty="0">
                <a:ea typeface="+mn-lt"/>
                <a:cs typeface="+mn-lt"/>
              </a:rPr>
              <a:t>Determine sampling domains and strata</a:t>
            </a:r>
            <a:endParaRPr lang="en-US" sz="1800" dirty="0">
              <a:ea typeface="+mn-lt"/>
              <a:cs typeface="+mn-lt"/>
            </a:endParaRPr>
          </a:p>
          <a:p>
            <a:pPr lvl="1" indent="0">
              <a:lnSpc>
                <a:spcPct val="100000"/>
              </a:lnSpc>
              <a:buNone/>
            </a:pPr>
            <a:r>
              <a:rPr lang="en-US" sz="1800" dirty="0"/>
              <a:t>Identify the key sampling domains for analysis. These may include identifying:</a:t>
            </a:r>
            <a:endParaRPr lang="en-US" sz="1800" dirty="0">
              <a:cs typeface="Arial"/>
            </a:endParaRPr>
          </a:p>
          <a:p>
            <a:pPr marL="1112520" lvl="2">
              <a:lnSpc>
                <a:spcPct val="100000"/>
              </a:lnSpc>
              <a:spcBef>
                <a:spcPts val="600"/>
              </a:spcBef>
            </a:pPr>
            <a:r>
              <a:rPr lang="en-US" sz="1800" dirty="0"/>
              <a:t>Managing authority: public or private</a:t>
            </a:r>
            <a:endParaRPr lang="en-US" sz="1800" dirty="0">
              <a:cs typeface="Arial"/>
            </a:endParaRPr>
          </a:p>
          <a:p>
            <a:pPr marL="1112520" lvl="2">
              <a:lnSpc>
                <a:spcPct val="100000"/>
              </a:lnSpc>
              <a:spcBef>
                <a:spcPts val="600"/>
              </a:spcBef>
            </a:pPr>
            <a:r>
              <a:rPr lang="en-US" sz="1800" dirty="0"/>
              <a:t>Type of facility: hospitals, primary care facilities, long-term care facilities, etc.</a:t>
            </a:r>
            <a:endParaRPr lang="en-US" sz="1800" dirty="0">
              <a:cs typeface="Arial"/>
            </a:endParaRPr>
          </a:p>
          <a:p>
            <a:pPr marL="1112520" lvl="2">
              <a:lnSpc>
                <a:spcPct val="100000"/>
              </a:lnSpc>
              <a:spcBef>
                <a:spcPts val="600"/>
              </a:spcBef>
            </a:pPr>
            <a:r>
              <a:rPr lang="en-US" sz="1800" dirty="0"/>
              <a:t>Type of residential area: rural or urban</a:t>
            </a:r>
          </a:p>
          <a:p>
            <a:pPr marL="1112520" lvl="2">
              <a:lnSpc>
                <a:spcPct val="100000"/>
              </a:lnSpc>
              <a:spcBef>
                <a:spcPts val="600"/>
              </a:spcBef>
            </a:pPr>
            <a:r>
              <a:rPr lang="en-US" sz="1800" dirty="0"/>
              <a:t>Select administrative units by COVID-19 transmission status: regions more greatly affected by COVID-19</a:t>
            </a:r>
            <a:endParaRPr lang="en-US" sz="1800" dirty="0">
              <a:cs typeface="Arial"/>
            </a:endParaRPr>
          </a:p>
          <a:p>
            <a:pPr marL="1112520" lvl="2">
              <a:lnSpc>
                <a:spcPct val="100000"/>
              </a:lnSpc>
              <a:spcBef>
                <a:spcPts val="600"/>
              </a:spcBef>
            </a:pPr>
            <a:endParaRPr lang="en-US" sz="1800" dirty="0">
              <a:cs typeface="Arial"/>
            </a:endParaRPr>
          </a:p>
          <a:p>
            <a:pPr marL="1055370" lvl="2" indent="-228600">
              <a:lnSpc>
                <a:spcPct val="100000"/>
              </a:lnSpc>
              <a:spcAft>
                <a:spcPts val="0"/>
              </a:spcAft>
              <a:buFont typeface="+mj-lt"/>
              <a:buAutoNum type="arabicPeriod"/>
            </a:pPr>
            <a:endParaRPr lang="en-US" sz="1800" dirty="0">
              <a:cs typeface="Arial"/>
            </a:endParaRPr>
          </a:p>
        </p:txBody>
      </p:sp>
      <p:sp>
        <p:nvSpPr>
          <p:cNvPr id="5" name="Text Placeholder 4">
            <a:extLst>
              <a:ext uri="{FF2B5EF4-FFF2-40B4-BE49-F238E27FC236}">
                <a16:creationId xmlns:a16="http://schemas.microsoft.com/office/drawing/2014/main" id="{F3F52E3A-BE63-4081-BECD-4DBB23E5C9B0}"/>
              </a:ext>
            </a:extLst>
          </p:cNvPr>
          <p:cNvSpPr>
            <a:spLocks noGrp="1"/>
          </p:cNvSpPr>
          <p:nvPr>
            <p:ph type="body" sz="quarter" idx="13"/>
          </p:nvPr>
        </p:nvSpPr>
        <p:spPr>
          <a:xfrm>
            <a:off x="479999" y="733076"/>
            <a:ext cx="8160000" cy="288925"/>
          </a:xfrm>
        </p:spPr>
        <p:txBody>
          <a:bodyPr>
            <a:normAutofit/>
          </a:bodyPr>
          <a:lstStyle/>
          <a:p>
            <a:endParaRPr lang="en-US">
              <a:ea typeface="Ebrima"/>
            </a:endParaRPr>
          </a:p>
        </p:txBody>
      </p:sp>
      <p:sp>
        <p:nvSpPr>
          <p:cNvPr id="2" name="Date Placeholder 1">
            <a:extLst>
              <a:ext uri="{FF2B5EF4-FFF2-40B4-BE49-F238E27FC236}">
                <a16:creationId xmlns:a16="http://schemas.microsoft.com/office/drawing/2014/main" id="{2ABC456C-25EA-4DA8-B6BE-89A08DE4D757}"/>
              </a:ext>
            </a:extLst>
          </p:cNvPr>
          <p:cNvSpPr>
            <a:spLocks noGrp="1"/>
          </p:cNvSpPr>
          <p:nvPr>
            <p:ph type="dt" sz="half" idx="14"/>
          </p:nvPr>
        </p:nvSpPr>
        <p:spPr/>
        <p:txBody>
          <a:bodyPr/>
          <a:lstStyle/>
          <a:p>
            <a:fld id="{AD0CC27D-0020-48D4-9B6C-9E6EA0640D93}" type="datetime1">
              <a:rPr lang="en-GB" smtClean="0"/>
              <a:pPr/>
              <a:t>24/03/2021</a:t>
            </a:fld>
            <a:endParaRPr lang="en-GB"/>
          </a:p>
        </p:txBody>
      </p:sp>
      <p:sp>
        <p:nvSpPr>
          <p:cNvPr id="3" name="Footer Placeholder 2">
            <a:extLst>
              <a:ext uri="{FF2B5EF4-FFF2-40B4-BE49-F238E27FC236}">
                <a16:creationId xmlns:a16="http://schemas.microsoft.com/office/drawing/2014/main" id="{BD05C65A-6EEB-4291-963E-26562E8D2A8B}"/>
              </a:ext>
            </a:extLst>
          </p:cNvPr>
          <p:cNvSpPr>
            <a:spLocks noGrp="1"/>
          </p:cNvSpPr>
          <p:nvPr>
            <p:ph type="ftr" sz="quarter" idx="15"/>
          </p:nvPr>
        </p:nvSpPr>
        <p:spPr/>
        <p:txBody>
          <a:bodyPr/>
          <a:lstStyle/>
          <a:p>
            <a:r>
              <a:rPr lang="en-GB" noProof="0"/>
              <a:t>|     Title of the presentation</a:t>
            </a:r>
          </a:p>
        </p:txBody>
      </p:sp>
      <p:sp>
        <p:nvSpPr>
          <p:cNvPr id="4" name="Slide Number Placeholder 3">
            <a:extLst>
              <a:ext uri="{FF2B5EF4-FFF2-40B4-BE49-F238E27FC236}">
                <a16:creationId xmlns:a16="http://schemas.microsoft.com/office/drawing/2014/main" id="{5D8BF346-77F7-447D-B52D-F633C1A688EE}"/>
              </a:ext>
            </a:extLst>
          </p:cNvPr>
          <p:cNvSpPr>
            <a:spLocks noGrp="1"/>
          </p:cNvSpPr>
          <p:nvPr>
            <p:ph type="sldNum" sz="quarter" idx="16"/>
          </p:nvPr>
        </p:nvSpPr>
        <p:spPr/>
        <p:txBody>
          <a:bodyPr/>
          <a:lstStyle/>
          <a:p>
            <a:fld id="{A74CE0EA-F3B5-4684-BA10-C594598FDB9C}" type="slidenum">
              <a:rPr lang="en-GB" noProof="0" smtClean="0"/>
              <a:pPr/>
              <a:t>10</a:t>
            </a:fld>
            <a:endParaRPr lang="en-GB" noProof="0"/>
          </a:p>
        </p:txBody>
      </p:sp>
      <p:sp>
        <p:nvSpPr>
          <p:cNvPr id="6" name="Text Placeholder 5">
            <a:extLst>
              <a:ext uri="{FF2B5EF4-FFF2-40B4-BE49-F238E27FC236}">
                <a16:creationId xmlns:a16="http://schemas.microsoft.com/office/drawing/2014/main" id="{1F2295F4-00A2-4F11-968C-08F7E6E97C7D}"/>
              </a:ext>
            </a:extLst>
          </p:cNvPr>
          <p:cNvSpPr>
            <a:spLocks noGrp="1"/>
          </p:cNvSpPr>
          <p:nvPr>
            <p:ph type="body" sz="quarter" idx="21"/>
          </p:nvPr>
        </p:nvSpPr>
        <p:spPr/>
        <p:txBody>
          <a:bodyPr/>
          <a:lstStyle/>
          <a:p>
            <a:endParaRPr lang="en-US"/>
          </a:p>
        </p:txBody>
      </p:sp>
      <p:sp>
        <p:nvSpPr>
          <p:cNvPr id="9" name="Title 8">
            <a:extLst>
              <a:ext uri="{FF2B5EF4-FFF2-40B4-BE49-F238E27FC236}">
                <a16:creationId xmlns:a16="http://schemas.microsoft.com/office/drawing/2014/main" id="{9616D775-0292-426A-8F88-488BC3AC11A7}"/>
              </a:ext>
            </a:extLst>
          </p:cNvPr>
          <p:cNvSpPr>
            <a:spLocks noGrp="1"/>
          </p:cNvSpPr>
          <p:nvPr>
            <p:ph type="title"/>
          </p:nvPr>
        </p:nvSpPr>
        <p:spPr>
          <a:xfrm>
            <a:off x="479999" y="355770"/>
            <a:ext cx="8160000" cy="358945"/>
          </a:xfrm>
        </p:spPr>
        <p:txBody>
          <a:bodyPr vert="horz" lIns="18000" tIns="0" rIns="360000" bIns="0" rtlCol="0" anchor="b">
            <a:noAutofit/>
          </a:bodyPr>
          <a:lstStyle/>
          <a:p>
            <a:r>
              <a:rPr lang="en-US" sz="2400">
                <a:ea typeface="Ebrima"/>
                <a:cs typeface="Ebrima"/>
              </a:rPr>
              <a:t>Stratified sampling of sentinel facilities</a:t>
            </a:r>
            <a:endParaRPr lang="en-US" sz="2400" b="0">
              <a:ea typeface="+mj-lt"/>
              <a:cs typeface="+mj-lt"/>
            </a:endParaRPr>
          </a:p>
        </p:txBody>
      </p:sp>
    </p:spTree>
    <p:extLst>
      <p:ext uri="{BB962C8B-B14F-4D97-AF65-F5344CB8AC3E}">
        <p14:creationId xmlns:p14="http://schemas.microsoft.com/office/powerpoint/2010/main" val="41080382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4EDCEBB-79E7-47E9-9678-BDBBE51A8980}"/>
              </a:ext>
            </a:extLst>
          </p:cNvPr>
          <p:cNvSpPr>
            <a:spLocks noGrp="1"/>
          </p:cNvSpPr>
          <p:nvPr>
            <p:ph idx="1"/>
          </p:nvPr>
        </p:nvSpPr>
        <p:spPr>
          <a:xfrm>
            <a:off x="507213" y="748336"/>
            <a:ext cx="10818507" cy="1781800"/>
          </a:xfrm>
        </p:spPr>
        <p:txBody>
          <a:bodyPr vert="horz" lIns="18000" tIns="0" rIns="18000" bIns="0" rtlCol="0" anchor="t">
            <a:noAutofit/>
          </a:bodyPr>
          <a:lstStyle/>
          <a:p>
            <a:pPr>
              <a:lnSpc>
                <a:spcPct val="100000"/>
              </a:lnSpc>
              <a:spcBef>
                <a:spcPts val="600"/>
              </a:spcBef>
            </a:pPr>
            <a:r>
              <a:rPr lang="en-GB" sz="1800" b="1" dirty="0">
                <a:ea typeface="+mn-lt"/>
                <a:cs typeface="+mn-lt"/>
              </a:rPr>
              <a:t>Step 3: Determine the sample size</a:t>
            </a:r>
            <a:endParaRPr lang="en-US" sz="1800" dirty="0">
              <a:ea typeface="+mn-lt"/>
              <a:cs typeface="+mn-lt"/>
            </a:endParaRPr>
          </a:p>
          <a:p>
            <a:pPr>
              <a:lnSpc>
                <a:spcPct val="100000"/>
              </a:lnSpc>
              <a:spcBef>
                <a:spcPts val="600"/>
              </a:spcBef>
              <a:buClr>
                <a:srgbClr val="000000"/>
              </a:buClr>
              <a:buSzPct val="100000"/>
            </a:pPr>
            <a:r>
              <a:rPr lang="en-US" sz="1800" dirty="0">
                <a:cs typeface="Times New Roman"/>
              </a:rPr>
              <a:t>The sample size will depend on the identified strata and domains. Each analysis domain should include at least 35 facilities to ensure a minimum sample size of at least 25 facilities for key indicators (helps ensure a stable estimate). The </a:t>
            </a:r>
            <a:r>
              <a:rPr lang="en-US" sz="1800" dirty="0">
                <a:ea typeface="+mn-lt"/>
                <a:cs typeface="+mn-lt"/>
              </a:rPr>
              <a:t>domain with the </a:t>
            </a:r>
            <a:r>
              <a:rPr lang="en-US" sz="1800" dirty="0">
                <a:cs typeface="Times New Roman"/>
              </a:rPr>
              <a:t>highest number of strata determines the total sample size. At a given level/type of indicator, expected precision of the national/aggregate-level estimates depends on sampling weight, which is calculated from stratified design.   </a:t>
            </a:r>
            <a:endParaRPr lang="en-US" sz="1800" dirty="0"/>
          </a:p>
          <a:p>
            <a:pPr marL="285750" indent="-285750">
              <a:buFont typeface="Arial"/>
              <a:buChar char="•"/>
            </a:pPr>
            <a:endParaRPr lang="en-GB" sz="1600" dirty="0"/>
          </a:p>
          <a:p>
            <a:pPr marL="285750" indent="-285750">
              <a:buFont typeface="Wingdings" panose="05000000000000000000" pitchFamily="2" charset="2"/>
              <a:buChar char="q"/>
            </a:pPr>
            <a:endParaRPr lang="en-GB" sz="1600" b="1" dirty="0"/>
          </a:p>
          <a:p>
            <a:pPr marL="285750" indent="-285750">
              <a:buFont typeface="Wingdings" panose="05000000000000000000" pitchFamily="2" charset="2"/>
              <a:buChar char="q"/>
            </a:pPr>
            <a:endParaRPr lang="en-GB" sz="1600" b="1" dirty="0"/>
          </a:p>
          <a:p>
            <a:pPr marL="285750" indent="-285750">
              <a:buFont typeface="Wingdings" panose="05000000000000000000" pitchFamily="2" charset="2"/>
              <a:buChar char="q"/>
            </a:pPr>
            <a:endParaRPr lang="en-US" sz="1600" b="1" dirty="0"/>
          </a:p>
        </p:txBody>
      </p:sp>
      <p:sp>
        <p:nvSpPr>
          <p:cNvPr id="10" name="Text Placeholder 9">
            <a:extLst>
              <a:ext uri="{FF2B5EF4-FFF2-40B4-BE49-F238E27FC236}">
                <a16:creationId xmlns:a16="http://schemas.microsoft.com/office/drawing/2014/main" id="{EA688EC3-0DD4-415E-BD3F-92EAE1FB867B}"/>
              </a:ext>
            </a:extLst>
          </p:cNvPr>
          <p:cNvSpPr>
            <a:spLocks noGrp="1"/>
          </p:cNvSpPr>
          <p:nvPr>
            <p:ph type="body" sz="quarter" idx="13"/>
          </p:nvPr>
        </p:nvSpPr>
        <p:spPr>
          <a:xfrm>
            <a:off x="447860" y="3140075"/>
            <a:ext cx="2439750" cy="288925"/>
          </a:xfrm>
        </p:spPr>
        <p:txBody>
          <a:bodyPr vert="horz" lIns="18000" tIns="0" rIns="18000" bIns="0" rtlCol="0" anchor="ctr">
            <a:normAutofit/>
          </a:bodyPr>
          <a:lstStyle/>
          <a:p>
            <a:r>
              <a:rPr lang="en-US" b="0">
                <a:solidFill>
                  <a:schemeClr val="tx1"/>
                </a:solidFill>
                <a:cs typeface="Times New Roman"/>
              </a:rPr>
              <a:t>Illustrative example </a:t>
            </a:r>
            <a:endParaRPr lang="en-US" b="0">
              <a:solidFill>
                <a:schemeClr val="tx1"/>
              </a:solidFill>
              <a:ea typeface="Ebrima"/>
            </a:endParaRPr>
          </a:p>
        </p:txBody>
      </p:sp>
      <p:sp>
        <p:nvSpPr>
          <p:cNvPr id="4" name="Date Placeholder 3">
            <a:extLst>
              <a:ext uri="{FF2B5EF4-FFF2-40B4-BE49-F238E27FC236}">
                <a16:creationId xmlns:a16="http://schemas.microsoft.com/office/drawing/2014/main" id="{459A4102-760D-41AD-8EB3-2FF23BCA5336}"/>
              </a:ext>
            </a:extLst>
          </p:cNvPr>
          <p:cNvSpPr>
            <a:spLocks noGrp="1"/>
          </p:cNvSpPr>
          <p:nvPr>
            <p:ph type="dt" sz="half" idx="14"/>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DCD9F9BF-D269-4020-816F-460E917B7A74}" type="datetime1">
              <a:rPr kumimoji="0" lang="en-GB" sz="800" b="0" i="0" u="none" strike="noStrike" kern="1200" cap="none" spc="0" normalizeH="0" baseline="0" noProof="0" smtClean="0">
                <a:ln>
                  <a:noFill/>
                </a:ln>
                <a:solidFill>
                  <a:prstClr val="black"/>
                </a:solidFill>
                <a:effectLst/>
                <a:uLnTx/>
                <a:uFillTx/>
                <a:latin typeface="Arial"/>
                <a:ea typeface="+mn-ea"/>
                <a:cs typeface="Times New Roman" panose="02020603050405020304" pitchFamily="18" charset="0"/>
              </a:rPr>
              <a:pPr marL="0" marR="0" lvl="0" indent="0" algn="l" defTabSz="457200" rtl="0" eaLnBrk="1" fontAlgn="auto" latinLnBrk="0" hangingPunct="1">
                <a:lnSpc>
                  <a:spcPct val="100000"/>
                </a:lnSpc>
                <a:spcBef>
                  <a:spcPts val="0"/>
                </a:spcBef>
                <a:spcAft>
                  <a:spcPts val="0"/>
                </a:spcAft>
                <a:buClrTx/>
                <a:buSzTx/>
                <a:buFontTx/>
                <a:buNone/>
                <a:tabLst/>
                <a:defRPr/>
              </a:pPr>
              <a:t>24/03/2021</a:t>
            </a:fld>
            <a:endParaRPr kumimoji="0" lang="en-GB" sz="800" b="0" i="0" u="none" strike="noStrike" kern="1200" cap="none" spc="0" normalizeH="0" baseline="0" noProof="0">
              <a:ln>
                <a:noFill/>
              </a:ln>
              <a:solidFill>
                <a:prstClr val="black"/>
              </a:solidFill>
              <a:effectLst/>
              <a:uLnTx/>
              <a:uFillTx/>
              <a:latin typeface="Arial"/>
              <a:ea typeface="+mn-ea"/>
              <a:cs typeface="Times New Roman" panose="02020603050405020304" pitchFamily="18" charset="0"/>
            </a:endParaRPr>
          </a:p>
        </p:txBody>
      </p:sp>
      <p:sp>
        <p:nvSpPr>
          <p:cNvPr id="5" name="Footer Placeholder 4">
            <a:extLst>
              <a:ext uri="{FF2B5EF4-FFF2-40B4-BE49-F238E27FC236}">
                <a16:creationId xmlns:a16="http://schemas.microsoft.com/office/drawing/2014/main" id="{53BB1E1C-7774-4730-9901-9DE278995239}"/>
              </a:ext>
            </a:extLst>
          </p:cNvPr>
          <p:cNvSpPr>
            <a:spLocks noGrp="1"/>
          </p:cNvSpPr>
          <p:nvPr>
            <p:ph type="ftr" sz="quarter" idx="15"/>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prstClr val="black"/>
                </a:solidFill>
                <a:effectLst/>
                <a:uLnTx/>
                <a:uFillTx/>
                <a:latin typeface="Arial"/>
                <a:ea typeface="+mn-ea"/>
                <a:cs typeface="Times New Roman" panose="02020603050405020304" pitchFamily="18" charset="0"/>
              </a:rPr>
              <a:t>|     Title of the presentation</a:t>
            </a:r>
          </a:p>
        </p:txBody>
      </p:sp>
      <p:sp>
        <p:nvSpPr>
          <p:cNvPr id="6" name="Slide Number Placeholder 5">
            <a:extLst>
              <a:ext uri="{FF2B5EF4-FFF2-40B4-BE49-F238E27FC236}">
                <a16:creationId xmlns:a16="http://schemas.microsoft.com/office/drawing/2014/main" id="{31C95142-1571-46C7-9E62-AF50B53C02FC}"/>
              </a:ext>
            </a:extLst>
          </p:cNvPr>
          <p:cNvSpPr>
            <a:spLocks noGrp="1"/>
          </p:cNvSpPr>
          <p:nvPr>
            <p:ph type="sldNum" sz="quarter" idx="16"/>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74CE0EA-F3B5-4684-BA10-C594598FDB9C}" type="slidenum">
              <a:rPr kumimoji="0" lang="en-GB" sz="800" b="0" i="0" u="none" strike="noStrike" kern="1200" cap="none" spc="0" normalizeH="0" baseline="0" noProof="0" smtClean="0">
                <a:ln>
                  <a:noFill/>
                </a:ln>
                <a:solidFill>
                  <a:prstClr val="black"/>
                </a:solidFill>
                <a:effectLst/>
                <a:uLnTx/>
                <a:uFillTx/>
                <a:latin typeface="Arial"/>
                <a:ea typeface="+mn-ea"/>
                <a:cs typeface="Times New Roman" panose="02020603050405020304" pitchFamily="18" charset="0"/>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GB" sz="800" b="0" i="0" u="none" strike="noStrike" kern="1200" cap="none" spc="0" normalizeH="0" baseline="0" noProof="0">
              <a:ln>
                <a:noFill/>
              </a:ln>
              <a:solidFill>
                <a:prstClr val="black"/>
              </a:solidFill>
              <a:effectLst/>
              <a:uLnTx/>
              <a:uFillTx/>
              <a:latin typeface="Arial"/>
              <a:ea typeface="+mn-ea"/>
              <a:cs typeface="Times New Roman" panose="02020603050405020304" pitchFamily="18" charset="0"/>
            </a:endParaRPr>
          </a:p>
        </p:txBody>
      </p:sp>
      <p:sp>
        <p:nvSpPr>
          <p:cNvPr id="9" name="Text Placeholder 8">
            <a:extLst>
              <a:ext uri="{FF2B5EF4-FFF2-40B4-BE49-F238E27FC236}">
                <a16:creationId xmlns:a16="http://schemas.microsoft.com/office/drawing/2014/main" id="{45C8527B-428C-4B9E-A593-9BEB8F62B75A}"/>
              </a:ext>
            </a:extLst>
          </p:cNvPr>
          <p:cNvSpPr>
            <a:spLocks noGrp="1"/>
          </p:cNvSpPr>
          <p:nvPr>
            <p:ph type="body" sz="quarter" idx="21"/>
          </p:nvPr>
        </p:nvSpPr>
        <p:spPr/>
        <p:txBody>
          <a:bodyPr/>
          <a:lstStyle/>
          <a:p>
            <a:endParaRPr lang="en-US"/>
          </a:p>
        </p:txBody>
      </p:sp>
      <p:sp>
        <p:nvSpPr>
          <p:cNvPr id="8" name="Title 7">
            <a:extLst>
              <a:ext uri="{FF2B5EF4-FFF2-40B4-BE49-F238E27FC236}">
                <a16:creationId xmlns:a16="http://schemas.microsoft.com/office/drawing/2014/main" id="{580A6EBD-AD69-480A-B24E-3AAF710D6B86}"/>
              </a:ext>
            </a:extLst>
          </p:cNvPr>
          <p:cNvSpPr>
            <a:spLocks noGrp="1"/>
          </p:cNvSpPr>
          <p:nvPr>
            <p:ph type="title"/>
          </p:nvPr>
        </p:nvSpPr>
        <p:spPr>
          <a:xfrm>
            <a:off x="507213" y="187665"/>
            <a:ext cx="8160000" cy="380222"/>
          </a:xfrm>
        </p:spPr>
        <p:txBody>
          <a:bodyPr vert="horz" lIns="18000" tIns="0" rIns="360000" bIns="0" rtlCol="0" anchor="b">
            <a:noAutofit/>
          </a:bodyPr>
          <a:lstStyle/>
          <a:p>
            <a:r>
              <a:rPr lang="en-US" sz="2400">
                <a:ea typeface="Ebrima"/>
                <a:cs typeface="Ebrima"/>
              </a:rPr>
              <a:t>Stratified sampling of sentinel facilities</a:t>
            </a:r>
            <a:endParaRPr lang="en-GB" sz="2400" b="0">
              <a:ea typeface="+mj-lt"/>
              <a:cs typeface="+mj-lt"/>
            </a:endParaRPr>
          </a:p>
        </p:txBody>
      </p:sp>
      <p:graphicFrame>
        <p:nvGraphicFramePr>
          <p:cNvPr id="11" name="Table 10">
            <a:extLst>
              <a:ext uri="{FF2B5EF4-FFF2-40B4-BE49-F238E27FC236}">
                <a16:creationId xmlns:a16="http://schemas.microsoft.com/office/drawing/2014/main" id="{23E1C5B0-E1AF-425A-81EE-0B2E8CC92BC1}"/>
              </a:ext>
            </a:extLst>
          </p:cNvPr>
          <p:cNvGraphicFramePr>
            <a:graphicFrameLocks noGrp="1"/>
          </p:cNvGraphicFramePr>
          <p:nvPr>
            <p:extLst>
              <p:ext uri="{D42A27DB-BD31-4B8C-83A1-F6EECF244321}">
                <p14:modId xmlns:p14="http://schemas.microsoft.com/office/powerpoint/2010/main" val="4290670584"/>
              </p:ext>
            </p:extLst>
          </p:nvPr>
        </p:nvGraphicFramePr>
        <p:xfrm>
          <a:off x="2978396" y="3094695"/>
          <a:ext cx="8791575" cy="2762540"/>
        </p:xfrm>
        <a:graphic>
          <a:graphicData uri="http://schemas.openxmlformats.org/drawingml/2006/table">
            <a:tbl>
              <a:tblPr firstRow="1" firstCol="1" bandRow="1">
                <a:tableStyleId>{5C22544A-7EE6-4342-B048-85BDC9FD1C3A}</a:tableStyleId>
              </a:tblPr>
              <a:tblGrid>
                <a:gridCol w="919405">
                  <a:extLst>
                    <a:ext uri="{9D8B030D-6E8A-4147-A177-3AD203B41FA5}">
                      <a16:colId xmlns:a16="http://schemas.microsoft.com/office/drawing/2014/main" val="455579858"/>
                    </a:ext>
                  </a:extLst>
                </a:gridCol>
                <a:gridCol w="4018136">
                  <a:extLst>
                    <a:ext uri="{9D8B030D-6E8A-4147-A177-3AD203B41FA5}">
                      <a16:colId xmlns:a16="http://schemas.microsoft.com/office/drawing/2014/main" val="1883198260"/>
                    </a:ext>
                  </a:extLst>
                </a:gridCol>
                <a:gridCol w="1494430">
                  <a:extLst>
                    <a:ext uri="{9D8B030D-6E8A-4147-A177-3AD203B41FA5}">
                      <a16:colId xmlns:a16="http://schemas.microsoft.com/office/drawing/2014/main" val="3643678259"/>
                    </a:ext>
                  </a:extLst>
                </a:gridCol>
                <a:gridCol w="1207420">
                  <a:extLst>
                    <a:ext uri="{9D8B030D-6E8A-4147-A177-3AD203B41FA5}">
                      <a16:colId xmlns:a16="http://schemas.microsoft.com/office/drawing/2014/main" val="907671589"/>
                    </a:ext>
                  </a:extLst>
                </a:gridCol>
                <a:gridCol w="1152184">
                  <a:extLst>
                    <a:ext uri="{9D8B030D-6E8A-4147-A177-3AD203B41FA5}">
                      <a16:colId xmlns:a16="http://schemas.microsoft.com/office/drawing/2014/main" val="3620669850"/>
                    </a:ext>
                  </a:extLst>
                </a:gridCol>
              </a:tblGrid>
              <a:tr h="387465">
                <a:tc>
                  <a:txBody>
                    <a:bodyPr/>
                    <a:lstStyle/>
                    <a:p>
                      <a:pPr algn="ctr">
                        <a:spcAft>
                          <a:spcPts val="0"/>
                        </a:spcAft>
                      </a:pPr>
                      <a:r>
                        <a:rPr lang="en-GB" sz="1200">
                          <a:solidFill>
                            <a:schemeClr val="tx1"/>
                          </a:solidFill>
                          <a:effectLst/>
                          <a:latin typeface="+mn-lt"/>
                        </a:rPr>
                        <a:t>Scenario</a:t>
                      </a:r>
                      <a:endParaRPr lang="en-US" sz="1200">
                        <a:solidFill>
                          <a:schemeClr val="tx1"/>
                        </a:solidFill>
                        <a:effectLst/>
                        <a:latin typeface="+mn-lt"/>
                        <a:cs typeface="Times New Roman" panose="02020603050405020304" pitchFamily="18" charset="0"/>
                      </a:endParaRPr>
                    </a:p>
                  </a:txBody>
                  <a:tcPr marL="68580" marR="68580" marT="0" marB="0">
                    <a:lnL w="9525" cap="flat" cmpd="sng" algn="ctr">
                      <a:solidFill>
                        <a:schemeClr val="accent4">
                          <a:lumMod val="60000"/>
                          <a:lumOff val="40000"/>
                        </a:schemeClr>
                      </a:solidFill>
                      <a:prstDash val="solid"/>
                      <a:round/>
                      <a:headEnd type="none" w="med" len="med"/>
                      <a:tailEnd type="none" w="med" len="med"/>
                    </a:lnL>
                    <a:lnR w="9525" cap="flat" cmpd="sng" algn="ctr">
                      <a:solidFill>
                        <a:schemeClr val="accent4">
                          <a:lumMod val="60000"/>
                          <a:lumOff val="40000"/>
                        </a:schemeClr>
                      </a:solidFill>
                      <a:prstDash val="solid"/>
                      <a:round/>
                      <a:headEnd type="none" w="med" len="med"/>
                      <a:tailEnd type="none" w="med" len="med"/>
                    </a:lnR>
                    <a:lnT w="9525" cap="flat" cmpd="sng" algn="ctr">
                      <a:solidFill>
                        <a:schemeClr val="accent4">
                          <a:lumMod val="60000"/>
                          <a:lumOff val="40000"/>
                        </a:schemeClr>
                      </a:solidFill>
                      <a:prstDash val="solid"/>
                      <a:round/>
                      <a:headEnd type="none" w="med" len="med"/>
                      <a:tailEnd type="none" w="med" len="med"/>
                    </a:lnT>
                    <a:lnB w="9525" cap="flat" cmpd="sng" algn="ctr">
                      <a:solidFill>
                        <a:schemeClr val="accent4">
                          <a:lumMod val="60000"/>
                          <a:lumOff val="40000"/>
                        </a:schemeClr>
                      </a:solidFill>
                      <a:prstDash val="solid"/>
                      <a:round/>
                      <a:headEnd type="none" w="med" len="med"/>
                      <a:tailEnd type="none" w="med" len="med"/>
                    </a:lnB>
                    <a:solidFill>
                      <a:schemeClr val="accent5"/>
                    </a:solidFill>
                  </a:tcPr>
                </a:tc>
                <a:tc>
                  <a:txBody>
                    <a:bodyPr/>
                    <a:lstStyle/>
                    <a:p>
                      <a:pPr algn="ctr">
                        <a:spcAft>
                          <a:spcPts val="0"/>
                        </a:spcAft>
                      </a:pPr>
                      <a:r>
                        <a:rPr lang="en-GB" sz="1200">
                          <a:solidFill>
                            <a:schemeClr val="tx1"/>
                          </a:solidFill>
                          <a:effectLst/>
                          <a:latin typeface="+mn-lt"/>
                        </a:rPr>
                        <a:t>Sampling/analysis domain </a:t>
                      </a:r>
                      <a:endParaRPr lang="en-US" sz="1200">
                        <a:solidFill>
                          <a:schemeClr val="tx1"/>
                        </a:solidFill>
                        <a:effectLst/>
                        <a:latin typeface="+mn-lt"/>
                        <a:cs typeface="Times New Roman" panose="02020603050405020304" pitchFamily="18" charset="0"/>
                      </a:endParaRPr>
                    </a:p>
                  </a:txBody>
                  <a:tcPr marL="68580" marR="68580" marT="0" marB="0">
                    <a:lnL w="9525" cap="flat" cmpd="sng" algn="ctr">
                      <a:solidFill>
                        <a:schemeClr val="accent4">
                          <a:lumMod val="60000"/>
                          <a:lumOff val="40000"/>
                        </a:schemeClr>
                      </a:solidFill>
                      <a:prstDash val="solid"/>
                      <a:round/>
                      <a:headEnd type="none" w="med" len="med"/>
                      <a:tailEnd type="none" w="med" len="med"/>
                    </a:lnL>
                    <a:lnR w="9525" cap="flat" cmpd="sng" algn="ctr">
                      <a:solidFill>
                        <a:schemeClr val="accent4">
                          <a:lumMod val="60000"/>
                          <a:lumOff val="40000"/>
                        </a:schemeClr>
                      </a:solidFill>
                      <a:prstDash val="solid"/>
                      <a:round/>
                      <a:headEnd type="none" w="med" len="med"/>
                      <a:tailEnd type="none" w="med" len="med"/>
                    </a:lnR>
                    <a:lnT w="9525" cap="flat" cmpd="sng" algn="ctr">
                      <a:solidFill>
                        <a:schemeClr val="accent4">
                          <a:lumMod val="60000"/>
                          <a:lumOff val="40000"/>
                        </a:schemeClr>
                      </a:solidFill>
                      <a:prstDash val="solid"/>
                      <a:round/>
                      <a:headEnd type="none" w="med" len="med"/>
                      <a:tailEnd type="none" w="med" len="med"/>
                    </a:lnT>
                    <a:lnB w="9525" cap="flat" cmpd="sng" algn="ctr">
                      <a:solidFill>
                        <a:schemeClr val="accent4">
                          <a:lumMod val="60000"/>
                          <a:lumOff val="40000"/>
                        </a:schemeClr>
                      </a:solidFill>
                      <a:prstDash val="solid"/>
                      <a:round/>
                      <a:headEnd type="none" w="med" len="med"/>
                      <a:tailEnd type="none" w="med" len="med"/>
                    </a:lnB>
                    <a:solidFill>
                      <a:schemeClr val="accent5"/>
                    </a:solidFill>
                  </a:tcPr>
                </a:tc>
                <a:tc>
                  <a:txBody>
                    <a:bodyPr/>
                    <a:lstStyle/>
                    <a:p>
                      <a:pPr algn="ctr">
                        <a:spcAft>
                          <a:spcPts val="0"/>
                        </a:spcAft>
                      </a:pPr>
                      <a:r>
                        <a:rPr lang="en-US" sz="1200">
                          <a:solidFill>
                            <a:schemeClr val="tx1"/>
                          </a:solidFill>
                          <a:effectLst/>
                          <a:latin typeface="+mn-lt"/>
                          <a:cs typeface="Times New Roman" panose="02020603050405020304" pitchFamily="18" charset="0"/>
                        </a:rPr>
                        <a:t>Highest number of strata</a:t>
                      </a:r>
                    </a:p>
                  </a:txBody>
                  <a:tcPr marL="68580" marR="68580" marT="0" marB="0">
                    <a:lnL w="9525" cap="flat" cmpd="sng" algn="ctr">
                      <a:solidFill>
                        <a:schemeClr val="accent4">
                          <a:lumMod val="60000"/>
                          <a:lumOff val="40000"/>
                        </a:schemeClr>
                      </a:solidFill>
                      <a:prstDash val="solid"/>
                      <a:round/>
                      <a:headEnd type="none" w="med" len="med"/>
                      <a:tailEnd type="none" w="med" len="med"/>
                    </a:lnL>
                    <a:lnR w="9525" cap="flat" cmpd="sng" algn="ctr">
                      <a:solidFill>
                        <a:schemeClr val="accent4">
                          <a:lumMod val="60000"/>
                          <a:lumOff val="40000"/>
                        </a:schemeClr>
                      </a:solidFill>
                      <a:prstDash val="solid"/>
                      <a:round/>
                      <a:headEnd type="none" w="med" len="med"/>
                      <a:tailEnd type="none" w="med" len="med"/>
                    </a:lnR>
                    <a:lnT w="9525" cap="flat" cmpd="sng" algn="ctr">
                      <a:solidFill>
                        <a:schemeClr val="accent4">
                          <a:lumMod val="60000"/>
                          <a:lumOff val="40000"/>
                        </a:schemeClr>
                      </a:solidFill>
                      <a:prstDash val="solid"/>
                      <a:round/>
                      <a:headEnd type="none" w="med" len="med"/>
                      <a:tailEnd type="none" w="med" len="med"/>
                    </a:lnT>
                    <a:lnB w="9525" cap="flat" cmpd="sng" algn="ctr">
                      <a:solidFill>
                        <a:schemeClr val="accent4">
                          <a:lumMod val="60000"/>
                          <a:lumOff val="40000"/>
                        </a:schemeClr>
                      </a:solidFill>
                      <a:prstDash val="solid"/>
                      <a:round/>
                      <a:headEnd type="none" w="med" len="med"/>
                      <a:tailEnd type="none" w="med" len="med"/>
                    </a:lnB>
                    <a:solidFill>
                      <a:schemeClr val="accent5"/>
                    </a:solidFill>
                  </a:tcPr>
                </a:tc>
                <a:tc>
                  <a:txBody>
                    <a:bodyPr/>
                    <a:lstStyle/>
                    <a:p>
                      <a:pPr algn="ctr">
                        <a:spcAft>
                          <a:spcPts val="0"/>
                        </a:spcAft>
                      </a:pPr>
                      <a:r>
                        <a:rPr lang="en-US" sz="1200">
                          <a:solidFill>
                            <a:schemeClr val="tx1"/>
                          </a:solidFill>
                          <a:effectLst/>
                          <a:latin typeface="+mn-lt"/>
                          <a:cs typeface="Times New Roman" panose="02020603050405020304" pitchFamily="18" charset="0"/>
                        </a:rPr>
                        <a:t>Calculation</a:t>
                      </a:r>
                    </a:p>
                  </a:txBody>
                  <a:tcPr marL="68580" marR="68580" marT="0" marB="0">
                    <a:lnL w="9525" cap="flat" cmpd="sng" algn="ctr">
                      <a:solidFill>
                        <a:schemeClr val="accent4">
                          <a:lumMod val="60000"/>
                          <a:lumOff val="40000"/>
                        </a:schemeClr>
                      </a:solidFill>
                      <a:prstDash val="solid"/>
                      <a:round/>
                      <a:headEnd type="none" w="med" len="med"/>
                      <a:tailEnd type="none" w="med" len="med"/>
                    </a:lnL>
                    <a:lnR w="9525" cap="flat" cmpd="sng" algn="ctr">
                      <a:solidFill>
                        <a:schemeClr val="accent4">
                          <a:lumMod val="60000"/>
                          <a:lumOff val="40000"/>
                        </a:schemeClr>
                      </a:solidFill>
                      <a:prstDash val="solid"/>
                      <a:round/>
                      <a:headEnd type="none" w="med" len="med"/>
                      <a:tailEnd type="none" w="med" len="med"/>
                    </a:lnR>
                    <a:lnT w="9525" cap="flat" cmpd="sng" algn="ctr">
                      <a:solidFill>
                        <a:schemeClr val="accent4">
                          <a:lumMod val="60000"/>
                          <a:lumOff val="40000"/>
                        </a:schemeClr>
                      </a:solidFill>
                      <a:prstDash val="solid"/>
                      <a:round/>
                      <a:headEnd type="none" w="med" len="med"/>
                      <a:tailEnd type="none" w="med" len="med"/>
                    </a:lnT>
                    <a:lnB w="9525" cap="flat" cmpd="sng" algn="ctr">
                      <a:solidFill>
                        <a:schemeClr val="accent4">
                          <a:lumMod val="60000"/>
                          <a:lumOff val="40000"/>
                        </a:schemeClr>
                      </a:solidFill>
                      <a:prstDash val="solid"/>
                      <a:round/>
                      <a:headEnd type="none" w="med" len="med"/>
                      <a:tailEnd type="none" w="med" len="med"/>
                    </a:lnB>
                    <a:solidFill>
                      <a:schemeClr val="accent5"/>
                    </a:solidFill>
                  </a:tcPr>
                </a:tc>
                <a:tc>
                  <a:txBody>
                    <a:bodyPr/>
                    <a:lstStyle/>
                    <a:p>
                      <a:pPr algn="ctr">
                        <a:spcAft>
                          <a:spcPts val="0"/>
                        </a:spcAft>
                      </a:pPr>
                      <a:r>
                        <a:rPr lang="en-GB" sz="1200">
                          <a:solidFill>
                            <a:schemeClr val="tx1"/>
                          </a:solidFill>
                          <a:effectLst/>
                          <a:latin typeface="+mn-lt"/>
                        </a:rPr>
                        <a:t>Sample size</a:t>
                      </a:r>
                      <a:endParaRPr lang="en-US" sz="1200">
                        <a:solidFill>
                          <a:schemeClr val="tx1"/>
                        </a:solidFill>
                        <a:effectLst/>
                        <a:latin typeface="+mn-lt"/>
                        <a:cs typeface="Times New Roman" panose="02020603050405020304" pitchFamily="18" charset="0"/>
                      </a:endParaRPr>
                    </a:p>
                  </a:txBody>
                  <a:tcPr marL="68580" marR="68580" marT="0" marB="0">
                    <a:lnL w="9525" cap="flat" cmpd="sng" algn="ctr">
                      <a:solidFill>
                        <a:schemeClr val="accent4">
                          <a:lumMod val="60000"/>
                          <a:lumOff val="40000"/>
                        </a:schemeClr>
                      </a:solidFill>
                      <a:prstDash val="solid"/>
                      <a:round/>
                      <a:headEnd type="none" w="med" len="med"/>
                      <a:tailEnd type="none" w="med" len="med"/>
                    </a:lnL>
                    <a:lnR w="9525" cap="flat" cmpd="sng" algn="ctr">
                      <a:solidFill>
                        <a:schemeClr val="accent4">
                          <a:lumMod val="60000"/>
                          <a:lumOff val="40000"/>
                        </a:schemeClr>
                      </a:solidFill>
                      <a:prstDash val="solid"/>
                      <a:round/>
                      <a:headEnd type="none" w="med" len="med"/>
                      <a:tailEnd type="none" w="med" len="med"/>
                    </a:lnR>
                    <a:lnT w="9525" cap="flat" cmpd="sng" algn="ctr">
                      <a:solidFill>
                        <a:schemeClr val="accent4">
                          <a:lumMod val="60000"/>
                          <a:lumOff val="40000"/>
                        </a:schemeClr>
                      </a:solidFill>
                      <a:prstDash val="solid"/>
                      <a:round/>
                      <a:headEnd type="none" w="med" len="med"/>
                      <a:tailEnd type="none" w="med" len="med"/>
                    </a:lnT>
                    <a:lnB w="9525" cap="flat" cmpd="sng" algn="ctr">
                      <a:solidFill>
                        <a:schemeClr val="accent4">
                          <a:lumMod val="60000"/>
                          <a:lumOff val="40000"/>
                        </a:schemeClr>
                      </a:solidFill>
                      <a:prstDash val="solid"/>
                      <a:round/>
                      <a:headEnd type="none" w="med" len="med"/>
                      <a:tailEnd type="none" w="med" len="med"/>
                    </a:lnB>
                    <a:solidFill>
                      <a:schemeClr val="accent5"/>
                    </a:solidFill>
                  </a:tcPr>
                </a:tc>
                <a:extLst>
                  <a:ext uri="{0D108BD9-81ED-4DB2-BD59-A6C34878D82A}">
                    <a16:rowId xmlns:a16="http://schemas.microsoft.com/office/drawing/2014/main" val="4288431215"/>
                  </a:ext>
                </a:extLst>
              </a:tr>
              <a:tr h="791962">
                <a:tc>
                  <a:txBody>
                    <a:bodyPr/>
                    <a:lstStyle/>
                    <a:p>
                      <a:pPr>
                        <a:spcAft>
                          <a:spcPts val="0"/>
                        </a:spcAft>
                      </a:pPr>
                      <a:r>
                        <a:rPr lang="en-GB" sz="1200">
                          <a:solidFill>
                            <a:schemeClr val="tx1"/>
                          </a:solidFill>
                          <a:effectLst/>
                          <a:latin typeface="+mn-lt"/>
                        </a:rPr>
                        <a:t>A</a:t>
                      </a:r>
                      <a:endParaRPr lang="en-US" sz="1200">
                        <a:solidFill>
                          <a:schemeClr val="tx1"/>
                        </a:solidFill>
                        <a:effectLst/>
                        <a:latin typeface="+mn-lt"/>
                        <a:cs typeface="Times New Roman" panose="02020603050405020304" pitchFamily="18" charset="0"/>
                      </a:endParaRPr>
                    </a:p>
                  </a:txBody>
                  <a:tcPr marL="68580" marR="68580" marT="0" marB="0">
                    <a:lnL w="9525" cap="flat" cmpd="sng" algn="ctr">
                      <a:solidFill>
                        <a:schemeClr val="accent4">
                          <a:lumMod val="60000"/>
                          <a:lumOff val="40000"/>
                        </a:schemeClr>
                      </a:solidFill>
                      <a:prstDash val="solid"/>
                      <a:round/>
                      <a:headEnd type="none" w="med" len="med"/>
                      <a:tailEnd type="none" w="med" len="med"/>
                    </a:lnL>
                    <a:lnR w="9525" cap="flat" cmpd="sng" algn="ctr">
                      <a:solidFill>
                        <a:schemeClr val="accent4">
                          <a:lumMod val="60000"/>
                          <a:lumOff val="40000"/>
                        </a:schemeClr>
                      </a:solidFill>
                      <a:prstDash val="solid"/>
                      <a:round/>
                      <a:headEnd type="none" w="med" len="med"/>
                      <a:tailEnd type="none" w="med" len="med"/>
                    </a:lnR>
                    <a:lnT w="9525" cap="flat" cmpd="sng" algn="ctr">
                      <a:solidFill>
                        <a:schemeClr val="accent4">
                          <a:lumMod val="60000"/>
                          <a:lumOff val="40000"/>
                        </a:schemeClr>
                      </a:solidFill>
                      <a:prstDash val="solid"/>
                      <a:round/>
                      <a:headEnd type="none" w="med" len="med"/>
                      <a:tailEnd type="none" w="med" len="med"/>
                    </a:lnT>
                    <a:lnB w="9525" cap="flat" cmpd="sng" algn="ctr">
                      <a:solidFill>
                        <a:schemeClr val="accent4">
                          <a:lumMod val="60000"/>
                          <a:lumOff val="40000"/>
                        </a:schemeClr>
                      </a:solidFill>
                      <a:prstDash val="solid"/>
                      <a:round/>
                      <a:headEnd type="none" w="med" len="med"/>
                      <a:tailEnd type="none" w="med" len="med"/>
                    </a:lnB>
                    <a:solidFill>
                      <a:schemeClr val="bg1"/>
                    </a:solidFill>
                  </a:tcPr>
                </a:tc>
                <a:tc>
                  <a:txBody>
                    <a:bodyPr/>
                    <a:lstStyle/>
                    <a:p>
                      <a:pPr marL="228600" lvl="0" indent="-228600">
                        <a:spcAft>
                          <a:spcPts val="0"/>
                        </a:spcAft>
                        <a:buSzPct val="80000"/>
                        <a:buFont typeface="Symbol" panose="05050102010706020507" pitchFamily="18" charset="2"/>
                        <a:buChar char=""/>
                      </a:pPr>
                      <a:r>
                        <a:rPr lang="en-GB" sz="1200">
                          <a:solidFill>
                            <a:schemeClr val="tx1"/>
                          </a:solidFill>
                          <a:effectLst/>
                          <a:latin typeface="+mn-lt"/>
                        </a:rPr>
                        <a:t>Facility location (urban vs. rural) </a:t>
                      </a:r>
                      <a:endParaRPr lang="en-US" sz="1200">
                        <a:solidFill>
                          <a:schemeClr val="tx1"/>
                        </a:solidFill>
                        <a:effectLst/>
                        <a:latin typeface="+mn-lt"/>
                      </a:endParaRPr>
                    </a:p>
                    <a:p>
                      <a:pPr marL="228600" lvl="0" indent="-228600">
                        <a:spcAft>
                          <a:spcPts val="0"/>
                        </a:spcAft>
                        <a:buSzPct val="80000"/>
                        <a:buFont typeface="Symbol" panose="05050102010706020507" pitchFamily="18" charset="2"/>
                        <a:buChar char=""/>
                      </a:pPr>
                      <a:r>
                        <a:rPr lang="en-GB" sz="1200">
                          <a:solidFill>
                            <a:schemeClr val="tx1"/>
                          </a:solidFill>
                          <a:effectLst/>
                          <a:latin typeface="+mn-lt"/>
                        </a:rPr>
                        <a:t>Managing authority (public vs. private)</a:t>
                      </a:r>
                      <a:endParaRPr lang="en-US" sz="1200">
                        <a:solidFill>
                          <a:schemeClr val="tx1"/>
                        </a:solidFill>
                        <a:effectLst/>
                        <a:latin typeface="+mn-lt"/>
                      </a:endParaRPr>
                    </a:p>
                    <a:p>
                      <a:pPr marL="228600" lvl="0" indent="-228600">
                        <a:spcAft>
                          <a:spcPts val="0"/>
                        </a:spcAft>
                        <a:buSzPct val="80000"/>
                        <a:buFont typeface="Symbol" panose="05050102010706020507" pitchFamily="18" charset="2"/>
                        <a:buChar char=""/>
                      </a:pPr>
                      <a:r>
                        <a:rPr lang="en-GB" sz="1200" b="1">
                          <a:solidFill>
                            <a:schemeClr val="tx1"/>
                          </a:solidFill>
                          <a:effectLst/>
                          <a:latin typeface="+mn-lt"/>
                        </a:rPr>
                        <a:t>Facility type (hospitals, health centres</a:t>
                      </a:r>
                      <a:r>
                        <a:rPr lang="en-GB" sz="1200" b="1" baseline="0">
                          <a:solidFill>
                            <a:schemeClr val="tx1"/>
                          </a:solidFill>
                          <a:effectLst/>
                          <a:latin typeface="+mn-lt"/>
                        </a:rPr>
                        <a:t> vs. </a:t>
                      </a:r>
                      <a:r>
                        <a:rPr lang="en-GB" sz="1200" b="1">
                          <a:solidFill>
                            <a:schemeClr val="tx1"/>
                          </a:solidFill>
                          <a:effectLst/>
                          <a:latin typeface="+mn-lt"/>
                        </a:rPr>
                        <a:t>primary care facilities)</a:t>
                      </a:r>
                      <a:endParaRPr lang="en-US" sz="1200" b="1">
                        <a:solidFill>
                          <a:schemeClr val="tx1"/>
                        </a:solidFill>
                        <a:effectLst/>
                        <a:latin typeface="+mn-lt"/>
                        <a:cs typeface="Times New Roman" panose="02020603050405020304" pitchFamily="18" charset="0"/>
                      </a:endParaRPr>
                    </a:p>
                  </a:txBody>
                  <a:tcPr marL="68580" marR="68580" marT="0" marB="0">
                    <a:lnL w="9525" cap="flat" cmpd="sng" algn="ctr">
                      <a:solidFill>
                        <a:schemeClr val="accent4">
                          <a:lumMod val="60000"/>
                          <a:lumOff val="40000"/>
                        </a:schemeClr>
                      </a:solidFill>
                      <a:prstDash val="solid"/>
                      <a:round/>
                      <a:headEnd type="none" w="med" len="med"/>
                      <a:tailEnd type="none" w="med" len="med"/>
                    </a:lnL>
                    <a:lnR w="9525" cap="flat" cmpd="sng" algn="ctr">
                      <a:solidFill>
                        <a:schemeClr val="accent4">
                          <a:lumMod val="60000"/>
                          <a:lumOff val="40000"/>
                        </a:schemeClr>
                      </a:solidFill>
                      <a:prstDash val="solid"/>
                      <a:round/>
                      <a:headEnd type="none" w="med" len="med"/>
                      <a:tailEnd type="none" w="med" len="med"/>
                    </a:lnR>
                    <a:lnT w="9525" cap="flat" cmpd="sng" algn="ctr">
                      <a:solidFill>
                        <a:schemeClr val="accent4">
                          <a:lumMod val="60000"/>
                          <a:lumOff val="40000"/>
                        </a:schemeClr>
                      </a:solidFill>
                      <a:prstDash val="solid"/>
                      <a:round/>
                      <a:headEnd type="none" w="med" len="med"/>
                      <a:tailEnd type="none" w="med" len="med"/>
                    </a:lnT>
                    <a:lnB w="9525" cap="flat" cmpd="sng" algn="ctr">
                      <a:solidFill>
                        <a:schemeClr val="accent4">
                          <a:lumMod val="60000"/>
                          <a:lumOff val="40000"/>
                        </a:schemeClr>
                      </a:solidFill>
                      <a:prstDash val="solid"/>
                      <a:round/>
                      <a:headEnd type="none" w="med" len="med"/>
                      <a:tailEnd type="none" w="med" len="med"/>
                    </a:lnB>
                    <a:solidFill>
                      <a:schemeClr val="bg1"/>
                    </a:solidFill>
                  </a:tcPr>
                </a:tc>
                <a:tc>
                  <a:txBody>
                    <a:bodyPr/>
                    <a:lstStyle/>
                    <a:p>
                      <a:pPr>
                        <a:spcAft>
                          <a:spcPts val="0"/>
                        </a:spcAft>
                      </a:pPr>
                      <a:r>
                        <a:rPr lang="en-GB" sz="1200">
                          <a:solidFill>
                            <a:schemeClr val="tx1"/>
                          </a:solidFill>
                          <a:effectLst/>
                          <a:latin typeface="+mn-lt"/>
                        </a:rPr>
                        <a:t>Three strata (by</a:t>
                      </a:r>
                      <a:r>
                        <a:rPr lang="en-GB" sz="1200" baseline="0">
                          <a:solidFill>
                            <a:schemeClr val="tx1"/>
                          </a:solidFill>
                          <a:effectLst/>
                          <a:latin typeface="+mn-lt"/>
                        </a:rPr>
                        <a:t> facility type)</a:t>
                      </a:r>
                      <a:endParaRPr lang="en-US" sz="1200">
                        <a:solidFill>
                          <a:schemeClr val="tx1"/>
                        </a:solidFill>
                        <a:effectLst/>
                        <a:latin typeface="+mn-lt"/>
                        <a:cs typeface="Times New Roman" panose="02020603050405020304" pitchFamily="18" charset="0"/>
                      </a:endParaRPr>
                    </a:p>
                  </a:txBody>
                  <a:tcPr marL="68580" marR="68580" marT="0" marB="0">
                    <a:lnL w="9525" cap="flat" cmpd="sng" algn="ctr">
                      <a:solidFill>
                        <a:schemeClr val="accent4">
                          <a:lumMod val="60000"/>
                          <a:lumOff val="40000"/>
                        </a:schemeClr>
                      </a:solidFill>
                      <a:prstDash val="solid"/>
                      <a:round/>
                      <a:headEnd type="none" w="med" len="med"/>
                      <a:tailEnd type="none" w="med" len="med"/>
                    </a:lnL>
                    <a:lnR w="9525" cap="flat" cmpd="sng" algn="ctr">
                      <a:solidFill>
                        <a:schemeClr val="accent4">
                          <a:lumMod val="60000"/>
                          <a:lumOff val="40000"/>
                        </a:schemeClr>
                      </a:solidFill>
                      <a:prstDash val="solid"/>
                      <a:round/>
                      <a:headEnd type="none" w="med" len="med"/>
                      <a:tailEnd type="none" w="med" len="med"/>
                    </a:lnR>
                    <a:lnT w="9525" cap="flat" cmpd="sng" algn="ctr">
                      <a:solidFill>
                        <a:schemeClr val="accent4">
                          <a:lumMod val="60000"/>
                          <a:lumOff val="40000"/>
                        </a:schemeClr>
                      </a:solidFill>
                      <a:prstDash val="solid"/>
                      <a:round/>
                      <a:headEnd type="none" w="med" len="med"/>
                      <a:tailEnd type="none" w="med" len="med"/>
                    </a:lnT>
                    <a:lnB w="9525" cap="flat" cmpd="sng" algn="ctr">
                      <a:solidFill>
                        <a:schemeClr val="accent4">
                          <a:lumMod val="60000"/>
                          <a:lumOff val="40000"/>
                        </a:schemeClr>
                      </a:solidFill>
                      <a:prstDash val="solid"/>
                      <a:round/>
                      <a:headEnd type="none" w="med" len="med"/>
                      <a:tailEnd type="none" w="med" len="med"/>
                    </a:lnB>
                    <a:solidFill>
                      <a:schemeClr val="bg1"/>
                    </a:solidFill>
                  </a:tcPr>
                </a:tc>
                <a:tc>
                  <a:txBody>
                    <a:bodyPr/>
                    <a:lstStyle/>
                    <a:p>
                      <a:pPr>
                        <a:spcAft>
                          <a:spcPts val="0"/>
                        </a:spcAft>
                      </a:pPr>
                      <a:r>
                        <a:rPr lang="en-US" sz="1200">
                          <a:solidFill>
                            <a:schemeClr val="tx1"/>
                          </a:solidFill>
                          <a:effectLst/>
                          <a:latin typeface="+mn-lt"/>
                          <a:cs typeface="Times New Roman" panose="02020603050405020304" pitchFamily="18" charset="0"/>
                        </a:rPr>
                        <a:t>35 x 3</a:t>
                      </a:r>
                    </a:p>
                  </a:txBody>
                  <a:tcPr marL="68580" marR="68580" marT="0" marB="0">
                    <a:lnL w="9525" cap="flat" cmpd="sng" algn="ctr">
                      <a:solidFill>
                        <a:schemeClr val="accent4">
                          <a:lumMod val="60000"/>
                          <a:lumOff val="40000"/>
                        </a:schemeClr>
                      </a:solidFill>
                      <a:prstDash val="solid"/>
                      <a:round/>
                      <a:headEnd type="none" w="med" len="med"/>
                      <a:tailEnd type="none" w="med" len="med"/>
                    </a:lnL>
                    <a:lnR w="9525" cap="flat" cmpd="sng" algn="ctr">
                      <a:solidFill>
                        <a:schemeClr val="accent4">
                          <a:lumMod val="60000"/>
                          <a:lumOff val="40000"/>
                        </a:schemeClr>
                      </a:solidFill>
                      <a:prstDash val="solid"/>
                      <a:round/>
                      <a:headEnd type="none" w="med" len="med"/>
                      <a:tailEnd type="none" w="med" len="med"/>
                    </a:lnR>
                    <a:lnT w="9525" cap="flat" cmpd="sng" algn="ctr">
                      <a:solidFill>
                        <a:schemeClr val="accent4">
                          <a:lumMod val="60000"/>
                          <a:lumOff val="40000"/>
                        </a:schemeClr>
                      </a:solidFill>
                      <a:prstDash val="solid"/>
                      <a:round/>
                      <a:headEnd type="none" w="med" len="med"/>
                      <a:tailEnd type="none" w="med" len="med"/>
                    </a:lnT>
                    <a:lnB w="9525" cap="flat" cmpd="sng" algn="ctr">
                      <a:solidFill>
                        <a:schemeClr val="accent4">
                          <a:lumMod val="60000"/>
                          <a:lumOff val="40000"/>
                        </a:schemeClr>
                      </a:solidFill>
                      <a:prstDash val="solid"/>
                      <a:round/>
                      <a:headEnd type="none" w="med" len="med"/>
                      <a:tailEnd type="none" w="med" len="med"/>
                    </a:lnB>
                    <a:solidFill>
                      <a:schemeClr val="bg1"/>
                    </a:solidFill>
                  </a:tcPr>
                </a:tc>
                <a:tc>
                  <a:txBody>
                    <a:bodyPr/>
                    <a:lstStyle/>
                    <a:p>
                      <a:pPr>
                        <a:spcAft>
                          <a:spcPts val="0"/>
                        </a:spcAft>
                      </a:pPr>
                      <a:r>
                        <a:rPr lang="en-GB" sz="1200">
                          <a:effectLst/>
                          <a:latin typeface="+mn-lt"/>
                        </a:rPr>
                        <a:t>105</a:t>
                      </a:r>
                      <a:endParaRPr lang="en-US" sz="1200">
                        <a:effectLst/>
                        <a:latin typeface="+mn-lt"/>
                        <a:cs typeface="Times New Roman" panose="02020603050405020304" pitchFamily="18" charset="0"/>
                      </a:endParaRPr>
                    </a:p>
                  </a:txBody>
                  <a:tcPr marL="68580" marR="68580" marT="0" marB="0">
                    <a:lnL w="9525" cap="flat" cmpd="sng" algn="ctr">
                      <a:solidFill>
                        <a:schemeClr val="accent4">
                          <a:lumMod val="60000"/>
                          <a:lumOff val="40000"/>
                        </a:schemeClr>
                      </a:solidFill>
                      <a:prstDash val="solid"/>
                      <a:round/>
                      <a:headEnd type="none" w="med" len="med"/>
                      <a:tailEnd type="none" w="med" len="med"/>
                    </a:lnL>
                    <a:lnR w="9525" cap="flat" cmpd="sng" algn="ctr">
                      <a:solidFill>
                        <a:schemeClr val="accent4">
                          <a:lumMod val="60000"/>
                          <a:lumOff val="40000"/>
                        </a:schemeClr>
                      </a:solidFill>
                      <a:prstDash val="solid"/>
                      <a:round/>
                      <a:headEnd type="none" w="med" len="med"/>
                      <a:tailEnd type="none" w="med" len="med"/>
                    </a:lnR>
                    <a:lnT w="9525" cap="flat" cmpd="sng" algn="ctr">
                      <a:solidFill>
                        <a:schemeClr val="accent4">
                          <a:lumMod val="60000"/>
                          <a:lumOff val="40000"/>
                        </a:schemeClr>
                      </a:solidFill>
                      <a:prstDash val="solid"/>
                      <a:round/>
                      <a:headEnd type="none" w="med" len="med"/>
                      <a:tailEnd type="none" w="med" len="med"/>
                    </a:lnT>
                    <a:lnB w="9525" cap="flat" cmpd="sng" algn="ctr">
                      <a:solidFill>
                        <a:schemeClr val="accent4">
                          <a:lumMod val="60000"/>
                          <a:lumOff val="4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79553549"/>
                  </a:ext>
                </a:extLst>
              </a:tr>
              <a:tr h="830281">
                <a:tc>
                  <a:txBody>
                    <a:bodyPr/>
                    <a:lstStyle/>
                    <a:p>
                      <a:pPr>
                        <a:spcAft>
                          <a:spcPts val="0"/>
                        </a:spcAft>
                      </a:pPr>
                      <a:r>
                        <a:rPr lang="en-GB" sz="1200">
                          <a:solidFill>
                            <a:schemeClr val="tx1"/>
                          </a:solidFill>
                          <a:effectLst/>
                          <a:latin typeface="+mn-lt"/>
                        </a:rPr>
                        <a:t>B</a:t>
                      </a:r>
                      <a:endParaRPr lang="en-US" sz="1200">
                        <a:solidFill>
                          <a:schemeClr val="tx1"/>
                        </a:solidFill>
                        <a:effectLst/>
                        <a:latin typeface="+mn-lt"/>
                        <a:cs typeface="Times New Roman" panose="02020603050405020304" pitchFamily="18" charset="0"/>
                      </a:endParaRPr>
                    </a:p>
                  </a:txBody>
                  <a:tcPr marL="68580" marR="68580" marT="0" marB="0">
                    <a:lnL w="9525" cap="flat" cmpd="sng" algn="ctr">
                      <a:solidFill>
                        <a:schemeClr val="accent4">
                          <a:lumMod val="60000"/>
                          <a:lumOff val="40000"/>
                        </a:schemeClr>
                      </a:solidFill>
                      <a:prstDash val="solid"/>
                      <a:round/>
                      <a:headEnd type="none" w="med" len="med"/>
                      <a:tailEnd type="none" w="med" len="med"/>
                    </a:lnL>
                    <a:lnR w="9525" cap="flat" cmpd="sng" algn="ctr">
                      <a:solidFill>
                        <a:schemeClr val="accent4">
                          <a:lumMod val="60000"/>
                          <a:lumOff val="40000"/>
                        </a:schemeClr>
                      </a:solidFill>
                      <a:prstDash val="solid"/>
                      <a:round/>
                      <a:headEnd type="none" w="med" len="med"/>
                      <a:tailEnd type="none" w="med" len="med"/>
                    </a:lnR>
                    <a:lnT w="9525" cap="flat" cmpd="sng" algn="ctr">
                      <a:solidFill>
                        <a:schemeClr val="accent4">
                          <a:lumMod val="60000"/>
                          <a:lumOff val="40000"/>
                        </a:schemeClr>
                      </a:solidFill>
                      <a:prstDash val="solid"/>
                      <a:round/>
                      <a:headEnd type="none" w="med" len="med"/>
                      <a:tailEnd type="none" w="med" len="med"/>
                    </a:lnT>
                    <a:lnB w="9525" cap="flat" cmpd="sng" algn="ctr">
                      <a:solidFill>
                        <a:schemeClr val="accent4">
                          <a:lumMod val="60000"/>
                          <a:lumOff val="40000"/>
                        </a:schemeClr>
                      </a:solidFill>
                      <a:prstDash val="solid"/>
                      <a:round/>
                      <a:headEnd type="none" w="med" len="med"/>
                      <a:tailEnd type="none" w="med" len="med"/>
                    </a:lnB>
                    <a:solidFill>
                      <a:schemeClr val="bg1"/>
                    </a:solidFill>
                  </a:tcPr>
                </a:tc>
                <a:tc>
                  <a:txBody>
                    <a:bodyPr/>
                    <a:lstStyle/>
                    <a:p>
                      <a:pPr marL="228600" lvl="0" indent="-228600">
                        <a:spcAft>
                          <a:spcPts val="0"/>
                        </a:spcAft>
                        <a:buSzPct val="80000"/>
                        <a:buFont typeface="Symbol" panose="05050102010706020507" pitchFamily="18" charset="2"/>
                        <a:buChar char=""/>
                      </a:pPr>
                      <a:r>
                        <a:rPr lang="en-GB" sz="1200">
                          <a:solidFill>
                            <a:schemeClr val="tx1"/>
                          </a:solidFill>
                          <a:effectLst/>
                          <a:latin typeface="+mn-lt"/>
                        </a:rPr>
                        <a:t>Facility location (urban vs. rural)</a:t>
                      </a:r>
                      <a:endParaRPr lang="en-US" sz="1200">
                        <a:solidFill>
                          <a:schemeClr val="tx1"/>
                        </a:solidFill>
                        <a:effectLst/>
                        <a:latin typeface="+mn-lt"/>
                      </a:endParaRPr>
                    </a:p>
                    <a:p>
                      <a:pPr marL="228600" lvl="0" indent="-228600">
                        <a:spcAft>
                          <a:spcPts val="0"/>
                        </a:spcAft>
                        <a:buSzPct val="80000"/>
                        <a:buFont typeface="Symbol" panose="05050102010706020507" pitchFamily="18" charset="2"/>
                        <a:buChar char=""/>
                      </a:pPr>
                      <a:r>
                        <a:rPr lang="en-GB" sz="1200">
                          <a:solidFill>
                            <a:schemeClr val="tx1"/>
                          </a:solidFill>
                          <a:effectLst/>
                          <a:latin typeface="+mn-lt"/>
                        </a:rPr>
                        <a:t>Managing authority (public vs. private)</a:t>
                      </a:r>
                      <a:endParaRPr lang="en-US" sz="1200">
                        <a:solidFill>
                          <a:schemeClr val="tx1"/>
                        </a:solidFill>
                        <a:effectLst/>
                        <a:latin typeface="+mn-lt"/>
                      </a:endParaRPr>
                    </a:p>
                    <a:p>
                      <a:pPr marL="228600" lvl="0" indent="-228600">
                        <a:spcAft>
                          <a:spcPts val="0"/>
                        </a:spcAft>
                        <a:buSzPct val="80000"/>
                        <a:buFont typeface="Symbol" panose="05050102010706020507" pitchFamily="18" charset="2"/>
                        <a:buChar char=""/>
                      </a:pPr>
                      <a:r>
                        <a:rPr lang="en-GB" sz="1200" b="0">
                          <a:solidFill>
                            <a:schemeClr val="tx1"/>
                          </a:solidFill>
                          <a:effectLst/>
                          <a:latin typeface="+mn-lt"/>
                        </a:rPr>
                        <a:t>Facility type (hospitals, health centers</a:t>
                      </a:r>
                      <a:r>
                        <a:rPr lang="en-GB" sz="1200" b="0" baseline="0">
                          <a:solidFill>
                            <a:schemeClr val="tx1"/>
                          </a:solidFill>
                          <a:effectLst/>
                          <a:latin typeface="+mn-lt"/>
                        </a:rPr>
                        <a:t> vs. </a:t>
                      </a:r>
                      <a:r>
                        <a:rPr lang="en-GB" sz="1200" b="0">
                          <a:solidFill>
                            <a:schemeClr val="tx1"/>
                          </a:solidFill>
                          <a:effectLst/>
                          <a:latin typeface="+mn-lt"/>
                        </a:rPr>
                        <a:t>primary care facilities)</a:t>
                      </a:r>
                      <a:endParaRPr lang="en-US" sz="1200" b="0">
                        <a:solidFill>
                          <a:schemeClr val="tx1"/>
                        </a:solidFill>
                        <a:effectLst/>
                        <a:latin typeface="+mn-lt"/>
                        <a:cs typeface="Times New Roman" panose="02020603050405020304" pitchFamily="18" charset="0"/>
                      </a:endParaRPr>
                    </a:p>
                    <a:p>
                      <a:pPr marL="228600" lvl="0" indent="-228600">
                        <a:spcAft>
                          <a:spcPts val="0"/>
                        </a:spcAft>
                        <a:buSzPct val="80000"/>
                        <a:buFont typeface="Symbol" panose="05050102010706020507" pitchFamily="18" charset="2"/>
                        <a:buChar char=""/>
                      </a:pPr>
                      <a:r>
                        <a:rPr lang="en-GB" sz="1200" b="1">
                          <a:solidFill>
                            <a:schemeClr val="tx1"/>
                          </a:solidFill>
                          <a:effectLst/>
                          <a:latin typeface="+mn-lt"/>
                        </a:rPr>
                        <a:t>Four administrative units purposely selected </a:t>
                      </a:r>
                      <a:r>
                        <a:rPr lang="en-GB" sz="1200">
                          <a:solidFill>
                            <a:schemeClr val="tx1"/>
                          </a:solidFill>
                          <a:effectLst/>
                          <a:latin typeface="+mn-lt"/>
                        </a:rPr>
                        <a:t> </a:t>
                      </a:r>
                      <a:endParaRPr lang="en-US" sz="1200">
                        <a:solidFill>
                          <a:schemeClr val="tx1"/>
                        </a:solidFill>
                        <a:effectLst/>
                        <a:latin typeface="+mn-lt"/>
                        <a:cs typeface="Times New Roman" panose="02020603050405020304" pitchFamily="18" charset="0"/>
                      </a:endParaRPr>
                    </a:p>
                  </a:txBody>
                  <a:tcPr marL="68580" marR="68580" marT="0" marB="0">
                    <a:lnL w="9525" cap="flat" cmpd="sng" algn="ctr">
                      <a:solidFill>
                        <a:schemeClr val="accent4">
                          <a:lumMod val="60000"/>
                          <a:lumOff val="40000"/>
                        </a:schemeClr>
                      </a:solidFill>
                      <a:prstDash val="solid"/>
                      <a:round/>
                      <a:headEnd type="none" w="med" len="med"/>
                      <a:tailEnd type="none" w="med" len="med"/>
                    </a:lnL>
                    <a:lnR w="9525" cap="flat" cmpd="sng" algn="ctr">
                      <a:solidFill>
                        <a:schemeClr val="accent4">
                          <a:lumMod val="60000"/>
                          <a:lumOff val="40000"/>
                        </a:schemeClr>
                      </a:solidFill>
                      <a:prstDash val="solid"/>
                      <a:round/>
                      <a:headEnd type="none" w="med" len="med"/>
                      <a:tailEnd type="none" w="med" len="med"/>
                    </a:lnR>
                    <a:lnT w="9525" cap="flat" cmpd="sng" algn="ctr">
                      <a:solidFill>
                        <a:schemeClr val="accent4">
                          <a:lumMod val="60000"/>
                          <a:lumOff val="40000"/>
                        </a:schemeClr>
                      </a:solidFill>
                      <a:prstDash val="solid"/>
                      <a:round/>
                      <a:headEnd type="none" w="med" len="med"/>
                      <a:tailEnd type="none" w="med" len="med"/>
                    </a:lnT>
                    <a:lnB w="9525" cap="flat" cmpd="sng" algn="ctr">
                      <a:solidFill>
                        <a:schemeClr val="accent4">
                          <a:lumMod val="60000"/>
                          <a:lumOff val="40000"/>
                        </a:schemeClr>
                      </a:solidFill>
                      <a:prstDash val="solid"/>
                      <a:round/>
                      <a:headEnd type="none" w="med" len="med"/>
                      <a:tailEnd type="none" w="med" len="med"/>
                    </a:lnB>
                    <a:solidFill>
                      <a:schemeClr val="bg1"/>
                    </a:solidFill>
                  </a:tcPr>
                </a:tc>
                <a:tc>
                  <a:txBody>
                    <a:bodyPr/>
                    <a:lstStyle/>
                    <a:p>
                      <a:pPr>
                        <a:spcAft>
                          <a:spcPts val="0"/>
                        </a:spcAft>
                      </a:pPr>
                      <a:r>
                        <a:rPr lang="en-GB" sz="1200">
                          <a:solidFill>
                            <a:schemeClr val="tx1"/>
                          </a:solidFill>
                          <a:effectLst/>
                          <a:latin typeface="+mn-lt"/>
                        </a:rPr>
                        <a:t>Four strata (by administrative</a:t>
                      </a:r>
                      <a:r>
                        <a:rPr lang="en-GB" sz="1200" baseline="0">
                          <a:solidFill>
                            <a:schemeClr val="tx1"/>
                          </a:solidFill>
                          <a:effectLst/>
                          <a:latin typeface="+mn-lt"/>
                        </a:rPr>
                        <a:t> unit)</a:t>
                      </a:r>
                      <a:endParaRPr lang="en-US" sz="1200">
                        <a:solidFill>
                          <a:schemeClr val="tx1"/>
                        </a:solidFill>
                        <a:effectLst/>
                        <a:latin typeface="+mn-lt"/>
                        <a:cs typeface="Times New Roman" panose="02020603050405020304" pitchFamily="18" charset="0"/>
                      </a:endParaRPr>
                    </a:p>
                  </a:txBody>
                  <a:tcPr marL="68580" marR="68580" marT="0" marB="0">
                    <a:lnL w="9525" cap="flat" cmpd="sng" algn="ctr">
                      <a:solidFill>
                        <a:schemeClr val="accent4">
                          <a:lumMod val="60000"/>
                          <a:lumOff val="40000"/>
                        </a:schemeClr>
                      </a:solidFill>
                      <a:prstDash val="solid"/>
                      <a:round/>
                      <a:headEnd type="none" w="med" len="med"/>
                      <a:tailEnd type="none" w="med" len="med"/>
                    </a:lnL>
                    <a:lnR w="9525" cap="flat" cmpd="sng" algn="ctr">
                      <a:solidFill>
                        <a:schemeClr val="accent4">
                          <a:lumMod val="60000"/>
                          <a:lumOff val="40000"/>
                        </a:schemeClr>
                      </a:solidFill>
                      <a:prstDash val="solid"/>
                      <a:round/>
                      <a:headEnd type="none" w="med" len="med"/>
                      <a:tailEnd type="none" w="med" len="med"/>
                    </a:lnR>
                    <a:lnT w="9525" cap="flat" cmpd="sng" algn="ctr">
                      <a:solidFill>
                        <a:schemeClr val="accent4">
                          <a:lumMod val="60000"/>
                          <a:lumOff val="40000"/>
                        </a:schemeClr>
                      </a:solidFill>
                      <a:prstDash val="solid"/>
                      <a:round/>
                      <a:headEnd type="none" w="med" len="med"/>
                      <a:tailEnd type="none" w="med" len="med"/>
                    </a:lnT>
                    <a:lnB w="9525" cap="flat" cmpd="sng" algn="ctr">
                      <a:solidFill>
                        <a:schemeClr val="accent4">
                          <a:lumMod val="60000"/>
                          <a:lumOff val="40000"/>
                        </a:schemeClr>
                      </a:solidFill>
                      <a:prstDash val="solid"/>
                      <a:round/>
                      <a:headEnd type="none" w="med" len="med"/>
                      <a:tailEnd type="none" w="med" len="med"/>
                    </a:lnB>
                    <a:solidFill>
                      <a:schemeClr val="bg1"/>
                    </a:solidFill>
                  </a:tcPr>
                </a:tc>
                <a:tc>
                  <a:txBody>
                    <a:bodyPr/>
                    <a:lstStyle/>
                    <a:p>
                      <a:pPr>
                        <a:spcAft>
                          <a:spcPts val="0"/>
                        </a:spcAft>
                      </a:pPr>
                      <a:r>
                        <a:rPr lang="en-US" sz="1200">
                          <a:solidFill>
                            <a:schemeClr val="tx1"/>
                          </a:solidFill>
                          <a:effectLst/>
                          <a:latin typeface="+mn-lt"/>
                          <a:cs typeface="Times New Roman" panose="02020603050405020304" pitchFamily="18" charset="0"/>
                        </a:rPr>
                        <a:t>35 x 4</a:t>
                      </a:r>
                    </a:p>
                  </a:txBody>
                  <a:tcPr marL="68580" marR="68580" marT="0" marB="0">
                    <a:lnL w="9525" cap="flat" cmpd="sng" algn="ctr">
                      <a:solidFill>
                        <a:schemeClr val="accent4">
                          <a:lumMod val="60000"/>
                          <a:lumOff val="40000"/>
                        </a:schemeClr>
                      </a:solidFill>
                      <a:prstDash val="solid"/>
                      <a:round/>
                      <a:headEnd type="none" w="med" len="med"/>
                      <a:tailEnd type="none" w="med" len="med"/>
                    </a:lnL>
                    <a:lnR w="9525" cap="flat" cmpd="sng" algn="ctr">
                      <a:solidFill>
                        <a:schemeClr val="accent4">
                          <a:lumMod val="60000"/>
                          <a:lumOff val="40000"/>
                        </a:schemeClr>
                      </a:solidFill>
                      <a:prstDash val="solid"/>
                      <a:round/>
                      <a:headEnd type="none" w="med" len="med"/>
                      <a:tailEnd type="none" w="med" len="med"/>
                    </a:lnR>
                    <a:lnT w="9525" cap="flat" cmpd="sng" algn="ctr">
                      <a:solidFill>
                        <a:schemeClr val="accent4">
                          <a:lumMod val="60000"/>
                          <a:lumOff val="40000"/>
                        </a:schemeClr>
                      </a:solidFill>
                      <a:prstDash val="solid"/>
                      <a:round/>
                      <a:headEnd type="none" w="med" len="med"/>
                      <a:tailEnd type="none" w="med" len="med"/>
                    </a:lnT>
                    <a:lnB w="9525" cap="flat" cmpd="sng" algn="ctr">
                      <a:solidFill>
                        <a:schemeClr val="accent4">
                          <a:lumMod val="60000"/>
                          <a:lumOff val="40000"/>
                        </a:schemeClr>
                      </a:solidFill>
                      <a:prstDash val="solid"/>
                      <a:round/>
                      <a:headEnd type="none" w="med" len="med"/>
                      <a:tailEnd type="none" w="med" len="med"/>
                    </a:lnB>
                    <a:solidFill>
                      <a:schemeClr val="bg1"/>
                    </a:solidFill>
                  </a:tcPr>
                </a:tc>
                <a:tc>
                  <a:txBody>
                    <a:bodyPr/>
                    <a:lstStyle/>
                    <a:p>
                      <a:pPr>
                        <a:spcAft>
                          <a:spcPts val="0"/>
                        </a:spcAft>
                      </a:pPr>
                      <a:r>
                        <a:rPr lang="en-GB" sz="1200">
                          <a:effectLst/>
                          <a:latin typeface="+mn-lt"/>
                        </a:rPr>
                        <a:t>140</a:t>
                      </a:r>
                      <a:endParaRPr lang="en-US" sz="1200">
                        <a:effectLst/>
                        <a:latin typeface="+mn-lt"/>
                        <a:cs typeface="Times New Roman" panose="02020603050405020304" pitchFamily="18" charset="0"/>
                      </a:endParaRPr>
                    </a:p>
                  </a:txBody>
                  <a:tcPr marL="68580" marR="68580" marT="0" marB="0">
                    <a:lnL w="9525" cap="flat" cmpd="sng" algn="ctr">
                      <a:solidFill>
                        <a:schemeClr val="accent4">
                          <a:lumMod val="60000"/>
                          <a:lumOff val="40000"/>
                        </a:schemeClr>
                      </a:solidFill>
                      <a:prstDash val="solid"/>
                      <a:round/>
                      <a:headEnd type="none" w="med" len="med"/>
                      <a:tailEnd type="none" w="med" len="med"/>
                    </a:lnL>
                    <a:lnR w="9525" cap="flat" cmpd="sng" algn="ctr">
                      <a:solidFill>
                        <a:schemeClr val="accent4">
                          <a:lumMod val="60000"/>
                          <a:lumOff val="40000"/>
                        </a:schemeClr>
                      </a:solidFill>
                      <a:prstDash val="solid"/>
                      <a:round/>
                      <a:headEnd type="none" w="med" len="med"/>
                      <a:tailEnd type="none" w="med" len="med"/>
                    </a:lnR>
                    <a:lnT w="9525" cap="flat" cmpd="sng" algn="ctr">
                      <a:solidFill>
                        <a:schemeClr val="accent4">
                          <a:lumMod val="60000"/>
                          <a:lumOff val="40000"/>
                        </a:schemeClr>
                      </a:solidFill>
                      <a:prstDash val="solid"/>
                      <a:round/>
                      <a:headEnd type="none" w="med" len="med"/>
                      <a:tailEnd type="none" w="med" len="med"/>
                    </a:lnT>
                    <a:lnB w="9525" cap="flat" cmpd="sng" algn="ctr">
                      <a:solidFill>
                        <a:schemeClr val="accent4">
                          <a:lumMod val="60000"/>
                          <a:lumOff val="4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236509401"/>
                  </a:ext>
                </a:extLst>
              </a:tr>
              <a:tr h="668713">
                <a:tc>
                  <a:txBody>
                    <a:bodyPr/>
                    <a:lstStyle/>
                    <a:p>
                      <a:pPr>
                        <a:spcAft>
                          <a:spcPts val="0"/>
                        </a:spcAft>
                      </a:pPr>
                      <a:r>
                        <a:rPr lang="en-GB" sz="1200">
                          <a:solidFill>
                            <a:schemeClr val="tx1"/>
                          </a:solidFill>
                          <a:effectLst/>
                          <a:latin typeface="+mn-lt"/>
                        </a:rPr>
                        <a:t>C</a:t>
                      </a:r>
                      <a:endParaRPr lang="en-US" sz="1200">
                        <a:solidFill>
                          <a:schemeClr val="tx1"/>
                        </a:solidFill>
                        <a:effectLst/>
                        <a:latin typeface="+mn-lt"/>
                        <a:cs typeface="Times New Roman" panose="02020603050405020304" pitchFamily="18" charset="0"/>
                      </a:endParaRPr>
                    </a:p>
                  </a:txBody>
                  <a:tcPr marL="68580" marR="68580" marT="0" marB="0">
                    <a:lnL w="9525" cap="flat" cmpd="sng" algn="ctr">
                      <a:solidFill>
                        <a:schemeClr val="accent4">
                          <a:lumMod val="60000"/>
                          <a:lumOff val="40000"/>
                        </a:schemeClr>
                      </a:solidFill>
                      <a:prstDash val="solid"/>
                      <a:round/>
                      <a:headEnd type="none" w="med" len="med"/>
                      <a:tailEnd type="none" w="med" len="med"/>
                    </a:lnL>
                    <a:lnR w="9525" cap="flat" cmpd="sng" algn="ctr">
                      <a:solidFill>
                        <a:schemeClr val="accent4">
                          <a:lumMod val="60000"/>
                          <a:lumOff val="40000"/>
                        </a:schemeClr>
                      </a:solidFill>
                      <a:prstDash val="solid"/>
                      <a:round/>
                      <a:headEnd type="none" w="med" len="med"/>
                      <a:tailEnd type="none" w="med" len="med"/>
                    </a:lnR>
                    <a:lnT w="9525" cap="flat" cmpd="sng" algn="ctr">
                      <a:solidFill>
                        <a:schemeClr val="accent4">
                          <a:lumMod val="60000"/>
                          <a:lumOff val="40000"/>
                        </a:schemeClr>
                      </a:solidFill>
                      <a:prstDash val="solid"/>
                      <a:round/>
                      <a:headEnd type="none" w="med" len="med"/>
                      <a:tailEnd type="none" w="med" len="med"/>
                    </a:lnT>
                    <a:lnB w="9525" cap="flat" cmpd="sng" algn="ctr">
                      <a:solidFill>
                        <a:schemeClr val="accent4">
                          <a:lumMod val="60000"/>
                          <a:lumOff val="40000"/>
                        </a:schemeClr>
                      </a:solidFill>
                      <a:prstDash val="solid"/>
                      <a:round/>
                      <a:headEnd type="none" w="med" len="med"/>
                      <a:tailEnd type="none" w="med" len="med"/>
                    </a:lnB>
                    <a:solidFill>
                      <a:schemeClr val="bg1"/>
                    </a:solidFill>
                  </a:tcPr>
                </a:tc>
                <a:tc>
                  <a:txBody>
                    <a:bodyPr/>
                    <a:lstStyle/>
                    <a:p>
                      <a:pPr marL="228600" lvl="0" indent="-228600">
                        <a:spcAft>
                          <a:spcPts val="0"/>
                        </a:spcAft>
                        <a:buSzPct val="80000"/>
                        <a:buFont typeface="Symbol" panose="05050102010706020507" pitchFamily="18" charset="2"/>
                        <a:buChar char=""/>
                      </a:pPr>
                      <a:r>
                        <a:rPr lang="en-GB" sz="1200" b="1">
                          <a:solidFill>
                            <a:schemeClr val="tx1"/>
                          </a:solidFill>
                          <a:effectLst/>
                          <a:latin typeface="+mn-lt"/>
                        </a:rPr>
                        <a:t>Facility location (urban vs. rural) </a:t>
                      </a:r>
                    </a:p>
                    <a:p>
                      <a:pPr marL="228600" lvl="0" indent="-228600">
                        <a:spcAft>
                          <a:spcPts val="0"/>
                        </a:spcAft>
                        <a:buSzPct val="80000"/>
                        <a:buFont typeface="Symbol" panose="05050102010706020507" pitchFamily="18" charset="2"/>
                        <a:buChar char=""/>
                      </a:pPr>
                      <a:r>
                        <a:rPr lang="en-GB" sz="1200" b="1">
                          <a:solidFill>
                            <a:schemeClr val="tx1"/>
                          </a:solidFill>
                          <a:effectLst/>
                          <a:latin typeface="+mn-lt"/>
                        </a:rPr>
                        <a:t>Managing authority (public vs. private) </a:t>
                      </a:r>
                    </a:p>
                    <a:p>
                      <a:pPr marL="228600" lvl="0" indent="-228600">
                        <a:spcAft>
                          <a:spcPts val="0"/>
                        </a:spcAft>
                        <a:buSzPct val="80000"/>
                        <a:buFont typeface="Symbol" panose="05050102010706020507" pitchFamily="18" charset="2"/>
                        <a:buChar char=""/>
                      </a:pPr>
                      <a:r>
                        <a:rPr lang="en-GB" sz="1200">
                          <a:solidFill>
                            <a:schemeClr val="tx1"/>
                          </a:solidFill>
                          <a:effectLst/>
                          <a:latin typeface="+mn-lt"/>
                        </a:rPr>
                        <a:t>Facility type (only primary care facilities)</a:t>
                      </a:r>
                      <a:endParaRPr lang="en-US" sz="1200">
                        <a:solidFill>
                          <a:schemeClr val="tx1"/>
                        </a:solidFill>
                        <a:effectLst/>
                        <a:latin typeface="+mn-lt"/>
                        <a:cs typeface="Times New Roman" panose="02020603050405020304" pitchFamily="18" charset="0"/>
                      </a:endParaRPr>
                    </a:p>
                  </a:txBody>
                  <a:tcPr marL="68580" marR="68580" marT="0" marB="0">
                    <a:lnL w="9525" cap="flat" cmpd="sng" algn="ctr">
                      <a:solidFill>
                        <a:schemeClr val="accent4">
                          <a:lumMod val="60000"/>
                          <a:lumOff val="40000"/>
                        </a:schemeClr>
                      </a:solidFill>
                      <a:prstDash val="solid"/>
                      <a:round/>
                      <a:headEnd type="none" w="med" len="med"/>
                      <a:tailEnd type="none" w="med" len="med"/>
                    </a:lnL>
                    <a:lnR w="9525" cap="flat" cmpd="sng" algn="ctr">
                      <a:solidFill>
                        <a:schemeClr val="accent4">
                          <a:lumMod val="60000"/>
                          <a:lumOff val="40000"/>
                        </a:schemeClr>
                      </a:solidFill>
                      <a:prstDash val="solid"/>
                      <a:round/>
                      <a:headEnd type="none" w="med" len="med"/>
                      <a:tailEnd type="none" w="med" len="med"/>
                    </a:lnR>
                    <a:lnT w="9525" cap="flat" cmpd="sng" algn="ctr">
                      <a:solidFill>
                        <a:schemeClr val="accent4">
                          <a:lumMod val="60000"/>
                          <a:lumOff val="40000"/>
                        </a:schemeClr>
                      </a:solidFill>
                      <a:prstDash val="solid"/>
                      <a:round/>
                      <a:headEnd type="none" w="med" len="med"/>
                      <a:tailEnd type="none" w="med" len="med"/>
                    </a:lnT>
                    <a:lnB w="9525" cap="flat" cmpd="sng" algn="ctr">
                      <a:solidFill>
                        <a:schemeClr val="accent4">
                          <a:lumMod val="60000"/>
                          <a:lumOff val="40000"/>
                        </a:schemeClr>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solidFill>
                            <a:schemeClr val="tx1"/>
                          </a:solidFill>
                          <a:effectLst/>
                          <a:latin typeface="+mn-lt"/>
                        </a:rPr>
                        <a:t>Two strata (by facility location and managing authority)</a:t>
                      </a:r>
                      <a:endParaRPr lang="en-US" sz="1200">
                        <a:solidFill>
                          <a:schemeClr val="tx1"/>
                        </a:solidFill>
                        <a:effectLst/>
                        <a:latin typeface="+mn-lt"/>
                      </a:endParaRPr>
                    </a:p>
                  </a:txBody>
                  <a:tcPr marL="68580" marR="68580" marT="0" marB="0">
                    <a:lnL w="9525" cap="flat" cmpd="sng" algn="ctr">
                      <a:solidFill>
                        <a:schemeClr val="accent4">
                          <a:lumMod val="60000"/>
                          <a:lumOff val="40000"/>
                        </a:schemeClr>
                      </a:solidFill>
                      <a:prstDash val="solid"/>
                      <a:round/>
                      <a:headEnd type="none" w="med" len="med"/>
                      <a:tailEnd type="none" w="med" len="med"/>
                    </a:lnL>
                    <a:lnR w="9525" cap="flat" cmpd="sng" algn="ctr">
                      <a:solidFill>
                        <a:schemeClr val="accent4">
                          <a:lumMod val="60000"/>
                          <a:lumOff val="40000"/>
                        </a:schemeClr>
                      </a:solidFill>
                      <a:prstDash val="solid"/>
                      <a:round/>
                      <a:headEnd type="none" w="med" len="med"/>
                      <a:tailEnd type="none" w="med" len="med"/>
                    </a:lnR>
                    <a:lnT w="9525" cap="flat" cmpd="sng" algn="ctr">
                      <a:solidFill>
                        <a:schemeClr val="accent4">
                          <a:lumMod val="60000"/>
                          <a:lumOff val="40000"/>
                        </a:schemeClr>
                      </a:solidFill>
                      <a:prstDash val="solid"/>
                      <a:round/>
                      <a:headEnd type="none" w="med" len="med"/>
                      <a:tailEnd type="none" w="med" len="med"/>
                    </a:lnT>
                    <a:lnB w="9525" cap="flat" cmpd="sng" algn="ctr">
                      <a:solidFill>
                        <a:schemeClr val="accent4">
                          <a:lumMod val="60000"/>
                          <a:lumOff val="40000"/>
                        </a:schemeClr>
                      </a:solidFill>
                      <a:prstDash val="solid"/>
                      <a:round/>
                      <a:headEnd type="none" w="med" len="med"/>
                      <a:tailEnd type="none" w="med" len="med"/>
                    </a:lnB>
                    <a:solidFill>
                      <a:schemeClr val="bg1"/>
                    </a:solidFill>
                  </a:tcPr>
                </a:tc>
                <a:tc>
                  <a:txBody>
                    <a:bodyPr/>
                    <a:lstStyle/>
                    <a:p>
                      <a:pPr>
                        <a:spcAft>
                          <a:spcPts val="0"/>
                        </a:spcAft>
                      </a:pPr>
                      <a:r>
                        <a:rPr lang="en-US" sz="1200">
                          <a:solidFill>
                            <a:schemeClr val="tx1"/>
                          </a:solidFill>
                          <a:effectLst/>
                          <a:latin typeface="+mn-lt"/>
                          <a:cs typeface="Times New Roman" panose="02020603050405020304" pitchFamily="18" charset="0"/>
                        </a:rPr>
                        <a:t>35 x 2</a:t>
                      </a:r>
                    </a:p>
                  </a:txBody>
                  <a:tcPr marL="68580" marR="68580" marT="0" marB="0">
                    <a:lnL w="9525" cap="flat" cmpd="sng" algn="ctr">
                      <a:solidFill>
                        <a:schemeClr val="accent4">
                          <a:lumMod val="60000"/>
                          <a:lumOff val="40000"/>
                        </a:schemeClr>
                      </a:solidFill>
                      <a:prstDash val="solid"/>
                      <a:round/>
                      <a:headEnd type="none" w="med" len="med"/>
                      <a:tailEnd type="none" w="med" len="med"/>
                    </a:lnL>
                    <a:lnR w="9525" cap="flat" cmpd="sng" algn="ctr">
                      <a:solidFill>
                        <a:schemeClr val="accent4">
                          <a:lumMod val="60000"/>
                          <a:lumOff val="40000"/>
                        </a:schemeClr>
                      </a:solidFill>
                      <a:prstDash val="solid"/>
                      <a:round/>
                      <a:headEnd type="none" w="med" len="med"/>
                      <a:tailEnd type="none" w="med" len="med"/>
                    </a:lnR>
                    <a:lnT w="9525" cap="flat" cmpd="sng" algn="ctr">
                      <a:solidFill>
                        <a:schemeClr val="accent4">
                          <a:lumMod val="60000"/>
                          <a:lumOff val="40000"/>
                        </a:schemeClr>
                      </a:solidFill>
                      <a:prstDash val="solid"/>
                      <a:round/>
                      <a:headEnd type="none" w="med" len="med"/>
                      <a:tailEnd type="none" w="med" len="med"/>
                    </a:lnT>
                    <a:lnB w="9525" cap="flat" cmpd="sng" algn="ctr">
                      <a:solidFill>
                        <a:schemeClr val="accent4">
                          <a:lumMod val="60000"/>
                          <a:lumOff val="40000"/>
                        </a:schemeClr>
                      </a:solidFill>
                      <a:prstDash val="solid"/>
                      <a:round/>
                      <a:headEnd type="none" w="med" len="med"/>
                      <a:tailEnd type="none" w="med" len="med"/>
                    </a:lnB>
                    <a:solidFill>
                      <a:schemeClr val="bg1"/>
                    </a:solidFill>
                  </a:tcPr>
                </a:tc>
                <a:tc>
                  <a:txBody>
                    <a:bodyPr/>
                    <a:lstStyle/>
                    <a:p>
                      <a:pPr>
                        <a:spcAft>
                          <a:spcPts val="0"/>
                        </a:spcAft>
                      </a:pPr>
                      <a:r>
                        <a:rPr lang="en-GB" sz="1200">
                          <a:effectLst/>
                          <a:latin typeface="+mn-lt"/>
                        </a:rPr>
                        <a:t>70</a:t>
                      </a:r>
                      <a:endParaRPr lang="en-US" sz="1200">
                        <a:effectLst/>
                        <a:latin typeface="+mn-lt"/>
                        <a:cs typeface="Times New Roman" panose="02020603050405020304" pitchFamily="18" charset="0"/>
                      </a:endParaRPr>
                    </a:p>
                  </a:txBody>
                  <a:tcPr marL="68580" marR="68580" marT="0" marB="0">
                    <a:lnL w="9525" cap="flat" cmpd="sng" algn="ctr">
                      <a:solidFill>
                        <a:schemeClr val="accent4">
                          <a:lumMod val="60000"/>
                          <a:lumOff val="40000"/>
                        </a:schemeClr>
                      </a:solidFill>
                      <a:prstDash val="solid"/>
                      <a:round/>
                      <a:headEnd type="none" w="med" len="med"/>
                      <a:tailEnd type="none" w="med" len="med"/>
                    </a:lnL>
                    <a:lnR w="9525" cap="flat" cmpd="sng" algn="ctr">
                      <a:solidFill>
                        <a:schemeClr val="accent4">
                          <a:lumMod val="60000"/>
                          <a:lumOff val="40000"/>
                        </a:schemeClr>
                      </a:solidFill>
                      <a:prstDash val="solid"/>
                      <a:round/>
                      <a:headEnd type="none" w="med" len="med"/>
                      <a:tailEnd type="none" w="med" len="med"/>
                    </a:lnR>
                    <a:lnT w="9525" cap="flat" cmpd="sng" algn="ctr">
                      <a:solidFill>
                        <a:schemeClr val="accent4">
                          <a:lumMod val="60000"/>
                          <a:lumOff val="40000"/>
                        </a:schemeClr>
                      </a:solidFill>
                      <a:prstDash val="solid"/>
                      <a:round/>
                      <a:headEnd type="none" w="med" len="med"/>
                      <a:tailEnd type="none" w="med" len="med"/>
                    </a:lnT>
                    <a:lnB w="9525" cap="flat" cmpd="sng" algn="ctr">
                      <a:solidFill>
                        <a:schemeClr val="accent4">
                          <a:lumMod val="60000"/>
                          <a:lumOff val="4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167306376"/>
                  </a:ext>
                </a:extLst>
              </a:tr>
            </a:tbl>
          </a:graphicData>
        </a:graphic>
      </p:graphicFrame>
    </p:spTree>
    <p:extLst>
      <p:ext uri="{BB962C8B-B14F-4D97-AF65-F5344CB8AC3E}">
        <p14:creationId xmlns:p14="http://schemas.microsoft.com/office/powerpoint/2010/main" val="3549419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9F7D888-22A8-4CE6-9B63-2EDDB9708CB2}"/>
              </a:ext>
            </a:extLst>
          </p:cNvPr>
          <p:cNvSpPr>
            <a:spLocks noGrp="1"/>
          </p:cNvSpPr>
          <p:nvPr>
            <p:ph idx="1"/>
          </p:nvPr>
        </p:nvSpPr>
        <p:spPr>
          <a:xfrm>
            <a:off x="480000" y="1800000"/>
            <a:ext cx="10368975" cy="2946046"/>
          </a:xfrm>
        </p:spPr>
        <p:txBody>
          <a:bodyPr vert="horz" lIns="18000" tIns="0" rIns="18000" bIns="0" rtlCol="0" anchor="t">
            <a:noAutofit/>
          </a:bodyPr>
          <a:lstStyle/>
          <a:p>
            <a:r>
              <a:rPr lang="en-US" sz="2000" b="1" dirty="0">
                <a:ea typeface="+mn-lt"/>
                <a:cs typeface="+mn-lt"/>
              </a:rPr>
              <a:t>Step 4: Select sentinel facilities</a:t>
            </a:r>
            <a:endParaRPr lang="en-US" sz="2000" dirty="0">
              <a:ea typeface="+mn-lt"/>
              <a:cs typeface="+mn-lt"/>
            </a:endParaRPr>
          </a:p>
          <a:p>
            <a:r>
              <a:rPr lang="en-US" sz="2000" dirty="0">
                <a:cs typeface="Times New Roman"/>
              </a:rPr>
              <a:t>Once the sampling domains, strata, and sample size have been defined, the sentinel facilities need to be selected:</a:t>
            </a:r>
          </a:p>
          <a:p>
            <a:pPr marL="809625" lvl="1" indent="-342900">
              <a:buFont typeface="+mj-lt"/>
              <a:buAutoNum type="arabicPeriod"/>
            </a:pPr>
            <a:r>
              <a:rPr lang="en-US" sz="2000" dirty="0"/>
              <a:t>Partition the sampling frame into identified strata</a:t>
            </a:r>
            <a:endParaRPr lang="en-US" sz="2000" dirty="0">
              <a:cs typeface="Arial"/>
            </a:endParaRPr>
          </a:p>
          <a:p>
            <a:pPr marL="809625" lvl="1" indent="-342900">
              <a:buFont typeface="+mj-lt"/>
              <a:buAutoNum type="arabicPeriod"/>
            </a:pPr>
            <a:r>
              <a:rPr lang="en-US" sz="2000" dirty="0"/>
              <a:t>Randomly select facilities within each stratum </a:t>
            </a:r>
            <a:endParaRPr lang="en-US" sz="2000" dirty="0">
              <a:cs typeface="Arial"/>
            </a:endParaRPr>
          </a:p>
          <a:p>
            <a:pPr marL="809625" lvl="1" indent="-342900">
              <a:buFont typeface="+mj-lt"/>
              <a:buAutoNum type="arabicPeriod"/>
            </a:pPr>
            <a:r>
              <a:rPr lang="en-US" sz="2000" dirty="0"/>
              <a:t>Calculate sampling weight to provide national/aggregate estimates</a:t>
            </a:r>
            <a:endParaRPr lang="en-US" sz="2000" dirty="0">
              <a:cs typeface="Arial"/>
            </a:endParaRPr>
          </a:p>
          <a:p>
            <a:endParaRPr lang="en-US" sz="2000" dirty="0"/>
          </a:p>
        </p:txBody>
      </p:sp>
      <p:sp>
        <p:nvSpPr>
          <p:cNvPr id="4" name="Date Placeholder 3">
            <a:extLst>
              <a:ext uri="{FF2B5EF4-FFF2-40B4-BE49-F238E27FC236}">
                <a16:creationId xmlns:a16="http://schemas.microsoft.com/office/drawing/2014/main" id="{D152C917-EEE1-4D07-B4A2-D6ECDB1DBEB7}"/>
              </a:ext>
            </a:extLst>
          </p:cNvPr>
          <p:cNvSpPr>
            <a:spLocks noGrp="1"/>
          </p:cNvSpPr>
          <p:nvPr>
            <p:ph type="dt" sz="half" idx="14"/>
          </p:nvPr>
        </p:nvSpPr>
        <p:spPr/>
        <p:txBody>
          <a:bodyPr/>
          <a:lstStyle/>
          <a:p>
            <a:fld id="{DCD9F9BF-D269-4020-816F-460E917B7A74}" type="datetime1">
              <a:rPr lang="en-GB" noProof="0" smtClean="0"/>
              <a:t>24/03/2021</a:t>
            </a:fld>
            <a:endParaRPr lang="en-GB" noProof="0"/>
          </a:p>
        </p:txBody>
      </p:sp>
      <p:sp>
        <p:nvSpPr>
          <p:cNvPr id="5" name="Footer Placeholder 4">
            <a:extLst>
              <a:ext uri="{FF2B5EF4-FFF2-40B4-BE49-F238E27FC236}">
                <a16:creationId xmlns:a16="http://schemas.microsoft.com/office/drawing/2014/main" id="{B8881B6B-6D60-4F05-9F75-D0FF24E8366D}"/>
              </a:ext>
            </a:extLst>
          </p:cNvPr>
          <p:cNvSpPr>
            <a:spLocks noGrp="1"/>
          </p:cNvSpPr>
          <p:nvPr>
            <p:ph type="ftr" sz="quarter" idx="15"/>
          </p:nvPr>
        </p:nvSpPr>
        <p:spPr/>
        <p:txBody>
          <a:bodyPr/>
          <a:lstStyle/>
          <a:p>
            <a:r>
              <a:rPr lang="en-GB" noProof="0"/>
              <a:t>|     Title of the presentation</a:t>
            </a:r>
          </a:p>
        </p:txBody>
      </p:sp>
      <p:sp>
        <p:nvSpPr>
          <p:cNvPr id="6" name="Slide Number Placeholder 5">
            <a:extLst>
              <a:ext uri="{FF2B5EF4-FFF2-40B4-BE49-F238E27FC236}">
                <a16:creationId xmlns:a16="http://schemas.microsoft.com/office/drawing/2014/main" id="{54AED150-1DEC-4E7E-AE50-F1568E0F832E}"/>
              </a:ext>
            </a:extLst>
          </p:cNvPr>
          <p:cNvSpPr>
            <a:spLocks noGrp="1"/>
          </p:cNvSpPr>
          <p:nvPr>
            <p:ph type="sldNum" sz="quarter" idx="16"/>
          </p:nvPr>
        </p:nvSpPr>
        <p:spPr/>
        <p:txBody>
          <a:bodyPr/>
          <a:lstStyle/>
          <a:p>
            <a:fld id="{A74CE0EA-F3B5-4684-BA10-C594598FDB9C}" type="slidenum">
              <a:rPr lang="en-GB" noProof="0" smtClean="0"/>
              <a:pPr/>
              <a:t>12</a:t>
            </a:fld>
            <a:endParaRPr lang="en-GB" noProof="0"/>
          </a:p>
        </p:txBody>
      </p:sp>
      <p:sp>
        <p:nvSpPr>
          <p:cNvPr id="7" name="Text Placeholder 6">
            <a:extLst>
              <a:ext uri="{FF2B5EF4-FFF2-40B4-BE49-F238E27FC236}">
                <a16:creationId xmlns:a16="http://schemas.microsoft.com/office/drawing/2014/main" id="{5D25E32E-C033-46CA-B7F3-B5671F60D0E6}"/>
              </a:ext>
            </a:extLst>
          </p:cNvPr>
          <p:cNvSpPr>
            <a:spLocks noGrp="1"/>
          </p:cNvSpPr>
          <p:nvPr>
            <p:ph type="body" sz="quarter" idx="21"/>
          </p:nvPr>
        </p:nvSpPr>
        <p:spPr/>
        <p:txBody>
          <a:bodyPr/>
          <a:lstStyle/>
          <a:p>
            <a:endParaRPr lang="en-US"/>
          </a:p>
        </p:txBody>
      </p:sp>
      <p:sp>
        <p:nvSpPr>
          <p:cNvPr id="8" name="Title 7">
            <a:extLst>
              <a:ext uri="{FF2B5EF4-FFF2-40B4-BE49-F238E27FC236}">
                <a16:creationId xmlns:a16="http://schemas.microsoft.com/office/drawing/2014/main" id="{6443738D-E41C-4082-A8B8-F2170A3AD9A1}"/>
              </a:ext>
            </a:extLst>
          </p:cNvPr>
          <p:cNvSpPr>
            <a:spLocks noGrp="1"/>
          </p:cNvSpPr>
          <p:nvPr>
            <p:ph type="title"/>
          </p:nvPr>
        </p:nvSpPr>
        <p:spPr>
          <a:xfrm>
            <a:off x="479999" y="346164"/>
            <a:ext cx="8160000" cy="356099"/>
          </a:xfrm>
        </p:spPr>
        <p:txBody>
          <a:bodyPr vert="horz" lIns="18000" tIns="0" rIns="360000" bIns="0" rtlCol="0" anchor="b">
            <a:noAutofit/>
          </a:bodyPr>
          <a:lstStyle/>
          <a:p>
            <a:r>
              <a:rPr lang="en-US" sz="2400">
                <a:ea typeface="Ebrima"/>
                <a:cs typeface="Ebrima"/>
              </a:rPr>
              <a:t>Stratified sampling of sentinel facilities</a:t>
            </a:r>
            <a:endParaRPr lang="en-US" sz="2400" b="0">
              <a:ea typeface="+mj-lt"/>
              <a:cs typeface="+mj-lt"/>
            </a:endParaRPr>
          </a:p>
        </p:txBody>
      </p:sp>
    </p:spTree>
    <p:extLst>
      <p:ext uri="{BB962C8B-B14F-4D97-AF65-F5344CB8AC3E}">
        <p14:creationId xmlns:p14="http://schemas.microsoft.com/office/powerpoint/2010/main" val="25442631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4EDCEBB-79E7-47E9-9678-BDBBE51A8980}"/>
              </a:ext>
            </a:extLst>
          </p:cNvPr>
          <p:cNvSpPr>
            <a:spLocks noGrp="1"/>
          </p:cNvSpPr>
          <p:nvPr>
            <p:ph idx="1"/>
          </p:nvPr>
        </p:nvSpPr>
        <p:spPr>
          <a:xfrm>
            <a:off x="679758" y="1744781"/>
            <a:ext cx="10157084" cy="2625087"/>
          </a:xfrm>
        </p:spPr>
        <p:txBody>
          <a:bodyPr vert="horz" lIns="18000" tIns="0" rIns="18000" bIns="0" rtlCol="0" anchor="t">
            <a:noAutofit/>
          </a:bodyPr>
          <a:lstStyle/>
          <a:p>
            <a:pPr>
              <a:buSzPct val="100000"/>
            </a:pPr>
            <a:r>
              <a:rPr lang="en-GB" sz="2000" dirty="0">
                <a:cs typeface="Times New Roman"/>
              </a:rPr>
              <a:t>A stratified sampling approach will provide sentinel facilities that are representative for each domain and, when adjusted for analytical weight, for the country at the baseline.</a:t>
            </a:r>
            <a:endParaRPr lang="en-US" sz="2000" dirty="0">
              <a:cs typeface="Times New Roman"/>
            </a:endParaRPr>
          </a:p>
          <a:p>
            <a:pPr>
              <a:buSzPct val="100000"/>
            </a:pPr>
            <a:r>
              <a:rPr lang="en-GB" sz="2000" dirty="0">
                <a:cs typeface="Times New Roman"/>
              </a:rPr>
              <a:t>Observed trends should be interpreted among the sentinel sites without sampling error. </a:t>
            </a:r>
          </a:p>
          <a:p>
            <a:pPr>
              <a:buSzPct val="100000"/>
            </a:pPr>
            <a:endParaRPr lang="en-GB" sz="2000" dirty="0">
              <a:cs typeface="Times New Roman"/>
            </a:endParaRPr>
          </a:p>
          <a:p>
            <a:pPr marL="285750" indent="-285750">
              <a:buFont typeface="Wingdings" panose="05000000000000000000" pitchFamily="2" charset="2"/>
              <a:buChar char="q"/>
            </a:pPr>
            <a:endParaRPr lang="en-US" sz="2000" b="1" dirty="0"/>
          </a:p>
        </p:txBody>
      </p:sp>
      <p:sp>
        <p:nvSpPr>
          <p:cNvPr id="9" name="Text Placeholder 8">
            <a:extLst>
              <a:ext uri="{FF2B5EF4-FFF2-40B4-BE49-F238E27FC236}">
                <a16:creationId xmlns:a16="http://schemas.microsoft.com/office/drawing/2014/main" id="{CFD57C20-F704-467A-9AAA-A2110295B1F8}"/>
              </a:ext>
            </a:extLst>
          </p:cNvPr>
          <p:cNvSpPr>
            <a:spLocks noGrp="1"/>
          </p:cNvSpPr>
          <p:nvPr>
            <p:ph type="body" sz="quarter" idx="13"/>
          </p:nvPr>
        </p:nvSpPr>
        <p:spPr>
          <a:xfrm>
            <a:off x="479999" y="758963"/>
            <a:ext cx="8160000" cy="288925"/>
          </a:xfrm>
        </p:spPr>
        <p:txBody>
          <a:bodyPr/>
          <a:lstStyle/>
          <a:p>
            <a:endParaRPr lang="en-US"/>
          </a:p>
        </p:txBody>
      </p:sp>
      <p:sp>
        <p:nvSpPr>
          <p:cNvPr id="4" name="Date Placeholder 3">
            <a:extLst>
              <a:ext uri="{FF2B5EF4-FFF2-40B4-BE49-F238E27FC236}">
                <a16:creationId xmlns:a16="http://schemas.microsoft.com/office/drawing/2014/main" id="{459A4102-760D-41AD-8EB3-2FF23BCA5336}"/>
              </a:ext>
            </a:extLst>
          </p:cNvPr>
          <p:cNvSpPr>
            <a:spLocks noGrp="1"/>
          </p:cNvSpPr>
          <p:nvPr>
            <p:ph type="dt" sz="half" idx="14"/>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DCD9F9BF-D269-4020-816F-460E917B7A74}" type="datetime1">
              <a:rPr kumimoji="0" lang="en-GB" sz="800" b="0" i="0" u="none" strike="noStrike" kern="1200" cap="none" spc="0" normalizeH="0" baseline="0" noProof="0" smtClean="0">
                <a:ln>
                  <a:noFill/>
                </a:ln>
                <a:solidFill>
                  <a:prstClr val="black"/>
                </a:solidFill>
                <a:effectLst/>
                <a:uLnTx/>
                <a:uFillTx/>
                <a:latin typeface="Arial"/>
                <a:ea typeface="+mn-ea"/>
                <a:cs typeface="Times New Roman" panose="02020603050405020304" pitchFamily="18" charset="0"/>
              </a:rPr>
              <a:pPr marL="0" marR="0" lvl="0" indent="0" algn="l" defTabSz="457200" rtl="0" eaLnBrk="1" fontAlgn="auto" latinLnBrk="0" hangingPunct="1">
                <a:lnSpc>
                  <a:spcPct val="100000"/>
                </a:lnSpc>
                <a:spcBef>
                  <a:spcPts val="0"/>
                </a:spcBef>
                <a:spcAft>
                  <a:spcPts val="0"/>
                </a:spcAft>
                <a:buClrTx/>
                <a:buSzTx/>
                <a:buFontTx/>
                <a:buNone/>
                <a:tabLst/>
                <a:defRPr/>
              </a:pPr>
              <a:t>24/03/2021</a:t>
            </a:fld>
            <a:endParaRPr kumimoji="0" lang="en-GB" sz="800" b="0" i="0" u="none" strike="noStrike" kern="1200" cap="none" spc="0" normalizeH="0" baseline="0" noProof="0">
              <a:ln>
                <a:noFill/>
              </a:ln>
              <a:solidFill>
                <a:prstClr val="black"/>
              </a:solidFill>
              <a:effectLst/>
              <a:uLnTx/>
              <a:uFillTx/>
              <a:latin typeface="Arial"/>
              <a:ea typeface="+mn-ea"/>
              <a:cs typeface="Times New Roman" panose="02020603050405020304" pitchFamily="18" charset="0"/>
            </a:endParaRPr>
          </a:p>
        </p:txBody>
      </p:sp>
      <p:sp>
        <p:nvSpPr>
          <p:cNvPr id="5" name="Footer Placeholder 4">
            <a:extLst>
              <a:ext uri="{FF2B5EF4-FFF2-40B4-BE49-F238E27FC236}">
                <a16:creationId xmlns:a16="http://schemas.microsoft.com/office/drawing/2014/main" id="{53BB1E1C-7774-4730-9901-9DE278995239}"/>
              </a:ext>
            </a:extLst>
          </p:cNvPr>
          <p:cNvSpPr>
            <a:spLocks noGrp="1"/>
          </p:cNvSpPr>
          <p:nvPr>
            <p:ph type="ftr" sz="quarter" idx="15"/>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prstClr val="black"/>
                </a:solidFill>
                <a:effectLst/>
                <a:uLnTx/>
                <a:uFillTx/>
                <a:latin typeface="Arial"/>
                <a:ea typeface="+mn-ea"/>
                <a:cs typeface="Times New Roman" panose="02020603050405020304" pitchFamily="18" charset="0"/>
              </a:rPr>
              <a:t>|     Title of the presentation</a:t>
            </a:r>
          </a:p>
        </p:txBody>
      </p:sp>
      <p:sp>
        <p:nvSpPr>
          <p:cNvPr id="6" name="Slide Number Placeholder 5">
            <a:extLst>
              <a:ext uri="{FF2B5EF4-FFF2-40B4-BE49-F238E27FC236}">
                <a16:creationId xmlns:a16="http://schemas.microsoft.com/office/drawing/2014/main" id="{31C95142-1571-46C7-9E62-AF50B53C02FC}"/>
              </a:ext>
            </a:extLst>
          </p:cNvPr>
          <p:cNvSpPr>
            <a:spLocks noGrp="1"/>
          </p:cNvSpPr>
          <p:nvPr>
            <p:ph type="sldNum" sz="quarter" idx="16"/>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74CE0EA-F3B5-4684-BA10-C594598FDB9C}" type="slidenum">
              <a:rPr kumimoji="0" lang="en-GB" sz="800" b="0" i="0" u="none" strike="noStrike" kern="1200" cap="none" spc="0" normalizeH="0" baseline="0" noProof="0" smtClean="0">
                <a:ln>
                  <a:noFill/>
                </a:ln>
                <a:solidFill>
                  <a:prstClr val="black"/>
                </a:solidFill>
                <a:effectLst/>
                <a:uLnTx/>
                <a:uFillTx/>
                <a:latin typeface="Arial"/>
                <a:ea typeface="+mn-ea"/>
                <a:cs typeface="Times New Roman" panose="02020603050405020304" pitchFamily="18" charset="0"/>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GB" sz="800" b="0" i="0" u="none" strike="noStrike" kern="1200" cap="none" spc="0" normalizeH="0" baseline="0" noProof="0">
              <a:ln>
                <a:noFill/>
              </a:ln>
              <a:solidFill>
                <a:prstClr val="black"/>
              </a:solidFill>
              <a:effectLst/>
              <a:uLnTx/>
              <a:uFillTx/>
              <a:latin typeface="Arial"/>
              <a:ea typeface="+mn-ea"/>
              <a:cs typeface="Times New Roman" panose="02020603050405020304" pitchFamily="18" charset="0"/>
            </a:endParaRPr>
          </a:p>
        </p:txBody>
      </p:sp>
      <p:sp>
        <p:nvSpPr>
          <p:cNvPr id="12" name="Text Placeholder 11">
            <a:extLst>
              <a:ext uri="{FF2B5EF4-FFF2-40B4-BE49-F238E27FC236}">
                <a16:creationId xmlns:a16="http://schemas.microsoft.com/office/drawing/2014/main" id="{4ED269E5-AA59-4E9D-BF1E-D13AD2DB88B7}"/>
              </a:ext>
            </a:extLst>
          </p:cNvPr>
          <p:cNvSpPr>
            <a:spLocks noGrp="1"/>
          </p:cNvSpPr>
          <p:nvPr>
            <p:ph type="body" sz="quarter" idx="21"/>
          </p:nvPr>
        </p:nvSpPr>
        <p:spPr/>
        <p:txBody>
          <a:bodyPr/>
          <a:lstStyle/>
          <a:p>
            <a:endParaRPr lang="en-US"/>
          </a:p>
        </p:txBody>
      </p:sp>
      <p:sp>
        <p:nvSpPr>
          <p:cNvPr id="8" name="Title 7">
            <a:extLst>
              <a:ext uri="{FF2B5EF4-FFF2-40B4-BE49-F238E27FC236}">
                <a16:creationId xmlns:a16="http://schemas.microsoft.com/office/drawing/2014/main" id="{580A6EBD-AD69-480A-B24E-3AAF710D6B86}"/>
              </a:ext>
            </a:extLst>
          </p:cNvPr>
          <p:cNvSpPr>
            <a:spLocks noGrp="1"/>
          </p:cNvSpPr>
          <p:nvPr>
            <p:ph type="title"/>
          </p:nvPr>
        </p:nvSpPr>
        <p:spPr>
          <a:xfrm>
            <a:off x="479999" y="336691"/>
            <a:ext cx="8160000" cy="372078"/>
          </a:xfrm>
        </p:spPr>
        <p:txBody>
          <a:bodyPr vert="horz" lIns="18000" tIns="0" rIns="360000" bIns="0" rtlCol="0" anchor="b">
            <a:noAutofit/>
          </a:bodyPr>
          <a:lstStyle/>
          <a:p>
            <a:r>
              <a:rPr lang="en-GB" sz="2400"/>
              <a:t>Interpreting results from sentinel sites</a:t>
            </a:r>
            <a:endParaRPr lang="en-US" sz="2400"/>
          </a:p>
        </p:txBody>
      </p:sp>
      <p:sp>
        <p:nvSpPr>
          <p:cNvPr id="11" name="Rectangle 10">
            <a:extLst>
              <a:ext uri="{FF2B5EF4-FFF2-40B4-BE49-F238E27FC236}">
                <a16:creationId xmlns:a16="http://schemas.microsoft.com/office/drawing/2014/main" id="{B05ABE24-73FB-4334-919A-1A568C9AD4DF}"/>
              </a:ext>
            </a:extLst>
          </p:cNvPr>
          <p:cNvSpPr/>
          <p:nvPr/>
        </p:nvSpPr>
        <p:spPr>
          <a:xfrm>
            <a:off x="1578612" y="3160213"/>
            <a:ext cx="6010183" cy="276999"/>
          </a:xfrm>
          <a:prstGeom prst="rect">
            <a:avLst/>
          </a:prstGeom>
        </p:spPr>
        <p:txBody>
          <a:bodyPr wrap="square">
            <a:spAutoFit/>
          </a:bodyPr>
          <a:lstStyle/>
          <a:p>
            <a:r>
              <a:rPr lang="en-US" sz="1200"/>
              <a:t> </a:t>
            </a:r>
          </a:p>
        </p:txBody>
      </p:sp>
    </p:spTree>
    <p:extLst>
      <p:ext uri="{BB962C8B-B14F-4D97-AF65-F5344CB8AC3E}">
        <p14:creationId xmlns:p14="http://schemas.microsoft.com/office/powerpoint/2010/main" val="9678561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a:extLst>
              <a:ext uri="{FF2B5EF4-FFF2-40B4-BE49-F238E27FC236}">
                <a16:creationId xmlns:a16="http://schemas.microsoft.com/office/drawing/2014/main" id="{5C43A20B-48E5-41A8-BC28-6FE745585712}"/>
              </a:ext>
            </a:extLst>
          </p:cNvPr>
          <p:cNvGraphicFramePr>
            <a:graphicFrameLocks noGrp="1"/>
          </p:cNvGraphicFramePr>
          <p:nvPr>
            <p:ph idx="1"/>
            <p:extLst>
              <p:ext uri="{D42A27DB-BD31-4B8C-83A1-F6EECF244321}">
                <p14:modId xmlns:p14="http://schemas.microsoft.com/office/powerpoint/2010/main" val="447131826"/>
              </p:ext>
            </p:extLst>
          </p:nvPr>
        </p:nvGraphicFramePr>
        <p:xfrm>
          <a:off x="1078042" y="1302243"/>
          <a:ext cx="10039350" cy="4728982"/>
        </p:xfrm>
        <a:graphic>
          <a:graphicData uri="http://schemas.openxmlformats.org/drawingml/2006/table">
            <a:tbl>
              <a:tblPr firstRow="1" bandRow="1">
                <a:tableStyleId>{5C22544A-7EE6-4342-B048-85BDC9FD1C3A}</a:tableStyleId>
              </a:tblPr>
              <a:tblGrid>
                <a:gridCol w="431736">
                  <a:extLst>
                    <a:ext uri="{9D8B030D-6E8A-4147-A177-3AD203B41FA5}">
                      <a16:colId xmlns:a16="http://schemas.microsoft.com/office/drawing/2014/main" val="139022006"/>
                    </a:ext>
                  </a:extLst>
                </a:gridCol>
                <a:gridCol w="2078102">
                  <a:extLst>
                    <a:ext uri="{9D8B030D-6E8A-4147-A177-3AD203B41FA5}">
                      <a16:colId xmlns:a16="http://schemas.microsoft.com/office/drawing/2014/main" val="1861866893"/>
                    </a:ext>
                  </a:extLst>
                </a:gridCol>
                <a:gridCol w="7529512">
                  <a:extLst>
                    <a:ext uri="{9D8B030D-6E8A-4147-A177-3AD203B41FA5}">
                      <a16:colId xmlns:a16="http://schemas.microsoft.com/office/drawing/2014/main" val="1056904675"/>
                    </a:ext>
                  </a:extLst>
                </a:gridCol>
              </a:tblGrid>
              <a:tr h="1087152">
                <a:tc>
                  <a:txBody>
                    <a:bodyPr/>
                    <a:lstStyle/>
                    <a:p>
                      <a:r>
                        <a:rPr lang="en-US" sz="1400" b="1">
                          <a:solidFill>
                            <a:schemeClr val="tx2"/>
                          </a:solidFill>
                          <a:latin typeface="+mn-lt"/>
                        </a:rPr>
                        <a:t>1.</a:t>
                      </a:r>
                    </a:p>
                  </a:txBody>
                  <a:tcPr>
                    <a:lnB w="12700" cap="flat" cmpd="sng" algn="ctr">
                      <a:solidFill>
                        <a:schemeClr val="accent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400" b="1">
                          <a:solidFill>
                            <a:schemeClr val="tx2"/>
                          </a:solidFill>
                          <a:latin typeface="+mn-lt"/>
                          <a:cs typeface="Arial"/>
                        </a:rPr>
                        <a:t>Objectives of the assessment</a:t>
                      </a:r>
                      <a:endParaRPr lang="en-US" sz="1400" b="1">
                        <a:solidFill>
                          <a:schemeClr val="tx2"/>
                        </a:solidFill>
                        <a:latin typeface="+mn-lt"/>
                        <a:cs typeface="Arial"/>
                      </a:endParaRPr>
                    </a:p>
                  </a:txBody>
                  <a:tcPr>
                    <a:lnB w="12700" cap="flat" cmpd="sng" algn="ctr">
                      <a:solidFill>
                        <a:schemeClr val="accent1"/>
                      </a:solidFill>
                      <a:prstDash val="solid"/>
                      <a:round/>
                      <a:headEnd type="none" w="med" len="med"/>
                      <a:tailEnd type="none" w="med" len="med"/>
                    </a:lnB>
                    <a:noFill/>
                  </a:tcPr>
                </a:tc>
                <a:tc>
                  <a:txBody>
                    <a:bodyPr/>
                    <a:lstStyle/>
                    <a:p>
                      <a:pPr marL="171450" lvl="0" indent="-171450">
                        <a:buFont typeface="Arial" panose="020B0604020202020204" pitchFamily="34" charset="0"/>
                        <a:buChar char="•"/>
                      </a:pPr>
                      <a:r>
                        <a:rPr lang="en-GB" sz="1400" b="0" i="0">
                          <a:solidFill>
                            <a:schemeClr val="tx1"/>
                          </a:solidFill>
                          <a:latin typeface="+mn-lt"/>
                        </a:rPr>
                        <a:t>The assessment aims to monitor signals/alerts of service disruptions among sentinel sites.</a:t>
                      </a:r>
                    </a:p>
                    <a:p>
                      <a:pPr marL="0" lvl="0" indent="0">
                        <a:buFont typeface="Arial" panose="020B0604020202020204" pitchFamily="34" charset="0"/>
                        <a:buNone/>
                      </a:pPr>
                      <a:endParaRPr lang="en-US" sz="1400" b="0" i="0">
                        <a:solidFill>
                          <a:schemeClr val="tx1"/>
                        </a:solidFill>
                        <a:latin typeface="+mn-lt"/>
                      </a:endParaRPr>
                    </a:p>
                    <a:p>
                      <a:pPr marL="171450" lvl="0" indent="-171450">
                        <a:buFont typeface="Arial" panose="020B0604020202020204" pitchFamily="34" charset="0"/>
                        <a:buChar char="•"/>
                      </a:pPr>
                      <a:r>
                        <a:rPr lang="en-GB" sz="1400" b="0">
                          <a:solidFill>
                            <a:schemeClr val="tx1"/>
                          </a:solidFill>
                          <a:latin typeface="+mn-lt"/>
                        </a:rPr>
                        <a:t>While not fully representative of the national context, sentinel facilities and communities </a:t>
                      </a:r>
                      <a:r>
                        <a:rPr lang="en-US" sz="1400" b="0">
                          <a:solidFill>
                            <a:schemeClr val="tx1"/>
                          </a:solidFill>
                          <a:latin typeface="+mn-lt"/>
                        </a:rPr>
                        <a:t>can provide early evidence of changes in health service provision and utilization. </a:t>
                      </a:r>
                      <a:endParaRPr lang="en-US" sz="1400" b="0" i="0">
                        <a:solidFill>
                          <a:schemeClr val="tx1"/>
                        </a:solidFill>
                        <a:latin typeface="+mn-lt"/>
                      </a:endParaRPr>
                    </a:p>
                  </a:txBody>
                  <a:tcPr>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2718612289"/>
                  </a:ext>
                </a:extLst>
              </a:tr>
              <a:tr h="1279003">
                <a:tc>
                  <a:txBody>
                    <a:bodyPr/>
                    <a:lstStyle/>
                    <a:p>
                      <a:r>
                        <a:rPr lang="en-US" sz="1400" b="1">
                          <a:solidFill>
                            <a:schemeClr val="tx2"/>
                          </a:solidFill>
                          <a:latin typeface="+mn-lt"/>
                        </a:rPr>
                        <a:t>2.</a:t>
                      </a:r>
                    </a:p>
                  </a:txBody>
                  <a:tcP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400" b="1">
                          <a:solidFill>
                            <a:schemeClr val="tx2"/>
                          </a:solidFill>
                          <a:latin typeface="+mn-lt"/>
                          <a:cs typeface="Arial"/>
                        </a:rPr>
                        <a:t>Type and level of estimates for key indicators</a:t>
                      </a:r>
                      <a:endParaRPr lang="en-US" sz="1400" b="1">
                        <a:solidFill>
                          <a:schemeClr val="tx2"/>
                        </a:solidFill>
                        <a:latin typeface="+mn-lt"/>
                        <a:cs typeface="Arial"/>
                      </a:endParaRPr>
                    </a:p>
                    <a:p>
                      <a:endParaRPr lang="en-US" sz="1400" b="1">
                        <a:solidFill>
                          <a:schemeClr val="tx2"/>
                        </a:solidFill>
                        <a:latin typeface="+mn-lt"/>
                      </a:endParaRPr>
                    </a:p>
                  </a:txBody>
                  <a:tcP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marL="171450" lvl="0" indent="-171450">
                        <a:buFont typeface="Arial" panose="020B0604020202020204" pitchFamily="34" charset="0"/>
                        <a:buChar char="•"/>
                      </a:pPr>
                      <a:r>
                        <a:rPr lang="en-GB" sz="1400">
                          <a:latin typeface="+mn-lt"/>
                        </a:rPr>
                        <a:t>Some indicators will be calculated only among a subset of facilities, which affects the </a:t>
                      </a:r>
                      <a:r>
                        <a:rPr lang="en-GB" sz="1400">
                          <a:solidFill>
                            <a:schemeClr val="tx1"/>
                          </a:solidFill>
                          <a:latin typeface="+mn-lt"/>
                        </a:rPr>
                        <a:t>number of facilities required for each domain</a:t>
                      </a:r>
                    </a:p>
                    <a:p>
                      <a:pPr marL="0" lvl="0" indent="0">
                        <a:buFont typeface="Arial" panose="020B0604020202020204" pitchFamily="34" charset="0"/>
                        <a:buNone/>
                      </a:pPr>
                      <a:endParaRPr lang="en-US" altLang="en-US" sz="1400">
                        <a:solidFill>
                          <a:schemeClr val="tx1"/>
                        </a:solidFill>
                        <a:latin typeface="+mn-lt"/>
                        <a:cs typeface="Arial" panose="020B0604020202020204" pitchFamily="34" charset="0"/>
                      </a:endParaRPr>
                    </a:p>
                    <a:p>
                      <a:pPr marL="171450" lvl="0" indent="-171450">
                        <a:buFont typeface="Arial" panose="020B0604020202020204" pitchFamily="34" charset="0"/>
                        <a:buChar char="•"/>
                      </a:pPr>
                      <a:r>
                        <a:rPr lang="en-US" altLang="en-US" sz="1400">
                          <a:solidFill>
                            <a:schemeClr val="tx1"/>
                          </a:solidFill>
                          <a:latin typeface="+mn-lt"/>
                          <a:cs typeface="Arial"/>
                        </a:rPr>
                        <a:t>Indicators where the results are expected to be extreme (e.g., it is expected to be observed in a high or low percentage of facilities) require a smaller sample size than those where responses are expected to be more evenly divided</a:t>
                      </a:r>
                    </a:p>
                  </a:txBody>
                  <a:tcP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892807804"/>
                  </a:ext>
                </a:extLst>
              </a:tr>
              <a:tr h="1087152">
                <a:tc>
                  <a:txBody>
                    <a:bodyPr/>
                    <a:lstStyle/>
                    <a:p>
                      <a:r>
                        <a:rPr lang="en-US" sz="1400" b="1">
                          <a:solidFill>
                            <a:schemeClr val="tx2"/>
                          </a:solidFill>
                          <a:latin typeface="+mn-lt"/>
                        </a:rPr>
                        <a:t>3.</a:t>
                      </a:r>
                    </a:p>
                  </a:txBody>
                  <a:tcP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400" b="1">
                          <a:solidFill>
                            <a:schemeClr val="tx2"/>
                          </a:solidFill>
                          <a:latin typeface="+mn-lt"/>
                          <a:cs typeface="Arial"/>
                        </a:rPr>
                        <a:t>Required/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400" b="1">
                          <a:solidFill>
                            <a:schemeClr val="tx2"/>
                          </a:solidFill>
                          <a:latin typeface="+mn-lt"/>
                          <a:cs typeface="Arial"/>
                        </a:rPr>
                        <a:t>acceptable precision</a:t>
                      </a:r>
                      <a:endParaRPr lang="en-US" sz="1400" b="1">
                        <a:solidFill>
                          <a:schemeClr val="tx2"/>
                        </a:solidFill>
                        <a:latin typeface="+mn-lt"/>
                        <a:cs typeface="Arial"/>
                      </a:endParaRPr>
                    </a:p>
                  </a:txBody>
                  <a:tcP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marL="171450" lvl="0" indent="-171450">
                        <a:buFont typeface="Arial" panose="020B0604020202020204" pitchFamily="34" charset="0"/>
                        <a:buChar char="•"/>
                      </a:pPr>
                      <a:r>
                        <a:rPr lang="en-GB" sz="1400" i="0">
                          <a:latin typeface="+mn-lt"/>
                        </a:rPr>
                        <a:t>Given the objectives of the survey, statistical inference about </a:t>
                      </a:r>
                      <a:r>
                        <a:rPr lang="en-GB" sz="1400" i="0">
                          <a:solidFill>
                            <a:schemeClr val="tx1"/>
                          </a:solidFill>
                          <a:latin typeface="+mn-lt"/>
                        </a:rPr>
                        <a:t>point estimates and their trends (as in typical sample surveys) are neither critical nor feasible. So</a:t>
                      </a:r>
                      <a:r>
                        <a:rPr lang="en-GB" sz="1400">
                          <a:solidFill>
                            <a:schemeClr val="tx1"/>
                          </a:solidFill>
                          <a:latin typeface="+mn-lt"/>
                        </a:rPr>
                        <a:t>, though unconventional, a sample size can be simply determined to provide stable estimates among the sentinel facilities.</a:t>
                      </a:r>
                      <a:endParaRPr lang="en-US" altLang="en-US" sz="1400">
                        <a:solidFill>
                          <a:schemeClr val="tx1"/>
                        </a:solidFill>
                        <a:latin typeface="+mn-lt"/>
                        <a:cs typeface="Arial"/>
                      </a:endParaRPr>
                    </a:p>
                  </a:txBody>
                  <a:tcP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2284392717"/>
                  </a:ext>
                </a:extLst>
              </a:tr>
              <a:tr h="1183078">
                <a:tc>
                  <a:txBody>
                    <a:bodyPr/>
                    <a:lstStyle/>
                    <a:p>
                      <a:r>
                        <a:rPr lang="en-US" sz="1400" b="1">
                          <a:solidFill>
                            <a:schemeClr val="tx2"/>
                          </a:solidFill>
                          <a:latin typeface="+mn-lt"/>
                        </a:rPr>
                        <a:t>4.</a:t>
                      </a:r>
                    </a:p>
                  </a:txBody>
                  <a:tcPr>
                    <a:lnT w="12700" cap="flat" cmpd="sng" algn="ctr">
                      <a:solidFill>
                        <a:schemeClr val="accent1"/>
                      </a:solidFill>
                      <a:prstDash val="solid"/>
                      <a:round/>
                      <a:headEnd type="none" w="med" len="med"/>
                      <a:tailEnd type="none" w="med" len="med"/>
                    </a:lnT>
                    <a:noFill/>
                  </a:tcPr>
                </a:tc>
                <a:tc>
                  <a:txBody>
                    <a:bodyPr/>
                    <a:lstStyle/>
                    <a:p>
                      <a:pPr marL="0" marR="0" lvl="0" indent="0" algn="l" rtl="0" eaLnBrk="1" fontAlgn="auto" latinLnBrk="0" hangingPunct="1">
                        <a:lnSpc>
                          <a:spcPct val="100000"/>
                        </a:lnSpc>
                        <a:spcBef>
                          <a:spcPts val="0"/>
                        </a:spcBef>
                        <a:spcAft>
                          <a:spcPts val="0"/>
                        </a:spcAft>
                        <a:buClrTx/>
                        <a:buSzTx/>
                        <a:buFontTx/>
                        <a:buNone/>
                      </a:pPr>
                      <a:r>
                        <a:rPr lang="en-US" altLang="en-US" sz="1400" b="1">
                          <a:solidFill>
                            <a:schemeClr val="tx2"/>
                          </a:solidFill>
                          <a:latin typeface="+mn-lt"/>
                          <a:cs typeface="Arial"/>
                        </a:rPr>
                        <a:t>Resources for data collection and data use </a:t>
                      </a:r>
                      <a:endParaRPr lang="en-US" sz="1400" b="1">
                        <a:solidFill>
                          <a:schemeClr val="tx2"/>
                        </a:solidFill>
                        <a:latin typeface="+mn-lt"/>
                      </a:endParaRPr>
                    </a:p>
                    <a:p>
                      <a:endParaRPr lang="en-US" sz="1400" b="1">
                        <a:solidFill>
                          <a:schemeClr val="tx2"/>
                        </a:solidFill>
                        <a:latin typeface="+mn-lt"/>
                      </a:endParaRPr>
                    </a:p>
                  </a:txBody>
                  <a:tcPr>
                    <a:lnT w="12700" cap="flat" cmpd="sng" algn="ctr">
                      <a:solidFill>
                        <a:schemeClr val="accent1"/>
                      </a:solidFill>
                      <a:prstDash val="solid"/>
                      <a:round/>
                      <a:headEnd type="none" w="med" len="med"/>
                      <a:tailEnd type="none" w="med" len="med"/>
                    </a:lnT>
                    <a:no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a:latin typeface="+mn-lt"/>
                        </a:rPr>
                        <a:t>The number of analysis domains and categories within each domain will need to be determined strategically based on available resources and implementation timelines, in order to ensure rapid data collection, analysis, and use.</a:t>
                      </a:r>
                      <a:endParaRPr lang="en-US" sz="1400">
                        <a:latin typeface="+mn-lt"/>
                      </a:endParaRPr>
                    </a:p>
                  </a:txBody>
                  <a:tcPr>
                    <a:lnT w="12700" cap="flat" cmpd="sng" algn="ctr">
                      <a:solidFill>
                        <a:schemeClr val="accent1"/>
                      </a:solidFill>
                      <a:prstDash val="solid"/>
                      <a:round/>
                      <a:headEnd type="none" w="med" len="med"/>
                      <a:tailEnd type="none" w="med" len="med"/>
                    </a:lnT>
                    <a:noFill/>
                  </a:tcPr>
                </a:tc>
                <a:extLst>
                  <a:ext uri="{0D108BD9-81ED-4DB2-BD59-A6C34878D82A}">
                    <a16:rowId xmlns:a16="http://schemas.microsoft.com/office/drawing/2014/main" val="2220312978"/>
                  </a:ext>
                </a:extLst>
              </a:tr>
            </a:tbl>
          </a:graphicData>
        </a:graphic>
      </p:graphicFrame>
      <p:sp>
        <p:nvSpPr>
          <p:cNvPr id="6" name="Text Placeholder 5">
            <a:extLst>
              <a:ext uri="{FF2B5EF4-FFF2-40B4-BE49-F238E27FC236}">
                <a16:creationId xmlns:a16="http://schemas.microsoft.com/office/drawing/2014/main" id="{6F539039-0173-405E-8283-064D23ADA64E}"/>
              </a:ext>
            </a:extLst>
          </p:cNvPr>
          <p:cNvSpPr>
            <a:spLocks noGrp="1"/>
          </p:cNvSpPr>
          <p:nvPr>
            <p:ph type="body" sz="quarter" idx="13"/>
          </p:nvPr>
        </p:nvSpPr>
        <p:spPr>
          <a:xfrm>
            <a:off x="479999" y="638515"/>
            <a:ext cx="8160000" cy="288925"/>
          </a:xfrm>
        </p:spPr>
        <p:txBody>
          <a:bodyPr vert="horz" lIns="18000" tIns="0" rIns="18000" bIns="0" rtlCol="0" anchor="t">
            <a:normAutofit/>
          </a:bodyPr>
          <a:lstStyle/>
          <a:p>
            <a:r>
              <a:rPr lang="en-US">
                <a:solidFill>
                  <a:schemeClr val="tx1">
                    <a:lumMod val="50000"/>
                    <a:lumOff val="50000"/>
                  </a:schemeClr>
                </a:solidFill>
              </a:rPr>
              <a:t>Important considerations to inform the sampling approach</a:t>
            </a:r>
          </a:p>
        </p:txBody>
      </p:sp>
      <p:sp>
        <p:nvSpPr>
          <p:cNvPr id="2" name="Date Placeholder 1">
            <a:extLst>
              <a:ext uri="{FF2B5EF4-FFF2-40B4-BE49-F238E27FC236}">
                <a16:creationId xmlns:a16="http://schemas.microsoft.com/office/drawing/2014/main" id="{2ABC456C-25EA-4DA8-B6BE-89A08DE4D757}"/>
              </a:ext>
            </a:extLst>
          </p:cNvPr>
          <p:cNvSpPr>
            <a:spLocks noGrp="1"/>
          </p:cNvSpPr>
          <p:nvPr>
            <p:ph type="dt" sz="half" idx="14"/>
          </p:nvPr>
        </p:nvSpPr>
        <p:spPr/>
        <p:txBody>
          <a:bodyPr/>
          <a:lstStyle/>
          <a:p>
            <a:fld id="{AD0CC27D-0020-48D4-9B6C-9E6EA0640D93}" type="datetime1">
              <a:rPr lang="en-GB" smtClean="0"/>
              <a:pPr/>
              <a:t>24/03/2021</a:t>
            </a:fld>
            <a:endParaRPr lang="en-GB"/>
          </a:p>
        </p:txBody>
      </p:sp>
      <p:sp>
        <p:nvSpPr>
          <p:cNvPr id="3" name="Footer Placeholder 2">
            <a:extLst>
              <a:ext uri="{FF2B5EF4-FFF2-40B4-BE49-F238E27FC236}">
                <a16:creationId xmlns:a16="http://schemas.microsoft.com/office/drawing/2014/main" id="{BD05C65A-6EEB-4291-963E-26562E8D2A8B}"/>
              </a:ext>
            </a:extLst>
          </p:cNvPr>
          <p:cNvSpPr>
            <a:spLocks noGrp="1"/>
          </p:cNvSpPr>
          <p:nvPr>
            <p:ph type="ftr" sz="quarter" idx="15"/>
          </p:nvPr>
        </p:nvSpPr>
        <p:spPr/>
        <p:txBody>
          <a:bodyPr/>
          <a:lstStyle/>
          <a:p>
            <a:r>
              <a:rPr lang="en-GB" noProof="0"/>
              <a:t>|     Title of the presentation</a:t>
            </a:r>
          </a:p>
        </p:txBody>
      </p:sp>
      <p:sp>
        <p:nvSpPr>
          <p:cNvPr id="4" name="Slide Number Placeholder 3">
            <a:extLst>
              <a:ext uri="{FF2B5EF4-FFF2-40B4-BE49-F238E27FC236}">
                <a16:creationId xmlns:a16="http://schemas.microsoft.com/office/drawing/2014/main" id="{5D8BF346-77F7-447D-B52D-F633C1A688EE}"/>
              </a:ext>
            </a:extLst>
          </p:cNvPr>
          <p:cNvSpPr>
            <a:spLocks noGrp="1"/>
          </p:cNvSpPr>
          <p:nvPr>
            <p:ph type="sldNum" sz="quarter" idx="16"/>
          </p:nvPr>
        </p:nvSpPr>
        <p:spPr/>
        <p:txBody>
          <a:bodyPr/>
          <a:lstStyle/>
          <a:p>
            <a:fld id="{A74CE0EA-F3B5-4684-BA10-C594598FDB9C}" type="slidenum">
              <a:rPr lang="en-GB" noProof="0" smtClean="0"/>
              <a:pPr/>
              <a:t>14</a:t>
            </a:fld>
            <a:endParaRPr lang="en-GB" noProof="0"/>
          </a:p>
        </p:txBody>
      </p:sp>
      <p:sp>
        <p:nvSpPr>
          <p:cNvPr id="7" name="Text Placeholder 6">
            <a:extLst>
              <a:ext uri="{FF2B5EF4-FFF2-40B4-BE49-F238E27FC236}">
                <a16:creationId xmlns:a16="http://schemas.microsoft.com/office/drawing/2014/main" id="{CCB068B0-BC9C-45F9-BE4A-4DA173778164}"/>
              </a:ext>
            </a:extLst>
          </p:cNvPr>
          <p:cNvSpPr>
            <a:spLocks noGrp="1"/>
          </p:cNvSpPr>
          <p:nvPr>
            <p:ph type="body" sz="quarter" idx="21"/>
          </p:nvPr>
        </p:nvSpPr>
        <p:spPr/>
        <p:txBody>
          <a:bodyPr/>
          <a:lstStyle/>
          <a:p>
            <a:endParaRPr lang="en-US"/>
          </a:p>
        </p:txBody>
      </p:sp>
      <p:sp>
        <p:nvSpPr>
          <p:cNvPr id="9" name="Title 8">
            <a:extLst>
              <a:ext uri="{FF2B5EF4-FFF2-40B4-BE49-F238E27FC236}">
                <a16:creationId xmlns:a16="http://schemas.microsoft.com/office/drawing/2014/main" id="{9616D775-0292-426A-8F88-488BC3AC11A7}"/>
              </a:ext>
            </a:extLst>
          </p:cNvPr>
          <p:cNvSpPr>
            <a:spLocks noGrp="1"/>
          </p:cNvSpPr>
          <p:nvPr>
            <p:ph type="title"/>
          </p:nvPr>
        </p:nvSpPr>
        <p:spPr>
          <a:xfrm>
            <a:off x="479999" y="349590"/>
            <a:ext cx="8160000" cy="288925"/>
          </a:xfrm>
        </p:spPr>
        <p:txBody>
          <a:bodyPr vert="horz" lIns="18000" tIns="0" rIns="360000" bIns="0" rtlCol="0" anchor="b">
            <a:noAutofit/>
          </a:bodyPr>
          <a:lstStyle/>
          <a:p>
            <a:r>
              <a:rPr lang="en-US" sz="2400"/>
              <a:t>Methodology annex: sampling approach</a:t>
            </a:r>
          </a:p>
        </p:txBody>
      </p:sp>
    </p:spTree>
    <p:extLst>
      <p:ext uri="{BB962C8B-B14F-4D97-AF65-F5344CB8AC3E}">
        <p14:creationId xmlns:p14="http://schemas.microsoft.com/office/powerpoint/2010/main" val="13208880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074CB8B-47AC-4A45-905D-805E73250B7F}"/>
              </a:ext>
            </a:extLst>
          </p:cNvPr>
          <p:cNvSpPr>
            <a:spLocks noGrp="1"/>
          </p:cNvSpPr>
          <p:nvPr>
            <p:ph idx="1"/>
          </p:nvPr>
        </p:nvSpPr>
        <p:spPr/>
        <p:txBody>
          <a:bodyPr/>
          <a:lstStyle/>
          <a:p>
            <a:endParaRPr lang="en-US"/>
          </a:p>
        </p:txBody>
      </p:sp>
      <p:sp>
        <p:nvSpPr>
          <p:cNvPr id="3" name="Text Placeholder 2">
            <a:extLst>
              <a:ext uri="{FF2B5EF4-FFF2-40B4-BE49-F238E27FC236}">
                <a16:creationId xmlns:a16="http://schemas.microsoft.com/office/drawing/2014/main" id="{80C4BE2B-086F-4FB6-BD31-DEEF531CB2C6}"/>
              </a:ext>
            </a:extLst>
          </p:cNvPr>
          <p:cNvSpPr>
            <a:spLocks noGrp="1"/>
          </p:cNvSpPr>
          <p:nvPr>
            <p:ph type="body" sz="quarter" idx="13"/>
          </p:nvPr>
        </p:nvSpPr>
        <p:spPr/>
        <p:txBody>
          <a:bodyPr/>
          <a:lstStyle/>
          <a:p>
            <a:endParaRPr lang="en-US"/>
          </a:p>
        </p:txBody>
      </p:sp>
      <p:sp>
        <p:nvSpPr>
          <p:cNvPr id="4" name="Date Placeholder 3">
            <a:extLst>
              <a:ext uri="{FF2B5EF4-FFF2-40B4-BE49-F238E27FC236}">
                <a16:creationId xmlns:a16="http://schemas.microsoft.com/office/drawing/2014/main" id="{17288583-2BED-4B0D-AE11-AE73E898CE10}"/>
              </a:ext>
            </a:extLst>
          </p:cNvPr>
          <p:cNvSpPr>
            <a:spLocks noGrp="1"/>
          </p:cNvSpPr>
          <p:nvPr>
            <p:ph type="dt" sz="half" idx="14"/>
          </p:nvPr>
        </p:nvSpPr>
        <p:spPr/>
        <p:txBody>
          <a:bodyPr/>
          <a:lstStyle/>
          <a:p>
            <a:fld id="{DCD9F9BF-D269-4020-816F-460E917B7A74}" type="datetime1">
              <a:rPr lang="en-GB" noProof="0" smtClean="0"/>
              <a:t>24/03/2021</a:t>
            </a:fld>
            <a:endParaRPr lang="en-GB" noProof="0"/>
          </a:p>
        </p:txBody>
      </p:sp>
      <p:sp>
        <p:nvSpPr>
          <p:cNvPr id="5" name="Footer Placeholder 4">
            <a:extLst>
              <a:ext uri="{FF2B5EF4-FFF2-40B4-BE49-F238E27FC236}">
                <a16:creationId xmlns:a16="http://schemas.microsoft.com/office/drawing/2014/main" id="{C6796A4D-5009-493C-A23B-3098E97163E2}"/>
              </a:ext>
            </a:extLst>
          </p:cNvPr>
          <p:cNvSpPr>
            <a:spLocks noGrp="1"/>
          </p:cNvSpPr>
          <p:nvPr>
            <p:ph type="ftr" sz="quarter" idx="15"/>
          </p:nvPr>
        </p:nvSpPr>
        <p:spPr/>
        <p:txBody>
          <a:bodyPr/>
          <a:lstStyle/>
          <a:p>
            <a:r>
              <a:rPr lang="en-GB" noProof="0"/>
              <a:t>|     Title of the presentation</a:t>
            </a:r>
          </a:p>
        </p:txBody>
      </p:sp>
      <p:sp>
        <p:nvSpPr>
          <p:cNvPr id="6" name="Slide Number Placeholder 5">
            <a:extLst>
              <a:ext uri="{FF2B5EF4-FFF2-40B4-BE49-F238E27FC236}">
                <a16:creationId xmlns:a16="http://schemas.microsoft.com/office/drawing/2014/main" id="{FE247EAC-3C65-43EF-BF6A-A5484BAEE5C9}"/>
              </a:ext>
            </a:extLst>
          </p:cNvPr>
          <p:cNvSpPr>
            <a:spLocks noGrp="1"/>
          </p:cNvSpPr>
          <p:nvPr>
            <p:ph type="sldNum" sz="quarter" idx="16"/>
          </p:nvPr>
        </p:nvSpPr>
        <p:spPr/>
        <p:txBody>
          <a:bodyPr/>
          <a:lstStyle/>
          <a:p>
            <a:fld id="{A74CE0EA-F3B5-4684-BA10-C594598FDB9C}" type="slidenum">
              <a:rPr lang="en-GB" noProof="0" smtClean="0"/>
              <a:pPr/>
              <a:t>15</a:t>
            </a:fld>
            <a:endParaRPr lang="en-GB" noProof="0"/>
          </a:p>
        </p:txBody>
      </p:sp>
      <p:sp>
        <p:nvSpPr>
          <p:cNvPr id="7" name="Text Placeholder 6">
            <a:extLst>
              <a:ext uri="{FF2B5EF4-FFF2-40B4-BE49-F238E27FC236}">
                <a16:creationId xmlns:a16="http://schemas.microsoft.com/office/drawing/2014/main" id="{D84DCDB0-5B3E-4C75-A10C-F5256FD84857}"/>
              </a:ext>
            </a:extLst>
          </p:cNvPr>
          <p:cNvSpPr>
            <a:spLocks noGrp="1"/>
          </p:cNvSpPr>
          <p:nvPr>
            <p:ph type="body" sz="quarter" idx="21"/>
          </p:nvPr>
        </p:nvSpPr>
        <p:spPr/>
        <p:txBody>
          <a:bodyPr/>
          <a:lstStyle/>
          <a:p>
            <a:endParaRPr lang="en-US"/>
          </a:p>
        </p:txBody>
      </p:sp>
      <p:sp>
        <p:nvSpPr>
          <p:cNvPr id="8" name="Title 7">
            <a:extLst>
              <a:ext uri="{FF2B5EF4-FFF2-40B4-BE49-F238E27FC236}">
                <a16:creationId xmlns:a16="http://schemas.microsoft.com/office/drawing/2014/main" id="{A7E856C4-4FC3-48F8-B88B-F699B266E8FB}"/>
              </a:ext>
            </a:extLst>
          </p:cNvPr>
          <p:cNvSpPr>
            <a:spLocks noGrp="1"/>
          </p:cNvSpPr>
          <p:nvPr>
            <p:ph type="title"/>
          </p:nvPr>
        </p:nvSpPr>
        <p:spPr>
          <a:xfrm>
            <a:off x="479999" y="359999"/>
            <a:ext cx="8160000" cy="569646"/>
          </a:xfrm>
        </p:spPr>
        <p:txBody>
          <a:bodyPr/>
          <a:lstStyle/>
          <a:p>
            <a:r>
              <a:rPr lang="en-US"/>
              <a:t>Methodology annex: potential methods</a:t>
            </a:r>
          </a:p>
        </p:txBody>
      </p:sp>
      <p:graphicFrame>
        <p:nvGraphicFramePr>
          <p:cNvPr id="9" name="Table 8">
            <a:extLst>
              <a:ext uri="{FF2B5EF4-FFF2-40B4-BE49-F238E27FC236}">
                <a16:creationId xmlns:a16="http://schemas.microsoft.com/office/drawing/2014/main" id="{33A0DF3A-E893-4FDC-BB57-ACED89A9545E}"/>
              </a:ext>
            </a:extLst>
          </p:cNvPr>
          <p:cNvGraphicFramePr>
            <a:graphicFrameLocks noGrp="1"/>
          </p:cNvGraphicFramePr>
          <p:nvPr>
            <p:extLst>
              <p:ext uri="{D42A27DB-BD31-4B8C-83A1-F6EECF244321}">
                <p14:modId xmlns:p14="http://schemas.microsoft.com/office/powerpoint/2010/main" val="3320295323"/>
              </p:ext>
            </p:extLst>
          </p:nvPr>
        </p:nvGraphicFramePr>
        <p:xfrm>
          <a:off x="502227" y="1168977"/>
          <a:ext cx="11206171" cy="5334000"/>
        </p:xfrm>
        <a:graphic>
          <a:graphicData uri="http://schemas.openxmlformats.org/drawingml/2006/table">
            <a:tbl>
              <a:tblPr firstRow="1" bandRow="1">
                <a:tableStyleId>{69012ECD-51FC-41F1-AA8D-1B2483CD663E}</a:tableStyleId>
              </a:tblPr>
              <a:tblGrid>
                <a:gridCol w="2419514">
                  <a:extLst>
                    <a:ext uri="{9D8B030D-6E8A-4147-A177-3AD203B41FA5}">
                      <a16:colId xmlns:a16="http://schemas.microsoft.com/office/drawing/2014/main" val="1211629799"/>
                    </a:ext>
                  </a:extLst>
                </a:gridCol>
                <a:gridCol w="3061350">
                  <a:extLst>
                    <a:ext uri="{9D8B030D-6E8A-4147-A177-3AD203B41FA5}">
                      <a16:colId xmlns:a16="http://schemas.microsoft.com/office/drawing/2014/main" val="1168068438"/>
                    </a:ext>
                  </a:extLst>
                </a:gridCol>
                <a:gridCol w="3226732">
                  <a:extLst>
                    <a:ext uri="{9D8B030D-6E8A-4147-A177-3AD203B41FA5}">
                      <a16:colId xmlns:a16="http://schemas.microsoft.com/office/drawing/2014/main" val="2001793496"/>
                    </a:ext>
                  </a:extLst>
                </a:gridCol>
                <a:gridCol w="2498575">
                  <a:extLst>
                    <a:ext uri="{9D8B030D-6E8A-4147-A177-3AD203B41FA5}">
                      <a16:colId xmlns:a16="http://schemas.microsoft.com/office/drawing/2014/main" val="2021563197"/>
                    </a:ext>
                  </a:extLst>
                </a:gridCol>
              </a:tblGrid>
              <a:tr h="222477">
                <a:tc>
                  <a:txBody>
                    <a:bodyPr/>
                    <a:lstStyle/>
                    <a:p>
                      <a:pPr algn="ctr"/>
                      <a:r>
                        <a:rPr lang="en-US" sz="1400"/>
                        <a:t>Domains of estimation</a:t>
                      </a:r>
                    </a:p>
                  </a:txBody>
                  <a:tcPr>
                    <a:lnB w="12700" cap="flat" cmpd="sng" algn="ctr">
                      <a:solidFill>
                        <a:schemeClr val="accent1">
                          <a:lumMod val="40000"/>
                          <a:lumOff val="60000"/>
                        </a:schemeClr>
                      </a:solidFill>
                      <a:prstDash val="solid"/>
                      <a:round/>
                      <a:headEnd type="none" w="med" len="med"/>
                      <a:tailEnd type="none" w="med" len="med"/>
                    </a:lnB>
                  </a:tcPr>
                </a:tc>
                <a:tc>
                  <a:txBody>
                    <a:bodyPr/>
                    <a:lstStyle/>
                    <a:p>
                      <a:pPr algn="ctr"/>
                      <a:r>
                        <a:rPr lang="en-US" sz="1400"/>
                        <a:t>Sampling method</a:t>
                      </a:r>
                    </a:p>
                  </a:txBody>
                  <a:tcPr>
                    <a:lnB w="12700" cap="flat" cmpd="sng" algn="ctr">
                      <a:solidFill>
                        <a:schemeClr val="accent1">
                          <a:lumMod val="40000"/>
                          <a:lumOff val="60000"/>
                        </a:schemeClr>
                      </a:solidFill>
                      <a:prstDash val="solid"/>
                      <a:round/>
                      <a:headEnd type="none" w="med" len="med"/>
                      <a:tailEnd type="none" w="med" len="med"/>
                    </a:lnB>
                  </a:tcPr>
                </a:tc>
                <a:tc>
                  <a:txBody>
                    <a:bodyPr/>
                    <a:lstStyle/>
                    <a:p>
                      <a:pPr algn="ctr"/>
                      <a:r>
                        <a:rPr lang="en-US" sz="1400"/>
                        <a:t>Sample size (estimate)</a:t>
                      </a:r>
                    </a:p>
                  </a:txBody>
                  <a:tcPr>
                    <a:lnB w="12700" cap="flat" cmpd="sng" algn="ctr">
                      <a:solidFill>
                        <a:schemeClr val="accent1">
                          <a:lumMod val="40000"/>
                          <a:lumOff val="60000"/>
                        </a:schemeClr>
                      </a:solidFill>
                      <a:prstDash val="solid"/>
                      <a:round/>
                      <a:headEnd type="none" w="med" len="med"/>
                      <a:tailEnd type="none" w="med" len="med"/>
                    </a:lnB>
                  </a:tcPr>
                </a:tc>
                <a:tc>
                  <a:txBody>
                    <a:bodyPr/>
                    <a:lstStyle/>
                    <a:p>
                      <a:pPr algn="ctr"/>
                      <a:r>
                        <a:rPr lang="en-US" sz="1400"/>
                        <a:t>Frequency</a:t>
                      </a:r>
                    </a:p>
                  </a:txBody>
                  <a:tcPr>
                    <a:lnB w="12700" cap="flat" cmpd="sng" algn="ctr">
                      <a:solidFill>
                        <a:schemeClr val="accent1">
                          <a:lumMod val="40000"/>
                          <a:lumOff val="60000"/>
                        </a:schemeClr>
                      </a:solidFill>
                      <a:prstDash val="solid"/>
                      <a:round/>
                      <a:headEnd type="none" w="med" len="med"/>
                      <a:tailEnd type="none" w="med" len="med"/>
                    </a:lnB>
                  </a:tcPr>
                </a:tc>
                <a:extLst>
                  <a:ext uri="{0D108BD9-81ED-4DB2-BD59-A6C34878D82A}">
                    <a16:rowId xmlns:a16="http://schemas.microsoft.com/office/drawing/2014/main" val="421952466"/>
                  </a:ext>
                </a:extLst>
              </a:tr>
              <a:tr h="451973">
                <a:tc>
                  <a:txBody>
                    <a:bodyPr/>
                    <a:lstStyle/>
                    <a:p>
                      <a:r>
                        <a:rPr lang="en-US" sz="1200" b="1" u="none" strike="noStrike" kern="1200" baseline="0"/>
                        <a:t>Sentinel surveillance</a:t>
                      </a:r>
                    </a:p>
                    <a:p>
                      <a:r>
                        <a:rPr lang="en-US" sz="1200"/>
                        <a:t>with aim of identifying trends (not national representation)</a:t>
                      </a:r>
                      <a:endParaRPr lang="en-US" sz="1200" b="1" i="0" u="none" strike="noStrike" kern="1200" baseline="0">
                        <a:solidFill>
                          <a:schemeClr val="tx1"/>
                        </a:solidFill>
                        <a:latin typeface="+mn-lt"/>
                        <a:ea typeface="+mn-ea"/>
                        <a:cs typeface="+mn-cs"/>
                      </a:endParaRP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200"/>
                        <a:t>Stratified sampling of sentinel facilities</a:t>
                      </a:r>
                      <a:endParaRPr lang="en-US" sz="1200" b="0" i="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200"/>
                        <a:t>Small size: 50-100 facilities</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200"/>
                        <a:t>More frequent information (monthly to quarterly)</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13828536"/>
                  </a:ext>
                </a:extLst>
              </a:tr>
              <a:tr h="669711">
                <a:tc>
                  <a:txBody>
                    <a:bodyPr/>
                    <a:lstStyle/>
                    <a:p>
                      <a:r>
                        <a:rPr lang="en-US" sz="1200" b="1" u="none" strike="noStrike" kern="1200" baseline="0"/>
                        <a:t>Continuous survey</a:t>
                      </a:r>
                    </a:p>
                    <a:p>
                      <a:r>
                        <a:rPr lang="en-US" sz="1200" b="0" u="none" strike="noStrike" kern="1200" baseline="0"/>
                        <a:t>with national and subnational representation</a:t>
                      </a:r>
                      <a:endParaRPr lang="en-US" sz="1200" b="0" i="0" u="none" strike="noStrike" kern="1200" baseline="0">
                        <a:solidFill>
                          <a:schemeClr val="tx1"/>
                        </a:solidFill>
                        <a:latin typeface="+mn-lt"/>
                        <a:ea typeface="+mn-ea"/>
                        <a:cs typeface="+mn-cs"/>
                      </a:endParaRP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200"/>
                        <a:t>Stratified sampling divided by phases during a period of time</a:t>
                      </a:r>
                      <a:endParaRPr lang="en-US" sz="1200" b="0" i="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200"/>
                        <a:t>1</a:t>
                      </a:r>
                      <a:r>
                        <a:rPr lang="en-US" sz="1200" baseline="30000"/>
                        <a:t>st</a:t>
                      </a:r>
                      <a:r>
                        <a:rPr lang="en-US" sz="1200"/>
                        <a:t> phase: 50% of sampling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t>2</a:t>
                      </a:r>
                      <a:r>
                        <a:rPr lang="en-US" sz="1200" baseline="30000"/>
                        <a:t>nd</a:t>
                      </a:r>
                      <a:r>
                        <a:rPr lang="en-US" sz="1200"/>
                        <a:t> phase: 50% of sampling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t>3</a:t>
                      </a:r>
                      <a:r>
                        <a:rPr lang="en-US" sz="1200" baseline="30000"/>
                        <a:t>rd</a:t>
                      </a:r>
                      <a:r>
                        <a:rPr lang="en-US" sz="1200"/>
                        <a:t> phase: 50% of sampling (1</a:t>
                      </a:r>
                      <a:r>
                        <a:rPr lang="en-US" sz="1200" baseline="30000"/>
                        <a:t>st</a:t>
                      </a:r>
                      <a:r>
                        <a:rPr lang="en-US" sz="1200"/>
                        <a:t> phase)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t>4</a:t>
                      </a:r>
                      <a:r>
                        <a:rPr lang="en-US" sz="1200" baseline="30000"/>
                        <a:t>th</a:t>
                      </a:r>
                      <a:r>
                        <a:rPr lang="en-US" sz="1200"/>
                        <a:t> phase: 50% of sampling (2</a:t>
                      </a:r>
                      <a:r>
                        <a:rPr lang="en-US" sz="1200" baseline="30000"/>
                        <a:t>nd</a:t>
                      </a:r>
                      <a:r>
                        <a:rPr lang="en-US" sz="1200"/>
                        <a:t> phase)</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200"/>
                        <a:t>More frequent information (partial), including national and subnational across a long period of time (2-4 years)</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34418923"/>
                  </a:ext>
                </a:extLst>
              </a:tr>
              <a:tr h="581109">
                <a:tc rowSpan="2">
                  <a:txBody>
                    <a:bodyPr/>
                    <a:lstStyle/>
                    <a:p>
                      <a:r>
                        <a:rPr lang="en-US" sz="1200" b="1"/>
                        <a:t>National estimates </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200" b="0" u="sng"/>
                        <a:t>Small country: </a:t>
                      </a:r>
                      <a:br>
                        <a:rPr lang="en-US" sz="1200"/>
                      </a:br>
                      <a:r>
                        <a:rPr lang="en-US" sz="1200"/>
                        <a:t>Stratification by identified domains</a:t>
                      </a:r>
                    </a:p>
                    <a:p>
                      <a:r>
                        <a:rPr lang="en-US" sz="1200"/>
                        <a:t>Simple/systematic random sampling within each stratum</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u="none" strike="noStrike" kern="1200" baseline="0"/>
                        <a:t>150 – 250 facilities 	</a:t>
                      </a:r>
                    </a:p>
                    <a:p>
                      <a:endParaRPr lang="en-US" sz="120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r>
                        <a:rPr lang="en-US" sz="1200"/>
                        <a:t>Usually 2 to 3 years, different sampling across collecting periods.</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91744778"/>
                  </a:ext>
                </a:extLst>
              </a:tr>
              <a:tr h="322838">
                <a:tc vMerge="1">
                  <a:txBody>
                    <a:bodyPr/>
                    <a:lstStyle/>
                    <a:p>
                      <a:endParaRPr lang="en-US"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b="0" u="sng"/>
                        <a:t>Medium country:</a:t>
                      </a:r>
                    </a:p>
                    <a:p>
                      <a:r>
                        <a:rPr lang="en-US" sz="1200"/>
                        <a:t>Blend of list and area sampling</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200"/>
                        <a:t>250 – 500 facilities</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US"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5090172"/>
                  </a:ext>
                </a:extLst>
              </a:tr>
              <a:tr h="710244">
                <a:tc rowSpan="3">
                  <a:txBody>
                    <a:bodyPr/>
                    <a:lstStyle/>
                    <a:p>
                      <a:r>
                        <a:rPr lang="en-US" sz="1200" b="1" u="none" strike="noStrike" kern="1200" baseline="0"/>
                        <a:t>Subnational estimates </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u="sng" strike="noStrike" kern="1200" baseline="0"/>
                        <a:t>Small country: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u="none" strike="noStrike" kern="1200" baseline="0"/>
                        <a:t>Stratification by identified domains and regions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a:t>Simple/systematic random sampling within each stratum</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200" u="none" strike="noStrike" kern="1200" baseline="0"/>
                        <a:t>5 regions: 250 – 500 facilities </a:t>
                      </a:r>
                    </a:p>
                    <a:p>
                      <a:r>
                        <a:rPr lang="en-US" sz="1200" u="none" strike="noStrike" kern="1200" baseline="0"/>
                        <a:t>10 regions: 500 – 800 facilities</a:t>
                      </a:r>
                      <a:endParaRPr lang="en-US" sz="1200" b="0" i="0" u="none" strike="noStrike" kern="1200" baseline="0">
                        <a:solidFill>
                          <a:schemeClr val="tx1"/>
                        </a:solidFill>
                        <a:latin typeface="+mn-lt"/>
                        <a:ea typeface="+mn-ea"/>
                        <a:cs typeface="+mn-cs"/>
                      </a:endParaRP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t>Usually 2 to 3 years, different sampling across collecting periods.</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77527176"/>
                  </a:ext>
                </a:extLst>
              </a:tr>
              <a:tr h="322838">
                <a:tc vMerge="1">
                  <a:txBody>
                    <a:bodyPr/>
                    <a:lstStyle/>
                    <a:p>
                      <a:endParaRPr lang="en-US"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b="0" u="sng"/>
                        <a:t>Medium country: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t>Blend of list and area sampling</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200"/>
                        <a:t>4 regions: 300 – 500 facilities</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US"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89873660"/>
                  </a:ext>
                </a:extLst>
              </a:tr>
              <a:tr h="581109">
                <a:tc vMerge="1">
                  <a:txBody>
                    <a:bodyPr/>
                    <a:lstStyle/>
                    <a:p>
                      <a:endParaRPr lang="en-US"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b="0" u="sng"/>
                        <a:t>Large country:</a:t>
                      </a:r>
                    </a:p>
                    <a:p>
                      <a:r>
                        <a:rPr lang="en-US" sz="1200" b="0" i="0"/>
                        <a:t>Purposive sample of regions</a:t>
                      </a:r>
                      <a:br>
                        <a:rPr lang="en-US" sz="1200" b="0" i="0"/>
                      </a:br>
                      <a:r>
                        <a:rPr lang="en-US" sz="1200" b="0" i="0"/>
                        <a:t>Simple/systematic random sampling for each region</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200"/>
                        <a:t>4 regions: 400 – 800 facilities</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US"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54083079"/>
                  </a:ext>
                </a:extLst>
              </a:tr>
            </a:tbl>
          </a:graphicData>
        </a:graphic>
      </p:graphicFrame>
    </p:spTree>
    <p:extLst>
      <p:ext uri="{BB962C8B-B14F-4D97-AF65-F5344CB8AC3E}">
        <p14:creationId xmlns:p14="http://schemas.microsoft.com/office/powerpoint/2010/main" val="25257249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459A4102-760D-41AD-8EB3-2FF23BCA5336}"/>
              </a:ext>
            </a:extLst>
          </p:cNvPr>
          <p:cNvSpPr>
            <a:spLocks noGrp="1"/>
          </p:cNvSpPr>
          <p:nvPr>
            <p:ph type="dt" sz="half" idx="14"/>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DCD9F9BF-D269-4020-816F-460E917B7A74}" type="datetime1">
              <a:rPr kumimoji="0" lang="en-GB" sz="800" b="0" i="0" u="none" strike="noStrike" kern="1200" cap="none" spc="0" normalizeH="0" baseline="0" noProof="0" smtClean="0">
                <a:ln>
                  <a:noFill/>
                </a:ln>
                <a:solidFill>
                  <a:prstClr val="black"/>
                </a:solidFill>
                <a:effectLst/>
                <a:uLnTx/>
                <a:uFillTx/>
                <a:latin typeface="Arial"/>
                <a:ea typeface="+mn-ea"/>
                <a:cs typeface="Times New Roman" panose="02020603050405020304" pitchFamily="18" charset="0"/>
              </a:rPr>
              <a:pPr marL="0" marR="0" lvl="0" indent="0" algn="l" defTabSz="457200" rtl="0" eaLnBrk="1" fontAlgn="auto" latinLnBrk="0" hangingPunct="1">
                <a:lnSpc>
                  <a:spcPct val="100000"/>
                </a:lnSpc>
                <a:spcBef>
                  <a:spcPts val="0"/>
                </a:spcBef>
                <a:spcAft>
                  <a:spcPts val="0"/>
                </a:spcAft>
                <a:buClrTx/>
                <a:buSzTx/>
                <a:buFontTx/>
                <a:buNone/>
                <a:tabLst/>
                <a:defRPr/>
              </a:pPr>
              <a:t>24/03/2021</a:t>
            </a:fld>
            <a:endParaRPr kumimoji="0" lang="en-GB" sz="800" b="0" i="0" u="none" strike="noStrike" kern="1200" cap="none" spc="0" normalizeH="0" baseline="0" noProof="0">
              <a:ln>
                <a:noFill/>
              </a:ln>
              <a:solidFill>
                <a:prstClr val="black"/>
              </a:solidFill>
              <a:effectLst/>
              <a:uLnTx/>
              <a:uFillTx/>
              <a:latin typeface="Arial"/>
              <a:ea typeface="+mn-ea"/>
              <a:cs typeface="Times New Roman" panose="02020603050405020304" pitchFamily="18" charset="0"/>
            </a:endParaRPr>
          </a:p>
        </p:txBody>
      </p:sp>
      <p:sp>
        <p:nvSpPr>
          <p:cNvPr id="5" name="Footer Placeholder 4">
            <a:extLst>
              <a:ext uri="{FF2B5EF4-FFF2-40B4-BE49-F238E27FC236}">
                <a16:creationId xmlns:a16="http://schemas.microsoft.com/office/drawing/2014/main" id="{53BB1E1C-7774-4730-9901-9DE278995239}"/>
              </a:ext>
            </a:extLst>
          </p:cNvPr>
          <p:cNvSpPr>
            <a:spLocks noGrp="1"/>
          </p:cNvSpPr>
          <p:nvPr>
            <p:ph type="ftr" sz="quarter" idx="15"/>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prstClr val="black"/>
                </a:solidFill>
                <a:effectLst/>
                <a:uLnTx/>
                <a:uFillTx/>
                <a:latin typeface="Arial"/>
                <a:ea typeface="+mn-ea"/>
                <a:cs typeface="Times New Roman" panose="02020603050405020304" pitchFamily="18" charset="0"/>
              </a:rPr>
              <a:t>|     Title of the presentation</a:t>
            </a:r>
          </a:p>
        </p:txBody>
      </p:sp>
      <p:sp>
        <p:nvSpPr>
          <p:cNvPr id="6" name="Slide Number Placeholder 5">
            <a:extLst>
              <a:ext uri="{FF2B5EF4-FFF2-40B4-BE49-F238E27FC236}">
                <a16:creationId xmlns:a16="http://schemas.microsoft.com/office/drawing/2014/main" id="{31C95142-1571-46C7-9E62-AF50B53C02FC}"/>
              </a:ext>
            </a:extLst>
          </p:cNvPr>
          <p:cNvSpPr>
            <a:spLocks noGrp="1"/>
          </p:cNvSpPr>
          <p:nvPr>
            <p:ph type="sldNum" sz="quarter" idx="16"/>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74CE0EA-F3B5-4684-BA10-C594598FDB9C}" type="slidenum">
              <a:rPr kumimoji="0" lang="en-GB" sz="800" b="0" i="0" u="none" strike="noStrike" kern="1200" cap="none" spc="0" normalizeH="0" baseline="0" noProof="0" smtClean="0">
                <a:ln>
                  <a:noFill/>
                </a:ln>
                <a:solidFill>
                  <a:prstClr val="black"/>
                </a:solidFill>
                <a:effectLst/>
                <a:uLnTx/>
                <a:uFillTx/>
                <a:latin typeface="Arial"/>
                <a:ea typeface="+mn-ea"/>
                <a:cs typeface="Times New Roman" panose="02020603050405020304" pitchFamily="18" charset="0"/>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GB" sz="800" b="0" i="0" u="none" strike="noStrike" kern="1200" cap="none" spc="0" normalizeH="0" baseline="0" noProof="0">
              <a:ln>
                <a:noFill/>
              </a:ln>
              <a:solidFill>
                <a:prstClr val="black"/>
              </a:solidFill>
              <a:effectLst/>
              <a:uLnTx/>
              <a:uFillTx/>
              <a:latin typeface="Arial"/>
              <a:ea typeface="+mn-ea"/>
              <a:cs typeface="Times New Roman" panose="02020603050405020304" pitchFamily="18" charset="0"/>
            </a:endParaRPr>
          </a:p>
        </p:txBody>
      </p:sp>
      <p:sp>
        <p:nvSpPr>
          <p:cNvPr id="12" name="Text Placeholder 11">
            <a:extLst>
              <a:ext uri="{FF2B5EF4-FFF2-40B4-BE49-F238E27FC236}">
                <a16:creationId xmlns:a16="http://schemas.microsoft.com/office/drawing/2014/main" id="{4ED269E5-AA59-4E9D-BF1E-D13AD2DB88B7}"/>
              </a:ext>
            </a:extLst>
          </p:cNvPr>
          <p:cNvSpPr>
            <a:spLocks noGrp="1"/>
          </p:cNvSpPr>
          <p:nvPr>
            <p:ph type="body" sz="quarter" idx="21"/>
          </p:nvPr>
        </p:nvSpPr>
        <p:spPr/>
        <p:txBody>
          <a:bodyPr/>
          <a:lstStyle/>
          <a:p>
            <a:endParaRPr lang="en-US"/>
          </a:p>
        </p:txBody>
      </p:sp>
      <p:sp>
        <p:nvSpPr>
          <p:cNvPr id="8" name="Title 7">
            <a:extLst>
              <a:ext uri="{FF2B5EF4-FFF2-40B4-BE49-F238E27FC236}">
                <a16:creationId xmlns:a16="http://schemas.microsoft.com/office/drawing/2014/main" id="{580A6EBD-AD69-480A-B24E-3AAF710D6B86}"/>
              </a:ext>
            </a:extLst>
          </p:cNvPr>
          <p:cNvSpPr>
            <a:spLocks noGrp="1"/>
          </p:cNvSpPr>
          <p:nvPr>
            <p:ph type="title"/>
          </p:nvPr>
        </p:nvSpPr>
        <p:spPr>
          <a:xfrm>
            <a:off x="479999" y="336691"/>
            <a:ext cx="8160000" cy="372078"/>
          </a:xfrm>
        </p:spPr>
        <p:txBody>
          <a:bodyPr vert="horz" lIns="18000" tIns="0" rIns="360000" bIns="0" rtlCol="0" anchor="b">
            <a:noAutofit/>
          </a:bodyPr>
          <a:lstStyle/>
          <a:p>
            <a:r>
              <a:rPr lang="en-GB" sz="2400"/>
              <a:t>Methodology annex: sample size and margin of error</a:t>
            </a:r>
            <a:endParaRPr lang="en-US" sz="2400"/>
          </a:p>
        </p:txBody>
      </p:sp>
      <p:graphicFrame>
        <p:nvGraphicFramePr>
          <p:cNvPr id="3" name="Table 2">
            <a:extLst>
              <a:ext uri="{FF2B5EF4-FFF2-40B4-BE49-F238E27FC236}">
                <a16:creationId xmlns:a16="http://schemas.microsoft.com/office/drawing/2014/main" id="{8A2EA104-7E50-435E-BAEB-CCF10776C64E}"/>
              </a:ext>
            </a:extLst>
          </p:cNvPr>
          <p:cNvGraphicFramePr>
            <a:graphicFrameLocks noGrp="1"/>
          </p:cNvGraphicFramePr>
          <p:nvPr>
            <p:extLst>
              <p:ext uri="{D42A27DB-BD31-4B8C-83A1-F6EECF244321}">
                <p14:modId xmlns:p14="http://schemas.microsoft.com/office/powerpoint/2010/main" val="2857849955"/>
              </p:ext>
            </p:extLst>
          </p:nvPr>
        </p:nvGraphicFramePr>
        <p:xfrm>
          <a:off x="6691459" y="2241526"/>
          <a:ext cx="3886899" cy="2241872"/>
        </p:xfrm>
        <a:graphic>
          <a:graphicData uri="http://schemas.openxmlformats.org/drawingml/2006/table">
            <a:tbl>
              <a:tblPr firstRow="1" firstCol="1" bandRow="1">
                <a:tableStyleId>{C083E6E3-FA7D-4D7B-A595-EF9225AFEA82}</a:tableStyleId>
              </a:tblPr>
              <a:tblGrid>
                <a:gridCol w="971541">
                  <a:extLst>
                    <a:ext uri="{9D8B030D-6E8A-4147-A177-3AD203B41FA5}">
                      <a16:colId xmlns:a16="http://schemas.microsoft.com/office/drawing/2014/main" val="165301298"/>
                    </a:ext>
                  </a:extLst>
                </a:gridCol>
                <a:gridCol w="971786">
                  <a:extLst>
                    <a:ext uri="{9D8B030D-6E8A-4147-A177-3AD203B41FA5}">
                      <a16:colId xmlns:a16="http://schemas.microsoft.com/office/drawing/2014/main" val="3882495433"/>
                    </a:ext>
                  </a:extLst>
                </a:gridCol>
                <a:gridCol w="971786">
                  <a:extLst>
                    <a:ext uri="{9D8B030D-6E8A-4147-A177-3AD203B41FA5}">
                      <a16:colId xmlns:a16="http://schemas.microsoft.com/office/drawing/2014/main" val="2615245665"/>
                    </a:ext>
                  </a:extLst>
                </a:gridCol>
                <a:gridCol w="971786">
                  <a:extLst>
                    <a:ext uri="{9D8B030D-6E8A-4147-A177-3AD203B41FA5}">
                      <a16:colId xmlns:a16="http://schemas.microsoft.com/office/drawing/2014/main" val="3985860934"/>
                    </a:ext>
                  </a:extLst>
                </a:gridCol>
              </a:tblGrid>
              <a:tr h="161925">
                <a:tc rowSpan="2">
                  <a:txBody>
                    <a:bodyPr/>
                    <a:lstStyle/>
                    <a:p>
                      <a:pPr marL="0" marR="0">
                        <a:lnSpc>
                          <a:spcPct val="107000"/>
                        </a:lnSpc>
                        <a:spcBef>
                          <a:spcPts val="0"/>
                        </a:spcBef>
                        <a:spcAft>
                          <a:spcPts val="0"/>
                        </a:spcAft>
                      </a:pPr>
                      <a:r>
                        <a:rPr lang="en-GB" sz="1100">
                          <a:effectLst/>
                        </a:rPr>
                        <a:t>Estimate for a key indicator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3">
                  <a:txBody>
                    <a:bodyPr/>
                    <a:lstStyle/>
                    <a:p>
                      <a:pPr marL="0" marR="0" algn="ctr">
                        <a:lnSpc>
                          <a:spcPct val="107000"/>
                        </a:lnSpc>
                        <a:spcBef>
                          <a:spcPts val="0"/>
                        </a:spcBef>
                        <a:spcAft>
                          <a:spcPts val="0"/>
                        </a:spcAft>
                      </a:pPr>
                      <a:r>
                        <a:rPr lang="en-GB" sz="1100">
                          <a:effectLst/>
                        </a:rPr>
                        <a:t>Illustrative margin</a:t>
                      </a:r>
                      <a:r>
                        <a:rPr lang="en-GB" sz="1100" baseline="0">
                          <a:effectLst/>
                        </a:rPr>
                        <a:t> of error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856443125"/>
                  </a:ext>
                </a:extLst>
              </a:tr>
              <a:tr h="161925">
                <a:tc vMerge="1">
                  <a:txBody>
                    <a:bodyPr/>
                    <a:lstStyle/>
                    <a:p>
                      <a:pPr>
                        <a:lnSpc>
                          <a:spcPct val="107000"/>
                        </a:lnSpc>
                      </a:pPr>
                      <a:endParaRPr lang="en-US" sz="1100">
                        <a:effectLst/>
                        <a:latin typeface="Calibri" panose="020F0502020204030204" pitchFamily="34" charset="0"/>
                        <a:cs typeface="Times New Roman" panose="02020603050405020304" pitchFamily="18" charset="0"/>
                      </a:endParaRPr>
                    </a:p>
                  </a:txBody>
                  <a:tcPr marL="68580" marR="68580" marT="0" marB="0"/>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GB" sz="1100">
                          <a:effectLst/>
                        </a:rPr>
                        <a:t>sample size</a:t>
                      </a:r>
                    </a:p>
                    <a:p>
                      <a:pPr marL="0" marR="0" algn="ctr">
                        <a:lnSpc>
                          <a:spcPct val="107000"/>
                        </a:lnSpc>
                        <a:spcBef>
                          <a:spcPts val="0"/>
                        </a:spcBef>
                        <a:spcAft>
                          <a:spcPts val="0"/>
                        </a:spcAft>
                      </a:pPr>
                      <a:r>
                        <a:rPr lang="en-GB" sz="1100">
                          <a:effectLst/>
                        </a:rPr>
                        <a:t>30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GB" sz="1100">
                          <a:effectLst/>
                        </a:rPr>
                        <a:t>sample size</a:t>
                      </a:r>
                    </a:p>
                    <a:p>
                      <a:pPr marL="0" marR="0" algn="ctr">
                        <a:lnSpc>
                          <a:spcPct val="107000"/>
                        </a:lnSpc>
                        <a:spcBef>
                          <a:spcPts val="0"/>
                        </a:spcBef>
                        <a:spcAft>
                          <a:spcPts val="0"/>
                        </a:spcAft>
                      </a:pPr>
                      <a:r>
                        <a:rPr lang="en-GB" sz="1100">
                          <a:effectLst/>
                        </a:rPr>
                        <a:t>50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GB" sz="1100">
                          <a:effectLst/>
                        </a:rPr>
                        <a:t>sample size</a:t>
                      </a:r>
                    </a:p>
                    <a:p>
                      <a:pPr marL="0" marR="0" algn="ctr">
                        <a:lnSpc>
                          <a:spcPct val="107000"/>
                        </a:lnSpc>
                        <a:spcBef>
                          <a:spcPts val="0"/>
                        </a:spcBef>
                        <a:spcAft>
                          <a:spcPts val="0"/>
                        </a:spcAft>
                      </a:pPr>
                      <a:r>
                        <a:rPr lang="en-GB" sz="1100">
                          <a:effectLst/>
                        </a:rPr>
                        <a:t>100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30907389"/>
                  </a:ext>
                </a:extLst>
              </a:tr>
              <a:tr h="161925">
                <a:tc>
                  <a:txBody>
                    <a:bodyPr/>
                    <a:lstStyle/>
                    <a:p>
                      <a:pPr marL="0" marR="0">
                        <a:lnSpc>
                          <a:spcPct val="107000"/>
                        </a:lnSpc>
                        <a:spcBef>
                          <a:spcPts val="0"/>
                        </a:spcBef>
                        <a:spcAft>
                          <a:spcPts val="0"/>
                        </a:spcAft>
                      </a:pPr>
                      <a:r>
                        <a:rPr lang="en-GB" sz="1100">
                          <a:effectLst/>
                        </a:rPr>
                        <a:t>10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GB" sz="1100">
                          <a:effectLst/>
                        </a:rPr>
                        <a:t>10.5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GB" sz="1100">
                          <a:effectLst/>
                        </a:rPr>
                        <a:t>8.1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GB" sz="1100">
                          <a:effectLst/>
                        </a:rPr>
                        <a:t>5.7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208733627"/>
                  </a:ext>
                </a:extLst>
              </a:tr>
              <a:tr h="161925">
                <a:tc>
                  <a:txBody>
                    <a:bodyPr/>
                    <a:lstStyle/>
                    <a:p>
                      <a:pPr marL="0" marR="0">
                        <a:lnSpc>
                          <a:spcPct val="107000"/>
                        </a:lnSpc>
                        <a:spcBef>
                          <a:spcPts val="0"/>
                        </a:spcBef>
                        <a:spcAft>
                          <a:spcPts val="0"/>
                        </a:spcAft>
                      </a:pPr>
                      <a:r>
                        <a:rPr lang="en-GB" sz="1100">
                          <a:effectLst/>
                        </a:rPr>
                        <a:t>20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GB" sz="1100">
                          <a:effectLst/>
                        </a:rPr>
                        <a:t>14.0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GB" sz="1100">
                          <a:effectLst/>
                        </a:rPr>
                        <a:t>10.8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GB" sz="1100">
                          <a:solidFill>
                            <a:srgbClr val="C00000"/>
                          </a:solidFill>
                          <a:effectLst/>
                        </a:rPr>
                        <a:t>7.6</a:t>
                      </a:r>
                      <a:endParaRPr lang="en-US" sz="110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745029159"/>
                  </a:ext>
                </a:extLst>
              </a:tr>
              <a:tr h="161925">
                <a:tc>
                  <a:txBody>
                    <a:bodyPr/>
                    <a:lstStyle/>
                    <a:p>
                      <a:pPr marL="0" marR="0">
                        <a:lnSpc>
                          <a:spcPct val="107000"/>
                        </a:lnSpc>
                        <a:spcBef>
                          <a:spcPts val="0"/>
                        </a:spcBef>
                        <a:spcAft>
                          <a:spcPts val="0"/>
                        </a:spcAft>
                      </a:pPr>
                      <a:r>
                        <a:rPr lang="en-GB" sz="1100">
                          <a:effectLst/>
                        </a:rPr>
                        <a:t>30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GB" sz="1100">
                          <a:effectLst/>
                        </a:rPr>
                        <a:t>16.0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GB" sz="1100">
                          <a:effectLst/>
                        </a:rPr>
                        <a:t>12.4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GB" sz="1100">
                          <a:effectLst/>
                        </a:rPr>
                        <a:t>8.8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564881670"/>
                  </a:ext>
                </a:extLst>
              </a:tr>
              <a:tr h="161925">
                <a:tc>
                  <a:txBody>
                    <a:bodyPr/>
                    <a:lstStyle/>
                    <a:p>
                      <a:pPr marL="0" marR="0">
                        <a:lnSpc>
                          <a:spcPct val="107000"/>
                        </a:lnSpc>
                        <a:spcBef>
                          <a:spcPts val="0"/>
                        </a:spcBef>
                        <a:spcAft>
                          <a:spcPts val="0"/>
                        </a:spcAft>
                      </a:pPr>
                      <a:r>
                        <a:rPr lang="en-GB" sz="1100">
                          <a:effectLst/>
                        </a:rPr>
                        <a:t>40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GB" sz="1100">
                          <a:effectLst/>
                        </a:rPr>
                        <a:t>17.1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GB" sz="1100">
                          <a:effectLst/>
                        </a:rPr>
                        <a:t>13.2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GB" sz="1100">
                          <a:effectLst/>
                        </a:rPr>
                        <a:t>9.4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925381195"/>
                  </a:ext>
                </a:extLst>
              </a:tr>
              <a:tr h="161925">
                <a:tc>
                  <a:txBody>
                    <a:bodyPr/>
                    <a:lstStyle/>
                    <a:p>
                      <a:pPr marL="0" marR="0">
                        <a:lnSpc>
                          <a:spcPct val="107000"/>
                        </a:lnSpc>
                        <a:spcBef>
                          <a:spcPts val="0"/>
                        </a:spcBef>
                        <a:spcAft>
                          <a:spcPts val="0"/>
                        </a:spcAft>
                      </a:pPr>
                      <a:r>
                        <a:rPr lang="en-GB" sz="1100">
                          <a:effectLst/>
                        </a:rPr>
                        <a:t>50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GB" sz="1100">
                          <a:effectLst/>
                        </a:rPr>
                        <a:t>17.4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GB" sz="1100">
                          <a:effectLst/>
                        </a:rPr>
                        <a:t>13.5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GB" sz="1100">
                          <a:solidFill>
                            <a:srgbClr val="C00000"/>
                          </a:solidFill>
                          <a:effectLst/>
                        </a:rPr>
                        <a:t>9.6</a:t>
                      </a:r>
                      <a:endParaRPr lang="en-US" sz="110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4218220476"/>
                  </a:ext>
                </a:extLst>
              </a:tr>
              <a:tr h="161925">
                <a:tc>
                  <a:txBody>
                    <a:bodyPr/>
                    <a:lstStyle/>
                    <a:p>
                      <a:pPr marL="0" marR="0">
                        <a:lnSpc>
                          <a:spcPct val="107000"/>
                        </a:lnSpc>
                        <a:spcBef>
                          <a:spcPts val="0"/>
                        </a:spcBef>
                        <a:spcAft>
                          <a:spcPts val="0"/>
                        </a:spcAft>
                      </a:pPr>
                      <a:r>
                        <a:rPr lang="en-GB" sz="1100">
                          <a:effectLst/>
                        </a:rPr>
                        <a:t>60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GB" sz="1100">
                          <a:effectLst/>
                        </a:rPr>
                        <a:t>17.1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GB" sz="1100">
                          <a:effectLst/>
                        </a:rPr>
                        <a:t>13.2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GB" sz="1100">
                          <a:effectLst/>
                        </a:rPr>
                        <a:t>9.4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265448845"/>
                  </a:ext>
                </a:extLst>
              </a:tr>
              <a:tr h="161925">
                <a:tc>
                  <a:txBody>
                    <a:bodyPr/>
                    <a:lstStyle/>
                    <a:p>
                      <a:pPr marL="0" marR="0">
                        <a:lnSpc>
                          <a:spcPct val="107000"/>
                        </a:lnSpc>
                        <a:spcBef>
                          <a:spcPts val="0"/>
                        </a:spcBef>
                        <a:spcAft>
                          <a:spcPts val="0"/>
                        </a:spcAft>
                      </a:pPr>
                      <a:r>
                        <a:rPr lang="en-GB" sz="1100">
                          <a:effectLst/>
                        </a:rPr>
                        <a:t>70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GB" sz="1100">
                          <a:effectLst/>
                        </a:rPr>
                        <a:t>16.0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GB" sz="1100">
                          <a:effectLst/>
                        </a:rPr>
                        <a:t>12.4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GB" sz="1100">
                          <a:effectLst/>
                        </a:rPr>
                        <a:t>8.8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584574051"/>
                  </a:ext>
                </a:extLst>
              </a:tr>
              <a:tr h="161925">
                <a:tc>
                  <a:txBody>
                    <a:bodyPr/>
                    <a:lstStyle/>
                    <a:p>
                      <a:pPr marL="0" marR="0">
                        <a:lnSpc>
                          <a:spcPct val="107000"/>
                        </a:lnSpc>
                        <a:spcBef>
                          <a:spcPts val="0"/>
                        </a:spcBef>
                        <a:spcAft>
                          <a:spcPts val="0"/>
                        </a:spcAft>
                      </a:pPr>
                      <a:r>
                        <a:rPr lang="en-GB" sz="1100">
                          <a:effectLst/>
                        </a:rPr>
                        <a:t>80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GB" sz="1100">
                          <a:effectLst/>
                        </a:rPr>
                        <a:t>14.0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GB" sz="1100">
                          <a:effectLst/>
                        </a:rPr>
                        <a:t>10.8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GB" sz="1100">
                          <a:effectLst/>
                        </a:rPr>
                        <a:t>7.6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013622692"/>
                  </a:ext>
                </a:extLst>
              </a:tr>
              <a:tr h="161925">
                <a:tc>
                  <a:txBody>
                    <a:bodyPr/>
                    <a:lstStyle/>
                    <a:p>
                      <a:pPr marL="0" marR="0">
                        <a:lnSpc>
                          <a:spcPct val="107000"/>
                        </a:lnSpc>
                        <a:spcBef>
                          <a:spcPts val="0"/>
                        </a:spcBef>
                        <a:spcAft>
                          <a:spcPts val="0"/>
                        </a:spcAft>
                      </a:pPr>
                      <a:r>
                        <a:rPr lang="en-GB" sz="1100">
                          <a:effectLst/>
                        </a:rPr>
                        <a:t>90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GB" sz="1100">
                          <a:effectLst/>
                        </a:rPr>
                        <a:t>10.5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GB" sz="1100">
                          <a:effectLst/>
                        </a:rPr>
                        <a:t>8.1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GB" sz="1100">
                          <a:effectLst/>
                        </a:rPr>
                        <a:t>5.7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442681678"/>
                  </a:ext>
                </a:extLst>
              </a:tr>
            </a:tbl>
          </a:graphicData>
        </a:graphic>
      </p:graphicFrame>
      <p:sp>
        <p:nvSpPr>
          <p:cNvPr id="11" name="Rectangle 10">
            <a:extLst>
              <a:ext uri="{FF2B5EF4-FFF2-40B4-BE49-F238E27FC236}">
                <a16:creationId xmlns:a16="http://schemas.microsoft.com/office/drawing/2014/main" id="{B05ABE24-73FB-4334-919A-1A568C9AD4DF}"/>
              </a:ext>
            </a:extLst>
          </p:cNvPr>
          <p:cNvSpPr/>
          <p:nvPr/>
        </p:nvSpPr>
        <p:spPr>
          <a:xfrm>
            <a:off x="1578612" y="3160213"/>
            <a:ext cx="6010183" cy="276999"/>
          </a:xfrm>
          <a:prstGeom prst="rect">
            <a:avLst/>
          </a:prstGeom>
        </p:spPr>
        <p:txBody>
          <a:bodyPr wrap="square">
            <a:spAutoFit/>
          </a:bodyPr>
          <a:lstStyle/>
          <a:p>
            <a:r>
              <a:rPr lang="en-US" sz="1200"/>
              <a:t> </a:t>
            </a:r>
          </a:p>
        </p:txBody>
      </p:sp>
      <p:sp>
        <p:nvSpPr>
          <p:cNvPr id="13" name="Rectangle 12">
            <a:extLst>
              <a:ext uri="{FF2B5EF4-FFF2-40B4-BE49-F238E27FC236}">
                <a16:creationId xmlns:a16="http://schemas.microsoft.com/office/drawing/2014/main" id="{6EFD560C-8BDE-4CDB-98B6-CA1ED359DC5F}"/>
              </a:ext>
            </a:extLst>
          </p:cNvPr>
          <p:cNvSpPr/>
          <p:nvPr/>
        </p:nvSpPr>
        <p:spPr>
          <a:xfrm>
            <a:off x="1355158" y="1051883"/>
            <a:ext cx="4714043" cy="5355312"/>
          </a:xfrm>
          <a:prstGeom prst="rect">
            <a:avLst/>
          </a:prstGeom>
        </p:spPr>
        <p:txBody>
          <a:bodyPr wrap="square" lIns="91440" tIns="45720" rIns="91440" bIns="45720" anchor="t">
            <a:spAutoFit/>
          </a:bodyPr>
          <a:lstStyle/>
          <a:p>
            <a:r>
              <a:rPr lang="en-US"/>
              <a:t>This table demonstrates example margins of error by key indicator estimates and sample size (% point), with a 95% confidence interval.</a:t>
            </a:r>
          </a:p>
          <a:p>
            <a:pPr marL="171450" indent="-171450">
              <a:buFont typeface="Arial" panose="020B0604020202020204" pitchFamily="34" charset="0"/>
              <a:buChar char="•"/>
            </a:pPr>
            <a:r>
              <a:rPr lang="en-US"/>
              <a:t>With a sample size 100, if the key indicator is estimated to be 20%, the true value is between 12.4% (20-7.6) and 27.6% (20+7.6). </a:t>
            </a:r>
          </a:p>
          <a:p>
            <a:pPr marL="171450" indent="-171450">
              <a:buFont typeface="Arial" panose="020B0604020202020204" pitchFamily="34" charset="0"/>
              <a:buChar char="•"/>
            </a:pPr>
            <a:r>
              <a:rPr lang="en-US"/>
              <a:t>With a sample size 100, if the key indicator is estimated to be 50%, the true value is between 40.4% (50-9.6) and 59.6% (50+9.6).</a:t>
            </a:r>
          </a:p>
          <a:p>
            <a:endParaRPr lang="en-US">
              <a:ea typeface="+mn-lt"/>
              <a:cs typeface="+mn-lt"/>
            </a:endParaRPr>
          </a:p>
          <a:p>
            <a:r>
              <a:rPr lang="en-US">
                <a:ea typeface="+mn-lt"/>
                <a:cs typeface="+mn-lt"/>
              </a:rPr>
              <a:t>Note: Even at the national level, the total sample size will most likely be too small and the margin of error will be too large to make statistical inference about the trends, unless the change is substantial.</a:t>
            </a:r>
            <a:endParaRPr lang="en-US"/>
          </a:p>
          <a:p>
            <a:pPr marL="171450" indent="-171450">
              <a:buFont typeface="Arial" panose="020B0604020202020204" pitchFamily="34" charset="0"/>
              <a:buChar char="•"/>
            </a:pPr>
            <a:endParaRPr lang="en-US">
              <a:cs typeface="Arial"/>
            </a:endParaRPr>
          </a:p>
        </p:txBody>
      </p:sp>
    </p:spTree>
    <p:extLst>
      <p:ext uri="{BB962C8B-B14F-4D97-AF65-F5344CB8AC3E}">
        <p14:creationId xmlns:p14="http://schemas.microsoft.com/office/powerpoint/2010/main" val="28541652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9455A1D-F03E-4F19-8AE3-FB57B0A0E4B9}"/>
              </a:ext>
            </a:extLst>
          </p:cNvPr>
          <p:cNvSpPr>
            <a:spLocks noGrp="1"/>
          </p:cNvSpPr>
          <p:nvPr>
            <p:ph idx="1"/>
          </p:nvPr>
        </p:nvSpPr>
        <p:spPr>
          <a:xfrm>
            <a:off x="479999" y="1506909"/>
            <a:ext cx="11232001" cy="4842708"/>
          </a:xfrm>
        </p:spPr>
        <p:txBody>
          <a:bodyPr vert="horz" lIns="18000" tIns="0" rIns="18000" bIns="0" rtlCol="0" anchor="t">
            <a:noAutofit/>
          </a:bodyPr>
          <a:lstStyle/>
          <a:p>
            <a:pPr>
              <a:buClr>
                <a:prstClr val="black"/>
              </a:buClr>
            </a:pPr>
            <a:endParaRPr lang="en-US"/>
          </a:p>
        </p:txBody>
      </p:sp>
      <p:sp>
        <p:nvSpPr>
          <p:cNvPr id="3" name="Text Placeholder 2">
            <a:extLst>
              <a:ext uri="{FF2B5EF4-FFF2-40B4-BE49-F238E27FC236}">
                <a16:creationId xmlns:a16="http://schemas.microsoft.com/office/drawing/2014/main" id="{342ED071-B042-4050-92EC-6FE1910E50FA}"/>
              </a:ext>
            </a:extLst>
          </p:cNvPr>
          <p:cNvSpPr>
            <a:spLocks noGrp="1"/>
          </p:cNvSpPr>
          <p:nvPr>
            <p:ph type="body" sz="quarter" idx="13"/>
          </p:nvPr>
        </p:nvSpPr>
        <p:spPr>
          <a:xfrm>
            <a:off x="479999" y="828327"/>
            <a:ext cx="8160000" cy="288925"/>
          </a:xfrm>
        </p:spPr>
        <p:txBody>
          <a:bodyPr/>
          <a:lstStyle/>
          <a:p>
            <a:endParaRPr lang="en-US"/>
          </a:p>
        </p:txBody>
      </p:sp>
      <p:sp>
        <p:nvSpPr>
          <p:cNvPr id="4" name="Date Placeholder 3">
            <a:extLst>
              <a:ext uri="{FF2B5EF4-FFF2-40B4-BE49-F238E27FC236}">
                <a16:creationId xmlns:a16="http://schemas.microsoft.com/office/drawing/2014/main" id="{A367488C-CC88-49CC-A8A8-28E4CC06DF94}"/>
              </a:ext>
            </a:extLst>
          </p:cNvPr>
          <p:cNvSpPr>
            <a:spLocks noGrp="1"/>
          </p:cNvSpPr>
          <p:nvPr>
            <p:ph type="dt" sz="half" idx="14"/>
          </p:nvPr>
        </p:nvSpPr>
        <p:spPr/>
        <p:txBody>
          <a:bodyPr/>
          <a:lstStyle/>
          <a:p>
            <a:fld id="{DCD9F9BF-D269-4020-816F-460E917B7A74}" type="datetime1">
              <a:rPr lang="en-GB" noProof="0" smtClean="0"/>
              <a:t>24/03/2021</a:t>
            </a:fld>
            <a:endParaRPr lang="en-GB" noProof="0"/>
          </a:p>
        </p:txBody>
      </p:sp>
      <p:sp>
        <p:nvSpPr>
          <p:cNvPr id="5" name="Footer Placeholder 4">
            <a:extLst>
              <a:ext uri="{FF2B5EF4-FFF2-40B4-BE49-F238E27FC236}">
                <a16:creationId xmlns:a16="http://schemas.microsoft.com/office/drawing/2014/main" id="{A1DC1A94-AB9E-4614-8621-3C0EDA86E319}"/>
              </a:ext>
            </a:extLst>
          </p:cNvPr>
          <p:cNvSpPr>
            <a:spLocks noGrp="1"/>
          </p:cNvSpPr>
          <p:nvPr>
            <p:ph type="ftr" sz="quarter" idx="15"/>
          </p:nvPr>
        </p:nvSpPr>
        <p:spPr/>
        <p:txBody>
          <a:bodyPr/>
          <a:lstStyle/>
          <a:p>
            <a:r>
              <a:rPr lang="en-GB" noProof="0"/>
              <a:t>|     Title of the presentation</a:t>
            </a:r>
          </a:p>
        </p:txBody>
      </p:sp>
      <p:sp>
        <p:nvSpPr>
          <p:cNvPr id="6" name="Slide Number Placeholder 5">
            <a:extLst>
              <a:ext uri="{FF2B5EF4-FFF2-40B4-BE49-F238E27FC236}">
                <a16:creationId xmlns:a16="http://schemas.microsoft.com/office/drawing/2014/main" id="{356BD615-76A7-4A7C-99DF-F859D82003BC}"/>
              </a:ext>
            </a:extLst>
          </p:cNvPr>
          <p:cNvSpPr>
            <a:spLocks noGrp="1"/>
          </p:cNvSpPr>
          <p:nvPr>
            <p:ph type="sldNum" sz="quarter" idx="16"/>
          </p:nvPr>
        </p:nvSpPr>
        <p:spPr/>
        <p:txBody>
          <a:bodyPr/>
          <a:lstStyle/>
          <a:p>
            <a:fld id="{A74CE0EA-F3B5-4684-BA10-C594598FDB9C}" type="slidenum">
              <a:rPr lang="en-GB" noProof="0" smtClean="0"/>
              <a:pPr/>
              <a:t>17</a:t>
            </a:fld>
            <a:endParaRPr lang="en-GB" noProof="0"/>
          </a:p>
        </p:txBody>
      </p:sp>
      <p:sp>
        <p:nvSpPr>
          <p:cNvPr id="7" name="Text Placeholder 6">
            <a:extLst>
              <a:ext uri="{FF2B5EF4-FFF2-40B4-BE49-F238E27FC236}">
                <a16:creationId xmlns:a16="http://schemas.microsoft.com/office/drawing/2014/main" id="{C9F3145F-1C5F-4B84-8A19-4D24E9ED0B92}"/>
              </a:ext>
            </a:extLst>
          </p:cNvPr>
          <p:cNvSpPr>
            <a:spLocks noGrp="1"/>
          </p:cNvSpPr>
          <p:nvPr>
            <p:ph type="body" sz="quarter" idx="21"/>
          </p:nvPr>
        </p:nvSpPr>
        <p:spPr/>
        <p:txBody>
          <a:bodyPr/>
          <a:lstStyle/>
          <a:p>
            <a:endParaRPr lang="en-US"/>
          </a:p>
        </p:txBody>
      </p:sp>
      <p:sp>
        <p:nvSpPr>
          <p:cNvPr id="8" name="Title 7">
            <a:extLst>
              <a:ext uri="{FF2B5EF4-FFF2-40B4-BE49-F238E27FC236}">
                <a16:creationId xmlns:a16="http://schemas.microsoft.com/office/drawing/2014/main" id="{2C116747-E091-40F2-A42A-6CE9A986B200}"/>
              </a:ext>
            </a:extLst>
          </p:cNvPr>
          <p:cNvSpPr>
            <a:spLocks noGrp="1"/>
          </p:cNvSpPr>
          <p:nvPr>
            <p:ph type="title"/>
          </p:nvPr>
        </p:nvSpPr>
        <p:spPr>
          <a:xfrm>
            <a:off x="479999" y="355770"/>
            <a:ext cx="8160000" cy="394199"/>
          </a:xfrm>
          <a:noFill/>
        </p:spPr>
        <p:txBody>
          <a:bodyPr vert="horz" lIns="18000" tIns="0" rIns="360000" bIns="0" rtlCol="0" anchor="b">
            <a:noAutofit/>
          </a:bodyPr>
          <a:lstStyle/>
          <a:p>
            <a:r>
              <a:rPr lang="en-GB" sz="2400"/>
              <a:t>Methodology annex: sampling steps</a:t>
            </a:r>
            <a:endParaRPr lang="en-US" sz="2400"/>
          </a:p>
        </p:txBody>
      </p:sp>
      <p:graphicFrame>
        <p:nvGraphicFramePr>
          <p:cNvPr id="14" name="Diagram 14">
            <a:extLst>
              <a:ext uri="{FF2B5EF4-FFF2-40B4-BE49-F238E27FC236}">
                <a16:creationId xmlns:a16="http://schemas.microsoft.com/office/drawing/2014/main" id="{6C16CFE2-CA8A-436A-BF91-FD11BB04F891}"/>
              </a:ext>
            </a:extLst>
          </p:cNvPr>
          <p:cNvGraphicFramePr/>
          <p:nvPr>
            <p:extLst>
              <p:ext uri="{D42A27DB-BD31-4B8C-83A1-F6EECF244321}">
                <p14:modId xmlns:p14="http://schemas.microsoft.com/office/powerpoint/2010/main" val="3432589255"/>
              </p:ext>
            </p:extLst>
          </p:nvPr>
        </p:nvGraphicFramePr>
        <p:xfrm>
          <a:off x="3064276" y="1652927"/>
          <a:ext cx="5853545" cy="46966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13377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 name="Picture Placeholder 6"/>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13825" b="13825"/>
          <a:stretch>
            <a:fillRect/>
          </a:stretch>
        </p:blipFill>
        <p:spPr/>
      </p:pic>
      <p:sp>
        <p:nvSpPr>
          <p:cNvPr id="76" name="Text Placeholder 75"/>
          <p:cNvSpPr>
            <a:spLocks noGrp="1"/>
          </p:cNvSpPr>
          <p:nvPr>
            <p:ph type="body" sz="quarter" idx="10"/>
          </p:nvPr>
        </p:nvSpPr>
        <p:spPr/>
        <p:txBody>
          <a:bodyPr/>
          <a:lstStyle/>
          <a:p>
            <a:endParaRPr lang="en-US"/>
          </a:p>
        </p:txBody>
      </p:sp>
      <p:sp>
        <p:nvSpPr>
          <p:cNvPr id="77" name="Text Placeholder 76"/>
          <p:cNvSpPr>
            <a:spLocks noGrp="1"/>
          </p:cNvSpPr>
          <p:nvPr>
            <p:ph type="body" sz="quarter" idx="16"/>
          </p:nvPr>
        </p:nvSpPr>
        <p:spPr/>
        <p:txBody>
          <a:bodyPr/>
          <a:lstStyle/>
          <a:p>
            <a:endParaRPr lang="en-US"/>
          </a:p>
        </p:txBody>
      </p:sp>
      <p:sp>
        <p:nvSpPr>
          <p:cNvPr id="5" name="Title 4"/>
          <p:cNvSpPr>
            <a:spLocks noGrp="1"/>
          </p:cNvSpPr>
          <p:nvPr>
            <p:ph type="ctrTitle"/>
          </p:nvPr>
        </p:nvSpPr>
        <p:spPr/>
        <p:txBody>
          <a:bodyPr/>
          <a:lstStyle/>
          <a:p>
            <a:r>
              <a:rPr lang="en-GB"/>
              <a:t>Closing slide</a:t>
            </a:r>
            <a:endParaRPr lang="en-US"/>
          </a:p>
        </p:txBody>
      </p:sp>
      <p:sp>
        <p:nvSpPr>
          <p:cNvPr id="75" name="Subtitle 74"/>
          <p:cNvSpPr>
            <a:spLocks noGrp="1"/>
          </p:cNvSpPr>
          <p:nvPr>
            <p:ph type="subTitle" idx="1"/>
          </p:nvPr>
        </p:nvSpPr>
        <p:spPr/>
        <p:txBody>
          <a:bodyPr/>
          <a:lstStyle/>
          <a:p>
            <a:endParaRPr lang="en-US"/>
          </a:p>
        </p:txBody>
      </p:sp>
      <p:sp>
        <p:nvSpPr>
          <p:cNvPr id="78" name="Picture Placeholder 77"/>
          <p:cNvSpPr>
            <a:spLocks noGrp="1"/>
          </p:cNvSpPr>
          <p:nvPr>
            <p:ph type="pic" sz="quarter" idx="23"/>
          </p:nvPr>
        </p:nvSpPr>
        <p:spPr/>
      </p:sp>
    </p:spTree>
    <p:extLst>
      <p:ext uri="{BB962C8B-B14F-4D97-AF65-F5344CB8AC3E}">
        <p14:creationId xmlns:p14="http://schemas.microsoft.com/office/powerpoint/2010/main" val="27346353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17B4AD70-D9D5-473E-BB0B-35D9A1FEA48C}"/>
              </a:ext>
            </a:extLst>
          </p:cNvPr>
          <p:cNvSpPr>
            <a:spLocks noGrp="1"/>
          </p:cNvSpPr>
          <p:nvPr>
            <p:ph type="sldNum" sz="quarter" idx="16"/>
          </p:nvPr>
        </p:nvSpPr>
        <p:spPr/>
        <p:txBody>
          <a:bodyPr/>
          <a:lstStyle/>
          <a:p>
            <a:fld id="{A74CE0EA-F3B5-4684-BA10-C594598FDB9C}" type="slidenum">
              <a:rPr lang="en-GB" noProof="0" smtClean="0"/>
              <a:pPr/>
              <a:t>2</a:t>
            </a:fld>
            <a:endParaRPr lang="en-GB" noProof="0"/>
          </a:p>
        </p:txBody>
      </p:sp>
      <p:sp>
        <p:nvSpPr>
          <p:cNvPr id="8" name="Title 7">
            <a:extLst>
              <a:ext uri="{FF2B5EF4-FFF2-40B4-BE49-F238E27FC236}">
                <a16:creationId xmlns:a16="http://schemas.microsoft.com/office/drawing/2014/main" id="{CCB4420B-02ED-4744-B177-02EDD5D0F8F3}"/>
              </a:ext>
            </a:extLst>
          </p:cNvPr>
          <p:cNvSpPr>
            <a:spLocks noGrp="1"/>
          </p:cNvSpPr>
          <p:nvPr>
            <p:ph type="title"/>
          </p:nvPr>
        </p:nvSpPr>
        <p:spPr>
          <a:xfrm>
            <a:off x="535879" y="90729"/>
            <a:ext cx="8709890" cy="390906"/>
          </a:xfrm>
        </p:spPr>
        <p:txBody>
          <a:bodyPr vert="horz" lIns="18000" tIns="0" rIns="360000" bIns="0" rtlCol="0" anchor="b">
            <a:noAutofit/>
          </a:bodyPr>
          <a:lstStyle/>
          <a:p>
            <a:r>
              <a:rPr lang="en-US" sz="2400"/>
              <a:t>Frontline service readiness assessments: Session overview</a:t>
            </a:r>
          </a:p>
        </p:txBody>
      </p:sp>
      <p:graphicFrame>
        <p:nvGraphicFramePr>
          <p:cNvPr id="9" name="Table 8">
            <a:extLst>
              <a:ext uri="{FF2B5EF4-FFF2-40B4-BE49-F238E27FC236}">
                <a16:creationId xmlns:a16="http://schemas.microsoft.com/office/drawing/2014/main" id="{519E4C42-0A8E-46BD-A496-3A641CFA7C93}"/>
              </a:ext>
            </a:extLst>
          </p:cNvPr>
          <p:cNvGraphicFramePr>
            <a:graphicFrameLocks noGrp="1"/>
          </p:cNvGraphicFramePr>
          <p:nvPr>
            <p:extLst>
              <p:ext uri="{D42A27DB-BD31-4B8C-83A1-F6EECF244321}">
                <p14:modId xmlns:p14="http://schemas.microsoft.com/office/powerpoint/2010/main" val="2727350612"/>
              </p:ext>
            </p:extLst>
          </p:nvPr>
        </p:nvGraphicFramePr>
        <p:xfrm>
          <a:off x="1050073" y="585439"/>
          <a:ext cx="7932710" cy="6217920"/>
        </p:xfrm>
        <a:graphic>
          <a:graphicData uri="http://schemas.openxmlformats.org/drawingml/2006/table">
            <a:tbl>
              <a:tblPr firstRow="1" bandRow="1">
                <a:tableStyleId>{5C22544A-7EE6-4342-B048-85BDC9FD1C3A}</a:tableStyleId>
              </a:tblPr>
              <a:tblGrid>
                <a:gridCol w="1369869">
                  <a:extLst>
                    <a:ext uri="{9D8B030D-6E8A-4147-A177-3AD203B41FA5}">
                      <a16:colId xmlns:a16="http://schemas.microsoft.com/office/drawing/2014/main" val="567409461"/>
                    </a:ext>
                  </a:extLst>
                </a:gridCol>
                <a:gridCol w="6562841">
                  <a:extLst>
                    <a:ext uri="{9D8B030D-6E8A-4147-A177-3AD203B41FA5}">
                      <a16:colId xmlns:a16="http://schemas.microsoft.com/office/drawing/2014/main" val="2742407278"/>
                    </a:ext>
                  </a:extLst>
                </a:gridCol>
              </a:tblGrid>
              <a:tr h="978219">
                <a:tc>
                  <a:txBody>
                    <a:bodyPr/>
                    <a:lstStyle/>
                    <a:p>
                      <a:r>
                        <a:rPr lang="en-US" sz="1200" b="1" dirty="0">
                          <a:solidFill>
                            <a:schemeClr val="tx2"/>
                          </a:solidFill>
                        </a:rPr>
                        <a:t>Session 1</a:t>
                      </a:r>
                    </a:p>
                  </a:txBody>
                  <a:tcPr>
                    <a:lnB w="9525" cap="flat" cmpd="sng" algn="ctr">
                      <a:solidFill>
                        <a:schemeClr val="accent4">
                          <a:lumMod val="60000"/>
                          <a:lumOff val="40000"/>
                        </a:schemeClr>
                      </a:solidFill>
                      <a:prstDash val="solid"/>
                      <a:round/>
                      <a:headEnd type="none" w="med" len="med"/>
                      <a:tailEnd type="none" w="med" len="med"/>
                    </a:lnB>
                    <a:noFill/>
                  </a:tcPr>
                </a:tc>
                <a:tc>
                  <a:txBody>
                    <a:bodyPr/>
                    <a:lstStyle/>
                    <a:p>
                      <a:pPr lvl="0"/>
                      <a:r>
                        <a:rPr lang="en-GB" sz="1200" b="1" kern="1200" dirty="0">
                          <a:solidFill>
                            <a:schemeClr val="tx1"/>
                          </a:solidFill>
                          <a:effectLst/>
                          <a:latin typeface="+mn-lt"/>
                          <a:ea typeface="+mn-ea"/>
                          <a:cs typeface="+mn-cs"/>
                        </a:rPr>
                        <a:t>Introduction to frontline service readiness assessments and approach</a:t>
                      </a:r>
                      <a:endParaRPr lang="en-US" sz="1200" b="1"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b="0" kern="1200" dirty="0">
                          <a:solidFill>
                            <a:schemeClr val="tx1"/>
                          </a:solidFill>
                          <a:effectLst/>
                          <a:latin typeface="+mn-lt"/>
                          <a:ea typeface="+mn-ea"/>
                          <a:cs typeface="+mn-cs"/>
                        </a:rPr>
                        <a:t>Context</a:t>
                      </a:r>
                      <a:endParaRPr lang="en-US" sz="1200" b="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b="0" kern="1200" dirty="0">
                          <a:solidFill>
                            <a:schemeClr val="tx1"/>
                          </a:solidFill>
                          <a:effectLst/>
                          <a:latin typeface="+mn-lt"/>
                          <a:ea typeface="+mn-ea"/>
                          <a:cs typeface="+mn-cs"/>
                        </a:rPr>
                        <a:t>Introduction to frontline service readiness assessments</a:t>
                      </a:r>
                      <a:endParaRPr lang="en-US" sz="1200" b="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b="0" kern="1200" dirty="0">
                          <a:solidFill>
                            <a:schemeClr val="tx1"/>
                          </a:solidFill>
                          <a:effectLst/>
                          <a:latin typeface="+mn-lt"/>
                          <a:ea typeface="+mn-ea"/>
                          <a:cs typeface="+mn-cs"/>
                        </a:rPr>
                        <a:t>Overview of survey modules and key performance indicators</a:t>
                      </a:r>
                    </a:p>
                    <a:p>
                      <a:pPr marL="171450" lvl="0" indent="-171450">
                        <a:buFont typeface="Arial" panose="020B0604020202020204" pitchFamily="34" charset="0"/>
                        <a:buChar char="•"/>
                      </a:pPr>
                      <a:r>
                        <a:rPr lang="en-GB" sz="1200" b="0" kern="1200" dirty="0">
                          <a:solidFill>
                            <a:schemeClr val="tx1"/>
                          </a:solidFill>
                          <a:effectLst/>
                          <a:latin typeface="+mn-lt"/>
                          <a:ea typeface="+mn-ea"/>
                          <a:cs typeface="+mn-cs"/>
                        </a:rPr>
                        <a:t>Key</a:t>
                      </a:r>
                      <a:r>
                        <a:rPr lang="en-GB" sz="1200" b="0" kern="1200" baseline="0" dirty="0">
                          <a:solidFill>
                            <a:schemeClr val="tx1"/>
                          </a:solidFill>
                          <a:effectLst/>
                          <a:latin typeface="+mn-lt"/>
                          <a:ea typeface="+mn-ea"/>
                          <a:cs typeface="+mn-cs"/>
                        </a:rPr>
                        <a:t> features of the assessment</a:t>
                      </a:r>
                      <a:endParaRPr lang="en-US" sz="1200" b="0" kern="1200" dirty="0">
                        <a:solidFill>
                          <a:schemeClr val="tx1"/>
                        </a:solidFill>
                        <a:effectLst/>
                        <a:latin typeface="+mn-lt"/>
                        <a:ea typeface="+mn-ea"/>
                        <a:cs typeface="+mn-cs"/>
                      </a:endParaRPr>
                    </a:p>
                  </a:txBody>
                  <a:tcPr>
                    <a:lnB w="9525" cap="flat" cmpd="sng" algn="ctr">
                      <a:solidFill>
                        <a:schemeClr val="accent4">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3261114598"/>
                  </a:ext>
                </a:extLst>
              </a:tr>
              <a:tr h="800361">
                <a:tc>
                  <a:txBody>
                    <a:bodyPr/>
                    <a:lstStyle/>
                    <a:p>
                      <a:r>
                        <a:rPr lang="en-US" sz="1200" b="1" dirty="0">
                          <a:solidFill>
                            <a:schemeClr val="tx2"/>
                          </a:solidFill>
                        </a:rPr>
                        <a:t>Session 2</a:t>
                      </a:r>
                    </a:p>
                  </a:txBody>
                  <a:tcPr>
                    <a:lnT w="9525" cap="flat" cmpd="sng" algn="ctr">
                      <a:solidFill>
                        <a:schemeClr val="accent4">
                          <a:lumMod val="60000"/>
                          <a:lumOff val="40000"/>
                        </a:schemeClr>
                      </a:solidFill>
                      <a:prstDash val="solid"/>
                      <a:round/>
                      <a:headEnd type="none" w="med" len="med"/>
                      <a:tailEnd type="none" w="med" len="med"/>
                    </a:lnT>
                    <a:lnB w="9525" cap="flat" cmpd="sng" algn="ctr">
                      <a:solidFill>
                        <a:schemeClr val="accent4">
                          <a:lumMod val="60000"/>
                          <a:lumOff val="40000"/>
                        </a:schemeClr>
                      </a:solidFill>
                      <a:prstDash val="solid"/>
                      <a:round/>
                      <a:headEnd type="none" w="med" len="med"/>
                      <a:tailEnd type="none" w="med" len="med"/>
                    </a:lnB>
                    <a:noFill/>
                  </a:tcPr>
                </a:tc>
                <a:tc>
                  <a:txBody>
                    <a:bodyPr/>
                    <a:lstStyle/>
                    <a:p>
                      <a:pPr lvl="0"/>
                      <a:r>
                        <a:rPr lang="en-GB" sz="1200" b="1" kern="1200" dirty="0">
                          <a:solidFill>
                            <a:schemeClr val="tx1"/>
                          </a:solidFill>
                          <a:effectLst/>
                          <a:latin typeface="+mn-lt"/>
                          <a:ea typeface="+mn-ea"/>
                          <a:cs typeface="+mn-cs"/>
                        </a:rPr>
                        <a:t>Overall planning for the assessments</a:t>
                      </a:r>
                      <a:endParaRPr lang="en-US" sz="1200" b="1"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b="0" kern="1200" dirty="0">
                          <a:solidFill>
                            <a:schemeClr val="tx1"/>
                          </a:solidFill>
                          <a:effectLst/>
                          <a:latin typeface="+mn-lt"/>
                          <a:ea typeface="+mn-ea"/>
                          <a:cs typeface="+mn-cs"/>
                        </a:rPr>
                        <a:t>Survey coordination and planning</a:t>
                      </a:r>
                    </a:p>
                    <a:p>
                      <a:pPr marL="171450" lvl="0" indent="-171450">
                        <a:buFont typeface="Arial" panose="020B0604020202020204" pitchFamily="34" charset="0"/>
                        <a:buChar char="•"/>
                      </a:pPr>
                      <a:r>
                        <a:rPr lang="en-US" sz="1200" b="0" kern="1200" dirty="0">
                          <a:solidFill>
                            <a:schemeClr val="tx1"/>
                          </a:solidFill>
                          <a:effectLst/>
                          <a:latin typeface="+mn-lt"/>
                          <a:ea typeface="+mn-ea"/>
                          <a:cs typeface="+mn-cs"/>
                        </a:rPr>
                        <a:t>Survey design</a:t>
                      </a:r>
                    </a:p>
                    <a:p>
                      <a:pPr marL="171450" lvl="0" indent="-171450">
                        <a:buFont typeface="Arial" panose="020B0604020202020204" pitchFamily="34" charset="0"/>
                        <a:buChar char="•"/>
                      </a:pPr>
                      <a:r>
                        <a:rPr lang="en-US" sz="1200" b="0" kern="1200" dirty="0">
                          <a:solidFill>
                            <a:schemeClr val="tx1"/>
                          </a:solidFill>
                          <a:effectLst/>
                          <a:latin typeface="+mn-lt"/>
                          <a:ea typeface="+mn-ea"/>
                          <a:cs typeface="+mn-cs"/>
                        </a:rPr>
                        <a:t>Preparation for implementation</a:t>
                      </a:r>
                    </a:p>
                  </a:txBody>
                  <a:tcPr>
                    <a:lnT w="9525" cap="flat" cmpd="sng" algn="ctr">
                      <a:solidFill>
                        <a:schemeClr val="accent4">
                          <a:lumMod val="60000"/>
                          <a:lumOff val="40000"/>
                        </a:schemeClr>
                      </a:solidFill>
                      <a:prstDash val="solid"/>
                      <a:round/>
                      <a:headEnd type="none" w="med" len="med"/>
                      <a:tailEnd type="none" w="med" len="med"/>
                    </a:lnT>
                    <a:lnB w="9525" cap="flat" cmpd="sng" algn="ctr">
                      <a:solidFill>
                        <a:schemeClr val="accent4">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434220114"/>
                  </a:ext>
                </a:extLst>
              </a:tr>
              <a:tr h="365760">
                <a:tc>
                  <a:txBody>
                    <a:bodyPr/>
                    <a:lstStyle/>
                    <a:p>
                      <a:pPr lvl="0" algn="l">
                        <a:lnSpc>
                          <a:spcPct val="100000"/>
                        </a:lnSpc>
                        <a:spcBef>
                          <a:spcPts val="0"/>
                        </a:spcBef>
                        <a:spcAft>
                          <a:spcPts val="0"/>
                        </a:spcAft>
                        <a:buNone/>
                      </a:pPr>
                      <a:r>
                        <a:rPr lang="en-US" sz="1200" b="1" i="0" u="none" strike="noStrike" noProof="0" dirty="0">
                          <a:solidFill>
                            <a:schemeClr val="tx2"/>
                          </a:solidFill>
                          <a:latin typeface="Arial"/>
                        </a:rPr>
                        <a:t>Session 3</a:t>
                      </a:r>
                      <a:endParaRPr lang="en-US" sz="1200" b="0" i="0" u="none" strike="noStrike" noProof="0" dirty="0">
                        <a:latin typeface="Arial"/>
                      </a:endParaRPr>
                    </a:p>
                    <a:p>
                      <a:pPr lvl="0">
                        <a:buNone/>
                      </a:pPr>
                      <a:endParaRPr lang="en-US" sz="1200" b="1" dirty="0">
                        <a:solidFill>
                          <a:schemeClr val="tx2"/>
                        </a:solidFill>
                      </a:endParaRPr>
                    </a:p>
                  </a:txBody>
                  <a:tcPr>
                    <a:lnT w="9525" cap="flat" cmpd="sng" algn="ctr">
                      <a:solidFill>
                        <a:schemeClr val="accent4">
                          <a:lumMod val="60000"/>
                          <a:lumOff val="40000"/>
                        </a:schemeClr>
                      </a:solidFill>
                      <a:prstDash val="solid"/>
                      <a:round/>
                      <a:headEnd type="none" w="med" len="med"/>
                      <a:tailEnd type="none" w="med" len="med"/>
                    </a:lnT>
                    <a:lnB w="9524">
                      <a:solidFill>
                        <a:schemeClr val="accent4">
                          <a:lumMod val="60000"/>
                          <a:lumOff val="40000"/>
                        </a:schemeClr>
                      </a:solidFill>
                    </a:lnB>
                    <a:noFill/>
                  </a:tcPr>
                </a:tc>
                <a:tc>
                  <a:txBody>
                    <a:bodyPr/>
                    <a:lstStyle/>
                    <a:p>
                      <a:pPr lvl="0" algn="l">
                        <a:lnSpc>
                          <a:spcPct val="100000"/>
                        </a:lnSpc>
                        <a:spcBef>
                          <a:spcPts val="0"/>
                        </a:spcBef>
                        <a:spcAft>
                          <a:spcPts val="0"/>
                        </a:spcAft>
                        <a:buNone/>
                      </a:pPr>
                      <a:r>
                        <a:rPr lang="en-GB" sz="1200" b="1" i="0" u="none" strike="noStrike" kern="1200" noProof="0" dirty="0">
                          <a:effectLst/>
                        </a:rPr>
                        <a:t>Methodology and sampling</a:t>
                      </a:r>
                      <a:endParaRPr lang="en-GB" sz="1200" b="0" i="0" u="none" strike="noStrike" kern="1200" noProof="0" dirty="0">
                        <a:effectLst/>
                      </a:endParaRPr>
                    </a:p>
                  </a:txBody>
                  <a:tcPr>
                    <a:lnT w="9525" cap="flat" cmpd="sng" algn="ctr">
                      <a:solidFill>
                        <a:schemeClr val="accent4">
                          <a:lumMod val="60000"/>
                          <a:lumOff val="40000"/>
                        </a:schemeClr>
                      </a:solidFill>
                      <a:prstDash val="solid"/>
                      <a:round/>
                      <a:headEnd type="none" w="med" len="med"/>
                      <a:tailEnd type="none" w="med" len="med"/>
                    </a:lnT>
                    <a:lnB w="9524">
                      <a:solidFill>
                        <a:schemeClr val="accent4">
                          <a:lumMod val="60000"/>
                          <a:lumOff val="40000"/>
                        </a:schemeClr>
                      </a:solidFill>
                    </a:lnB>
                    <a:noFill/>
                  </a:tcPr>
                </a:tc>
                <a:extLst>
                  <a:ext uri="{0D108BD9-81ED-4DB2-BD59-A6C34878D82A}">
                    <a16:rowId xmlns:a16="http://schemas.microsoft.com/office/drawing/2014/main" val="1746454522"/>
                  </a:ext>
                </a:extLst>
              </a:tr>
              <a:tr h="978219">
                <a:tc>
                  <a:txBody>
                    <a:bodyPr/>
                    <a:lstStyle/>
                    <a:p>
                      <a:r>
                        <a:rPr lang="en-US" sz="1200" b="1" dirty="0">
                          <a:solidFill>
                            <a:schemeClr val="tx2"/>
                          </a:solidFill>
                        </a:rPr>
                        <a:t>Session 4</a:t>
                      </a:r>
                    </a:p>
                  </a:txBody>
                  <a:tcPr>
                    <a:lnT w="9524" cap="flat" cmpd="sng" algn="ctr">
                      <a:solidFill>
                        <a:schemeClr val="accent4">
                          <a:lumMod val="60000"/>
                          <a:lumOff val="40000"/>
                        </a:schemeClr>
                      </a:solidFill>
                      <a:prstDash val="solid"/>
                      <a:round/>
                      <a:headEnd type="none" w="med" len="med"/>
                      <a:tailEnd type="none" w="med" len="med"/>
                    </a:lnT>
                    <a:lnB w="9525" cap="flat" cmpd="sng" algn="ctr">
                      <a:solidFill>
                        <a:schemeClr val="accent4">
                          <a:lumMod val="60000"/>
                          <a:lumOff val="40000"/>
                        </a:schemeClr>
                      </a:solidFill>
                      <a:prstDash val="solid"/>
                      <a:round/>
                      <a:headEnd type="none" w="med" len="med"/>
                      <a:tailEnd type="none" w="med" len="med"/>
                    </a:lnB>
                    <a:noFill/>
                  </a:tcPr>
                </a:tc>
                <a:tc>
                  <a:txBody>
                    <a:bodyPr/>
                    <a:lstStyle/>
                    <a:p>
                      <a:pPr marL="0" lvl="0" indent="0">
                        <a:buFont typeface="Arial" panose="020B0604020202020204" pitchFamily="34" charset="0"/>
                        <a:buNone/>
                      </a:pPr>
                      <a:r>
                        <a:rPr lang="en-US" sz="1200" b="1" kern="1200" dirty="0">
                          <a:solidFill>
                            <a:schemeClr val="tx1"/>
                          </a:solidFill>
                          <a:effectLst/>
                          <a:latin typeface="+mn-lt"/>
                          <a:ea typeface="+mn-ea"/>
                          <a:cs typeface="+mn-cs"/>
                        </a:rPr>
                        <a:t>Detailed planning for implementation</a:t>
                      </a:r>
                    </a:p>
                    <a:p>
                      <a:pPr marL="171450" lvl="0" indent="-171450">
                        <a:buFont typeface="Arial" panose="020B0604020202020204" pitchFamily="34" charset="0"/>
                        <a:buChar char="•"/>
                      </a:pPr>
                      <a:r>
                        <a:rPr lang="en-US" sz="1200" b="0" kern="1200" dirty="0">
                          <a:solidFill>
                            <a:schemeClr val="tx1"/>
                          </a:solidFill>
                          <a:effectLst/>
                          <a:latin typeface="+mn-lt"/>
                          <a:ea typeface="+mn-ea"/>
                          <a:cs typeface="+mn-cs"/>
                        </a:rPr>
                        <a:t>Survey manager’s roles and responsibilities </a:t>
                      </a:r>
                    </a:p>
                    <a:p>
                      <a:pPr marL="171450" lvl="0" indent="-171450">
                        <a:buFont typeface="Arial" panose="020B0604020202020204" pitchFamily="34" charset="0"/>
                        <a:buChar char="•"/>
                      </a:pPr>
                      <a:r>
                        <a:rPr lang="en-US" sz="1200" b="0" kern="1200" dirty="0">
                          <a:solidFill>
                            <a:schemeClr val="tx1"/>
                          </a:solidFill>
                          <a:effectLst/>
                          <a:latin typeface="+mn-lt"/>
                          <a:ea typeface="+mn-ea"/>
                          <a:cs typeface="+mn-cs"/>
                        </a:rPr>
                        <a:t>Country-specific adaptation of standard modules</a:t>
                      </a:r>
                    </a:p>
                    <a:p>
                      <a:pPr marL="171450" lvl="0" indent="-171450">
                        <a:buFont typeface="Arial" panose="020B0604020202020204" pitchFamily="34" charset="0"/>
                        <a:buChar char="•"/>
                      </a:pPr>
                      <a:r>
                        <a:rPr lang="en-US" sz="1200" b="0" kern="1200" dirty="0">
                          <a:solidFill>
                            <a:schemeClr val="tx1"/>
                          </a:solidFill>
                          <a:effectLst/>
                          <a:latin typeface="+mn-lt"/>
                          <a:ea typeface="+mn-ea"/>
                          <a:cs typeface="+mn-cs"/>
                        </a:rPr>
                        <a:t>Interviewer training  </a:t>
                      </a:r>
                    </a:p>
                    <a:p>
                      <a:pPr marL="171450" lvl="0" indent="-171450">
                        <a:buFont typeface="Arial" panose="020B0604020202020204" pitchFamily="34" charset="0"/>
                        <a:buChar char="•"/>
                      </a:pPr>
                      <a:r>
                        <a:rPr lang="en-US" sz="1200" b="0" kern="1200" dirty="0">
                          <a:solidFill>
                            <a:schemeClr val="tx1"/>
                          </a:solidFill>
                          <a:effectLst/>
                          <a:latin typeface="+mn-lt"/>
                          <a:ea typeface="+mn-ea"/>
                          <a:cs typeface="+mn-cs"/>
                        </a:rPr>
                        <a:t>Logistics preparation </a:t>
                      </a:r>
                    </a:p>
                  </a:txBody>
                  <a:tcPr>
                    <a:lnT w="9524" cap="flat" cmpd="sng" algn="ctr">
                      <a:solidFill>
                        <a:schemeClr val="accent4">
                          <a:lumMod val="60000"/>
                          <a:lumOff val="40000"/>
                        </a:schemeClr>
                      </a:solidFill>
                      <a:prstDash val="solid"/>
                      <a:round/>
                      <a:headEnd type="none" w="med" len="med"/>
                      <a:tailEnd type="none" w="med" len="med"/>
                    </a:lnT>
                    <a:lnB w="9525" cap="flat" cmpd="sng" algn="ctr">
                      <a:solidFill>
                        <a:schemeClr val="accent4">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10002"/>
                  </a:ext>
                </a:extLst>
              </a:tr>
              <a:tr h="636261">
                <a:tc>
                  <a:txBody>
                    <a:bodyPr/>
                    <a:lstStyle/>
                    <a:p>
                      <a:r>
                        <a:rPr lang="en-US" sz="1200" b="1" dirty="0">
                          <a:solidFill>
                            <a:schemeClr val="tx2"/>
                          </a:solidFill>
                        </a:rPr>
                        <a:t>Session 5</a:t>
                      </a:r>
                    </a:p>
                  </a:txBody>
                  <a:tcPr>
                    <a:lnT w="9525" cap="flat" cmpd="sng" algn="ctr">
                      <a:solidFill>
                        <a:schemeClr val="accent4">
                          <a:lumMod val="60000"/>
                          <a:lumOff val="40000"/>
                        </a:schemeClr>
                      </a:solidFill>
                      <a:prstDash val="solid"/>
                      <a:round/>
                      <a:headEnd type="none" w="med" len="med"/>
                      <a:tailEnd type="none" w="med" len="med"/>
                    </a:lnT>
                    <a:lnB w="9525" cap="flat" cmpd="sng" algn="ctr">
                      <a:solidFill>
                        <a:schemeClr val="accent4">
                          <a:lumMod val="60000"/>
                          <a:lumOff val="40000"/>
                        </a:schemeClr>
                      </a:solidFill>
                      <a:prstDash val="solid"/>
                      <a:round/>
                      <a:headEnd type="none" w="med" len="med"/>
                      <a:tailEnd type="none" w="med" len="med"/>
                    </a:lnB>
                    <a:noFill/>
                  </a:tcPr>
                </a:tc>
                <a:tc>
                  <a:txBody>
                    <a:bodyPr/>
                    <a:lstStyle/>
                    <a:p>
                      <a:pPr lvl="0"/>
                      <a:r>
                        <a:rPr lang="en-GB" sz="1200" b="1" kern="1200" dirty="0">
                          <a:solidFill>
                            <a:schemeClr val="tx1"/>
                          </a:solidFill>
                          <a:effectLst/>
                          <a:latin typeface="+mn-lt"/>
                          <a:ea typeface="+mn-ea"/>
                          <a:cs typeface="+mn-cs"/>
                        </a:rPr>
                        <a:t>Country adaptation of modules</a:t>
                      </a:r>
                      <a:endParaRPr lang="en-US" sz="1200" b="1" kern="1200" dirty="0">
                        <a:solidFill>
                          <a:srgbClr val="FF0000"/>
                        </a:solidFill>
                        <a:effectLst/>
                        <a:latin typeface="+mn-lt"/>
                        <a:ea typeface="+mn-ea"/>
                        <a:cs typeface="+mn-cs"/>
                      </a:endParaRPr>
                    </a:p>
                    <a:p>
                      <a:pPr marL="171450" lvl="0" indent="-171450">
                        <a:buFont typeface="Arial" panose="020B0604020202020204" pitchFamily="34" charset="0"/>
                        <a:buChar char="•"/>
                      </a:pPr>
                      <a:r>
                        <a:rPr lang="en-GB" sz="1200" b="0" kern="1200" dirty="0">
                          <a:solidFill>
                            <a:schemeClr val="tx1"/>
                          </a:solidFill>
                          <a:effectLst/>
                          <a:latin typeface="+mn-lt"/>
                          <a:ea typeface="+mn-ea"/>
                          <a:cs typeface="+mn-cs"/>
                        </a:rPr>
                        <a:t>Required adaptation </a:t>
                      </a:r>
                    </a:p>
                    <a:p>
                      <a:pPr marL="171450" lvl="0" indent="-171450">
                        <a:buFont typeface="Arial" panose="020B0604020202020204" pitchFamily="34" charset="0"/>
                        <a:buChar char="•"/>
                      </a:pPr>
                      <a:r>
                        <a:rPr lang="en-GB" sz="1200" b="0" kern="1200" dirty="0">
                          <a:solidFill>
                            <a:schemeClr val="tx1"/>
                          </a:solidFill>
                          <a:effectLst/>
                          <a:latin typeface="+mn-lt"/>
                          <a:ea typeface="+mn-ea"/>
                          <a:cs typeface="+mn-cs"/>
                        </a:rPr>
                        <a:t>Elective adaptation </a:t>
                      </a:r>
                      <a:endParaRPr lang="en-US" sz="1200" b="0" kern="1200" dirty="0">
                        <a:solidFill>
                          <a:schemeClr val="tx1"/>
                        </a:solidFill>
                        <a:effectLst/>
                        <a:latin typeface="+mn-lt"/>
                        <a:ea typeface="+mn-ea"/>
                        <a:cs typeface="+mn-cs"/>
                      </a:endParaRPr>
                    </a:p>
                  </a:txBody>
                  <a:tcPr>
                    <a:lnT w="9525" cap="flat" cmpd="sng" algn="ctr">
                      <a:solidFill>
                        <a:schemeClr val="accent4">
                          <a:lumMod val="60000"/>
                          <a:lumOff val="40000"/>
                        </a:schemeClr>
                      </a:solidFill>
                      <a:prstDash val="solid"/>
                      <a:round/>
                      <a:headEnd type="none" w="med" len="med"/>
                      <a:tailEnd type="none" w="med" len="med"/>
                    </a:lnT>
                    <a:lnB w="9525" cap="flat" cmpd="sng" algn="ctr">
                      <a:solidFill>
                        <a:schemeClr val="accent4">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2245660594"/>
                  </a:ext>
                </a:extLst>
              </a:tr>
              <a:tr h="978219">
                <a:tc>
                  <a:txBody>
                    <a:bodyPr/>
                    <a:lstStyle/>
                    <a:p>
                      <a:r>
                        <a:rPr lang="en-US" sz="1200" b="1" dirty="0">
                          <a:solidFill>
                            <a:schemeClr val="tx2"/>
                          </a:solidFill>
                        </a:rPr>
                        <a:t>Session 6</a:t>
                      </a:r>
                    </a:p>
                  </a:txBody>
                  <a:tcPr>
                    <a:lnT w="9525" cap="flat" cmpd="sng" algn="ctr">
                      <a:solidFill>
                        <a:schemeClr val="accent4">
                          <a:lumMod val="60000"/>
                          <a:lumOff val="40000"/>
                        </a:schemeClr>
                      </a:solidFill>
                      <a:prstDash val="solid"/>
                      <a:round/>
                      <a:headEnd type="none" w="med" len="med"/>
                      <a:tailEnd type="none" w="med" len="med"/>
                    </a:lnT>
                    <a:lnB w="9525" cap="flat" cmpd="sng" algn="ctr">
                      <a:solidFill>
                        <a:schemeClr val="accent4">
                          <a:lumMod val="60000"/>
                          <a:lumOff val="40000"/>
                        </a:schemeClr>
                      </a:solidFill>
                      <a:prstDash val="solid"/>
                      <a:round/>
                      <a:headEnd type="none" w="med" len="med"/>
                      <a:tailEnd type="none" w="med" len="med"/>
                    </a:lnB>
                    <a:noFill/>
                  </a:tcPr>
                </a:tc>
                <a:tc>
                  <a:txBody>
                    <a:bodyPr/>
                    <a:lstStyle/>
                    <a:p>
                      <a:pPr lvl="0"/>
                      <a:r>
                        <a:rPr lang="en-GB" sz="1200" b="1" kern="1200" dirty="0">
                          <a:solidFill>
                            <a:schemeClr val="tx1"/>
                          </a:solidFill>
                          <a:effectLst/>
                          <a:latin typeface="+mn-lt"/>
                          <a:ea typeface="+mn-ea"/>
                          <a:cs typeface="+mn-cs"/>
                        </a:rPr>
                        <a:t>Interviewer training </a:t>
                      </a:r>
                      <a:endParaRPr lang="en-US" sz="1200" b="1"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b="0" kern="1200" dirty="0">
                          <a:solidFill>
                            <a:schemeClr val="tx1"/>
                          </a:solidFill>
                          <a:effectLst/>
                          <a:latin typeface="+mn-lt"/>
                          <a:ea typeface="+mn-ea"/>
                          <a:cs typeface="+mn-cs"/>
                        </a:rPr>
                        <a:t>Main responsibilities</a:t>
                      </a:r>
                    </a:p>
                    <a:p>
                      <a:pPr marL="171450" lvl="0" indent="-171450">
                        <a:buFont typeface="Arial" panose="020B0604020202020204" pitchFamily="34" charset="0"/>
                        <a:buChar char="•"/>
                      </a:pPr>
                      <a:r>
                        <a:rPr lang="en-US" sz="1200" b="0" kern="1200" dirty="0">
                          <a:solidFill>
                            <a:schemeClr val="tx1"/>
                          </a:solidFill>
                          <a:effectLst/>
                          <a:latin typeface="+mn-lt"/>
                          <a:ea typeface="+mn-ea"/>
                          <a:cs typeface="+mn-cs"/>
                        </a:rPr>
                        <a:t>Skills and tips for successful interviews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dirty="0">
                          <a:solidFill>
                            <a:schemeClr val="tx1"/>
                          </a:solidFill>
                          <a:effectLst/>
                          <a:latin typeface="+mn-lt"/>
                          <a:ea typeface="+mn-ea"/>
                          <a:cs typeface="+mn-cs"/>
                        </a:rPr>
                        <a:t>Review of paper questionnaire and practice using online tool</a:t>
                      </a:r>
                    </a:p>
                    <a:p>
                      <a:pPr marL="171450" lvl="0" indent="-171450">
                        <a:buFont typeface="Arial" panose="020B0604020202020204" pitchFamily="34" charset="0"/>
                        <a:buChar char="•"/>
                      </a:pPr>
                      <a:r>
                        <a:rPr lang="en-US" sz="1200" b="0" kern="1200" dirty="0">
                          <a:solidFill>
                            <a:schemeClr val="tx1"/>
                          </a:solidFill>
                          <a:effectLst/>
                          <a:latin typeface="+mn-lt"/>
                          <a:ea typeface="+mn-ea"/>
                          <a:cs typeface="+mn-cs"/>
                        </a:rPr>
                        <a:t>Using and updating interview call log</a:t>
                      </a:r>
                    </a:p>
                  </a:txBody>
                  <a:tcPr>
                    <a:lnT w="9525" cap="flat" cmpd="sng" algn="ctr">
                      <a:solidFill>
                        <a:schemeClr val="accent4">
                          <a:lumMod val="60000"/>
                          <a:lumOff val="40000"/>
                        </a:schemeClr>
                      </a:solidFill>
                      <a:prstDash val="solid"/>
                      <a:round/>
                      <a:headEnd type="none" w="med" len="med"/>
                      <a:tailEnd type="none" w="med" len="med"/>
                    </a:lnT>
                    <a:lnB w="9525" cap="flat" cmpd="sng" algn="ctr">
                      <a:solidFill>
                        <a:schemeClr val="accent4">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10004"/>
                  </a:ext>
                </a:extLst>
              </a:tr>
              <a:tr h="622503">
                <a:tc>
                  <a:txBody>
                    <a:bodyPr/>
                    <a:lstStyle/>
                    <a:p>
                      <a:r>
                        <a:rPr lang="en-US" sz="1200" b="1" dirty="0">
                          <a:solidFill>
                            <a:schemeClr val="tx2"/>
                          </a:solidFill>
                        </a:rPr>
                        <a:t>Session 7</a:t>
                      </a:r>
                    </a:p>
                  </a:txBody>
                  <a:tcPr>
                    <a:lnT w="9525" cap="flat" cmpd="sng" algn="ctr">
                      <a:solidFill>
                        <a:schemeClr val="accent4">
                          <a:lumMod val="60000"/>
                          <a:lumOff val="40000"/>
                        </a:schemeClr>
                      </a:solidFill>
                      <a:prstDash val="solid"/>
                      <a:round/>
                      <a:headEnd type="none" w="med" len="med"/>
                      <a:tailEnd type="none" w="med" len="med"/>
                    </a:lnT>
                    <a:lnB w="9525" cap="flat" cmpd="sng" algn="ctr">
                      <a:solidFill>
                        <a:schemeClr val="accent4">
                          <a:lumMod val="60000"/>
                          <a:lumOff val="40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t>Data management and analysis for automated results – for survey and data managers</a:t>
                      </a:r>
                    </a:p>
                    <a:p>
                      <a:pPr marL="171450" lvl="0" indent="-171450">
                        <a:buFont typeface="Arial" panose="020B0604020202020204" pitchFamily="34" charset="0"/>
                        <a:buChar char="•"/>
                      </a:pPr>
                      <a:r>
                        <a:rPr lang="en-US" sz="1200" b="0" kern="1200" dirty="0">
                          <a:solidFill>
                            <a:schemeClr val="tx1"/>
                          </a:solidFill>
                          <a:effectLst/>
                          <a:latin typeface="+mn-lt"/>
                          <a:ea typeface="+mn-ea"/>
                          <a:cs typeface="+mn-cs"/>
                        </a:rPr>
                        <a:t>Data flow</a:t>
                      </a:r>
                    </a:p>
                    <a:p>
                      <a:pPr marL="171450" lvl="0" indent="-171450">
                        <a:buFont typeface="Arial" panose="020B0604020202020204" pitchFamily="34" charset="0"/>
                        <a:buChar char="•"/>
                      </a:pPr>
                      <a:r>
                        <a:rPr lang="en-US" sz="1200" b="0" kern="1200" dirty="0">
                          <a:solidFill>
                            <a:schemeClr val="tx1"/>
                          </a:solidFill>
                          <a:effectLst/>
                          <a:latin typeface="+mn-lt"/>
                          <a:ea typeface="+mn-ea"/>
                          <a:cs typeface="+mn-cs"/>
                        </a:rPr>
                        <a:t>Data manager’s roles and responsibilities </a:t>
                      </a:r>
                    </a:p>
                    <a:p>
                      <a:pPr marL="171450" lvl="0" indent="-171450">
                        <a:buFont typeface="Arial" panose="020B0604020202020204" pitchFamily="34" charset="0"/>
                        <a:buChar char="•"/>
                      </a:pPr>
                      <a:r>
                        <a:rPr lang="en-US" sz="1200" b="0" kern="1200" dirty="0">
                          <a:solidFill>
                            <a:schemeClr val="tx1"/>
                          </a:solidFill>
                          <a:effectLst/>
                          <a:latin typeface="+mn-lt"/>
                          <a:ea typeface="+mn-ea"/>
                          <a:cs typeface="+mn-cs"/>
                        </a:rPr>
                        <a:t>Use the automated excel chartbooks</a:t>
                      </a:r>
                    </a:p>
                  </a:txBody>
                  <a:tcPr>
                    <a:lnT w="9525" cap="flat" cmpd="sng" algn="ctr">
                      <a:solidFill>
                        <a:schemeClr val="accent4">
                          <a:lumMod val="60000"/>
                          <a:lumOff val="40000"/>
                        </a:schemeClr>
                      </a:solidFill>
                      <a:prstDash val="solid"/>
                      <a:round/>
                      <a:headEnd type="none" w="med" len="med"/>
                      <a:tailEnd type="none" w="med" len="med"/>
                    </a:lnT>
                    <a:lnB w="9525" cap="flat" cmpd="sng" algn="ctr">
                      <a:solidFill>
                        <a:schemeClr val="accent4">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3942632404"/>
                  </a:ext>
                </a:extLst>
              </a:tr>
              <a:tr h="4572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a:solidFill>
                            <a:schemeClr val="tx2"/>
                          </a:solidFill>
                        </a:rPr>
                        <a:t>Session 8</a:t>
                      </a:r>
                      <a:endParaRPr lang="en-US" sz="1200" b="1" dirty="0">
                        <a:solidFill>
                          <a:schemeClr val="tx2"/>
                        </a:solidFill>
                      </a:endParaRPr>
                    </a:p>
                    <a:p>
                      <a:endParaRPr lang="en-US" sz="1200" b="1" dirty="0">
                        <a:solidFill>
                          <a:schemeClr val="tx2"/>
                        </a:solidFill>
                      </a:endParaRPr>
                    </a:p>
                  </a:txBody>
                  <a:tcPr>
                    <a:lnT w="9525" cap="flat" cmpd="sng" algn="ctr">
                      <a:solidFill>
                        <a:schemeClr val="accent4">
                          <a:lumMod val="60000"/>
                          <a:lumOff val="40000"/>
                        </a:schemeClr>
                      </a:solidFill>
                      <a:prstDash val="solid"/>
                      <a:round/>
                      <a:headEnd type="none" w="med" len="med"/>
                      <a:tailEnd type="none" w="med" len="med"/>
                    </a:lnT>
                    <a:lnB w="9525" cap="flat" cmpd="sng" algn="ctr">
                      <a:solidFill>
                        <a:schemeClr val="accent4">
                          <a:lumMod val="60000"/>
                          <a:lumOff val="40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Data management</a:t>
                      </a:r>
                      <a:r>
                        <a:rPr lang="en-GB" sz="1200" b="1" kern="1200" baseline="0" dirty="0">
                          <a:solidFill>
                            <a:schemeClr val="tx1"/>
                          </a:solidFill>
                          <a:effectLst/>
                          <a:latin typeface="+mn-lt"/>
                          <a:ea typeface="+mn-ea"/>
                          <a:cs typeface="+mn-cs"/>
                        </a:rPr>
                        <a:t> and analysis for automated results – for data managers</a:t>
                      </a:r>
                      <a:endParaRPr lang="en-US" sz="1200" b="1"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dirty="0">
                          <a:solidFill>
                            <a:schemeClr val="tx1"/>
                          </a:solidFill>
                          <a:effectLst/>
                          <a:latin typeface="+mn-lt"/>
                          <a:ea typeface="+mn-ea"/>
                          <a:cs typeface="+mn-cs"/>
                        </a:rPr>
                        <a:t>Adapt</a:t>
                      </a:r>
                      <a:r>
                        <a:rPr lang="en-US" sz="1200" b="0" kern="1200" baseline="0" dirty="0">
                          <a:solidFill>
                            <a:schemeClr val="tx1"/>
                          </a:solidFill>
                          <a:effectLst/>
                          <a:latin typeface="+mn-lt"/>
                          <a:ea typeface="+mn-ea"/>
                          <a:cs typeface="+mn-cs"/>
                        </a:rPr>
                        <a:t> d</a:t>
                      </a:r>
                      <a:r>
                        <a:rPr lang="en-US" sz="1200" b="0" kern="1200" dirty="0">
                          <a:solidFill>
                            <a:schemeClr val="tx1"/>
                          </a:solidFill>
                          <a:effectLst/>
                          <a:latin typeface="+mn-lt"/>
                          <a:ea typeface="+mn-ea"/>
                          <a:cs typeface="+mn-cs"/>
                        </a:rPr>
                        <a:t>ata management/</a:t>
                      </a:r>
                      <a:r>
                        <a:rPr lang="en-US" sz="1200" b="0" kern="1200" baseline="0" dirty="0">
                          <a:solidFill>
                            <a:schemeClr val="tx1"/>
                          </a:solidFill>
                          <a:effectLst/>
                          <a:latin typeface="+mn-lt"/>
                          <a:ea typeface="+mn-ea"/>
                          <a:cs typeface="+mn-cs"/>
                        </a:rPr>
                        <a:t>analysis code based on finalized modules in the country </a:t>
                      </a:r>
                      <a:r>
                        <a:rPr lang="en-US" sz="1200" b="0" kern="1200" dirty="0">
                          <a:solidFill>
                            <a:schemeClr val="tx1"/>
                          </a:solidFill>
                          <a:effectLst/>
                          <a:latin typeface="+mn-lt"/>
                          <a:ea typeface="+mn-ea"/>
                          <a:cs typeface="+mn-cs"/>
                        </a:rPr>
                        <a:t> </a:t>
                      </a:r>
                    </a:p>
                  </a:txBody>
                  <a:tcPr>
                    <a:lnT w="9525" cap="flat" cmpd="sng" algn="ctr">
                      <a:solidFill>
                        <a:schemeClr val="accent4">
                          <a:lumMod val="60000"/>
                          <a:lumOff val="40000"/>
                        </a:schemeClr>
                      </a:solidFill>
                      <a:prstDash val="solid"/>
                      <a:round/>
                      <a:headEnd type="none" w="med" len="med"/>
                      <a:tailEnd type="none" w="med" len="med"/>
                    </a:lnT>
                    <a:lnB w="9525" cap="flat" cmpd="sng" algn="ctr">
                      <a:solidFill>
                        <a:schemeClr val="accent4">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8489988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5"/>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t="13825" b="13825"/>
          <a:stretch/>
        </p:blipFill>
        <p:spPr/>
      </p:pic>
      <p:sp>
        <p:nvSpPr>
          <p:cNvPr id="10" name="Subtitle 9"/>
          <p:cNvSpPr>
            <a:spLocks noGrp="1"/>
          </p:cNvSpPr>
          <p:nvPr>
            <p:ph type="subTitle" idx="1"/>
          </p:nvPr>
        </p:nvSpPr>
        <p:spPr/>
        <p:txBody>
          <a:bodyPr/>
          <a:lstStyle/>
          <a:p>
            <a:r>
              <a:rPr lang="en-GB" dirty="0"/>
              <a:t>Session 3: Methodology and sampling</a:t>
            </a:r>
          </a:p>
        </p:txBody>
      </p:sp>
      <p:sp>
        <p:nvSpPr>
          <p:cNvPr id="9" name="Title 8"/>
          <p:cNvSpPr>
            <a:spLocks noGrp="1"/>
          </p:cNvSpPr>
          <p:nvPr>
            <p:ph type="ctrTitle"/>
          </p:nvPr>
        </p:nvSpPr>
        <p:spPr>
          <a:xfrm>
            <a:off x="0" y="151875"/>
            <a:ext cx="8772041" cy="1119158"/>
          </a:xfrm>
        </p:spPr>
        <p:txBody>
          <a:bodyPr/>
          <a:lstStyle/>
          <a:p>
            <a:r>
              <a:rPr lang="en-US">
                <a:latin typeface="Segoe UI" panose="020B0502040204020203" pitchFamily="34" charset="0"/>
                <a:cs typeface="Segoe UI" panose="020B0502040204020203" pitchFamily="34" charset="0"/>
              </a:rPr>
              <a:t>Frontline service readiness assessments</a:t>
            </a:r>
            <a:endParaRPr lang="en-GB">
              <a:solidFill>
                <a:schemeClr val="tx2"/>
              </a:solidFill>
            </a:endParaRPr>
          </a:p>
        </p:txBody>
      </p:sp>
      <p:sp>
        <p:nvSpPr>
          <p:cNvPr id="13" name="Text Placeholder 12"/>
          <p:cNvSpPr>
            <a:spLocks noGrp="1"/>
          </p:cNvSpPr>
          <p:nvPr>
            <p:ph type="body" sz="quarter" idx="10"/>
          </p:nvPr>
        </p:nvSpPr>
        <p:spPr>
          <a:xfrm>
            <a:off x="479999" y="5778319"/>
            <a:ext cx="5971600" cy="247650"/>
          </a:xfrm>
        </p:spPr>
        <p:txBody>
          <a:bodyPr/>
          <a:lstStyle/>
          <a:p>
            <a:endParaRPr lang="en-GB" sz="1050" b="1" i="1">
              <a:solidFill>
                <a:srgbClr val="FF0000"/>
              </a:solidFill>
            </a:endParaRPr>
          </a:p>
        </p:txBody>
      </p:sp>
      <p:sp>
        <p:nvSpPr>
          <p:cNvPr id="17" name="Text Placeholder 16"/>
          <p:cNvSpPr>
            <a:spLocks noGrp="1"/>
          </p:cNvSpPr>
          <p:nvPr>
            <p:ph type="body" sz="quarter" idx="16"/>
          </p:nvPr>
        </p:nvSpPr>
        <p:spPr/>
        <p:txBody>
          <a:bodyPr/>
          <a:lstStyle/>
          <a:p>
            <a:endParaRPr lang="en-GB"/>
          </a:p>
        </p:txBody>
      </p:sp>
      <p:sp>
        <p:nvSpPr>
          <p:cNvPr id="2" name="Text Placeholder 1"/>
          <p:cNvSpPr>
            <a:spLocks noGrp="1"/>
          </p:cNvSpPr>
          <p:nvPr>
            <p:ph type="body" sz="quarter" idx="15"/>
          </p:nvPr>
        </p:nvSpPr>
        <p:spPr>
          <a:xfrm>
            <a:off x="479999" y="5440855"/>
            <a:ext cx="11211172" cy="288000"/>
          </a:xfrm>
        </p:spPr>
        <p:txBody>
          <a:bodyPr/>
          <a:lstStyle/>
          <a:p>
            <a:endParaRPr lang="en-GB"/>
          </a:p>
        </p:txBody>
      </p:sp>
      <p:sp>
        <p:nvSpPr>
          <p:cNvPr id="3" name="Picture Placeholder 2"/>
          <p:cNvSpPr>
            <a:spLocks noGrp="1"/>
          </p:cNvSpPr>
          <p:nvPr>
            <p:ph type="pic" sz="quarter" idx="22"/>
          </p:nvPr>
        </p:nvSpPr>
        <p:spPr/>
      </p:sp>
    </p:spTree>
    <p:extLst>
      <p:ext uri="{BB962C8B-B14F-4D97-AF65-F5344CB8AC3E}">
        <p14:creationId xmlns:p14="http://schemas.microsoft.com/office/powerpoint/2010/main" val="24919014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1DB63DE-1BF5-4B00-9806-9FE26E90E5C4}"/>
              </a:ext>
            </a:extLst>
          </p:cNvPr>
          <p:cNvSpPr>
            <a:spLocks noGrp="1"/>
          </p:cNvSpPr>
          <p:nvPr>
            <p:ph type="sldNum" sz="quarter" idx="24"/>
          </p:nvPr>
        </p:nvSpPr>
        <p:spPr/>
        <p:txBody>
          <a:bodyPr/>
          <a:lstStyle/>
          <a:p>
            <a:fld id="{4A7EA0B7-9ED7-412B-8AFC-539CD9624B4C}" type="slidenum">
              <a:rPr lang="en-US" smtClean="0"/>
              <a:t>4</a:t>
            </a:fld>
            <a:endParaRPr lang="en-US"/>
          </a:p>
        </p:txBody>
      </p:sp>
      <p:sp>
        <p:nvSpPr>
          <p:cNvPr id="2" name="Title 1">
            <a:extLst>
              <a:ext uri="{FF2B5EF4-FFF2-40B4-BE49-F238E27FC236}">
                <a16:creationId xmlns:a16="http://schemas.microsoft.com/office/drawing/2014/main" id="{72926FD3-90E0-45FB-9CFE-4E347EC729B3}"/>
              </a:ext>
            </a:extLst>
          </p:cNvPr>
          <p:cNvSpPr>
            <a:spLocks noGrp="1"/>
          </p:cNvSpPr>
          <p:nvPr>
            <p:ph type="title"/>
          </p:nvPr>
        </p:nvSpPr>
        <p:spPr>
          <a:xfrm>
            <a:off x="471611" y="212805"/>
            <a:ext cx="8160000" cy="715777"/>
          </a:xfrm>
        </p:spPr>
        <p:txBody>
          <a:bodyPr vert="horz" lIns="18000" tIns="0" rIns="360000" bIns="0" rtlCol="0" anchor="b">
            <a:noAutofit/>
          </a:bodyPr>
          <a:lstStyle/>
          <a:p>
            <a:r>
              <a:rPr lang="en-US" sz="2400"/>
              <a:t>Recommended approach</a:t>
            </a:r>
          </a:p>
        </p:txBody>
      </p:sp>
      <p:sp>
        <p:nvSpPr>
          <p:cNvPr id="11" name="Content Placeholder 10">
            <a:extLst>
              <a:ext uri="{FF2B5EF4-FFF2-40B4-BE49-F238E27FC236}">
                <a16:creationId xmlns:a16="http://schemas.microsoft.com/office/drawing/2014/main" id="{8E92387C-05A0-4F8F-B027-CD89B8431F6F}"/>
              </a:ext>
            </a:extLst>
          </p:cNvPr>
          <p:cNvSpPr>
            <a:spLocks noGrp="1"/>
          </p:cNvSpPr>
          <p:nvPr>
            <p:ph sz="half" idx="26"/>
          </p:nvPr>
        </p:nvSpPr>
        <p:spPr>
          <a:xfrm>
            <a:off x="385014" y="1989061"/>
            <a:ext cx="5599581" cy="4554891"/>
          </a:xfrm>
        </p:spPr>
        <p:txBody>
          <a:bodyPr/>
          <a:lstStyle/>
          <a:p>
            <a:pPr marL="285750" lvl="1">
              <a:buFont typeface="Wingdings" panose="05000000000000000000" pitchFamily="2" charset="2"/>
              <a:buChar char="ü"/>
            </a:pPr>
            <a:r>
              <a:rPr lang="en-US" sz="1600" b="1" dirty="0"/>
              <a:t>Rapid and high-frequency </a:t>
            </a:r>
            <a:r>
              <a:rPr lang="en-US" sz="1600" b="1" u="sng" dirty="0"/>
              <a:t>phone surveys</a:t>
            </a:r>
          </a:p>
          <a:p>
            <a:pPr marL="285750" lvl="1">
              <a:buFont typeface="Wingdings" panose="05000000000000000000" pitchFamily="2" charset="2"/>
              <a:buChar char="ü"/>
            </a:pPr>
            <a:r>
              <a:rPr lang="en-US" sz="1600" b="1" dirty="0"/>
              <a:t>On-line interviews with facility managers &amp; CHWs using electronic data collection tools</a:t>
            </a:r>
          </a:p>
          <a:p>
            <a:pPr marL="285750" lvl="1">
              <a:buFont typeface="Wingdings" panose="05000000000000000000" pitchFamily="2" charset="2"/>
              <a:buChar char="ü"/>
            </a:pPr>
            <a:r>
              <a:rPr lang="en-US" sz="1600" b="1" dirty="0"/>
              <a:t>Sample of sentinel facilities and their communities (public/private, urban/rural, hospital/primary care facilities, geography)</a:t>
            </a:r>
          </a:p>
          <a:p>
            <a:pPr marL="285750" lvl="1">
              <a:buFont typeface="Wingdings" panose="05000000000000000000" pitchFamily="2" charset="2"/>
              <a:buChar char="ü"/>
            </a:pPr>
            <a:r>
              <a:rPr lang="en-US" sz="1600" b="1" dirty="0"/>
              <a:t>Real-time data through automated analyses chartbooks and dashboards </a:t>
            </a:r>
          </a:p>
          <a:p>
            <a:pPr marL="285750" lvl="1">
              <a:buFont typeface="Wingdings" panose="05000000000000000000" pitchFamily="2" charset="2"/>
              <a:buChar char="ü"/>
            </a:pPr>
            <a:r>
              <a:rPr lang="en-US" sz="1600" b="1" dirty="0"/>
              <a:t>Repeated at least quarterly (or monthly) to </a:t>
            </a:r>
            <a:r>
              <a:rPr lang="en-GB" sz="1600" b="1" dirty="0"/>
              <a:t>allow national planners to track health service capacities throughout the pandemic</a:t>
            </a:r>
            <a:endParaRPr lang="en-US" sz="1600" b="1" dirty="0"/>
          </a:p>
        </p:txBody>
      </p:sp>
      <p:sp>
        <p:nvSpPr>
          <p:cNvPr id="9" name="Text Placeholder 8">
            <a:extLst>
              <a:ext uri="{FF2B5EF4-FFF2-40B4-BE49-F238E27FC236}">
                <a16:creationId xmlns:a16="http://schemas.microsoft.com/office/drawing/2014/main" id="{B330B0A5-2279-402A-A68D-AB74D9226104}"/>
              </a:ext>
            </a:extLst>
          </p:cNvPr>
          <p:cNvSpPr>
            <a:spLocks noGrp="1"/>
          </p:cNvSpPr>
          <p:nvPr>
            <p:ph type="body" sz="quarter" idx="13"/>
          </p:nvPr>
        </p:nvSpPr>
        <p:spPr>
          <a:xfrm>
            <a:off x="474733" y="928582"/>
            <a:ext cx="8160000" cy="715776"/>
          </a:xfrm>
        </p:spPr>
        <p:txBody>
          <a:bodyPr vert="horz" lIns="18000" tIns="0" rIns="18000" bIns="0" rtlCol="0" anchor="t">
            <a:noAutofit/>
          </a:bodyPr>
          <a:lstStyle/>
          <a:p>
            <a:pPr>
              <a:spcBef>
                <a:spcPts val="0"/>
              </a:spcBef>
              <a:spcAft>
                <a:spcPts val="0"/>
              </a:spcAft>
            </a:pPr>
            <a:r>
              <a:rPr lang="en-GB">
                <a:solidFill>
                  <a:schemeClr val="tx1">
                    <a:lumMod val="50000"/>
                    <a:lumOff val="50000"/>
                  </a:schemeClr>
                </a:solidFill>
              </a:rPr>
              <a:t>To rapidly detect bottlenecks and track and  monitor health services:</a:t>
            </a:r>
          </a:p>
          <a:p>
            <a:pPr>
              <a:spcBef>
                <a:spcPts val="0"/>
              </a:spcBef>
              <a:spcAft>
                <a:spcPts val="0"/>
              </a:spcAft>
            </a:pPr>
            <a:r>
              <a:rPr lang="en-GB">
                <a:solidFill>
                  <a:schemeClr val="tx1">
                    <a:lumMod val="50000"/>
                    <a:lumOff val="50000"/>
                  </a:schemeClr>
                </a:solidFill>
              </a:rPr>
              <a:t> Low cost, safe, near to real-time data</a:t>
            </a:r>
            <a:endParaRPr lang="en-US">
              <a:solidFill>
                <a:schemeClr val="tx1">
                  <a:lumMod val="50000"/>
                  <a:lumOff val="50000"/>
                </a:schemeClr>
              </a:solidFill>
            </a:endParaRPr>
          </a:p>
        </p:txBody>
      </p:sp>
      <p:pic>
        <p:nvPicPr>
          <p:cNvPr id="16" name="Picture 15">
            <a:extLst>
              <a:ext uri="{FF2B5EF4-FFF2-40B4-BE49-F238E27FC236}">
                <a16:creationId xmlns:a16="http://schemas.microsoft.com/office/drawing/2014/main" id="{27C3582F-7839-4898-81AC-ABD7EB782F3F}"/>
              </a:ext>
            </a:extLst>
          </p:cNvPr>
          <p:cNvPicPr>
            <a:picLocks noChangeAspect="1"/>
          </p:cNvPicPr>
          <p:nvPr/>
        </p:nvPicPr>
        <p:blipFill rotWithShape="1">
          <a:blip r:embed="rId3"/>
          <a:srcRect r="1489"/>
          <a:stretch/>
        </p:blipFill>
        <p:spPr>
          <a:xfrm>
            <a:off x="8914312" y="149913"/>
            <a:ext cx="2959832" cy="1340487"/>
          </a:xfrm>
          <a:prstGeom prst="rect">
            <a:avLst/>
          </a:prstGeom>
        </p:spPr>
      </p:pic>
      <p:sp>
        <p:nvSpPr>
          <p:cNvPr id="17" name="Oval 16">
            <a:extLst>
              <a:ext uri="{FF2B5EF4-FFF2-40B4-BE49-F238E27FC236}">
                <a16:creationId xmlns:a16="http://schemas.microsoft.com/office/drawing/2014/main" id="{F869A9BD-CC26-4ECE-9A89-2CCD8368F70A}"/>
              </a:ext>
            </a:extLst>
          </p:cNvPr>
          <p:cNvSpPr/>
          <p:nvPr/>
        </p:nvSpPr>
        <p:spPr>
          <a:xfrm>
            <a:off x="9816175" y="282555"/>
            <a:ext cx="1156581" cy="112061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C5B2DDA6-00F6-4DB2-9C2B-1EEABBF642D2}"/>
              </a:ext>
            </a:extLst>
          </p:cNvPr>
          <p:cNvGrpSpPr/>
          <p:nvPr/>
        </p:nvGrpSpPr>
        <p:grpSpPr>
          <a:xfrm>
            <a:off x="6409680" y="1855252"/>
            <a:ext cx="5463959" cy="3354311"/>
            <a:chOff x="6929306" y="1930753"/>
            <a:chExt cx="5463959" cy="3354311"/>
          </a:xfrm>
        </p:grpSpPr>
        <p:graphicFrame>
          <p:nvGraphicFramePr>
            <p:cNvPr id="3" name="Diagram 2">
              <a:extLst>
                <a:ext uri="{FF2B5EF4-FFF2-40B4-BE49-F238E27FC236}">
                  <a16:creationId xmlns:a16="http://schemas.microsoft.com/office/drawing/2014/main" id="{8DDDB39A-DDCB-4E05-A17A-B4A6BE454117}"/>
                </a:ext>
              </a:extLst>
            </p:cNvPr>
            <p:cNvGraphicFramePr/>
            <p:nvPr/>
          </p:nvGraphicFramePr>
          <p:xfrm>
            <a:off x="7843706" y="1930753"/>
            <a:ext cx="3061982" cy="335431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26" name="Picture 25">
              <a:extLst>
                <a:ext uri="{FF2B5EF4-FFF2-40B4-BE49-F238E27FC236}">
                  <a16:creationId xmlns:a16="http://schemas.microsoft.com/office/drawing/2014/main" id="{CA69C1B0-3C4D-49B9-A9CB-ED6A53C955EE}"/>
                </a:ext>
              </a:extLst>
            </p:cNvPr>
            <p:cNvPicPr>
              <a:picLocks noChangeAspect="1"/>
            </p:cNvPicPr>
            <p:nvPr/>
          </p:nvPicPr>
          <p:blipFill>
            <a:blip r:embed="rId9"/>
            <a:stretch>
              <a:fillRect/>
            </a:stretch>
          </p:blipFill>
          <p:spPr>
            <a:xfrm>
              <a:off x="11019146" y="4106974"/>
              <a:ext cx="1374119" cy="886552"/>
            </a:xfrm>
            <a:prstGeom prst="rect">
              <a:avLst/>
            </a:prstGeom>
            <a:ln>
              <a:solidFill>
                <a:schemeClr val="bg1">
                  <a:lumMod val="50000"/>
                </a:schemeClr>
              </a:solidFill>
            </a:ln>
          </p:spPr>
        </p:pic>
        <p:pic>
          <p:nvPicPr>
            <p:cNvPr id="8" name="Graphic 7" descr="Call center">
              <a:extLst>
                <a:ext uri="{FF2B5EF4-FFF2-40B4-BE49-F238E27FC236}">
                  <a16:creationId xmlns:a16="http://schemas.microsoft.com/office/drawing/2014/main" id="{BE1AA999-7ECB-4C4B-BB82-5B2237AEEA4E}"/>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929306" y="2064562"/>
              <a:ext cx="914400" cy="914400"/>
            </a:xfrm>
            <a:prstGeom prst="rect">
              <a:avLst/>
            </a:prstGeom>
          </p:spPr>
        </p:pic>
        <p:pic>
          <p:nvPicPr>
            <p:cNvPr id="13" name="Graphic 12" descr="Database">
              <a:extLst>
                <a:ext uri="{FF2B5EF4-FFF2-40B4-BE49-F238E27FC236}">
                  <a16:creationId xmlns:a16="http://schemas.microsoft.com/office/drawing/2014/main" id="{BE468901-96B7-42A9-92F5-124410404EE0}"/>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0840168" y="2064562"/>
              <a:ext cx="914400" cy="914400"/>
            </a:xfrm>
            <a:prstGeom prst="rect">
              <a:avLst/>
            </a:prstGeom>
          </p:spPr>
        </p:pic>
        <p:pic>
          <p:nvPicPr>
            <p:cNvPr id="20" name="Graphic 19" descr="Decision chart">
              <a:extLst>
                <a:ext uri="{FF2B5EF4-FFF2-40B4-BE49-F238E27FC236}">
                  <a16:creationId xmlns:a16="http://schemas.microsoft.com/office/drawing/2014/main" id="{AA0908E7-0D02-42D6-8FDD-A84089285847}"/>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6993536" y="4134822"/>
              <a:ext cx="914400" cy="914400"/>
            </a:xfrm>
            <a:prstGeom prst="rect">
              <a:avLst/>
            </a:prstGeom>
          </p:spPr>
        </p:pic>
      </p:grpSp>
      <p:grpSp>
        <p:nvGrpSpPr>
          <p:cNvPr id="14" name="Group 13">
            <a:extLst>
              <a:ext uri="{FF2B5EF4-FFF2-40B4-BE49-F238E27FC236}">
                <a16:creationId xmlns:a16="http://schemas.microsoft.com/office/drawing/2014/main" id="{07EE502F-A878-465A-842C-72DE2FA15AB0}"/>
              </a:ext>
            </a:extLst>
          </p:cNvPr>
          <p:cNvGrpSpPr/>
          <p:nvPr/>
        </p:nvGrpSpPr>
        <p:grpSpPr>
          <a:xfrm>
            <a:off x="8332126" y="3109176"/>
            <a:ext cx="1045890" cy="639647"/>
            <a:chOff x="68178" y="214342"/>
            <a:chExt cx="1083953" cy="1083953"/>
          </a:xfrm>
        </p:grpSpPr>
        <p:sp>
          <p:nvSpPr>
            <p:cNvPr id="15" name="Rectangle 14">
              <a:extLst>
                <a:ext uri="{FF2B5EF4-FFF2-40B4-BE49-F238E27FC236}">
                  <a16:creationId xmlns:a16="http://schemas.microsoft.com/office/drawing/2014/main" id="{4BD3A7EA-6E7D-4E52-9D3C-649F1A7723C6}"/>
                </a:ext>
              </a:extLst>
            </p:cNvPr>
            <p:cNvSpPr/>
            <p:nvPr/>
          </p:nvSpPr>
          <p:spPr>
            <a:xfrm>
              <a:off x="68178" y="214342"/>
              <a:ext cx="1083953" cy="1083953"/>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8" name="TextBox 17">
              <a:extLst>
                <a:ext uri="{FF2B5EF4-FFF2-40B4-BE49-F238E27FC236}">
                  <a16:creationId xmlns:a16="http://schemas.microsoft.com/office/drawing/2014/main" id="{771FDF42-A348-4A7E-B99C-40662FF787F5}"/>
                </a:ext>
              </a:extLst>
            </p:cNvPr>
            <p:cNvSpPr txBox="1"/>
            <p:nvPr/>
          </p:nvSpPr>
          <p:spPr>
            <a:xfrm>
              <a:off x="68178" y="214342"/>
              <a:ext cx="1083953" cy="1083953"/>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200" b="1" kern="1200"/>
                <a:t>Continuous monitoring and learning</a:t>
              </a:r>
            </a:p>
          </p:txBody>
        </p:sp>
      </p:grpSp>
    </p:spTree>
    <p:extLst>
      <p:ext uri="{BB962C8B-B14F-4D97-AF65-F5344CB8AC3E}">
        <p14:creationId xmlns:p14="http://schemas.microsoft.com/office/powerpoint/2010/main" val="42807371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1C9E65F2-B7D3-4087-8D82-27D64751C0D2}"/>
              </a:ext>
            </a:extLst>
          </p:cNvPr>
          <p:cNvSpPr>
            <a:spLocks noGrp="1"/>
          </p:cNvSpPr>
          <p:nvPr>
            <p:ph type="dt" sz="half" idx="22"/>
          </p:nvPr>
        </p:nvSpPr>
        <p:spPr/>
        <p:txBody>
          <a:bodyPr/>
          <a:lstStyle/>
          <a:p>
            <a:fld id="{7816C8CC-6744-48DC-9366-11BEAEC66AD3}" type="datetime1">
              <a:rPr lang="en-US" smtClean="0"/>
              <a:t>3/24/2021</a:t>
            </a:fld>
            <a:endParaRPr lang="en-US"/>
          </a:p>
        </p:txBody>
      </p:sp>
      <p:sp>
        <p:nvSpPr>
          <p:cNvPr id="5" name="Footer Placeholder 4">
            <a:extLst>
              <a:ext uri="{FF2B5EF4-FFF2-40B4-BE49-F238E27FC236}">
                <a16:creationId xmlns:a16="http://schemas.microsoft.com/office/drawing/2014/main" id="{16CB64F6-61E3-4F77-B6C1-9415676BEEFC}"/>
              </a:ext>
            </a:extLst>
          </p:cNvPr>
          <p:cNvSpPr>
            <a:spLocks noGrp="1"/>
          </p:cNvSpPr>
          <p:nvPr>
            <p:ph type="ftr" sz="quarter" idx="23"/>
          </p:nvPr>
        </p:nvSpPr>
        <p:spPr/>
        <p:txBody>
          <a:bodyPr/>
          <a:lstStyle/>
          <a:p>
            <a:endParaRPr lang="en-US"/>
          </a:p>
        </p:txBody>
      </p:sp>
      <p:sp>
        <p:nvSpPr>
          <p:cNvPr id="6" name="Slide Number Placeholder 5">
            <a:extLst>
              <a:ext uri="{FF2B5EF4-FFF2-40B4-BE49-F238E27FC236}">
                <a16:creationId xmlns:a16="http://schemas.microsoft.com/office/drawing/2014/main" id="{41DB63DE-1BF5-4B00-9806-9FE26E90E5C4}"/>
              </a:ext>
            </a:extLst>
          </p:cNvPr>
          <p:cNvSpPr>
            <a:spLocks noGrp="1"/>
          </p:cNvSpPr>
          <p:nvPr>
            <p:ph type="sldNum" sz="quarter" idx="24"/>
          </p:nvPr>
        </p:nvSpPr>
        <p:spPr/>
        <p:txBody>
          <a:bodyPr/>
          <a:lstStyle/>
          <a:p>
            <a:fld id="{4A7EA0B7-9ED7-412B-8AFC-539CD9624B4C}" type="slidenum">
              <a:rPr lang="en-US" smtClean="0"/>
              <a:t>5</a:t>
            </a:fld>
            <a:endParaRPr lang="en-US"/>
          </a:p>
        </p:txBody>
      </p:sp>
      <p:sp>
        <p:nvSpPr>
          <p:cNvPr id="10" name="Text Placeholder 9">
            <a:extLst>
              <a:ext uri="{FF2B5EF4-FFF2-40B4-BE49-F238E27FC236}">
                <a16:creationId xmlns:a16="http://schemas.microsoft.com/office/drawing/2014/main" id="{BC7BF638-0379-46CF-996F-D27DAB7337FB}"/>
              </a:ext>
            </a:extLst>
          </p:cNvPr>
          <p:cNvSpPr>
            <a:spLocks noGrp="1"/>
          </p:cNvSpPr>
          <p:nvPr>
            <p:ph type="body" sz="quarter" idx="21"/>
          </p:nvPr>
        </p:nvSpPr>
        <p:spPr/>
        <p:txBody>
          <a:bodyPr/>
          <a:lstStyle/>
          <a:p>
            <a:endParaRPr lang="en-US"/>
          </a:p>
        </p:txBody>
      </p:sp>
      <p:sp>
        <p:nvSpPr>
          <p:cNvPr id="2" name="Title 1">
            <a:extLst>
              <a:ext uri="{FF2B5EF4-FFF2-40B4-BE49-F238E27FC236}">
                <a16:creationId xmlns:a16="http://schemas.microsoft.com/office/drawing/2014/main" id="{72926FD3-90E0-45FB-9CFE-4E347EC729B3}"/>
              </a:ext>
            </a:extLst>
          </p:cNvPr>
          <p:cNvSpPr>
            <a:spLocks noGrp="1"/>
          </p:cNvSpPr>
          <p:nvPr>
            <p:ph type="title"/>
          </p:nvPr>
        </p:nvSpPr>
        <p:spPr>
          <a:xfrm>
            <a:off x="483122" y="364954"/>
            <a:ext cx="8160000" cy="350823"/>
          </a:xfrm>
        </p:spPr>
        <p:txBody>
          <a:bodyPr vert="horz" lIns="18000" tIns="0" rIns="360000" bIns="0" rtlCol="0" anchor="b">
            <a:noAutofit/>
          </a:bodyPr>
          <a:lstStyle/>
          <a:p>
            <a:r>
              <a:rPr lang="en-US" sz="2400"/>
              <a:t>Assessment methodology </a:t>
            </a:r>
          </a:p>
        </p:txBody>
      </p:sp>
      <p:sp>
        <p:nvSpPr>
          <p:cNvPr id="3" name="Content Placeholder 2">
            <a:extLst>
              <a:ext uri="{FF2B5EF4-FFF2-40B4-BE49-F238E27FC236}">
                <a16:creationId xmlns:a16="http://schemas.microsoft.com/office/drawing/2014/main" id="{92EA44D8-A513-414B-836D-880568AB2A69}"/>
              </a:ext>
            </a:extLst>
          </p:cNvPr>
          <p:cNvSpPr>
            <a:spLocks noGrp="1"/>
          </p:cNvSpPr>
          <p:nvPr>
            <p:ph sz="half" idx="25"/>
          </p:nvPr>
        </p:nvSpPr>
        <p:spPr>
          <a:xfrm>
            <a:off x="479999" y="2160000"/>
            <a:ext cx="4083123" cy="3877200"/>
          </a:xfrm>
        </p:spPr>
        <p:txBody>
          <a:bodyPr vert="horz" lIns="18000" tIns="0" rIns="18000" bIns="0" rtlCol="0" anchor="t">
            <a:noAutofit/>
          </a:bodyPr>
          <a:lstStyle/>
          <a:p>
            <a:pPr>
              <a:spcAft>
                <a:spcPts val="1200"/>
              </a:spcAft>
            </a:pPr>
            <a:r>
              <a:rPr lang="en-GB">
                <a:cs typeface="Calibri"/>
              </a:rPr>
              <a:t>Given the objectives to rapidly detect and monitor health systems bottlenecks, health service capacity, and readiness gaps in a rapidly changing contexts, the data collection methodology must respond to urgent needs for:</a:t>
            </a:r>
          </a:p>
          <a:p>
            <a:pPr marL="342900" indent="-342900">
              <a:spcAft>
                <a:spcPts val="1200"/>
              </a:spcAft>
              <a:buSzPct val="100000"/>
              <a:buFont typeface="+mj-lt"/>
              <a:buAutoNum type="arabicPeriod"/>
            </a:pPr>
            <a:r>
              <a:rPr lang="en-GB">
                <a:cs typeface="Calibri"/>
              </a:rPr>
              <a:t>High-frequency, near to “real-time” data</a:t>
            </a:r>
          </a:p>
          <a:p>
            <a:pPr marL="342900" indent="-342900">
              <a:spcAft>
                <a:spcPts val="1200"/>
              </a:spcAft>
              <a:buSzPct val="100000"/>
              <a:buFont typeface="+mj-lt"/>
              <a:buAutoNum type="arabicPeriod"/>
            </a:pPr>
            <a:r>
              <a:rPr lang="en-GB">
                <a:cs typeface="Calibri"/>
              </a:rPr>
              <a:t>Rapid and safe implementation in an emergency setting </a:t>
            </a:r>
            <a:endParaRPr lang="en-GB">
              <a:cs typeface="Calibri" panose="020F0502020204030204" pitchFamily="34" charset="0"/>
            </a:endParaRPr>
          </a:p>
          <a:p>
            <a:pPr marL="342900" indent="-342900">
              <a:spcAft>
                <a:spcPts val="1200"/>
              </a:spcAft>
              <a:buSzPct val="100000"/>
              <a:buFont typeface="+mj-lt"/>
              <a:buAutoNum type="arabicPeriod"/>
            </a:pPr>
            <a:r>
              <a:rPr lang="en-GB">
                <a:cs typeface="Calibri"/>
              </a:rPr>
              <a:t>Use of limited resources with high return</a:t>
            </a:r>
          </a:p>
          <a:p>
            <a:endParaRPr lang="en-US"/>
          </a:p>
        </p:txBody>
      </p:sp>
      <p:sp>
        <p:nvSpPr>
          <p:cNvPr id="11" name="Content Placeholder 10">
            <a:extLst>
              <a:ext uri="{FF2B5EF4-FFF2-40B4-BE49-F238E27FC236}">
                <a16:creationId xmlns:a16="http://schemas.microsoft.com/office/drawing/2014/main" id="{8E92387C-05A0-4F8F-B027-CD89B8431F6F}"/>
              </a:ext>
            </a:extLst>
          </p:cNvPr>
          <p:cNvSpPr>
            <a:spLocks noGrp="1"/>
          </p:cNvSpPr>
          <p:nvPr>
            <p:ph sz="half" idx="26"/>
          </p:nvPr>
        </p:nvSpPr>
        <p:spPr>
          <a:xfrm>
            <a:off x="6303146" y="2160000"/>
            <a:ext cx="5403218" cy="3877200"/>
          </a:xfrm>
        </p:spPr>
        <p:txBody>
          <a:bodyPr vert="horz" lIns="18000" tIns="0" rIns="18000" bIns="0" rtlCol="0" anchor="t">
            <a:noAutofit/>
          </a:bodyPr>
          <a:lstStyle/>
          <a:p>
            <a:pPr marL="285750" lvl="1">
              <a:buFont typeface="Wingdings" panose="05000000000000000000" pitchFamily="2" charset="2"/>
              <a:buChar char="ü"/>
            </a:pPr>
            <a:r>
              <a:rPr lang="en-US"/>
              <a:t>High-frequency phone interviews with facility managers and online questionnaire completion</a:t>
            </a:r>
          </a:p>
          <a:p>
            <a:pPr marL="285750" lvl="1">
              <a:buFont typeface="Wingdings" panose="05000000000000000000" pitchFamily="2" charset="2"/>
              <a:buChar char="ü"/>
            </a:pPr>
            <a:r>
              <a:rPr lang="en-US"/>
              <a:t>Data collection in select sentinel facilities, that are sampled based on analysis domain by facility type (hospital, primary care, long-term care), managing authority (public/private) or geographic area (rural/urban)</a:t>
            </a:r>
            <a:endParaRPr lang="en-US">
              <a:cs typeface="Arial"/>
            </a:endParaRPr>
          </a:p>
          <a:p>
            <a:pPr marL="285750" lvl="1">
              <a:buFont typeface="Wingdings" panose="05000000000000000000" pitchFamily="2" charset="2"/>
              <a:buChar char="ü"/>
            </a:pPr>
            <a:r>
              <a:rPr lang="en-US"/>
              <a:t>Frequency ranging from monthly to quarterly to </a:t>
            </a:r>
            <a:r>
              <a:rPr lang="en-GB"/>
              <a:t>allow national planners to track service capacities throughout the pandemic</a:t>
            </a:r>
            <a:endParaRPr lang="en-US"/>
          </a:p>
          <a:p>
            <a:pPr marL="285750" lvl="1">
              <a:buFont typeface="Wingdings" panose="05000000000000000000" pitchFamily="2" charset="2"/>
              <a:buChar char="ü"/>
            </a:pPr>
            <a:r>
              <a:rPr lang="en-US"/>
              <a:t>Daily upload of data to country database to feed into automated analyses chartbooks </a:t>
            </a:r>
            <a:endParaRPr lang="en-US">
              <a:cs typeface="Arial"/>
            </a:endParaRPr>
          </a:p>
          <a:p>
            <a:pPr marL="285750" lvl="1">
              <a:buFont typeface="Wingdings" panose="05000000000000000000" pitchFamily="2" charset="2"/>
              <a:buChar char="ü"/>
            </a:pPr>
            <a:r>
              <a:rPr lang="en-US"/>
              <a:t>Findings fed into country intelligence platforms and partner platforms</a:t>
            </a:r>
            <a:endParaRPr lang="en-US">
              <a:cs typeface="Arial"/>
            </a:endParaRPr>
          </a:p>
          <a:p>
            <a:pPr marL="285750" lvl="1">
              <a:buFont typeface="Wingdings" panose="05000000000000000000" pitchFamily="2" charset="2"/>
              <a:buChar char="ü"/>
            </a:pPr>
            <a:r>
              <a:rPr lang="en-US"/>
              <a:t>Key performance indicators shared with WHO and key partners</a:t>
            </a:r>
            <a:endParaRPr lang="en-US">
              <a:cs typeface="Arial"/>
            </a:endParaRPr>
          </a:p>
          <a:p>
            <a:pPr marL="285750" lvl="1"/>
            <a:endParaRPr lang="en-US"/>
          </a:p>
          <a:p>
            <a:pPr marL="285750" lvl="1"/>
            <a:endParaRPr lang="en-US"/>
          </a:p>
          <a:p>
            <a:endParaRPr lang="en-US"/>
          </a:p>
        </p:txBody>
      </p:sp>
      <p:sp>
        <p:nvSpPr>
          <p:cNvPr id="9" name="Text Placeholder 8">
            <a:extLst>
              <a:ext uri="{FF2B5EF4-FFF2-40B4-BE49-F238E27FC236}">
                <a16:creationId xmlns:a16="http://schemas.microsoft.com/office/drawing/2014/main" id="{B330B0A5-2279-402A-A68D-AB74D9226104}"/>
              </a:ext>
            </a:extLst>
          </p:cNvPr>
          <p:cNvSpPr>
            <a:spLocks noGrp="1"/>
          </p:cNvSpPr>
          <p:nvPr>
            <p:ph type="body" sz="quarter" idx="13"/>
          </p:nvPr>
        </p:nvSpPr>
        <p:spPr>
          <a:xfrm>
            <a:off x="483122" y="715777"/>
            <a:ext cx="8160000" cy="288925"/>
          </a:xfrm>
        </p:spPr>
        <p:txBody>
          <a:bodyPr vert="horz" lIns="18000" tIns="0" rIns="18000" bIns="0" rtlCol="0" anchor="t">
            <a:normAutofit/>
          </a:bodyPr>
          <a:lstStyle/>
          <a:p>
            <a:r>
              <a:rPr lang="en-US">
                <a:solidFill>
                  <a:schemeClr val="tx1">
                    <a:lumMod val="50000"/>
                    <a:lumOff val="50000"/>
                  </a:schemeClr>
                </a:solidFill>
              </a:rPr>
              <a:t>Based on survey objectives and needs</a:t>
            </a:r>
          </a:p>
        </p:txBody>
      </p:sp>
      <p:sp>
        <p:nvSpPr>
          <p:cNvPr id="12" name="Text Placeholder 11">
            <a:extLst>
              <a:ext uri="{FF2B5EF4-FFF2-40B4-BE49-F238E27FC236}">
                <a16:creationId xmlns:a16="http://schemas.microsoft.com/office/drawing/2014/main" id="{CB48D9AE-6CF3-460D-AF05-BE5AFDF58469}"/>
              </a:ext>
            </a:extLst>
          </p:cNvPr>
          <p:cNvSpPr>
            <a:spLocks noGrp="1"/>
          </p:cNvSpPr>
          <p:nvPr>
            <p:ph type="body" sz="quarter" idx="27"/>
          </p:nvPr>
        </p:nvSpPr>
        <p:spPr>
          <a:xfrm>
            <a:off x="480000" y="1800000"/>
            <a:ext cx="4083122" cy="252012"/>
          </a:xfrm>
        </p:spPr>
        <p:txBody>
          <a:bodyPr>
            <a:normAutofit lnSpcReduction="10000"/>
          </a:bodyPr>
          <a:lstStyle/>
          <a:p>
            <a:r>
              <a:rPr lang="en-US"/>
              <a:t>Objectives and needs</a:t>
            </a:r>
          </a:p>
        </p:txBody>
      </p:sp>
      <p:sp>
        <p:nvSpPr>
          <p:cNvPr id="13" name="Text Placeholder 12">
            <a:extLst>
              <a:ext uri="{FF2B5EF4-FFF2-40B4-BE49-F238E27FC236}">
                <a16:creationId xmlns:a16="http://schemas.microsoft.com/office/drawing/2014/main" id="{57E23BB7-1CB7-4F8B-AE8C-DB5875D8FB24}"/>
              </a:ext>
            </a:extLst>
          </p:cNvPr>
          <p:cNvSpPr>
            <a:spLocks noGrp="1"/>
          </p:cNvSpPr>
          <p:nvPr>
            <p:ph type="body" sz="quarter" idx="28"/>
          </p:nvPr>
        </p:nvSpPr>
        <p:spPr>
          <a:xfrm>
            <a:off x="6303145" y="1800000"/>
            <a:ext cx="5403219" cy="252012"/>
          </a:xfrm>
        </p:spPr>
        <p:txBody>
          <a:bodyPr>
            <a:normAutofit lnSpcReduction="10000"/>
          </a:bodyPr>
          <a:lstStyle/>
          <a:p>
            <a:r>
              <a:rPr lang="en-US"/>
              <a:t>Recommended method</a:t>
            </a:r>
          </a:p>
        </p:txBody>
      </p:sp>
      <p:sp>
        <p:nvSpPr>
          <p:cNvPr id="8" name="Arrow: Right 7">
            <a:extLst>
              <a:ext uri="{FF2B5EF4-FFF2-40B4-BE49-F238E27FC236}">
                <a16:creationId xmlns:a16="http://schemas.microsoft.com/office/drawing/2014/main" id="{DDFB050F-7882-4E45-A177-EF97EBBEE10E}"/>
              </a:ext>
            </a:extLst>
          </p:cNvPr>
          <p:cNvSpPr/>
          <p:nvPr/>
        </p:nvSpPr>
        <p:spPr>
          <a:xfrm>
            <a:off x="4957827" y="3144691"/>
            <a:ext cx="950614" cy="68733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015581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a:extLst>
              <a:ext uri="{FF2B5EF4-FFF2-40B4-BE49-F238E27FC236}">
                <a16:creationId xmlns:a16="http://schemas.microsoft.com/office/drawing/2014/main" id="{901D833E-C8F7-4899-9D5E-7CB9A4212B88}"/>
              </a:ext>
            </a:extLst>
          </p:cNvPr>
          <p:cNvGraphicFramePr>
            <a:graphicFrameLocks noGrp="1"/>
          </p:cNvGraphicFramePr>
          <p:nvPr>
            <p:ph sz="half" idx="1"/>
            <p:extLst>
              <p:ext uri="{D42A27DB-BD31-4B8C-83A1-F6EECF244321}">
                <p14:modId xmlns:p14="http://schemas.microsoft.com/office/powerpoint/2010/main" val="3344559908"/>
              </p:ext>
            </p:extLst>
          </p:nvPr>
        </p:nvGraphicFramePr>
        <p:xfrm>
          <a:off x="4900564" y="1947815"/>
          <a:ext cx="6720306" cy="3186747"/>
        </p:xfrm>
        <a:graphic>
          <a:graphicData uri="http://schemas.openxmlformats.org/drawingml/2006/table">
            <a:tbl>
              <a:tblPr firstRow="1" firstCol="1" bandRow="1">
                <a:tableStyleId>{F2DE63D5-997A-4646-A377-4702673A728D}</a:tableStyleId>
              </a:tblPr>
              <a:tblGrid>
                <a:gridCol w="1428016">
                  <a:extLst>
                    <a:ext uri="{9D8B030D-6E8A-4147-A177-3AD203B41FA5}">
                      <a16:colId xmlns:a16="http://schemas.microsoft.com/office/drawing/2014/main" val="566987980"/>
                    </a:ext>
                  </a:extLst>
                </a:gridCol>
                <a:gridCol w="1345962">
                  <a:extLst>
                    <a:ext uri="{9D8B030D-6E8A-4147-A177-3AD203B41FA5}">
                      <a16:colId xmlns:a16="http://schemas.microsoft.com/office/drawing/2014/main" val="3638994420"/>
                    </a:ext>
                  </a:extLst>
                </a:gridCol>
                <a:gridCol w="1913341">
                  <a:extLst>
                    <a:ext uri="{9D8B030D-6E8A-4147-A177-3AD203B41FA5}">
                      <a16:colId xmlns:a16="http://schemas.microsoft.com/office/drawing/2014/main" val="3268545283"/>
                    </a:ext>
                  </a:extLst>
                </a:gridCol>
                <a:gridCol w="2032987">
                  <a:extLst>
                    <a:ext uri="{9D8B030D-6E8A-4147-A177-3AD203B41FA5}">
                      <a16:colId xmlns:a16="http://schemas.microsoft.com/office/drawing/2014/main" val="2110346608"/>
                    </a:ext>
                  </a:extLst>
                </a:gridCol>
              </a:tblGrid>
              <a:tr h="214032">
                <a:tc>
                  <a:txBody>
                    <a:bodyPr/>
                    <a:lstStyle/>
                    <a:p>
                      <a:pPr>
                        <a:lnSpc>
                          <a:spcPct val="115000"/>
                        </a:lnSpc>
                        <a:spcAft>
                          <a:spcPts val="0"/>
                        </a:spcAft>
                      </a:pPr>
                      <a:r>
                        <a:rPr lang="en-US" sz="1100" noProof="0">
                          <a:effectLst/>
                        </a:rPr>
                        <a:t>Module</a:t>
                      </a:r>
                      <a:endParaRPr lang="en-US" sz="1100" noProof="0">
                        <a:effectLst/>
                        <a:latin typeface="Calibri"/>
                        <a:ea typeface="SimSun"/>
                        <a:cs typeface="Arial"/>
                      </a:endParaRPr>
                    </a:p>
                  </a:txBody>
                  <a:tcPr marL="60243" marR="60243" marT="9525" marB="0"/>
                </a:tc>
                <a:tc>
                  <a:txBody>
                    <a:bodyPr/>
                    <a:lstStyle/>
                    <a:p>
                      <a:pPr>
                        <a:lnSpc>
                          <a:spcPct val="115000"/>
                        </a:lnSpc>
                        <a:spcAft>
                          <a:spcPts val="0"/>
                        </a:spcAft>
                      </a:pPr>
                      <a:r>
                        <a:rPr lang="en-US" sz="1100" noProof="0">
                          <a:effectLst/>
                        </a:rPr>
                        <a:t>Sample size</a:t>
                      </a:r>
                      <a:endParaRPr lang="en-US" sz="1100" noProof="0">
                        <a:effectLst/>
                        <a:latin typeface="Calibri"/>
                        <a:ea typeface="SimSun"/>
                        <a:cs typeface="Arial"/>
                      </a:endParaRPr>
                    </a:p>
                  </a:txBody>
                  <a:tcPr marL="60243" marR="60243" marT="9525" marB="0"/>
                </a:tc>
                <a:tc>
                  <a:txBody>
                    <a:bodyPr/>
                    <a:lstStyle/>
                    <a:p>
                      <a:pPr>
                        <a:lnSpc>
                          <a:spcPct val="115000"/>
                        </a:lnSpc>
                        <a:spcAft>
                          <a:spcPts val="0"/>
                        </a:spcAft>
                      </a:pPr>
                      <a:r>
                        <a:rPr lang="en-US" sz="1100" noProof="0">
                          <a:effectLst/>
                        </a:rPr>
                        <a:t>Interview timing</a:t>
                      </a:r>
                      <a:endParaRPr lang="en-US" sz="1100" noProof="0">
                        <a:effectLst/>
                        <a:latin typeface="Calibri"/>
                        <a:ea typeface="SimSun"/>
                        <a:cs typeface="Arial"/>
                      </a:endParaRPr>
                    </a:p>
                  </a:txBody>
                  <a:tcPr marL="60243" marR="60243" marT="9525" marB="0"/>
                </a:tc>
                <a:tc>
                  <a:txBody>
                    <a:bodyPr/>
                    <a:lstStyle/>
                    <a:p>
                      <a:pPr>
                        <a:lnSpc>
                          <a:spcPct val="115000"/>
                        </a:lnSpc>
                        <a:spcAft>
                          <a:spcPts val="0"/>
                        </a:spcAft>
                      </a:pPr>
                      <a:r>
                        <a:rPr lang="en-US" sz="1100" noProof="0">
                          <a:effectLst/>
                        </a:rPr>
                        <a:t>Illustrative examples</a:t>
                      </a:r>
                      <a:endParaRPr lang="en-US" sz="1100" noProof="0">
                        <a:effectLst/>
                        <a:latin typeface="Calibri"/>
                        <a:ea typeface="SimSun"/>
                        <a:cs typeface="Arial"/>
                      </a:endParaRPr>
                    </a:p>
                  </a:txBody>
                  <a:tcPr marL="60243" marR="60243" marT="9525" marB="0"/>
                </a:tc>
                <a:extLst>
                  <a:ext uri="{0D108BD9-81ED-4DB2-BD59-A6C34878D82A}">
                    <a16:rowId xmlns:a16="http://schemas.microsoft.com/office/drawing/2014/main" val="933715924"/>
                  </a:ext>
                </a:extLst>
              </a:tr>
              <a:tr h="865785">
                <a:tc>
                  <a:txBody>
                    <a:bodyPr/>
                    <a:lstStyle/>
                    <a:p>
                      <a:pPr>
                        <a:lnSpc>
                          <a:spcPct val="115000"/>
                        </a:lnSpc>
                        <a:spcAft>
                          <a:spcPts val="0"/>
                        </a:spcAft>
                      </a:pPr>
                      <a:r>
                        <a:rPr lang="en-US" sz="1100" b="1" u="none" noProof="0">
                          <a:effectLst/>
                          <a:latin typeface="+mn-lt"/>
                        </a:rPr>
                        <a:t>COVID-19 case management capacities</a:t>
                      </a:r>
                    </a:p>
                  </a:txBody>
                  <a:tcPr marL="60243" marR="60243" marT="9525" marB="0"/>
                </a:tc>
                <a:tc>
                  <a:txBody>
                    <a:bodyPr/>
                    <a:lstStyle/>
                    <a:p>
                      <a:pPr>
                        <a:lnSpc>
                          <a:spcPct val="115000"/>
                        </a:lnSpc>
                        <a:spcAft>
                          <a:spcPts val="0"/>
                        </a:spcAft>
                      </a:pPr>
                      <a:r>
                        <a:rPr lang="en-US" sz="1100" u="none" noProof="0">
                          <a:effectLst/>
                          <a:latin typeface="+mn-lt"/>
                        </a:rPr>
                        <a:t>50 hospitals or COVID-19 designated treatment centres</a:t>
                      </a:r>
                    </a:p>
                  </a:txBody>
                  <a:tcPr marL="60243" marR="60243" marT="9525" marB="0"/>
                </a:tc>
                <a:tc>
                  <a:txBody>
                    <a:bodyPr/>
                    <a:lstStyle/>
                    <a:p>
                      <a:pPr marL="0" lvl="0" indent="0">
                        <a:lnSpc>
                          <a:spcPct val="115000"/>
                        </a:lnSpc>
                        <a:spcAft>
                          <a:spcPts val="0"/>
                        </a:spcAft>
                        <a:buFont typeface="Arial" panose="020B0604020202020204" pitchFamily="34" charset="0"/>
                        <a:buNone/>
                        <a:tabLst>
                          <a:tab pos="457200" algn="l"/>
                        </a:tabLst>
                      </a:pPr>
                      <a:r>
                        <a:rPr lang="en-US" sz="1100" noProof="0">
                          <a:effectLst/>
                          <a:latin typeface="+mn-lt"/>
                          <a:ea typeface="SimSun"/>
                          <a:cs typeface="Times New Roman"/>
                        </a:rPr>
                        <a:t>Estimated: 30 minute interview</a:t>
                      </a:r>
                    </a:p>
                    <a:p>
                      <a:pPr marL="171450" lvl="0" indent="-171450">
                        <a:lnSpc>
                          <a:spcPct val="115000"/>
                        </a:lnSpc>
                        <a:spcAft>
                          <a:spcPts val="0"/>
                        </a:spcAft>
                        <a:buFont typeface="Arial" panose="020B0604020202020204" pitchFamily="34" charset="0"/>
                        <a:buChar char="•"/>
                      </a:pPr>
                      <a:r>
                        <a:rPr lang="en-US" sz="1100" noProof="0">
                          <a:effectLst/>
                          <a:latin typeface="+mn-lt"/>
                          <a:ea typeface="SimSun"/>
                          <a:cs typeface="Times New Roman"/>
                        </a:rPr>
                        <a:t>1 interviewer can cover 5 facilities per day </a:t>
                      </a:r>
                    </a:p>
                  </a:txBody>
                  <a:tcPr marL="60243" marR="60243" marT="9525" marB="0"/>
                </a:tc>
                <a:tc>
                  <a:txBody>
                    <a:bodyPr/>
                    <a:lstStyle/>
                    <a:p>
                      <a:pPr marL="342900" lvl="0" indent="-342900">
                        <a:lnSpc>
                          <a:spcPct val="115000"/>
                        </a:lnSpc>
                        <a:spcAft>
                          <a:spcPts val="0"/>
                        </a:spcAft>
                        <a:buFont typeface="Arial" panose="020B0604020202020204" pitchFamily="34" charset="0"/>
                        <a:buChar char="•"/>
                        <a:tabLst>
                          <a:tab pos="457200" algn="l"/>
                        </a:tabLst>
                      </a:pPr>
                      <a:r>
                        <a:rPr lang="en-US" sz="1100" noProof="0">
                          <a:effectLst/>
                          <a:latin typeface="+mn-lt"/>
                        </a:rPr>
                        <a:t>1 interviewer can cover 25 facilities per week</a:t>
                      </a:r>
                    </a:p>
                    <a:p>
                      <a:pPr marL="342900" lvl="0" indent="-342900">
                        <a:lnSpc>
                          <a:spcPct val="115000"/>
                        </a:lnSpc>
                        <a:spcAft>
                          <a:spcPts val="0"/>
                        </a:spcAft>
                        <a:buFont typeface="Arial" panose="020B0604020202020204" pitchFamily="34" charset="0"/>
                        <a:buChar char="•"/>
                        <a:tabLst>
                          <a:tab pos="457200" algn="l"/>
                        </a:tabLst>
                      </a:pPr>
                      <a:r>
                        <a:rPr lang="en-US" sz="1100" noProof="0">
                          <a:effectLst/>
                          <a:latin typeface="+mn-lt"/>
                        </a:rPr>
                        <a:t>2 interviewers can cover 50 facilities per week</a:t>
                      </a:r>
                      <a:endParaRPr lang="en-US" sz="1100" noProof="0">
                        <a:effectLst/>
                        <a:latin typeface="+mn-lt"/>
                        <a:ea typeface="SimSun"/>
                        <a:cs typeface="Times New Roman"/>
                      </a:endParaRPr>
                    </a:p>
                  </a:txBody>
                  <a:tcPr marL="60243" marR="60243" marT="9525" marB="0"/>
                </a:tc>
                <a:extLst>
                  <a:ext uri="{0D108BD9-81ED-4DB2-BD59-A6C34878D82A}">
                    <a16:rowId xmlns:a16="http://schemas.microsoft.com/office/drawing/2014/main" val="2998588566"/>
                  </a:ext>
                </a:extLst>
              </a:tr>
              <a:tr h="865785">
                <a:tc>
                  <a:txBody>
                    <a:bodyPr/>
                    <a:lstStyle/>
                    <a:p>
                      <a:pPr>
                        <a:lnSpc>
                          <a:spcPct val="115000"/>
                        </a:lnSpc>
                        <a:spcAft>
                          <a:spcPts val="0"/>
                        </a:spcAft>
                      </a:pPr>
                      <a:r>
                        <a:rPr lang="en-US" sz="1100" b="1" u="none" noProof="0">
                          <a:effectLst/>
                          <a:latin typeface="+mn-lt"/>
                        </a:rPr>
                        <a:t>Continuity of essential health services</a:t>
                      </a:r>
                    </a:p>
                    <a:p>
                      <a:pPr>
                        <a:lnSpc>
                          <a:spcPct val="115000"/>
                        </a:lnSpc>
                        <a:spcAft>
                          <a:spcPts val="0"/>
                        </a:spcAft>
                      </a:pPr>
                      <a:endParaRPr lang="en-US" sz="1100" b="1" u="none" noProof="0">
                        <a:effectLst/>
                        <a:latin typeface="+mn-lt"/>
                      </a:endParaRPr>
                    </a:p>
                  </a:txBody>
                  <a:tcPr marL="60243" marR="60243" marT="9525" marB="0"/>
                </a:tc>
                <a:tc>
                  <a:txBody>
                    <a:bodyPr/>
                    <a:lstStyle/>
                    <a:p>
                      <a:pPr>
                        <a:lnSpc>
                          <a:spcPct val="115000"/>
                        </a:lnSpc>
                        <a:spcAft>
                          <a:spcPts val="0"/>
                        </a:spcAft>
                      </a:pPr>
                      <a:r>
                        <a:rPr lang="en-US" sz="1100" u="none" noProof="0">
                          <a:effectLst/>
                          <a:latin typeface="+mn-lt"/>
                        </a:rPr>
                        <a:t>100 health facilities </a:t>
                      </a:r>
                      <a:endParaRPr lang="pt-BR" sz="1100" u="none" noProof="0">
                        <a:effectLst/>
                        <a:latin typeface="+mn-lt"/>
                      </a:endParaRPr>
                    </a:p>
                    <a:p>
                      <a:pPr>
                        <a:lnSpc>
                          <a:spcPct val="115000"/>
                        </a:lnSpc>
                        <a:spcAft>
                          <a:spcPts val="0"/>
                        </a:spcAft>
                      </a:pPr>
                      <a:r>
                        <a:rPr lang="en-US" sz="1100" u="none" noProof="0">
                          <a:effectLst/>
                          <a:latin typeface="+mn-lt"/>
                        </a:rPr>
                        <a:t>(50 hospitals + 50 primary care facilities)</a:t>
                      </a:r>
                    </a:p>
                  </a:txBody>
                  <a:tcPr marL="60243" marR="60243" marT="9525" marB="0"/>
                </a:tc>
                <a:tc>
                  <a:txBody>
                    <a:bodyPr/>
                    <a:lstStyle/>
                    <a:p>
                      <a:pPr marL="0" lvl="0" indent="0">
                        <a:lnSpc>
                          <a:spcPct val="115000"/>
                        </a:lnSpc>
                        <a:spcAft>
                          <a:spcPts val="0"/>
                        </a:spcAft>
                        <a:buFont typeface="Arial" panose="020B0604020202020204" pitchFamily="34" charset="0"/>
                        <a:buNone/>
                        <a:tabLst>
                          <a:tab pos="457200" algn="l"/>
                        </a:tabLst>
                      </a:pPr>
                      <a:r>
                        <a:rPr lang="en-US" sz="1100" noProof="0">
                          <a:effectLst/>
                          <a:latin typeface="+mn-lt"/>
                          <a:ea typeface="SimSun"/>
                          <a:cs typeface="Times New Roman"/>
                        </a:rPr>
                        <a:t>Estimated: 30-45 minute interview</a:t>
                      </a:r>
                    </a:p>
                    <a:p>
                      <a:pPr marL="171450" lvl="0" indent="-171450">
                        <a:lnSpc>
                          <a:spcPct val="115000"/>
                        </a:lnSpc>
                        <a:spcAft>
                          <a:spcPts val="0"/>
                        </a:spcAft>
                        <a:buFont typeface="Arial" panose="020B0604020202020204" pitchFamily="34" charset="0"/>
                        <a:buChar char="•"/>
                        <a:tabLst>
                          <a:tab pos="457200" algn="l"/>
                        </a:tabLst>
                      </a:pPr>
                      <a:r>
                        <a:rPr lang="en-US" sz="1100" noProof="0">
                          <a:effectLst/>
                          <a:latin typeface="+mn-lt"/>
                          <a:ea typeface="SimSun"/>
                          <a:cs typeface="Times New Roman"/>
                        </a:rPr>
                        <a:t>1 interviewer can cover 4 facilities per day</a:t>
                      </a:r>
                    </a:p>
                  </a:txBody>
                  <a:tcPr marL="60243" marR="60243" marT="9525" marB="0"/>
                </a:tc>
                <a:tc>
                  <a:txBody>
                    <a:bodyPr/>
                    <a:lstStyle/>
                    <a:p>
                      <a:pPr marL="342900" lvl="0" indent="-342900">
                        <a:lnSpc>
                          <a:spcPct val="115000"/>
                        </a:lnSpc>
                        <a:spcAft>
                          <a:spcPts val="0"/>
                        </a:spcAft>
                        <a:buFont typeface="Arial" panose="020B0604020202020204" pitchFamily="34" charset="0"/>
                        <a:buChar char="•"/>
                        <a:tabLst>
                          <a:tab pos="457200" algn="l"/>
                        </a:tabLst>
                      </a:pPr>
                      <a:r>
                        <a:rPr lang="en-US" sz="1100" noProof="0">
                          <a:effectLst/>
                          <a:latin typeface="+mn-lt"/>
                        </a:rPr>
                        <a:t>1 interviewer can cover 20 facilities per week</a:t>
                      </a:r>
                    </a:p>
                    <a:p>
                      <a:pPr marL="342900" lvl="0" indent="-342900">
                        <a:lnSpc>
                          <a:spcPct val="115000"/>
                        </a:lnSpc>
                        <a:spcAft>
                          <a:spcPts val="0"/>
                        </a:spcAft>
                        <a:buFont typeface="Arial" panose="020B0604020202020204" pitchFamily="34" charset="0"/>
                        <a:buChar char="•"/>
                        <a:tabLst>
                          <a:tab pos="457200" algn="l"/>
                        </a:tabLst>
                      </a:pPr>
                      <a:r>
                        <a:rPr lang="en-US" sz="1100" noProof="0">
                          <a:effectLst/>
                          <a:latin typeface="+mn-lt"/>
                        </a:rPr>
                        <a:t>5 interviewers can cover 100 facilities per week</a:t>
                      </a:r>
                      <a:endParaRPr lang="en-US" sz="1100" noProof="0">
                        <a:effectLst/>
                        <a:latin typeface="+mn-lt"/>
                        <a:ea typeface="SimSun"/>
                        <a:cs typeface="Times New Roman"/>
                      </a:endParaRPr>
                    </a:p>
                  </a:txBody>
                  <a:tcPr marL="60243" marR="60243" marT="9525" marB="0"/>
                </a:tc>
                <a:extLst>
                  <a:ext uri="{0D108BD9-81ED-4DB2-BD59-A6C34878D82A}">
                    <a16:rowId xmlns:a16="http://schemas.microsoft.com/office/drawing/2014/main" val="2618485260"/>
                  </a:ext>
                </a:extLst>
              </a:tr>
              <a:tr h="1023284">
                <a:tc>
                  <a:txBody>
                    <a:bodyPr/>
                    <a:lstStyle/>
                    <a:p>
                      <a:pPr>
                        <a:lnSpc>
                          <a:spcPct val="115000"/>
                        </a:lnSpc>
                        <a:spcAft>
                          <a:spcPts val="0"/>
                        </a:spcAft>
                      </a:pPr>
                      <a:r>
                        <a:rPr lang="en-US" sz="1100" b="1" u="none" noProof="0">
                          <a:effectLst/>
                          <a:latin typeface="+mn-lt"/>
                        </a:rPr>
                        <a:t>Community needs, perceptions and demand</a:t>
                      </a:r>
                    </a:p>
                    <a:p>
                      <a:pPr>
                        <a:lnSpc>
                          <a:spcPct val="115000"/>
                        </a:lnSpc>
                        <a:spcAft>
                          <a:spcPts val="0"/>
                        </a:spcAft>
                      </a:pPr>
                      <a:endParaRPr lang="en-US" sz="1100" b="1" u="none" noProof="0">
                        <a:effectLst/>
                        <a:latin typeface="+mn-lt"/>
                      </a:endParaRPr>
                    </a:p>
                    <a:p>
                      <a:pPr>
                        <a:lnSpc>
                          <a:spcPct val="115000"/>
                        </a:lnSpc>
                        <a:spcAft>
                          <a:spcPts val="0"/>
                        </a:spcAft>
                      </a:pPr>
                      <a:endParaRPr lang="en-US" sz="1100" b="1" u="none" noProof="0">
                        <a:effectLst/>
                        <a:latin typeface="+mn-lt"/>
                        <a:ea typeface="SimSun"/>
                        <a:cs typeface="Arial"/>
                      </a:endParaRPr>
                    </a:p>
                  </a:txBody>
                  <a:tcPr marL="60243" marR="60243" marT="9525" marB="0"/>
                </a:tc>
                <a:tc>
                  <a:txBody>
                    <a:bodyPr/>
                    <a:lstStyle/>
                    <a:p>
                      <a:pPr>
                        <a:lnSpc>
                          <a:spcPct val="115000"/>
                        </a:lnSpc>
                        <a:spcAft>
                          <a:spcPts val="0"/>
                        </a:spcAft>
                      </a:pPr>
                      <a:r>
                        <a:rPr lang="en-US" sz="1100" u="none" noProof="0">
                          <a:effectLst/>
                          <a:latin typeface="+mn-lt"/>
                        </a:rPr>
                        <a:t>50 community interviews </a:t>
                      </a:r>
                    </a:p>
                  </a:txBody>
                  <a:tcPr marL="60243" marR="60243" marT="9525" marB="0"/>
                </a:tc>
                <a:tc>
                  <a:txBody>
                    <a:bodyPr/>
                    <a:lstStyle/>
                    <a:p>
                      <a:pPr marL="0" marR="0" lvl="0" indent="0" algn="l" defTabSz="914400" rtl="0" eaLnBrk="1" fontAlgn="auto" latinLnBrk="0" hangingPunct="1">
                        <a:lnSpc>
                          <a:spcPct val="115000"/>
                        </a:lnSpc>
                        <a:spcBef>
                          <a:spcPts val="0"/>
                        </a:spcBef>
                        <a:spcAft>
                          <a:spcPts val="0"/>
                        </a:spcAft>
                        <a:buClrTx/>
                        <a:buSzTx/>
                        <a:buFont typeface="Arial" panose="020B0604020202020204" pitchFamily="34" charset="0"/>
                        <a:buNone/>
                        <a:tabLst>
                          <a:tab pos="457200" algn="l"/>
                        </a:tabLst>
                        <a:defRPr/>
                      </a:pPr>
                      <a:r>
                        <a:rPr lang="en-US" sz="1100" kern="1200" noProof="0">
                          <a:solidFill>
                            <a:schemeClr val="tx1"/>
                          </a:solidFill>
                          <a:effectLst/>
                          <a:latin typeface="+mn-lt"/>
                          <a:ea typeface="+mn-ea"/>
                          <a:cs typeface="+mn-cs"/>
                        </a:rPr>
                        <a:t>Estimated: 15 minute interview</a:t>
                      </a:r>
                    </a:p>
                    <a:p>
                      <a:pPr marL="285750" marR="0" lvl="0" indent="-285750" algn="l" defTabSz="914400" rtl="0" eaLnBrk="1" fontAlgn="auto" latinLnBrk="0" hangingPunct="1">
                        <a:lnSpc>
                          <a:spcPct val="115000"/>
                        </a:lnSpc>
                        <a:spcBef>
                          <a:spcPts val="0"/>
                        </a:spcBef>
                        <a:spcAft>
                          <a:spcPts val="0"/>
                        </a:spcAft>
                        <a:buClrTx/>
                        <a:buSzTx/>
                        <a:buFont typeface="Arial" panose="020B0604020202020204" pitchFamily="34" charset="0"/>
                        <a:buChar char="•"/>
                        <a:tabLst>
                          <a:tab pos="457200" algn="l"/>
                        </a:tabLst>
                        <a:defRPr/>
                      </a:pPr>
                      <a:r>
                        <a:rPr lang="en-US" sz="1100" kern="1200" noProof="0">
                          <a:solidFill>
                            <a:schemeClr val="tx1"/>
                          </a:solidFill>
                          <a:effectLst/>
                          <a:latin typeface="+mn-lt"/>
                          <a:ea typeface="+mn-ea"/>
                          <a:cs typeface="+mn-cs"/>
                        </a:rPr>
                        <a:t>1 interviewer can cover 5 communities per day</a:t>
                      </a:r>
                      <a:endParaRPr lang="en-US" sz="1100" noProof="0">
                        <a:effectLst/>
                        <a:latin typeface="+mn-lt"/>
                        <a:ea typeface="SimSun"/>
                        <a:cs typeface="Times New Roman"/>
                      </a:endParaRPr>
                    </a:p>
                  </a:txBody>
                  <a:tcPr marL="60243" marR="60243" marT="9525" marB="0"/>
                </a:tc>
                <a:tc>
                  <a:txBody>
                    <a:bodyPr/>
                    <a:lstStyle/>
                    <a:p>
                      <a:pPr marL="342900" lvl="0" indent="-342900">
                        <a:lnSpc>
                          <a:spcPct val="115000"/>
                        </a:lnSpc>
                        <a:spcAft>
                          <a:spcPts val="0"/>
                        </a:spcAft>
                        <a:buFont typeface="Arial" panose="020B0604020202020204" pitchFamily="34" charset="0"/>
                        <a:buChar char="•"/>
                        <a:tabLst>
                          <a:tab pos="457200" algn="l"/>
                        </a:tabLst>
                      </a:pPr>
                      <a:r>
                        <a:rPr lang="en-US" sz="1100" noProof="0">
                          <a:effectLst/>
                          <a:latin typeface="+mn-lt"/>
                        </a:rPr>
                        <a:t>1 interviewer can complete 25 community interviews per week</a:t>
                      </a:r>
                    </a:p>
                    <a:p>
                      <a:pPr marL="342900" lvl="0" indent="-342900">
                        <a:lnSpc>
                          <a:spcPct val="115000"/>
                        </a:lnSpc>
                        <a:spcAft>
                          <a:spcPts val="0"/>
                        </a:spcAft>
                        <a:buFont typeface="Arial" panose="020B0604020202020204" pitchFamily="34" charset="0"/>
                        <a:buChar char="•"/>
                        <a:tabLst>
                          <a:tab pos="457200" algn="l"/>
                        </a:tabLst>
                      </a:pPr>
                      <a:r>
                        <a:rPr lang="en-US" sz="1100" noProof="0">
                          <a:effectLst/>
                          <a:latin typeface="+mn-lt"/>
                        </a:rPr>
                        <a:t>2 interviewers can complete 50 community interviews per week</a:t>
                      </a:r>
                      <a:endParaRPr lang="en-US" sz="1100" noProof="0">
                        <a:effectLst/>
                        <a:latin typeface="+mn-lt"/>
                        <a:ea typeface="SimSun"/>
                        <a:cs typeface="Times New Roman"/>
                      </a:endParaRPr>
                    </a:p>
                  </a:txBody>
                  <a:tcPr marL="60243" marR="60243" marT="9525" marB="0"/>
                </a:tc>
                <a:extLst>
                  <a:ext uri="{0D108BD9-81ED-4DB2-BD59-A6C34878D82A}">
                    <a16:rowId xmlns:a16="http://schemas.microsoft.com/office/drawing/2014/main" val="3145297698"/>
                  </a:ext>
                </a:extLst>
              </a:tr>
            </a:tbl>
          </a:graphicData>
        </a:graphic>
      </p:graphicFrame>
      <p:sp>
        <p:nvSpPr>
          <p:cNvPr id="12" name="Content Placeholder 11">
            <a:extLst>
              <a:ext uri="{FF2B5EF4-FFF2-40B4-BE49-F238E27FC236}">
                <a16:creationId xmlns:a16="http://schemas.microsoft.com/office/drawing/2014/main" id="{66A1A577-8D7A-4082-9B80-675AEA8B95AA}"/>
              </a:ext>
            </a:extLst>
          </p:cNvPr>
          <p:cNvSpPr>
            <a:spLocks noGrp="1"/>
          </p:cNvSpPr>
          <p:nvPr>
            <p:ph sz="half" idx="2"/>
          </p:nvPr>
        </p:nvSpPr>
        <p:spPr>
          <a:xfrm>
            <a:off x="621183" y="1947815"/>
            <a:ext cx="3745078" cy="4237200"/>
          </a:xfrm>
        </p:spPr>
        <p:txBody>
          <a:bodyPr vert="horz" lIns="18000" tIns="0" rIns="18000" bIns="0" rtlCol="0" anchor="t">
            <a:noAutofit/>
          </a:bodyPr>
          <a:lstStyle/>
          <a:p>
            <a:r>
              <a:rPr lang="en-US" sz="1600" dirty="0">
                <a:cs typeface="Times New Roman"/>
              </a:rPr>
              <a:t>The approach allows for rapid implementation in a short timeframe providing real-time data collection and analysis of sentinel facilities. </a:t>
            </a:r>
            <a:endParaRPr lang="en-US" sz="1600" dirty="0"/>
          </a:p>
          <a:p>
            <a:r>
              <a:rPr lang="en-GB" sz="1600" dirty="0">
                <a:cs typeface="Times New Roman"/>
              </a:rPr>
              <a:t>With this approach, a single round of data collection can be completed in a single week. </a:t>
            </a:r>
            <a:endParaRPr lang="en-GB" sz="1600" dirty="0"/>
          </a:p>
          <a:p>
            <a:r>
              <a:rPr lang="en-US" sz="1600" dirty="0">
                <a:cs typeface="Times New Roman"/>
              </a:rPr>
              <a:t>This table illustrates the human resource requirements needed to support this rapid completion of data collection.</a:t>
            </a:r>
          </a:p>
          <a:p>
            <a:endParaRPr lang="en-US" dirty="0"/>
          </a:p>
        </p:txBody>
      </p:sp>
      <p:sp>
        <p:nvSpPr>
          <p:cNvPr id="4" name="Date Placeholder 3">
            <a:extLst>
              <a:ext uri="{FF2B5EF4-FFF2-40B4-BE49-F238E27FC236}">
                <a16:creationId xmlns:a16="http://schemas.microsoft.com/office/drawing/2014/main" id="{C53BBF73-EDFA-4A9F-817A-064D69CE7281}"/>
              </a:ext>
            </a:extLst>
          </p:cNvPr>
          <p:cNvSpPr>
            <a:spLocks noGrp="1"/>
          </p:cNvSpPr>
          <p:nvPr>
            <p:ph type="dt" sz="half" idx="22"/>
          </p:nvPr>
        </p:nvSpPr>
        <p:spPr/>
        <p:txBody>
          <a:bodyPr/>
          <a:lstStyle/>
          <a:p>
            <a:fld id="{DCD9F9BF-D269-4020-816F-460E917B7A74}" type="datetime1">
              <a:rPr lang="en-GB" noProof="0" smtClean="0"/>
              <a:t>24/03/2021</a:t>
            </a:fld>
            <a:endParaRPr lang="en-GB" noProof="0"/>
          </a:p>
        </p:txBody>
      </p:sp>
      <p:sp>
        <p:nvSpPr>
          <p:cNvPr id="5" name="Footer Placeholder 4">
            <a:extLst>
              <a:ext uri="{FF2B5EF4-FFF2-40B4-BE49-F238E27FC236}">
                <a16:creationId xmlns:a16="http://schemas.microsoft.com/office/drawing/2014/main" id="{54417167-38A0-408D-95DB-E93488C323D4}"/>
              </a:ext>
            </a:extLst>
          </p:cNvPr>
          <p:cNvSpPr>
            <a:spLocks noGrp="1"/>
          </p:cNvSpPr>
          <p:nvPr>
            <p:ph type="ftr" sz="quarter" idx="23"/>
          </p:nvPr>
        </p:nvSpPr>
        <p:spPr/>
        <p:txBody>
          <a:bodyPr/>
          <a:lstStyle/>
          <a:p>
            <a:r>
              <a:rPr lang="en-GB" noProof="0"/>
              <a:t>|     Title of the presentation</a:t>
            </a:r>
          </a:p>
        </p:txBody>
      </p:sp>
      <p:sp>
        <p:nvSpPr>
          <p:cNvPr id="6" name="Slide Number Placeholder 5">
            <a:extLst>
              <a:ext uri="{FF2B5EF4-FFF2-40B4-BE49-F238E27FC236}">
                <a16:creationId xmlns:a16="http://schemas.microsoft.com/office/drawing/2014/main" id="{37520ACC-9B43-42C3-AC73-05CCC14345B8}"/>
              </a:ext>
            </a:extLst>
          </p:cNvPr>
          <p:cNvSpPr>
            <a:spLocks noGrp="1"/>
          </p:cNvSpPr>
          <p:nvPr>
            <p:ph type="sldNum" sz="quarter" idx="24"/>
          </p:nvPr>
        </p:nvSpPr>
        <p:spPr/>
        <p:txBody>
          <a:bodyPr/>
          <a:lstStyle/>
          <a:p>
            <a:fld id="{A74CE0EA-F3B5-4684-BA10-C594598FDB9C}" type="slidenum">
              <a:rPr lang="en-GB" noProof="0" smtClean="0"/>
              <a:pPr/>
              <a:t>6</a:t>
            </a:fld>
            <a:endParaRPr lang="en-GB" noProof="0"/>
          </a:p>
        </p:txBody>
      </p:sp>
      <p:sp>
        <p:nvSpPr>
          <p:cNvPr id="14" name="Text Placeholder 13">
            <a:extLst>
              <a:ext uri="{FF2B5EF4-FFF2-40B4-BE49-F238E27FC236}">
                <a16:creationId xmlns:a16="http://schemas.microsoft.com/office/drawing/2014/main" id="{44CB87AC-8846-44D0-A9F5-9044BF0A23F4}"/>
              </a:ext>
            </a:extLst>
          </p:cNvPr>
          <p:cNvSpPr>
            <a:spLocks noGrp="1"/>
          </p:cNvSpPr>
          <p:nvPr>
            <p:ph type="body" sz="quarter" idx="21"/>
          </p:nvPr>
        </p:nvSpPr>
        <p:spPr/>
        <p:txBody>
          <a:bodyPr/>
          <a:lstStyle/>
          <a:p>
            <a:endParaRPr lang="en-US"/>
          </a:p>
        </p:txBody>
      </p:sp>
      <p:sp>
        <p:nvSpPr>
          <p:cNvPr id="8" name="Title 7">
            <a:extLst>
              <a:ext uri="{FF2B5EF4-FFF2-40B4-BE49-F238E27FC236}">
                <a16:creationId xmlns:a16="http://schemas.microsoft.com/office/drawing/2014/main" id="{059ED57C-9D8B-41C4-9E8E-88FFC1B49B98}"/>
              </a:ext>
            </a:extLst>
          </p:cNvPr>
          <p:cNvSpPr>
            <a:spLocks noGrp="1"/>
          </p:cNvSpPr>
          <p:nvPr>
            <p:ph type="title"/>
          </p:nvPr>
        </p:nvSpPr>
        <p:spPr/>
        <p:txBody>
          <a:bodyPr/>
          <a:lstStyle/>
          <a:p>
            <a:r>
              <a:rPr lang="en-US"/>
              <a:t>Rapid timeframe</a:t>
            </a:r>
          </a:p>
        </p:txBody>
      </p:sp>
      <p:sp>
        <p:nvSpPr>
          <p:cNvPr id="13" name="Text Placeholder 12">
            <a:extLst>
              <a:ext uri="{FF2B5EF4-FFF2-40B4-BE49-F238E27FC236}">
                <a16:creationId xmlns:a16="http://schemas.microsoft.com/office/drawing/2014/main" id="{9FFF62E4-C0AC-4BCA-80D6-1AB7C76E65D1}"/>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15495221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5C8B961-BA7D-4C62-A24B-3541E5278E3A}"/>
              </a:ext>
            </a:extLst>
          </p:cNvPr>
          <p:cNvSpPr>
            <a:spLocks noGrp="1"/>
          </p:cNvSpPr>
          <p:nvPr>
            <p:ph sz="half" idx="1"/>
          </p:nvPr>
        </p:nvSpPr>
        <p:spPr>
          <a:xfrm>
            <a:off x="479999" y="1305930"/>
            <a:ext cx="5029200" cy="1943325"/>
          </a:xfrm>
          <a:ln>
            <a:solidFill>
              <a:schemeClr val="bg1">
                <a:lumMod val="65000"/>
              </a:schemeClr>
            </a:solidFill>
          </a:ln>
        </p:spPr>
        <p:txBody>
          <a:bodyPr vert="horz" lIns="18000" tIns="0" rIns="18000" bIns="0" rtlCol="0" anchor="t">
            <a:noAutofit/>
          </a:bodyPr>
          <a:lstStyle/>
          <a:p>
            <a:pPr>
              <a:buSzPct val="100000"/>
            </a:pPr>
            <a:r>
              <a:rPr lang="en-US" dirty="0">
                <a:cs typeface="+mn-cs"/>
              </a:rPr>
              <a:t>Strategies</a:t>
            </a:r>
            <a:r>
              <a:rPr lang="en-US" dirty="0">
                <a:cs typeface="Times New Roman"/>
              </a:rPr>
              <a:t> to select the sample may vary according to resource availability as well as each module.</a:t>
            </a:r>
          </a:p>
          <a:p>
            <a:pPr marL="752475" lvl="1"/>
            <a:r>
              <a:rPr lang="en-US" dirty="0"/>
              <a:t>If a MFL is available, a stratified sampling approach is recommended for the facility assessments</a:t>
            </a:r>
            <a:endParaRPr lang="en-US" dirty="0">
              <a:cs typeface="Arial"/>
            </a:endParaRPr>
          </a:p>
          <a:p>
            <a:pPr marL="752475" lvl="1"/>
            <a:r>
              <a:rPr lang="en-US" dirty="0"/>
              <a:t>A convenience sampling approach is recommended for the community assessment</a:t>
            </a:r>
            <a:endParaRPr lang="en-US" dirty="0">
              <a:cs typeface="Arial"/>
            </a:endParaRPr>
          </a:p>
        </p:txBody>
      </p:sp>
      <p:sp>
        <p:nvSpPr>
          <p:cNvPr id="10" name="Content Placeholder 9">
            <a:extLst>
              <a:ext uri="{FF2B5EF4-FFF2-40B4-BE49-F238E27FC236}">
                <a16:creationId xmlns:a16="http://schemas.microsoft.com/office/drawing/2014/main" id="{00A70A66-1A37-421E-A58D-4408AC1B2121}"/>
              </a:ext>
            </a:extLst>
          </p:cNvPr>
          <p:cNvSpPr>
            <a:spLocks noGrp="1"/>
          </p:cNvSpPr>
          <p:nvPr>
            <p:ph sz="half" idx="2"/>
          </p:nvPr>
        </p:nvSpPr>
        <p:spPr>
          <a:xfrm>
            <a:off x="6677164" y="1305930"/>
            <a:ext cx="5029200" cy="1943325"/>
          </a:xfrm>
          <a:ln>
            <a:solidFill>
              <a:schemeClr val="bg1">
                <a:lumMod val="65000"/>
              </a:schemeClr>
            </a:solidFill>
          </a:ln>
        </p:spPr>
        <p:txBody>
          <a:bodyPr vert="horz" lIns="18000" tIns="0" rIns="18000" bIns="0" rtlCol="0" anchor="t">
            <a:noAutofit/>
          </a:bodyPr>
          <a:lstStyle/>
          <a:p>
            <a:pPr>
              <a:lnSpc>
                <a:spcPct val="100000"/>
              </a:lnSpc>
              <a:spcAft>
                <a:spcPts val="0"/>
              </a:spcAft>
            </a:pPr>
            <a:r>
              <a:rPr lang="en-US">
                <a:cs typeface="Times New Roman"/>
              </a:rPr>
              <a:t>Where a MFL is not available, alternative approaches may be considered, especially in cases where:</a:t>
            </a:r>
          </a:p>
          <a:p>
            <a:pPr marL="695325" lvl="1" indent="-228600">
              <a:lnSpc>
                <a:spcPct val="100000"/>
              </a:lnSpc>
              <a:spcAft>
                <a:spcPts val="0"/>
              </a:spcAft>
              <a:buFont typeface="+mj-lt"/>
              <a:buAutoNum type="arabicPeriod"/>
            </a:pPr>
            <a:r>
              <a:rPr lang="en-US"/>
              <a:t>Selecting facilities with known high quality in data reporting</a:t>
            </a:r>
            <a:endParaRPr lang="en-US">
              <a:cs typeface="Arial"/>
            </a:endParaRPr>
          </a:p>
          <a:p>
            <a:pPr marL="695325" lvl="1" indent="-228600">
              <a:lnSpc>
                <a:spcPct val="100000"/>
              </a:lnSpc>
              <a:spcAft>
                <a:spcPts val="0"/>
              </a:spcAft>
              <a:buFont typeface="+mj-lt"/>
              <a:buAutoNum type="arabicPeriod"/>
            </a:pPr>
            <a:r>
              <a:rPr lang="en-US"/>
              <a:t>Targeting districts with poor service provision prior to the pandemic</a:t>
            </a:r>
            <a:endParaRPr lang="en-US">
              <a:cs typeface="Arial"/>
            </a:endParaRPr>
          </a:p>
          <a:p>
            <a:pPr marL="695325" lvl="1" indent="-228600">
              <a:lnSpc>
                <a:spcPct val="100000"/>
              </a:lnSpc>
              <a:spcAft>
                <a:spcPts val="0"/>
              </a:spcAft>
              <a:buFont typeface="+mj-lt"/>
              <a:buAutoNum type="arabicPeriod"/>
            </a:pPr>
            <a:r>
              <a:rPr lang="en-US"/>
              <a:t>Utilizing existing sentinel facility networks  </a:t>
            </a:r>
            <a:endParaRPr lang="en-US">
              <a:cs typeface="Arial"/>
            </a:endParaRPr>
          </a:p>
          <a:p>
            <a:endParaRPr lang="en-US"/>
          </a:p>
        </p:txBody>
      </p:sp>
      <p:sp>
        <p:nvSpPr>
          <p:cNvPr id="4" name="Date Placeholder 3">
            <a:extLst>
              <a:ext uri="{FF2B5EF4-FFF2-40B4-BE49-F238E27FC236}">
                <a16:creationId xmlns:a16="http://schemas.microsoft.com/office/drawing/2014/main" id="{C476A809-A1A5-4A4F-BE74-890CA77256FF}"/>
              </a:ext>
            </a:extLst>
          </p:cNvPr>
          <p:cNvSpPr>
            <a:spLocks noGrp="1"/>
          </p:cNvSpPr>
          <p:nvPr>
            <p:ph type="dt" sz="half" idx="22"/>
          </p:nvPr>
        </p:nvSpPr>
        <p:spPr/>
        <p:txBody>
          <a:bodyPr/>
          <a:lstStyle/>
          <a:p>
            <a:fld id="{DCD9F9BF-D269-4020-816F-460E917B7A74}" type="datetime1">
              <a:rPr lang="en-GB" noProof="0" smtClean="0"/>
              <a:t>24/03/2021</a:t>
            </a:fld>
            <a:endParaRPr lang="en-GB" noProof="0"/>
          </a:p>
        </p:txBody>
      </p:sp>
      <p:sp>
        <p:nvSpPr>
          <p:cNvPr id="5" name="Footer Placeholder 4">
            <a:extLst>
              <a:ext uri="{FF2B5EF4-FFF2-40B4-BE49-F238E27FC236}">
                <a16:creationId xmlns:a16="http://schemas.microsoft.com/office/drawing/2014/main" id="{6C30C7CB-211F-482F-BB06-5835CC6EE166}"/>
              </a:ext>
            </a:extLst>
          </p:cNvPr>
          <p:cNvSpPr>
            <a:spLocks noGrp="1"/>
          </p:cNvSpPr>
          <p:nvPr>
            <p:ph type="ftr" sz="quarter" idx="23"/>
          </p:nvPr>
        </p:nvSpPr>
        <p:spPr/>
        <p:txBody>
          <a:bodyPr/>
          <a:lstStyle/>
          <a:p>
            <a:r>
              <a:rPr lang="en-GB" noProof="0"/>
              <a:t>|     Title of the presentation</a:t>
            </a:r>
          </a:p>
        </p:txBody>
      </p:sp>
      <p:sp>
        <p:nvSpPr>
          <p:cNvPr id="6" name="Slide Number Placeholder 5">
            <a:extLst>
              <a:ext uri="{FF2B5EF4-FFF2-40B4-BE49-F238E27FC236}">
                <a16:creationId xmlns:a16="http://schemas.microsoft.com/office/drawing/2014/main" id="{24FB5ED3-8939-444C-B649-7765F922B33C}"/>
              </a:ext>
            </a:extLst>
          </p:cNvPr>
          <p:cNvSpPr>
            <a:spLocks noGrp="1"/>
          </p:cNvSpPr>
          <p:nvPr>
            <p:ph type="sldNum" sz="quarter" idx="24"/>
          </p:nvPr>
        </p:nvSpPr>
        <p:spPr/>
        <p:txBody>
          <a:bodyPr/>
          <a:lstStyle/>
          <a:p>
            <a:fld id="{A74CE0EA-F3B5-4684-BA10-C594598FDB9C}" type="slidenum">
              <a:rPr lang="en-GB" noProof="0" smtClean="0"/>
              <a:pPr/>
              <a:t>7</a:t>
            </a:fld>
            <a:endParaRPr lang="en-GB" noProof="0"/>
          </a:p>
        </p:txBody>
      </p:sp>
      <p:sp>
        <p:nvSpPr>
          <p:cNvPr id="11" name="Text Placeholder 10">
            <a:extLst>
              <a:ext uri="{FF2B5EF4-FFF2-40B4-BE49-F238E27FC236}">
                <a16:creationId xmlns:a16="http://schemas.microsoft.com/office/drawing/2014/main" id="{BF7E6142-01FF-4A5F-ADE4-D6E911BC1614}"/>
              </a:ext>
            </a:extLst>
          </p:cNvPr>
          <p:cNvSpPr>
            <a:spLocks noGrp="1"/>
          </p:cNvSpPr>
          <p:nvPr>
            <p:ph type="body" sz="quarter" idx="21"/>
          </p:nvPr>
        </p:nvSpPr>
        <p:spPr/>
        <p:txBody>
          <a:bodyPr/>
          <a:lstStyle/>
          <a:p>
            <a:endParaRPr lang="en-US"/>
          </a:p>
        </p:txBody>
      </p:sp>
      <p:sp>
        <p:nvSpPr>
          <p:cNvPr id="8" name="Title 7">
            <a:extLst>
              <a:ext uri="{FF2B5EF4-FFF2-40B4-BE49-F238E27FC236}">
                <a16:creationId xmlns:a16="http://schemas.microsoft.com/office/drawing/2014/main" id="{C83DD701-A302-4F1B-93B3-F7DCBB9B4268}"/>
              </a:ext>
            </a:extLst>
          </p:cNvPr>
          <p:cNvSpPr>
            <a:spLocks noGrp="1"/>
          </p:cNvSpPr>
          <p:nvPr>
            <p:ph type="title"/>
          </p:nvPr>
        </p:nvSpPr>
        <p:spPr>
          <a:xfrm>
            <a:off x="479999" y="357678"/>
            <a:ext cx="8160000" cy="361161"/>
          </a:xfrm>
        </p:spPr>
        <p:txBody>
          <a:bodyPr vert="horz" lIns="18000" tIns="0" rIns="360000" bIns="0" rtlCol="0" anchor="b">
            <a:noAutofit/>
          </a:bodyPr>
          <a:lstStyle/>
          <a:p>
            <a:r>
              <a:rPr lang="en-US" sz="2400"/>
              <a:t>Recommended approach to sample sentinel sites</a:t>
            </a:r>
          </a:p>
        </p:txBody>
      </p:sp>
      <p:graphicFrame>
        <p:nvGraphicFramePr>
          <p:cNvPr id="9" name="Table 8">
            <a:extLst>
              <a:ext uri="{FF2B5EF4-FFF2-40B4-BE49-F238E27FC236}">
                <a16:creationId xmlns:a16="http://schemas.microsoft.com/office/drawing/2014/main" id="{F3B99575-94E2-4C35-8921-CD8CBA50F056}"/>
              </a:ext>
            </a:extLst>
          </p:cNvPr>
          <p:cNvGraphicFramePr>
            <a:graphicFrameLocks noGrp="1"/>
          </p:cNvGraphicFramePr>
          <p:nvPr>
            <p:extLst>
              <p:ext uri="{D42A27DB-BD31-4B8C-83A1-F6EECF244321}">
                <p14:modId xmlns:p14="http://schemas.microsoft.com/office/powerpoint/2010/main" val="2523027737"/>
              </p:ext>
            </p:extLst>
          </p:nvPr>
        </p:nvGraphicFramePr>
        <p:xfrm>
          <a:off x="2837324" y="3698531"/>
          <a:ext cx="6229350" cy="2652883"/>
        </p:xfrm>
        <a:graphic>
          <a:graphicData uri="http://schemas.openxmlformats.org/drawingml/2006/table">
            <a:tbl>
              <a:tblPr firstRow="1" bandRow="1">
                <a:tableStyleId>{5C22544A-7EE6-4342-B048-85BDC9FD1C3A}</a:tableStyleId>
              </a:tblPr>
              <a:tblGrid>
                <a:gridCol w="2099548">
                  <a:extLst>
                    <a:ext uri="{9D8B030D-6E8A-4147-A177-3AD203B41FA5}">
                      <a16:colId xmlns:a16="http://schemas.microsoft.com/office/drawing/2014/main" val="2323090570"/>
                    </a:ext>
                  </a:extLst>
                </a:gridCol>
                <a:gridCol w="4129802">
                  <a:extLst>
                    <a:ext uri="{9D8B030D-6E8A-4147-A177-3AD203B41FA5}">
                      <a16:colId xmlns:a16="http://schemas.microsoft.com/office/drawing/2014/main" val="3287969878"/>
                    </a:ext>
                  </a:extLst>
                </a:gridCol>
              </a:tblGrid>
              <a:tr h="461257">
                <a:tc>
                  <a:txBody>
                    <a:bodyPr/>
                    <a:lstStyle/>
                    <a:p>
                      <a:r>
                        <a:rPr lang="en-US" sz="1050" dirty="0">
                          <a:solidFill>
                            <a:schemeClr val="tx1"/>
                          </a:solidFill>
                        </a:rPr>
                        <a:t>Module</a:t>
                      </a:r>
                    </a:p>
                  </a:txBody>
                  <a:tcPr>
                    <a:lnL w="9525" cap="flat" cmpd="sng" algn="ctr">
                      <a:solidFill>
                        <a:schemeClr val="accent4">
                          <a:lumMod val="60000"/>
                          <a:lumOff val="40000"/>
                        </a:schemeClr>
                      </a:solidFill>
                      <a:prstDash val="solid"/>
                      <a:round/>
                      <a:headEnd type="none" w="med" len="med"/>
                      <a:tailEnd type="none" w="med" len="med"/>
                    </a:lnL>
                    <a:lnR w="9525" cap="flat" cmpd="sng" algn="ctr">
                      <a:solidFill>
                        <a:schemeClr val="accent4">
                          <a:lumMod val="60000"/>
                          <a:lumOff val="40000"/>
                        </a:schemeClr>
                      </a:solidFill>
                      <a:prstDash val="solid"/>
                      <a:round/>
                      <a:headEnd type="none" w="med" len="med"/>
                      <a:tailEnd type="none" w="med" len="med"/>
                    </a:lnR>
                    <a:lnT w="9525" cap="flat" cmpd="sng" algn="ctr">
                      <a:solidFill>
                        <a:schemeClr val="accent4">
                          <a:lumMod val="60000"/>
                          <a:lumOff val="40000"/>
                        </a:schemeClr>
                      </a:solidFill>
                      <a:prstDash val="solid"/>
                      <a:round/>
                      <a:headEnd type="none" w="med" len="med"/>
                      <a:tailEnd type="none" w="med" len="med"/>
                    </a:lnT>
                    <a:lnB w="9525" cap="flat" cmpd="sng" algn="ctr">
                      <a:solidFill>
                        <a:schemeClr val="accent4">
                          <a:lumMod val="60000"/>
                          <a:lumOff val="40000"/>
                        </a:schemeClr>
                      </a:solidFill>
                      <a:prstDash val="solid"/>
                      <a:round/>
                      <a:headEnd type="none" w="med" len="med"/>
                      <a:tailEnd type="none" w="med" len="med"/>
                    </a:lnB>
                    <a:solidFill>
                      <a:schemeClr val="accent5"/>
                    </a:solidFill>
                  </a:tcPr>
                </a:tc>
                <a:tc>
                  <a:txBody>
                    <a:bodyPr/>
                    <a:lstStyle/>
                    <a:p>
                      <a:r>
                        <a:rPr lang="en-US" sz="1050" dirty="0">
                          <a:solidFill>
                            <a:schemeClr val="tx1"/>
                          </a:solidFill>
                        </a:rPr>
                        <a:t>Recommended approach</a:t>
                      </a:r>
                    </a:p>
                  </a:txBody>
                  <a:tcPr>
                    <a:lnL w="9525" cap="flat" cmpd="sng" algn="ctr">
                      <a:solidFill>
                        <a:schemeClr val="accent4">
                          <a:lumMod val="60000"/>
                          <a:lumOff val="40000"/>
                        </a:schemeClr>
                      </a:solidFill>
                      <a:prstDash val="solid"/>
                      <a:round/>
                      <a:headEnd type="none" w="med" len="med"/>
                      <a:tailEnd type="none" w="med" len="med"/>
                    </a:lnL>
                    <a:lnR w="9525" cap="flat" cmpd="sng" algn="ctr">
                      <a:solidFill>
                        <a:schemeClr val="accent4">
                          <a:lumMod val="60000"/>
                          <a:lumOff val="40000"/>
                        </a:schemeClr>
                      </a:solidFill>
                      <a:prstDash val="solid"/>
                      <a:round/>
                      <a:headEnd type="none" w="med" len="med"/>
                      <a:tailEnd type="none" w="med" len="med"/>
                    </a:lnR>
                    <a:lnT w="9525" cap="flat" cmpd="sng" algn="ctr">
                      <a:solidFill>
                        <a:schemeClr val="accent4">
                          <a:lumMod val="60000"/>
                          <a:lumOff val="40000"/>
                        </a:schemeClr>
                      </a:solidFill>
                      <a:prstDash val="solid"/>
                      <a:round/>
                      <a:headEnd type="none" w="med" len="med"/>
                      <a:tailEnd type="none" w="med" len="med"/>
                    </a:lnT>
                    <a:lnB w="9525" cap="flat" cmpd="sng" algn="ctr">
                      <a:solidFill>
                        <a:schemeClr val="accent4">
                          <a:lumMod val="60000"/>
                          <a:lumOff val="40000"/>
                        </a:schemeClr>
                      </a:solidFill>
                      <a:prstDash val="solid"/>
                      <a:round/>
                      <a:headEnd type="none" w="med" len="med"/>
                      <a:tailEnd type="none" w="med" len="med"/>
                    </a:lnB>
                    <a:solidFill>
                      <a:schemeClr val="accent5"/>
                    </a:solidFill>
                  </a:tcPr>
                </a:tc>
                <a:extLst>
                  <a:ext uri="{0D108BD9-81ED-4DB2-BD59-A6C34878D82A}">
                    <a16:rowId xmlns:a16="http://schemas.microsoft.com/office/drawing/2014/main" val="1159400049"/>
                  </a:ext>
                </a:extLst>
              </a:tr>
              <a:tr h="826810">
                <a:tc>
                  <a:txBody>
                    <a:bodyPr/>
                    <a:lstStyle/>
                    <a:p>
                      <a:r>
                        <a:rPr lang="en-US" sz="1050" b="1" dirty="0"/>
                        <a:t>COVID-19 case management capacities</a:t>
                      </a:r>
                    </a:p>
                  </a:txBody>
                  <a:tcPr>
                    <a:lnL w="9525" cap="flat" cmpd="sng" algn="ctr">
                      <a:solidFill>
                        <a:schemeClr val="accent4">
                          <a:lumMod val="60000"/>
                          <a:lumOff val="40000"/>
                        </a:schemeClr>
                      </a:solidFill>
                      <a:prstDash val="solid"/>
                      <a:round/>
                      <a:headEnd type="none" w="med" len="med"/>
                      <a:tailEnd type="none" w="med" len="med"/>
                    </a:lnL>
                    <a:lnR w="9525" cap="flat" cmpd="sng" algn="ctr">
                      <a:solidFill>
                        <a:schemeClr val="accent4">
                          <a:lumMod val="60000"/>
                          <a:lumOff val="40000"/>
                        </a:schemeClr>
                      </a:solidFill>
                      <a:prstDash val="solid"/>
                      <a:round/>
                      <a:headEnd type="none" w="med" len="med"/>
                      <a:tailEnd type="none" w="med" len="med"/>
                    </a:lnR>
                    <a:lnT w="9525" cap="flat" cmpd="sng" algn="ctr">
                      <a:solidFill>
                        <a:schemeClr val="accent4">
                          <a:lumMod val="60000"/>
                          <a:lumOff val="40000"/>
                        </a:schemeClr>
                      </a:solidFill>
                      <a:prstDash val="solid"/>
                      <a:round/>
                      <a:headEnd type="none" w="med" len="med"/>
                      <a:tailEnd type="none" w="med" len="med"/>
                    </a:lnT>
                    <a:lnB w="9525" cap="flat" cmpd="sng" algn="ctr">
                      <a:solidFill>
                        <a:schemeClr val="accent4">
                          <a:lumMod val="60000"/>
                          <a:lumOff val="40000"/>
                        </a:schemeClr>
                      </a:solidFill>
                      <a:prstDash val="solid"/>
                      <a:round/>
                      <a:headEnd type="none" w="med" len="med"/>
                      <a:tailEnd type="none" w="med" len="med"/>
                    </a:lnB>
                    <a:solidFill>
                      <a:schemeClr val="bg1"/>
                    </a:solidFill>
                  </a:tcPr>
                </a:tc>
                <a:tc>
                  <a:txBody>
                    <a:bodyPr/>
                    <a:lstStyle/>
                    <a:p>
                      <a:pPr marL="0" lvl="2">
                        <a:spcBef>
                          <a:spcPct val="20000"/>
                        </a:spcBef>
                        <a:buClr>
                          <a:srgbClr val="1E7FB8"/>
                        </a:buClr>
                      </a:pPr>
                      <a:r>
                        <a:rPr lang="en-US" altLang="en-US" sz="1050" dirty="0"/>
                        <a:t>Simple random sample stratified by a combination of limited sampling strata</a:t>
                      </a:r>
                    </a:p>
                    <a:p>
                      <a:pPr marL="0" lvl="2">
                        <a:spcBef>
                          <a:spcPct val="20000"/>
                        </a:spcBef>
                        <a:buClr>
                          <a:srgbClr val="1E7FB8"/>
                        </a:buClr>
                      </a:pPr>
                      <a:r>
                        <a:rPr lang="en-US" altLang="en-US" sz="1050" dirty="0"/>
                        <a:t>If the total number of eligible facilities is limited: census of all tertiary-level facilities/hospitals/treatment </a:t>
                      </a:r>
                      <a:r>
                        <a:rPr lang="en-US" altLang="en-US" sz="1050" dirty="0" err="1"/>
                        <a:t>centres</a:t>
                      </a:r>
                      <a:endParaRPr lang="en-US" altLang="en-US" sz="1050" dirty="0"/>
                    </a:p>
                  </a:txBody>
                  <a:tcPr>
                    <a:lnL w="9525" cap="flat" cmpd="sng" algn="ctr">
                      <a:solidFill>
                        <a:schemeClr val="accent4">
                          <a:lumMod val="60000"/>
                          <a:lumOff val="40000"/>
                        </a:schemeClr>
                      </a:solidFill>
                      <a:prstDash val="solid"/>
                      <a:round/>
                      <a:headEnd type="none" w="med" len="med"/>
                      <a:tailEnd type="none" w="med" len="med"/>
                    </a:lnL>
                    <a:lnR w="9525" cap="flat" cmpd="sng" algn="ctr">
                      <a:solidFill>
                        <a:schemeClr val="accent4">
                          <a:lumMod val="60000"/>
                          <a:lumOff val="40000"/>
                        </a:schemeClr>
                      </a:solidFill>
                      <a:prstDash val="solid"/>
                      <a:round/>
                      <a:headEnd type="none" w="med" len="med"/>
                      <a:tailEnd type="none" w="med" len="med"/>
                    </a:lnR>
                    <a:lnT w="9525" cap="flat" cmpd="sng" algn="ctr">
                      <a:solidFill>
                        <a:schemeClr val="accent4">
                          <a:lumMod val="60000"/>
                          <a:lumOff val="40000"/>
                        </a:schemeClr>
                      </a:solidFill>
                      <a:prstDash val="solid"/>
                      <a:round/>
                      <a:headEnd type="none" w="med" len="med"/>
                      <a:tailEnd type="none" w="med" len="med"/>
                    </a:lnT>
                    <a:lnB w="9525" cap="flat" cmpd="sng" algn="ctr">
                      <a:solidFill>
                        <a:schemeClr val="accent4">
                          <a:lumMod val="60000"/>
                          <a:lumOff val="4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126333877"/>
                  </a:ext>
                </a:extLst>
              </a:tr>
              <a:tr h="682408">
                <a:tc>
                  <a:txBody>
                    <a:bodyPr/>
                    <a:lstStyle/>
                    <a:p>
                      <a:r>
                        <a:rPr lang="en-US" sz="1050" b="1" dirty="0"/>
                        <a:t>Continuity of essential health services</a:t>
                      </a:r>
                    </a:p>
                  </a:txBody>
                  <a:tcPr>
                    <a:lnL w="9525" cap="flat" cmpd="sng" algn="ctr">
                      <a:solidFill>
                        <a:schemeClr val="accent4">
                          <a:lumMod val="60000"/>
                          <a:lumOff val="40000"/>
                        </a:schemeClr>
                      </a:solidFill>
                      <a:prstDash val="solid"/>
                      <a:round/>
                      <a:headEnd type="none" w="med" len="med"/>
                      <a:tailEnd type="none" w="med" len="med"/>
                    </a:lnL>
                    <a:lnR w="9525" cap="flat" cmpd="sng" algn="ctr">
                      <a:solidFill>
                        <a:schemeClr val="accent4">
                          <a:lumMod val="60000"/>
                          <a:lumOff val="40000"/>
                        </a:schemeClr>
                      </a:solidFill>
                      <a:prstDash val="solid"/>
                      <a:round/>
                      <a:headEnd type="none" w="med" len="med"/>
                      <a:tailEnd type="none" w="med" len="med"/>
                    </a:lnR>
                    <a:lnT w="9525" cap="flat" cmpd="sng" algn="ctr">
                      <a:solidFill>
                        <a:schemeClr val="accent4">
                          <a:lumMod val="60000"/>
                          <a:lumOff val="40000"/>
                        </a:schemeClr>
                      </a:solidFill>
                      <a:prstDash val="solid"/>
                      <a:round/>
                      <a:headEnd type="none" w="med" len="med"/>
                      <a:tailEnd type="none" w="med" len="med"/>
                    </a:lnT>
                    <a:lnB w="9525" cap="flat" cmpd="sng" algn="ctr">
                      <a:solidFill>
                        <a:schemeClr val="accent4">
                          <a:lumMod val="60000"/>
                          <a:lumOff val="40000"/>
                        </a:schemeClr>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050" dirty="0"/>
                        <a:t>Simple random sample of the lower-level facilities stratified by a combination of limited sampling strata</a:t>
                      </a:r>
                    </a:p>
                    <a:p>
                      <a:endParaRPr lang="en-US" sz="1050" dirty="0"/>
                    </a:p>
                  </a:txBody>
                  <a:tcPr>
                    <a:lnL w="9525" cap="flat" cmpd="sng" algn="ctr">
                      <a:solidFill>
                        <a:schemeClr val="accent4">
                          <a:lumMod val="60000"/>
                          <a:lumOff val="40000"/>
                        </a:schemeClr>
                      </a:solidFill>
                      <a:prstDash val="solid"/>
                      <a:round/>
                      <a:headEnd type="none" w="med" len="med"/>
                      <a:tailEnd type="none" w="med" len="med"/>
                    </a:lnL>
                    <a:lnR w="9525" cap="flat" cmpd="sng" algn="ctr">
                      <a:solidFill>
                        <a:schemeClr val="accent4">
                          <a:lumMod val="60000"/>
                          <a:lumOff val="40000"/>
                        </a:schemeClr>
                      </a:solidFill>
                      <a:prstDash val="solid"/>
                      <a:round/>
                      <a:headEnd type="none" w="med" len="med"/>
                      <a:tailEnd type="none" w="med" len="med"/>
                    </a:lnR>
                    <a:lnT w="9525" cap="flat" cmpd="sng" algn="ctr">
                      <a:solidFill>
                        <a:schemeClr val="accent4">
                          <a:lumMod val="60000"/>
                          <a:lumOff val="40000"/>
                        </a:schemeClr>
                      </a:solidFill>
                      <a:prstDash val="solid"/>
                      <a:round/>
                      <a:headEnd type="none" w="med" len="med"/>
                      <a:tailEnd type="none" w="med" len="med"/>
                    </a:lnT>
                    <a:lnB w="9525" cap="flat" cmpd="sng" algn="ctr">
                      <a:solidFill>
                        <a:schemeClr val="accent4">
                          <a:lumMod val="60000"/>
                          <a:lumOff val="4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147863322"/>
                  </a:ext>
                </a:extLst>
              </a:tr>
              <a:tr h="682408">
                <a:tc>
                  <a:txBody>
                    <a:bodyPr/>
                    <a:lstStyle/>
                    <a:p>
                      <a:r>
                        <a:rPr lang="en-US" sz="1050" b="1" dirty="0"/>
                        <a:t>Community needs, perceptions and demands</a:t>
                      </a:r>
                    </a:p>
                  </a:txBody>
                  <a:tcPr>
                    <a:lnL w="9525" cap="flat" cmpd="sng" algn="ctr">
                      <a:solidFill>
                        <a:schemeClr val="accent4">
                          <a:lumMod val="60000"/>
                          <a:lumOff val="40000"/>
                        </a:schemeClr>
                      </a:solidFill>
                      <a:prstDash val="solid"/>
                      <a:round/>
                      <a:headEnd type="none" w="med" len="med"/>
                      <a:tailEnd type="none" w="med" len="med"/>
                    </a:lnL>
                    <a:lnR w="9525" cap="flat" cmpd="sng" algn="ctr">
                      <a:solidFill>
                        <a:schemeClr val="accent4">
                          <a:lumMod val="60000"/>
                          <a:lumOff val="40000"/>
                        </a:schemeClr>
                      </a:solidFill>
                      <a:prstDash val="solid"/>
                      <a:round/>
                      <a:headEnd type="none" w="med" len="med"/>
                      <a:tailEnd type="none" w="med" len="med"/>
                    </a:lnR>
                    <a:lnT w="9525" cap="flat" cmpd="sng" algn="ctr">
                      <a:solidFill>
                        <a:schemeClr val="accent4">
                          <a:lumMod val="60000"/>
                          <a:lumOff val="40000"/>
                        </a:schemeClr>
                      </a:solidFill>
                      <a:prstDash val="solid"/>
                      <a:round/>
                      <a:headEnd type="none" w="med" len="med"/>
                      <a:tailEnd type="none" w="med" len="med"/>
                    </a:lnT>
                    <a:lnB w="9525" cap="flat" cmpd="sng" algn="ctr">
                      <a:solidFill>
                        <a:schemeClr val="accent4">
                          <a:lumMod val="60000"/>
                          <a:lumOff val="40000"/>
                        </a:schemeClr>
                      </a:solidFill>
                      <a:prstDash val="solid"/>
                      <a:round/>
                      <a:headEnd type="none" w="med" len="med"/>
                      <a:tailEnd type="none" w="med" len="med"/>
                    </a:lnB>
                    <a:solidFill>
                      <a:schemeClr val="bg1"/>
                    </a:solidFill>
                  </a:tcPr>
                </a:tc>
                <a:tc>
                  <a:txBody>
                    <a:bodyPr/>
                    <a:lstStyle/>
                    <a:p>
                      <a:r>
                        <a:rPr lang="en-US" altLang="en-US" sz="1050" dirty="0"/>
                        <a:t>Convenience sample of </a:t>
                      </a:r>
                      <a:r>
                        <a:rPr lang="en-US" altLang="en-US" sz="1050" dirty="0">
                          <a:solidFill>
                            <a:schemeClr val="tx1"/>
                          </a:solidFill>
                        </a:rPr>
                        <a:t>1-5 </a:t>
                      </a:r>
                      <a:r>
                        <a:rPr lang="en-US" altLang="en-US" sz="1050" dirty="0"/>
                        <a:t>community key informants per sampled lower-level facility (depending on the Continuity of essential health services sample design)</a:t>
                      </a:r>
                      <a:endParaRPr lang="en-US" sz="1050" dirty="0"/>
                    </a:p>
                  </a:txBody>
                  <a:tcPr>
                    <a:lnL w="9525" cap="flat" cmpd="sng" algn="ctr">
                      <a:solidFill>
                        <a:schemeClr val="accent4">
                          <a:lumMod val="60000"/>
                          <a:lumOff val="40000"/>
                        </a:schemeClr>
                      </a:solidFill>
                      <a:prstDash val="solid"/>
                      <a:round/>
                      <a:headEnd type="none" w="med" len="med"/>
                      <a:tailEnd type="none" w="med" len="med"/>
                    </a:lnL>
                    <a:lnR w="9525" cap="flat" cmpd="sng" algn="ctr">
                      <a:solidFill>
                        <a:schemeClr val="accent4">
                          <a:lumMod val="60000"/>
                          <a:lumOff val="40000"/>
                        </a:schemeClr>
                      </a:solidFill>
                      <a:prstDash val="solid"/>
                      <a:round/>
                      <a:headEnd type="none" w="med" len="med"/>
                      <a:tailEnd type="none" w="med" len="med"/>
                    </a:lnR>
                    <a:lnT w="9525" cap="flat" cmpd="sng" algn="ctr">
                      <a:solidFill>
                        <a:schemeClr val="accent4">
                          <a:lumMod val="60000"/>
                          <a:lumOff val="40000"/>
                        </a:schemeClr>
                      </a:solidFill>
                      <a:prstDash val="solid"/>
                      <a:round/>
                      <a:headEnd type="none" w="med" len="med"/>
                      <a:tailEnd type="none" w="med" len="med"/>
                    </a:lnT>
                    <a:lnB w="9525" cap="flat" cmpd="sng" algn="ctr">
                      <a:solidFill>
                        <a:schemeClr val="accent4">
                          <a:lumMod val="60000"/>
                          <a:lumOff val="4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93553071"/>
                  </a:ext>
                </a:extLst>
              </a:tr>
            </a:tbl>
          </a:graphicData>
        </a:graphic>
      </p:graphicFrame>
      <p:sp>
        <p:nvSpPr>
          <p:cNvPr id="7" name="TextBox 6"/>
          <p:cNvSpPr txBox="1"/>
          <p:nvPr/>
        </p:nvSpPr>
        <p:spPr>
          <a:xfrm>
            <a:off x="5832389" y="2174789"/>
            <a:ext cx="530915" cy="369332"/>
          </a:xfrm>
          <a:prstGeom prst="rect">
            <a:avLst/>
          </a:prstGeom>
          <a:noFill/>
        </p:spPr>
        <p:txBody>
          <a:bodyPr wrap="none" rtlCol="0">
            <a:spAutoFit/>
          </a:bodyPr>
          <a:lstStyle/>
          <a:p>
            <a:r>
              <a:rPr lang="en-US" b="1"/>
              <a:t>OR</a:t>
            </a:r>
          </a:p>
        </p:txBody>
      </p:sp>
    </p:spTree>
    <p:extLst>
      <p:ext uri="{BB962C8B-B14F-4D97-AF65-F5344CB8AC3E}">
        <p14:creationId xmlns:p14="http://schemas.microsoft.com/office/powerpoint/2010/main" val="9908172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a:extLst>
              <a:ext uri="{FF2B5EF4-FFF2-40B4-BE49-F238E27FC236}">
                <a16:creationId xmlns:a16="http://schemas.microsoft.com/office/drawing/2014/main" id="{1080DB53-CC91-4DAA-8D77-56BC02681901}"/>
              </a:ext>
            </a:extLst>
          </p:cNvPr>
          <p:cNvGraphicFramePr>
            <a:graphicFrameLocks noGrp="1"/>
          </p:cNvGraphicFramePr>
          <p:nvPr>
            <p:ph idx="1"/>
          </p:nvPr>
        </p:nvGraphicFramePr>
        <p:xfrm>
          <a:off x="1392992" y="1671495"/>
          <a:ext cx="8795203" cy="44275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 Placeholder 2">
            <a:extLst>
              <a:ext uri="{FF2B5EF4-FFF2-40B4-BE49-F238E27FC236}">
                <a16:creationId xmlns:a16="http://schemas.microsoft.com/office/drawing/2014/main" id="{4C66A40D-DD85-43EE-8C3B-98E5ADD4D14C}"/>
              </a:ext>
            </a:extLst>
          </p:cNvPr>
          <p:cNvSpPr>
            <a:spLocks noGrp="1"/>
          </p:cNvSpPr>
          <p:nvPr>
            <p:ph type="body" sz="quarter" idx="13"/>
          </p:nvPr>
        </p:nvSpPr>
        <p:spPr>
          <a:xfrm>
            <a:off x="479999" y="661633"/>
            <a:ext cx="8160000" cy="288925"/>
          </a:xfrm>
        </p:spPr>
        <p:txBody>
          <a:bodyPr>
            <a:normAutofit/>
          </a:bodyPr>
          <a:lstStyle/>
          <a:p>
            <a:r>
              <a:rPr lang="en-US">
                <a:cs typeface="Times New Roman"/>
              </a:rPr>
              <a:t> A guide through the key steps</a:t>
            </a:r>
          </a:p>
        </p:txBody>
      </p:sp>
      <p:sp>
        <p:nvSpPr>
          <p:cNvPr id="4" name="Date Placeholder 3">
            <a:extLst>
              <a:ext uri="{FF2B5EF4-FFF2-40B4-BE49-F238E27FC236}">
                <a16:creationId xmlns:a16="http://schemas.microsoft.com/office/drawing/2014/main" id="{B4E54BCD-74B5-405D-81FC-484DCF865DB4}"/>
              </a:ext>
            </a:extLst>
          </p:cNvPr>
          <p:cNvSpPr>
            <a:spLocks noGrp="1"/>
          </p:cNvSpPr>
          <p:nvPr>
            <p:ph type="dt" sz="half" idx="14"/>
          </p:nvPr>
        </p:nvSpPr>
        <p:spPr/>
        <p:txBody>
          <a:bodyPr/>
          <a:lstStyle/>
          <a:p>
            <a:fld id="{DCD9F9BF-D269-4020-816F-460E917B7A74}" type="datetime1">
              <a:rPr lang="en-GB" noProof="0" smtClean="0"/>
              <a:t>24/03/2021</a:t>
            </a:fld>
            <a:endParaRPr lang="en-GB" noProof="0"/>
          </a:p>
        </p:txBody>
      </p:sp>
      <p:sp>
        <p:nvSpPr>
          <p:cNvPr id="5" name="Footer Placeholder 4">
            <a:extLst>
              <a:ext uri="{FF2B5EF4-FFF2-40B4-BE49-F238E27FC236}">
                <a16:creationId xmlns:a16="http://schemas.microsoft.com/office/drawing/2014/main" id="{B1A62E84-B028-4931-B15B-A333619963B1}"/>
              </a:ext>
            </a:extLst>
          </p:cNvPr>
          <p:cNvSpPr>
            <a:spLocks noGrp="1"/>
          </p:cNvSpPr>
          <p:nvPr>
            <p:ph type="ftr" sz="quarter" idx="15"/>
          </p:nvPr>
        </p:nvSpPr>
        <p:spPr/>
        <p:txBody>
          <a:bodyPr/>
          <a:lstStyle/>
          <a:p>
            <a:r>
              <a:rPr lang="en-GB" noProof="0"/>
              <a:t>|     Title of the presentation</a:t>
            </a:r>
          </a:p>
        </p:txBody>
      </p:sp>
      <p:sp>
        <p:nvSpPr>
          <p:cNvPr id="6" name="Slide Number Placeholder 5">
            <a:extLst>
              <a:ext uri="{FF2B5EF4-FFF2-40B4-BE49-F238E27FC236}">
                <a16:creationId xmlns:a16="http://schemas.microsoft.com/office/drawing/2014/main" id="{9007B1E8-1863-4968-9CE2-F4AD2DCD0564}"/>
              </a:ext>
            </a:extLst>
          </p:cNvPr>
          <p:cNvSpPr>
            <a:spLocks noGrp="1"/>
          </p:cNvSpPr>
          <p:nvPr>
            <p:ph type="sldNum" sz="quarter" idx="16"/>
          </p:nvPr>
        </p:nvSpPr>
        <p:spPr/>
        <p:txBody>
          <a:bodyPr/>
          <a:lstStyle/>
          <a:p>
            <a:fld id="{A74CE0EA-F3B5-4684-BA10-C594598FDB9C}" type="slidenum">
              <a:rPr lang="en-GB" noProof="0" smtClean="0"/>
              <a:pPr/>
              <a:t>8</a:t>
            </a:fld>
            <a:endParaRPr lang="en-GB" noProof="0"/>
          </a:p>
        </p:txBody>
      </p:sp>
      <p:sp>
        <p:nvSpPr>
          <p:cNvPr id="12" name="Text Placeholder 11">
            <a:extLst>
              <a:ext uri="{FF2B5EF4-FFF2-40B4-BE49-F238E27FC236}">
                <a16:creationId xmlns:a16="http://schemas.microsoft.com/office/drawing/2014/main" id="{DE2CBAC5-12CB-47F0-BCBB-B6192F4C621F}"/>
              </a:ext>
            </a:extLst>
          </p:cNvPr>
          <p:cNvSpPr>
            <a:spLocks noGrp="1"/>
          </p:cNvSpPr>
          <p:nvPr>
            <p:ph type="body" sz="quarter" idx="21"/>
          </p:nvPr>
        </p:nvSpPr>
        <p:spPr/>
        <p:txBody>
          <a:bodyPr/>
          <a:lstStyle/>
          <a:p>
            <a:endParaRPr lang="en-US"/>
          </a:p>
        </p:txBody>
      </p:sp>
      <p:sp>
        <p:nvSpPr>
          <p:cNvPr id="8" name="Title 7">
            <a:extLst>
              <a:ext uri="{FF2B5EF4-FFF2-40B4-BE49-F238E27FC236}">
                <a16:creationId xmlns:a16="http://schemas.microsoft.com/office/drawing/2014/main" id="{F2A3C46A-EDAE-4197-961A-6AF05787A11C}"/>
              </a:ext>
            </a:extLst>
          </p:cNvPr>
          <p:cNvSpPr>
            <a:spLocks noGrp="1"/>
          </p:cNvSpPr>
          <p:nvPr>
            <p:ph type="title"/>
          </p:nvPr>
        </p:nvSpPr>
        <p:spPr>
          <a:xfrm>
            <a:off x="479999" y="340551"/>
            <a:ext cx="8160000" cy="321082"/>
          </a:xfrm>
        </p:spPr>
        <p:txBody>
          <a:bodyPr vert="horz" lIns="18000" tIns="0" rIns="360000" bIns="0" rtlCol="0" anchor="b">
            <a:noAutofit/>
          </a:bodyPr>
          <a:lstStyle/>
          <a:p>
            <a:r>
              <a:rPr lang="en-US" sz="2400"/>
              <a:t>Stratified sampling of sentinel facilities</a:t>
            </a:r>
          </a:p>
        </p:txBody>
      </p:sp>
    </p:spTree>
    <p:extLst>
      <p:ext uri="{BB962C8B-B14F-4D97-AF65-F5344CB8AC3E}">
        <p14:creationId xmlns:p14="http://schemas.microsoft.com/office/powerpoint/2010/main" val="13197517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ABC456C-25EA-4DA8-B6BE-89A08DE4D757}"/>
              </a:ext>
            </a:extLst>
          </p:cNvPr>
          <p:cNvSpPr>
            <a:spLocks noGrp="1"/>
          </p:cNvSpPr>
          <p:nvPr>
            <p:ph type="dt" sz="half" idx="14"/>
          </p:nvPr>
        </p:nvSpPr>
        <p:spPr/>
        <p:txBody>
          <a:bodyPr/>
          <a:lstStyle/>
          <a:p>
            <a:fld id="{AD0CC27D-0020-48D4-9B6C-9E6EA0640D93}" type="datetime1">
              <a:rPr lang="en-GB" smtClean="0"/>
              <a:pPr/>
              <a:t>24/03/2021</a:t>
            </a:fld>
            <a:endParaRPr lang="en-GB"/>
          </a:p>
        </p:txBody>
      </p:sp>
      <p:sp>
        <p:nvSpPr>
          <p:cNvPr id="3" name="Footer Placeholder 2">
            <a:extLst>
              <a:ext uri="{FF2B5EF4-FFF2-40B4-BE49-F238E27FC236}">
                <a16:creationId xmlns:a16="http://schemas.microsoft.com/office/drawing/2014/main" id="{BD05C65A-6EEB-4291-963E-26562E8D2A8B}"/>
              </a:ext>
            </a:extLst>
          </p:cNvPr>
          <p:cNvSpPr>
            <a:spLocks noGrp="1"/>
          </p:cNvSpPr>
          <p:nvPr>
            <p:ph type="ftr" sz="quarter" idx="15"/>
          </p:nvPr>
        </p:nvSpPr>
        <p:spPr/>
        <p:txBody>
          <a:bodyPr/>
          <a:lstStyle/>
          <a:p>
            <a:r>
              <a:rPr lang="en-GB" noProof="0"/>
              <a:t>|     Title of the presentation</a:t>
            </a:r>
          </a:p>
        </p:txBody>
      </p:sp>
      <p:sp>
        <p:nvSpPr>
          <p:cNvPr id="4" name="Slide Number Placeholder 3">
            <a:extLst>
              <a:ext uri="{FF2B5EF4-FFF2-40B4-BE49-F238E27FC236}">
                <a16:creationId xmlns:a16="http://schemas.microsoft.com/office/drawing/2014/main" id="{5D8BF346-77F7-447D-B52D-F633C1A688EE}"/>
              </a:ext>
            </a:extLst>
          </p:cNvPr>
          <p:cNvSpPr>
            <a:spLocks noGrp="1"/>
          </p:cNvSpPr>
          <p:nvPr>
            <p:ph type="sldNum" sz="quarter" idx="16"/>
          </p:nvPr>
        </p:nvSpPr>
        <p:spPr/>
        <p:txBody>
          <a:bodyPr/>
          <a:lstStyle/>
          <a:p>
            <a:fld id="{A74CE0EA-F3B5-4684-BA10-C594598FDB9C}" type="slidenum">
              <a:rPr lang="en-GB" noProof="0" smtClean="0"/>
              <a:pPr/>
              <a:t>9</a:t>
            </a:fld>
            <a:endParaRPr lang="en-GB" noProof="0"/>
          </a:p>
        </p:txBody>
      </p:sp>
      <p:sp>
        <p:nvSpPr>
          <p:cNvPr id="11" name="Text Placeholder 10">
            <a:extLst>
              <a:ext uri="{FF2B5EF4-FFF2-40B4-BE49-F238E27FC236}">
                <a16:creationId xmlns:a16="http://schemas.microsoft.com/office/drawing/2014/main" id="{68DCBF69-209F-4D88-B28E-6EE7B7E76AA3}"/>
              </a:ext>
            </a:extLst>
          </p:cNvPr>
          <p:cNvSpPr>
            <a:spLocks noGrp="1"/>
          </p:cNvSpPr>
          <p:nvPr>
            <p:ph type="body" sz="quarter" idx="21"/>
          </p:nvPr>
        </p:nvSpPr>
        <p:spPr/>
        <p:txBody>
          <a:bodyPr/>
          <a:lstStyle/>
          <a:p>
            <a:endParaRPr lang="en-US"/>
          </a:p>
        </p:txBody>
      </p:sp>
      <p:sp>
        <p:nvSpPr>
          <p:cNvPr id="9" name="Title 8">
            <a:extLst>
              <a:ext uri="{FF2B5EF4-FFF2-40B4-BE49-F238E27FC236}">
                <a16:creationId xmlns:a16="http://schemas.microsoft.com/office/drawing/2014/main" id="{9616D775-0292-426A-8F88-488BC3AC11A7}"/>
              </a:ext>
            </a:extLst>
          </p:cNvPr>
          <p:cNvSpPr>
            <a:spLocks noGrp="1"/>
          </p:cNvSpPr>
          <p:nvPr>
            <p:ph type="title"/>
          </p:nvPr>
        </p:nvSpPr>
        <p:spPr>
          <a:xfrm>
            <a:off x="479999" y="355770"/>
            <a:ext cx="8160000" cy="351707"/>
          </a:xfrm>
        </p:spPr>
        <p:txBody>
          <a:bodyPr vert="horz" lIns="18000" tIns="0" rIns="360000" bIns="0" rtlCol="0" anchor="b">
            <a:noAutofit/>
          </a:bodyPr>
          <a:lstStyle/>
          <a:p>
            <a:r>
              <a:rPr lang="en-US" sz="2400">
                <a:ea typeface="+mj-lt"/>
                <a:cs typeface="+mj-lt"/>
              </a:rPr>
              <a:t>Stratified sampling of sentinel facilities</a:t>
            </a:r>
            <a:endParaRPr lang="en-US" sz="2400" b="0">
              <a:ea typeface="+mj-lt"/>
              <a:cs typeface="+mj-lt"/>
            </a:endParaRPr>
          </a:p>
        </p:txBody>
      </p:sp>
      <p:sp>
        <p:nvSpPr>
          <p:cNvPr id="5" name="Rectangle 4">
            <a:extLst>
              <a:ext uri="{FF2B5EF4-FFF2-40B4-BE49-F238E27FC236}">
                <a16:creationId xmlns:a16="http://schemas.microsoft.com/office/drawing/2014/main" id="{8B131346-58B1-44AE-997F-510E66213162}"/>
              </a:ext>
            </a:extLst>
          </p:cNvPr>
          <p:cNvSpPr/>
          <p:nvPr/>
        </p:nvSpPr>
        <p:spPr>
          <a:xfrm>
            <a:off x="479999" y="1889638"/>
            <a:ext cx="5520751" cy="4322658"/>
          </a:xfrm>
          <a:prstGeom prst="rect">
            <a:avLst/>
          </a:prstGeom>
        </p:spPr>
        <p:txBody>
          <a:bodyPr wrap="square" lIns="91440" tIns="45720" rIns="91440" bIns="45720" anchor="t">
            <a:spAutoFit/>
          </a:bodyPr>
          <a:lstStyle/>
          <a:p>
            <a:pPr>
              <a:lnSpc>
                <a:spcPct val="107000"/>
              </a:lnSpc>
            </a:pPr>
            <a:r>
              <a:rPr lang="en-US" b="1">
                <a:ea typeface="+mn-lt"/>
                <a:cs typeface="+mn-lt"/>
              </a:rPr>
              <a:t>Step 1: Determine the sample frame (eligible facilities)</a:t>
            </a:r>
            <a:endParaRPr lang="en-GB">
              <a:ea typeface="+mn-lt"/>
              <a:cs typeface="+mn-lt"/>
            </a:endParaRPr>
          </a:p>
          <a:p>
            <a:pPr>
              <a:lnSpc>
                <a:spcPct val="107000"/>
              </a:lnSpc>
            </a:pPr>
            <a:endParaRPr lang="en-GB">
              <a:latin typeface="Arial"/>
              <a:ea typeface="Calibri" panose="020F0502020204030204" pitchFamily="34" charset="0"/>
              <a:cs typeface="Arial"/>
            </a:endParaRPr>
          </a:p>
          <a:p>
            <a:r>
              <a:rPr lang="en-GB">
                <a:latin typeface="Arial"/>
                <a:ea typeface="Calibri" panose="020F0502020204030204" pitchFamily="34" charset="0"/>
                <a:cs typeface="Arial"/>
              </a:rPr>
              <a:t>The sample frame should include all eligible facilities that meet all pre-defined criteria.</a:t>
            </a:r>
            <a:endParaRPr lang="en-US">
              <a:latin typeface="Arial"/>
              <a:cs typeface="Arial"/>
            </a:endParaRPr>
          </a:p>
          <a:p>
            <a:endParaRPr lang="en-GB">
              <a:latin typeface="Arial"/>
              <a:ea typeface="Calibri" panose="020F0502020204030204" pitchFamily="34" charset="0"/>
              <a:cs typeface="Arial"/>
            </a:endParaRPr>
          </a:p>
          <a:p>
            <a:r>
              <a:rPr lang="en-GB">
                <a:latin typeface="Arial"/>
                <a:ea typeface="Calibri" panose="020F0502020204030204" pitchFamily="34" charset="0"/>
                <a:cs typeface="Arial"/>
              </a:rPr>
              <a:t>It is recommended that an existing MFL in the country serve as the basis for the sampling frame and </a:t>
            </a:r>
            <a:r>
              <a:rPr lang="en-GB" b="1">
                <a:latin typeface="Arial"/>
                <a:ea typeface="Calibri" panose="020F0502020204030204" pitchFamily="34" charset="0"/>
                <a:cs typeface="Arial"/>
              </a:rPr>
              <a:t>not </a:t>
            </a:r>
            <a:r>
              <a:rPr lang="en-GB">
                <a:latin typeface="Arial"/>
                <a:ea typeface="Calibri" panose="020F0502020204030204" pitchFamily="34" charset="0"/>
                <a:cs typeface="Arial"/>
              </a:rPr>
              <a:t>updating or constructing a MFL for this assessment.</a:t>
            </a:r>
            <a:br>
              <a:rPr lang="en-GB">
                <a:latin typeface="Arial" panose="020B0604020202020204" pitchFamily="34" charset="0"/>
                <a:ea typeface="Calibri" panose="020F0502020204030204" pitchFamily="34" charset="0"/>
                <a:cs typeface="Arial" panose="020B0604020202020204" pitchFamily="34" charset="0"/>
              </a:rPr>
            </a:br>
            <a:endParaRPr lang="en-GB" i="1">
              <a:latin typeface="Arial" panose="020B0604020202020204" pitchFamily="34" charset="0"/>
              <a:ea typeface="Calibri" panose="020F0502020204030204" pitchFamily="34" charset="0"/>
              <a:cs typeface="Arial" panose="020B0604020202020204" pitchFamily="34" charset="0"/>
            </a:endParaRPr>
          </a:p>
          <a:p>
            <a:r>
              <a:rPr lang="en-US">
                <a:latin typeface="Arial"/>
                <a:ea typeface="Calibri" panose="020F0502020204030204" pitchFamily="34" charset="0"/>
                <a:cs typeface="Arial"/>
              </a:rPr>
              <a:t>Any facilities that do not meet the criteria should be excluded from the sampling frame. </a:t>
            </a:r>
            <a:endParaRPr lang="en-US">
              <a:latin typeface="Arial" panose="020B0604020202020204" pitchFamily="34" charset="0"/>
              <a:ea typeface="Calibri" panose="020F0502020204030204" pitchFamily="34" charset="0"/>
              <a:cs typeface="Arial" panose="020B0604020202020204" pitchFamily="34" charset="0"/>
            </a:endParaRPr>
          </a:p>
          <a:p>
            <a:pPr marL="285750" indent="-285750">
              <a:lnSpc>
                <a:spcPct val="107000"/>
              </a:lnSpc>
              <a:buFont typeface="Arial" panose="020B0604020202020204" pitchFamily="34" charset="0"/>
              <a:buChar char="•"/>
            </a:pPr>
            <a:endParaRPr lang="en-GB">
              <a:latin typeface="Arial" panose="020B0604020202020204" pitchFamily="34" charset="0"/>
              <a:ea typeface="Calibri" panose="020F0502020204030204" pitchFamily="34" charset="0"/>
              <a:cs typeface="Arial" panose="020B0604020202020204" pitchFamily="34" charset="0"/>
            </a:endParaRPr>
          </a:p>
          <a:p>
            <a:pPr marL="285750" indent="-285750">
              <a:lnSpc>
                <a:spcPct val="107000"/>
              </a:lnSpc>
              <a:buFont typeface="Arial" panose="020B0604020202020204" pitchFamily="34" charset="0"/>
              <a:buChar char="•"/>
            </a:pPr>
            <a:endParaRPr lang="en-GB" b="1">
              <a:latin typeface="Arial" panose="020B0604020202020204" pitchFamily="34" charset="0"/>
              <a:ea typeface="Calibri" panose="020F0502020204030204" pitchFamily="34" charset="0"/>
              <a:cs typeface="Arial" panose="020B0604020202020204" pitchFamily="34" charset="0"/>
            </a:endParaRPr>
          </a:p>
        </p:txBody>
      </p:sp>
      <p:sp>
        <p:nvSpPr>
          <p:cNvPr id="8" name="Arrow: Right 7">
            <a:extLst>
              <a:ext uri="{FF2B5EF4-FFF2-40B4-BE49-F238E27FC236}">
                <a16:creationId xmlns:a16="http://schemas.microsoft.com/office/drawing/2014/main" id="{4AF56E70-030D-4A22-9120-0737F874F6D4}"/>
              </a:ext>
            </a:extLst>
          </p:cNvPr>
          <p:cNvSpPr/>
          <p:nvPr/>
        </p:nvSpPr>
        <p:spPr>
          <a:xfrm>
            <a:off x="6093182" y="3207240"/>
            <a:ext cx="497455" cy="353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49CCEFA5-800F-433D-84FF-EB49391D35E6}"/>
              </a:ext>
            </a:extLst>
          </p:cNvPr>
          <p:cNvGrpSpPr/>
          <p:nvPr/>
        </p:nvGrpSpPr>
        <p:grpSpPr>
          <a:xfrm>
            <a:off x="7055807" y="2115018"/>
            <a:ext cx="4650557" cy="2627964"/>
            <a:chOff x="6910841" y="1679539"/>
            <a:chExt cx="4650557" cy="2627964"/>
          </a:xfrm>
        </p:grpSpPr>
        <p:sp>
          <p:nvSpPr>
            <p:cNvPr id="7" name="Rectangle 6">
              <a:extLst>
                <a:ext uri="{FF2B5EF4-FFF2-40B4-BE49-F238E27FC236}">
                  <a16:creationId xmlns:a16="http://schemas.microsoft.com/office/drawing/2014/main" id="{6D533FC0-B227-49D7-BD81-67C637474139}"/>
                </a:ext>
              </a:extLst>
            </p:cNvPr>
            <p:cNvSpPr/>
            <p:nvPr/>
          </p:nvSpPr>
          <p:spPr>
            <a:xfrm>
              <a:off x="6910841" y="1679539"/>
              <a:ext cx="4650557" cy="2627964"/>
            </a:xfrm>
            <a:prstGeom prst="rect">
              <a:avLst/>
            </a:prstGeom>
            <a:ln>
              <a:solidFill>
                <a:schemeClr val="tx2"/>
              </a:solidFill>
            </a:ln>
          </p:spPr>
          <p:txBody>
            <a:bodyPr wrap="square">
              <a:spAutoFit/>
            </a:bodyPr>
            <a:lstStyle/>
            <a:p>
              <a:pPr>
                <a:lnSpc>
                  <a:spcPct val="107000"/>
                </a:lnSpc>
              </a:pPr>
              <a:r>
                <a:rPr lang="en-US" sz="1400" b="1">
                  <a:latin typeface="Arial" panose="020B0604020202020204" pitchFamily="34" charset="0"/>
                  <a:ea typeface="Calibri" panose="020F0502020204030204" pitchFamily="34" charset="0"/>
                  <a:cs typeface="Arial" panose="020B0604020202020204" pitchFamily="34" charset="0"/>
                </a:rPr>
                <a:t>Pre-defined criteria:</a:t>
              </a:r>
            </a:p>
            <a:p>
              <a:pPr>
                <a:lnSpc>
                  <a:spcPct val="107000"/>
                </a:lnSpc>
              </a:pPr>
              <a:endParaRPr lang="en-US" sz="1400">
                <a:latin typeface="Arial" panose="020B0604020202020204" pitchFamily="34" charset="0"/>
                <a:ea typeface="Calibri" panose="020F0502020204030204" pitchFamily="34" charset="0"/>
                <a:cs typeface="Arial" panose="020B0604020202020204" pitchFamily="34" charset="0"/>
              </a:endParaRPr>
            </a:p>
            <a:p>
              <a:pPr>
                <a:lnSpc>
                  <a:spcPct val="107000"/>
                </a:lnSpc>
              </a:pPr>
              <a:r>
                <a:rPr lang="en-US" sz="1400">
                  <a:latin typeface="Arial" panose="020B0604020202020204" pitchFamily="34" charset="0"/>
                  <a:ea typeface="Calibri" panose="020F0502020204030204" pitchFamily="34" charset="0"/>
                  <a:cs typeface="Arial" panose="020B0604020202020204" pitchFamily="34" charset="0"/>
                </a:rPr>
                <a:t>		Facilities must be one of the agreed facility 		types (e.g. hospitals, COVID-19 treatment 		centres, primary care facilities, etc.)</a:t>
              </a:r>
            </a:p>
            <a:p>
              <a:pPr>
                <a:lnSpc>
                  <a:spcPct val="107000"/>
                </a:lnSpc>
              </a:pPr>
              <a:endParaRPr lang="en-US" sz="1400">
                <a:latin typeface="Arial" panose="020B0604020202020204" pitchFamily="34" charset="0"/>
                <a:ea typeface="Calibri" panose="020F0502020204030204" pitchFamily="34" charset="0"/>
                <a:cs typeface="Arial" panose="020B0604020202020204" pitchFamily="34" charset="0"/>
              </a:endParaRPr>
            </a:p>
            <a:p>
              <a:pPr lvl="2">
                <a:lnSpc>
                  <a:spcPct val="107000"/>
                </a:lnSpc>
              </a:pPr>
              <a:r>
                <a:rPr lang="en-US" sz="1400">
                  <a:latin typeface="Arial" panose="020B0604020202020204" pitchFamily="34" charset="0"/>
                  <a:ea typeface="Calibri" panose="020F0502020204030204" pitchFamily="34" charset="0"/>
                  <a:cs typeface="Arial" panose="020B0604020202020204" pitchFamily="34" charset="0"/>
                </a:rPr>
                <a:t>Facilities must be in the agreed geographic settings of the survey</a:t>
              </a:r>
            </a:p>
            <a:p>
              <a:pPr lvl="2">
                <a:lnSpc>
                  <a:spcPct val="107000"/>
                </a:lnSpc>
              </a:pPr>
              <a:endParaRPr lang="en-US" sz="1400">
                <a:latin typeface="Arial" panose="020B0604020202020204" pitchFamily="34" charset="0"/>
                <a:ea typeface="Calibri" panose="020F0502020204030204" pitchFamily="34" charset="0"/>
                <a:cs typeface="Arial" panose="020B0604020202020204" pitchFamily="34" charset="0"/>
              </a:endParaRPr>
            </a:p>
            <a:p>
              <a:pPr lvl="2">
                <a:lnSpc>
                  <a:spcPct val="107000"/>
                </a:lnSpc>
              </a:pPr>
              <a:r>
                <a:rPr lang="en-US" sz="1400">
                  <a:latin typeface="Arial" panose="020B0604020202020204" pitchFamily="34" charset="0"/>
                  <a:ea typeface="Calibri" panose="020F0502020204030204" pitchFamily="34" charset="0"/>
                  <a:cs typeface="Arial" panose="020B0604020202020204" pitchFamily="34" charset="0"/>
                </a:rPr>
                <a:t>Facilities must have valid telephone contact details </a:t>
              </a:r>
            </a:p>
          </p:txBody>
        </p:sp>
        <p:pic>
          <p:nvPicPr>
            <p:cNvPr id="12" name="Graphic 11" descr="Hospital">
              <a:extLst>
                <a:ext uri="{FF2B5EF4-FFF2-40B4-BE49-F238E27FC236}">
                  <a16:creationId xmlns:a16="http://schemas.microsoft.com/office/drawing/2014/main" id="{F911D01B-158A-4ACB-B1AD-27A418A5F761}"/>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137833" y="2176389"/>
              <a:ext cx="591472" cy="591472"/>
            </a:xfrm>
            <a:prstGeom prst="rect">
              <a:avLst/>
            </a:prstGeom>
          </p:spPr>
        </p:pic>
        <p:pic>
          <p:nvPicPr>
            <p:cNvPr id="14" name="Graphic 13" descr="Telephone">
              <a:extLst>
                <a:ext uri="{FF2B5EF4-FFF2-40B4-BE49-F238E27FC236}">
                  <a16:creationId xmlns:a16="http://schemas.microsoft.com/office/drawing/2014/main" id="{F2F446B7-FDE9-468B-A111-AEA27379807B}"/>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137833" y="3658492"/>
              <a:ext cx="591472" cy="591472"/>
            </a:xfrm>
            <a:prstGeom prst="rect">
              <a:avLst/>
            </a:prstGeom>
          </p:spPr>
        </p:pic>
        <p:pic>
          <p:nvPicPr>
            <p:cNvPr id="16" name="Graphic 15" descr="Map with pin">
              <a:extLst>
                <a:ext uri="{FF2B5EF4-FFF2-40B4-BE49-F238E27FC236}">
                  <a16:creationId xmlns:a16="http://schemas.microsoft.com/office/drawing/2014/main" id="{3F8EE8EE-075F-47B3-A246-2A83B52D698C}"/>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137833" y="2948273"/>
              <a:ext cx="591472" cy="591472"/>
            </a:xfrm>
            <a:prstGeom prst="rect">
              <a:avLst/>
            </a:prstGeom>
          </p:spPr>
        </p:pic>
      </p:grpSp>
    </p:spTree>
    <p:extLst>
      <p:ext uri="{BB962C8B-B14F-4D97-AF65-F5344CB8AC3E}">
        <p14:creationId xmlns:p14="http://schemas.microsoft.com/office/powerpoint/2010/main" val="1802768054"/>
      </p:ext>
    </p:extLst>
  </p:cSld>
  <p:clrMapOvr>
    <a:masterClrMapping/>
  </p:clrMapOvr>
</p:sld>
</file>

<file path=ppt/theme/theme1.xml><?xml version="1.0" encoding="utf-8"?>
<a:theme xmlns:a="http://schemas.openxmlformats.org/drawingml/2006/main" name="2_Office Theme">
  <a:themeElements>
    <a:clrScheme name="WHO PPT color scheme 2016">
      <a:dk1>
        <a:sysClr val="windowText" lastClr="000000"/>
      </a:dk1>
      <a:lt1>
        <a:sysClr val="window" lastClr="FFFFFF"/>
      </a:lt1>
      <a:dk2>
        <a:srgbClr val="009CDE"/>
      </a:dk2>
      <a:lt2>
        <a:srgbClr val="F3F3F3"/>
      </a:lt2>
      <a:accent1>
        <a:srgbClr val="009CDE"/>
      </a:accent1>
      <a:accent2>
        <a:srgbClr val="183C5C"/>
      </a:accent2>
      <a:accent3>
        <a:srgbClr val="66C4EB"/>
      </a:accent3>
      <a:accent4>
        <a:srgbClr val="9B9B9B"/>
      </a:accent4>
      <a:accent5>
        <a:srgbClr val="CCEBF8"/>
      </a:accent5>
      <a:accent6>
        <a:srgbClr val="C9C9C9"/>
      </a:accent6>
      <a:hlink>
        <a:srgbClr val="009CDE"/>
      </a:hlink>
      <a:folHlink>
        <a:srgbClr val="B2B2B2"/>
      </a:folHlink>
    </a:clrScheme>
    <a:fontScheme name="WHO Fonts PPT 2016">
      <a:majorFont>
        <a:latin typeface="Ebrima"/>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Theme">
  <a:themeElements>
    <a:clrScheme name="WHO PPT color scheme 2016">
      <a:dk1>
        <a:sysClr val="windowText" lastClr="000000"/>
      </a:dk1>
      <a:lt1>
        <a:sysClr val="window" lastClr="FFFFFF"/>
      </a:lt1>
      <a:dk2>
        <a:srgbClr val="009CDE"/>
      </a:dk2>
      <a:lt2>
        <a:srgbClr val="F3F3F3"/>
      </a:lt2>
      <a:accent1>
        <a:srgbClr val="009CDE"/>
      </a:accent1>
      <a:accent2>
        <a:srgbClr val="183C5C"/>
      </a:accent2>
      <a:accent3>
        <a:srgbClr val="66C4EB"/>
      </a:accent3>
      <a:accent4>
        <a:srgbClr val="9B9B9B"/>
      </a:accent4>
      <a:accent5>
        <a:srgbClr val="CCEBF8"/>
      </a:accent5>
      <a:accent6>
        <a:srgbClr val="C9C9C9"/>
      </a:accent6>
      <a:hlink>
        <a:srgbClr val="009CDE"/>
      </a:hlink>
      <a:folHlink>
        <a:srgbClr val="B2B2B2"/>
      </a:folHlink>
    </a:clrScheme>
    <a:fontScheme name="WHO Fonts PPT 2016">
      <a:majorFont>
        <a:latin typeface="Ebrima"/>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CF2EB7E32E5A444B81751A637B8450B" ma:contentTypeVersion="13" ma:contentTypeDescription="Create a new document." ma:contentTypeScope="" ma:versionID="e25cad72d334c17f908d8e36bd5b5666">
  <xsd:schema xmlns:xsd="http://www.w3.org/2001/XMLSchema" xmlns:xs="http://www.w3.org/2001/XMLSchema" xmlns:p="http://schemas.microsoft.com/office/2006/metadata/properties" xmlns:ns3="698df9a5-162f-4433-85ad-f727d9a68241" xmlns:ns4="b3628224-3ea4-4f29-b92e-ae9903597121" targetNamespace="http://schemas.microsoft.com/office/2006/metadata/properties" ma:root="true" ma:fieldsID="96a83008feede258c6deb5bb18b322e3" ns3:_="" ns4:_="">
    <xsd:import namespace="698df9a5-162f-4433-85ad-f727d9a68241"/>
    <xsd:import namespace="b3628224-3ea4-4f29-b92e-ae9903597121"/>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Location" minOccurs="0"/>
                <xsd:element ref="ns4:MediaServiceGenerationTime" minOccurs="0"/>
                <xsd:element ref="ns4:MediaServiceEventHashCod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98df9a5-162f-4433-85ad-f727d9a68241"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3628224-3ea4-4f29-b92e-ae9903597121"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Location" ma:index="16" nillable="true" ma:displayName="MediaServic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1F254FE-9D46-4D14-9883-C70471B53F99}">
  <ds:schemaRefs>
    <ds:schemaRef ds:uri="http://schemas.microsoft.com/sharepoint/v3/contenttype/forms"/>
  </ds:schemaRefs>
</ds:datastoreItem>
</file>

<file path=customXml/itemProps2.xml><?xml version="1.0" encoding="utf-8"?>
<ds:datastoreItem xmlns:ds="http://schemas.openxmlformats.org/officeDocument/2006/customXml" ds:itemID="{0AA32C80-EA97-47ED-986D-6B6DCDACA19A}">
  <ds:schemaRefs>
    <ds:schemaRef ds:uri="698df9a5-162f-4433-85ad-f727d9a68241"/>
    <ds:schemaRef ds:uri="b3628224-3ea4-4f29-b92e-ae990359712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BB0F457F-BC3D-42BD-9ED4-C7C74491E575}">
  <ds:schemaRefs>
    <ds:schemaRef ds:uri="http://schemas.microsoft.com/office/2006/metadata/properties"/>
    <ds:schemaRef ds:uri="b3628224-3ea4-4f29-b92e-ae9903597121"/>
    <ds:schemaRef ds:uri="698df9a5-162f-4433-85ad-f727d9a68241"/>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653</TotalTime>
  <Words>2308</Words>
  <Application>Microsoft Office PowerPoint</Application>
  <PresentationFormat>Widescreen</PresentationFormat>
  <Paragraphs>417</Paragraphs>
  <Slides>18</Slides>
  <Notes>13</Notes>
  <HiddenSlides>1</HiddenSlides>
  <MMClips>0</MMClips>
  <ScaleCrop>false</ScaleCrop>
  <HeadingPairs>
    <vt:vector size="4" baseType="variant">
      <vt:variant>
        <vt:lpstr>Theme</vt:lpstr>
      </vt:variant>
      <vt:variant>
        <vt:i4>2</vt:i4>
      </vt:variant>
      <vt:variant>
        <vt:lpstr>Slide Titles</vt:lpstr>
      </vt:variant>
      <vt:variant>
        <vt:i4>18</vt:i4>
      </vt:variant>
    </vt:vector>
  </HeadingPairs>
  <TitlesOfParts>
    <vt:vector size="20" baseType="lpstr">
      <vt:lpstr>2_Office Theme</vt:lpstr>
      <vt:lpstr>3_Office Theme</vt:lpstr>
      <vt:lpstr>Frontline service readiness assessments</vt:lpstr>
      <vt:lpstr>Frontline service readiness assessments: Session overview</vt:lpstr>
      <vt:lpstr>Frontline service readiness assessments</vt:lpstr>
      <vt:lpstr>Recommended approach</vt:lpstr>
      <vt:lpstr>Assessment methodology </vt:lpstr>
      <vt:lpstr>Rapid timeframe</vt:lpstr>
      <vt:lpstr>Recommended approach to sample sentinel sites</vt:lpstr>
      <vt:lpstr>Stratified sampling of sentinel facilities</vt:lpstr>
      <vt:lpstr>Stratified sampling of sentinel facilities</vt:lpstr>
      <vt:lpstr>Stratified sampling of sentinel facilities</vt:lpstr>
      <vt:lpstr>Stratified sampling of sentinel facilities</vt:lpstr>
      <vt:lpstr>Stratified sampling of sentinel facilities</vt:lpstr>
      <vt:lpstr>Interpreting results from sentinel sites</vt:lpstr>
      <vt:lpstr>Methodology annex: sampling approach</vt:lpstr>
      <vt:lpstr>Methodology annex: potential methods</vt:lpstr>
      <vt:lpstr>Methodology annex: sample size and margin of error</vt:lpstr>
      <vt:lpstr>Methodology annex: sampling steps</vt:lpstr>
      <vt:lpstr>Closing slide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Benedikt Fischer</dc:creator>
  <cp:lastModifiedBy>Yoonjoung Choi</cp:lastModifiedBy>
  <cp:revision>199</cp:revision>
  <dcterms:created xsi:type="dcterms:W3CDTF">2016-09-26T17:27:22Z</dcterms:created>
  <dcterms:modified xsi:type="dcterms:W3CDTF">2021-03-25T06:55:24Z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0x010100ECF2EB7E32E5A444B81751A637B8450B</vt:lpwstr>
  </property>
</Properties>
</file>