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706" r:id="rId4"/>
    <p:sldMasterId id="2147483727" r:id="rId5"/>
  </p:sldMasterIdLst>
  <p:notesMasterIdLst>
    <p:notesMasterId r:id="rId34"/>
  </p:notesMasterIdLst>
  <p:handoutMasterIdLst>
    <p:handoutMasterId r:id="rId35"/>
  </p:handoutMasterIdLst>
  <p:sldIdLst>
    <p:sldId id="311" r:id="rId6"/>
    <p:sldId id="2147374481" r:id="rId7"/>
    <p:sldId id="2147374767" r:id="rId8"/>
    <p:sldId id="2147374768" r:id="rId9"/>
    <p:sldId id="2147374769" r:id="rId10"/>
    <p:sldId id="2147374510" r:id="rId11"/>
    <p:sldId id="2147374785" r:id="rId12"/>
    <p:sldId id="2147374671" r:id="rId13"/>
    <p:sldId id="2147374823" r:id="rId14"/>
    <p:sldId id="2147374495" r:id="rId15"/>
    <p:sldId id="2147374789" r:id="rId16"/>
    <p:sldId id="2147374791" r:id="rId17"/>
    <p:sldId id="2147374677" r:id="rId18"/>
    <p:sldId id="2147374814" r:id="rId19"/>
    <p:sldId id="2147374824" r:id="rId20"/>
    <p:sldId id="2147374788" r:id="rId21"/>
    <p:sldId id="2147374564" r:id="rId22"/>
    <p:sldId id="2147374565" r:id="rId23"/>
    <p:sldId id="2147374522" r:id="rId24"/>
    <p:sldId id="2147374728" r:id="rId25"/>
    <p:sldId id="2147374729" r:id="rId26"/>
    <p:sldId id="2147374817" r:id="rId27"/>
    <p:sldId id="2147374668" r:id="rId28"/>
    <p:sldId id="2147374730" r:id="rId29"/>
    <p:sldId id="2147374731" r:id="rId30"/>
    <p:sldId id="2147374732" r:id="rId31"/>
    <p:sldId id="2147374733" r:id="rId32"/>
    <p:sldId id="2147374596" r:id="rId33"/>
  </p:sldIdLst>
  <p:sldSz cx="12192000" cy="6858000"/>
  <p:notesSz cx="6858000" cy="9144000"/>
  <p:embeddedFontLst>
    <p:embeddedFont>
      <p:font typeface="Segoe UI" panose="020B0502040204020203" pitchFamily="34" charset="0"/>
      <p:regular r:id="rId36"/>
      <p:bold r:id="rId37"/>
      <p:italic r:id="rId38"/>
      <p:boldItalic r:id="rId39"/>
    </p:embeddedFont>
    <p:embeddedFont>
      <p:font typeface="Ebrima" panose="02000000000000000000" pitchFamily="2" charset="0"/>
      <p:regular r:id="rId40"/>
      <p:bold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B52B4E-2C0B-4110-B64C-D49B0A1958EB}">
          <p14:sldIdLst>
            <p14:sldId id="311"/>
            <p14:sldId id="2147374481"/>
          </p14:sldIdLst>
        </p14:section>
        <p14:section name="Untitled Section" id="{95379306-3AA0-42D2-9C18-A7AB6FA55E4B}">
          <p14:sldIdLst>
            <p14:sldId id="2147374767"/>
            <p14:sldId id="2147374768"/>
            <p14:sldId id="2147374769"/>
            <p14:sldId id="2147374510"/>
            <p14:sldId id="2147374785"/>
            <p14:sldId id="2147374671"/>
            <p14:sldId id="2147374823"/>
            <p14:sldId id="2147374495"/>
            <p14:sldId id="2147374789"/>
            <p14:sldId id="2147374791"/>
            <p14:sldId id="2147374677"/>
            <p14:sldId id="2147374814"/>
            <p14:sldId id="2147374824"/>
            <p14:sldId id="2147374788"/>
            <p14:sldId id="2147374564"/>
            <p14:sldId id="2147374565"/>
            <p14:sldId id="2147374522"/>
            <p14:sldId id="2147374728"/>
            <p14:sldId id="2147374729"/>
            <p14:sldId id="2147374817"/>
            <p14:sldId id="2147374668"/>
            <p14:sldId id="2147374730"/>
            <p14:sldId id="2147374731"/>
            <p14:sldId id="2147374732"/>
            <p14:sldId id="2147374733"/>
            <p14:sldId id="2147374596"/>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Maria TAYLOR" initials="CMT" lastIdx="14" clrIdx="0">
    <p:extLst>
      <p:ext uri="{19B8F6BF-5375-455C-9EA6-DF929625EA0E}">
        <p15:presenceInfo xmlns:p15="http://schemas.microsoft.com/office/powerpoint/2012/main" userId="S::ctaylor@who.int::e00f49f0-2072-454b-b23e-9b80ef311e2b" providerId="AD"/>
      </p:ext>
    </p:extLst>
  </p:cmAuthor>
  <p:cmAuthor id="2" name="RIVAS-MORELLO, Briana" initials="RB" lastIdx="1" clrIdx="1">
    <p:extLst>
      <p:ext uri="{19B8F6BF-5375-455C-9EA6-DF929625EA0E}">
        <p15:presenceInfo xmlns:p15="http://schemas.microsoft.com/office/powerpoint/2012/main" userId="S-1-5-21-1446143339-2250552318-1255726049-233473" providerId="AD"/>
      </p:ext>
    </p:extLst>
  </p:cmAuthor>
  <p:cmAuthor id="3" name="charissa varma" initials="cv" lastIdx="33" clrIdx="2">
    <p:extLst>
      <p:ext uri="{19B8F6BF-5375-455C-9EA6-DF929625EA0E}">
        <p15:presenceInfo xmlns:p15="http://schemas.microsoft.com/office/powerpoint/2012/main" userId="3391d1bd0b85eb4d" providerId="Windows Live"/>
      </p:ext>
    </p:extLst>
  </p:cmAuthor>
  <p:cmAuthor id="4" name="Yoonjoung Choi" initials="YC" lastIdx="11" clrIdx="3">
    <p:extLst>
      <p:ext uri="{19B8F6BF-5375-455C-9EA6-DF929625EA0E}">
        <p15:presenceInfo xmlns:p15="http://schemas.microsoft.com/office/powerpoint/2012/main" userId="Yoonjoung Choi" providerId="None"/>
      </p:ext>
    </p:extLst>
  </p:cmAuthor>
  <p:cmAuthor id="5" name="charissa.varma@gmail.com" initials="ch" lastIdx="17" clrIdx="4">
    <p:extLst>
      <p:ext uri="{19B8F6BF-5375-455C-9EA6-DF929625EA0E}">
        <p15:presenceInfo xmlns:p15="http://schemas.microsoft.com/office/powerpoint/2012/main" userId="S::urn:spo:guest#charissa.varma@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1A9DD1"/>
    <a:srgbClr val="FF9933"/>
    <a:srgbClr val="6EAA2E"/>
    <a:srgbClr val="FFFF00"/>
    <a:srgbClr val="00528A"/>
    <a:srgbClr val="DEEDFA"/>
    <a:srgbClr val="EBF9FF"/>
    <a:srgbClr val="E8F6FC"/>
    <a:srgbClr val="004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C2B57-D753-E22F-08FC-F625644886F7}" v="21" dt="2021-02-17T18:15:40.305"/>
    <p1510:client id="{2078A39C-25B4-4B28-6F7B-438BCE908131}" v="5" dt="2021-01-30T20:52:58.127"/>
    <p1510:client id="{4D85CCAF-1261-285E-8635-C1E1EA8DFBCF}" v="4" dt="2021-01-30T20:30:44.195"/>
    <p1510:client id="{9C8CCA9E-8AE8-EB16-E49B-1459A8A0FF30}" v="458" dt="2021-02-17T17:38:37.916"/>
    <p1510:client id="{D39ECE44-7212-719C-BA09-3F5377D8E0F8}" v="385" dt="2021-01-28T23:47:21.21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892" autoAdjust="0"/>
    <p:restoredTop sz="91784" autoAdjust="0"/>
  </p:normalViewPr>
  <p:slideViewPr>
    <p:cSldViewPr snapToGrid="0">
      <p:cViewPr varScale="1">
        <p:scale>
          <a:sx n="100" d="100"/>
          <a:sy n="100" d="100"/>
        </p:scale>
        <p:origin x="114" y="306"/>
      </p:cViewPr>
      <p:guideLst>
        <p:guide orient="horz" pos="2208"/>
        <p:guide pos="3840"/>
      </p:guideLst>
    </p:cSldViewPr>
  </p:slideViewPr>
  <p:notesTextViewPr>
    <p:cViewPr>
      <p:scale>
        <a:sx n="150" d="100"/>
        <a:sy n="150" d="100"/>
      </p:scale>
      <p:origin x="0" y="0"/>
    </p:cViewPr>
  </p:notesTextViewPr>
  <p:sorterViewPr>
    <p:cViewPr varScale="1">
      <p:scale>
        <a:sx n="1" d="1"/>
        <a:sy n="1" d="1"/>
      </p:scale>
      <p:origin x="0" y="-285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28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290"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ssa.varma@gmail.com" userId="S::urn:spo:guest#charissa.varma@gmail.com::" providerId="AD" clId="Web-{A85628EF-325E-1E9A-89DE-034219F79C30}"/>
    <pc:docChg chg="addSld delSld modSld sldOrd modSection">
      <pc:chgData name="charissa.varma@gmail.com" userId="S::urn:spo:guest#charissa.varma@gmail.com::" providerId="AD" clId="Web-{A85628EF-325E-1E9A-89DE-034219F79C30}" dt="2021-01-26T17:25:56.897" v="454"/>
      <pc:docMkLst>
        <pc:docMk/>
      </pc:docMkLst>
      <pc:sldChg chg="modSp">
        <pc:chgData name="charissa.varma@gmail.com" userId="S::urn:spo:guest#charissa.varma@gmail.com::" providerId="AD" clId="Web-{A85628EF-325E-1E9A-89DE-034219F79C30}" dt="2021-01-26T16:38:52.412" v="63" actId="20577"/>
        <pc:sldMkLst>
          <pc:docMk/>
          <pc:sldMk cId="1122820721" sldId="2147374325"/>
        </pc:sldMkLst>
        <pc:spChg chg="mod">
          <ac:chgData name="charissa.varma@gmail.com" userId="S::urn:spo:guest#charissa.varma@gmail.com::" providerId="AD" clId="Web-{A85628EF-325E-1E9A-89DE-034219F79C30}" dt="2021-01-26T16:38:52.412" v="63" actId="20577"/>
          <ac:spMkLst>
            <pc:docMk/>
            <pc:sldMk cId="1122820721" sldId="2147374325"/>
            <ac:spMk id="3" creationId="{00000000-0000-0000-0000-000000000000}"/>
          </ac:spMkLst>
        </pc:spChg>
      </pc:sldChg>
      <pc:sldChg chg="addSp modSp">
        <pc:chgData name="charissa.varma@gmail.com" userId="S::urn:spo:guest#charissa.varma@gmail.com::" providerId="AD" clId="Web-{A85628EF-325E-1E9A-89DE-034219F79C30}" dt="2021-01-26T17:21:58.187" v="425" actId="20577"/>
        <pc:sldMkLst>
          <pc:docMk/>
          <pc:sldMk cId="2403019977" sldId="2147374342"/>
        </pc:sldMkLst>
        <pc:spChg chg="add mod">
          <ac:chgData name="charissa.varma@gmail.com" userId="S::urn:spo:guest#charissa.varma@gmail.com::" providerId="AD" clId="Web-{A85628EF-325E-1E9A-89DE-034219F79C30}" dt="2021-01-26T17:21:58.187" v="425" actId="20577"/>
          <ac:spMkLst>
            <pc:docMk/>
            <pc:sldMk cId="2403019977" sldId="2147374342"/>
            <ac:spMk id="3" creationId="{EF71BC94-F407-4DC7-9068-5EF62A6D4BE9}"/>
          </ac:spMkLst>
        </pc:spChg>
        <pc:spChg chg="mod">
          <ac:chgData name="charissa.varma@gmail.com" userId="S::urn:spo:guest#charissa.varma@gmail.com::" providerId="AD" clId="Web-{A85628EF-325E-1E9A-89DE-034219F79C30}" dt="2021-01-26T17:21:37.030" v="421" actId="20577"/>
          <ac:spMkLst>
            <pc:docMk/>
            <pc:sldMk cId="2403019977" sldId="2147374342"/>
            <ac:spMk id="8" creationId="{D5A3D4E3-E2C0-4ABB-982A-3B3A148A3730}"/>
          </ac:spMkLst>
        </pc:spChg>
      </pc:sldChg>
      <pc:sldChg chg="addSp modSp">
        <pc:chgData name="charissa.varma@gmail.com" userId="S::urn:spo:guest#charissa.varma@gmail.com::" providerId="AD" clId="Web-{A85628EF-325E-1E9A-89DE-034219F79C30}" dt="2021-01-26T17:24:59.427" v="450" actId="20577"/>
        <pc:sldMkLst>
          <pc:docMk/>
          <pc:sldMk cId="1783126291" sldId="2147374346"/>
        </pc:sldMkLst>
        <pc:spChg chg="add mod">
          <ac:chgData name="charissa.varma@gmail.com" userId="S::urn:spo:guest#charissa.varma@gmail.com::" providerId="AD" clId="Web-{A85628EF-325E-1E9A-89DE-034219F79C30}" dt="2021-01-26T17:24:59.427" v="450" actId="20577"/>
          <ac:spMkLst>
            <pc:docMk/>
            <pc:sldMk cId="1783126291" sldId="2147374346"/>
            <ac:spMk id="2" creationId="{706B2B67-F831-40B8-8C4D-3328F51E1892}"/>
          </ac:spMkLst>
        </pc:spChg>
        <pc:spChg chg="mod">
          <ac:chgData name="charissa.varma@gmail.com" userId="S::urn:spo:guest#charissa.varma@gmail.com::" providerId="AD" clId="Web-{A85628EF-325E-1E9A-89DE-034219F79C30}" dt="2021-01-26T17:24:37.738" v="444" actId="1076"/>
          <ac:spMkLst>
            <pc:docMk/>
            <pc:sldMk cId="1783126291" sldId="2147374346"/>
            <ac:spMk id="10" creationId="{00000000-0000-0000-0000-000000000000}"/>
          </ac:spMkLst>
        </pc:spChg>
        <pc:spChg chg="mod">
          <ac:chgData name="charissa.varma@gmail.com" userId="S::urn:spo:guest#charissa.varma@gmail.com::" providerId="AD" clId="Web-{A85628EF-325E-1E9A-89DE-034219F79C30}" dt="2021-01-26T17:24:19.238" v="442" actId="1076"/>
          <ac:spMkLst>
            <pc:docMk/>
            <pc:sldMk cId="1783126291" sldId="2147374346"/>
            <ac:spMk id="11" creationId="{3500743B-0197-4BE5-8C87-DFE5544A11CE}"/>
          </ac:spMkLst>
        </pc:spChg>
        <pc:spChg chg="mod">
          <ac:chgData name="charissa.varma@gmail.com" userId="S::urn:spo:guest#charissa.varma@gmail.com::" providerId="AD" clId="Web-{A85628EF-325E-1E9A-89DE-034219F79C30}" dt="2021-01-26T17:23:39.784" v="437" actId="20577"/>
          <ac:spMkLst>
            <pc:docMk/>
            <pc:sldMk cId="1783126291" sldId="2147374346"/>
            <ac:spMk id="12" creationId="{A5254F78-F46C-427F-99EB-80100070F12F}"/>
          </ac:spMkLst>
        </pc:spChg>
      </pc:sldChg>
      <pc:sldChg chg="modSp">
        <pc:chgData name="charissa.varma@gmail.com" userId="S::urn:spo:guest#charissa.varma@gmail.com::" providerId="AD" clId="Web-{A85628EF-325E-1E9A-89DE-034219F79C30}" dt="2021-01-26T16:38:44.771" v="60" actId="20577"/>
        <pc:sldMkLst>
          <pc:docMk/>
          <pc:sldMk cId="514580344" sldId="2147374347"/>
        </pc:sldMkLst>
        <pc:spChg chg="mod">
          <ac:chgData name="charissa.varma@gmail.com" userId="S::urn:spo:guest#charissa.varma@gmail.com::" providerId="AD" clId="Web-{A85628EF-325E-1E9A-89DE-034219F79C30}" dt="2021-01-26T16:38:44.771" v="60" actId="20577"/>
          <ac:spMkLst>
            <pc:docMk/>
            <pc:sldMk cId="514580344" sldId="2147374347"/>
            <ac:spMk id="10" creationId="{00000000-0000-0000-0000-000000000000}"/>
          </ac:spMkLst>
        </pc:spChg>
        <pc:spChg chg="mod">
          <ac:chgData name="charissa.varma@gmail.com" userId="S::urn:spo:guest#charissa.varma@gmail.com::" providerId="AD" clId="Web-{A85628EF-325E-1E9A-89DE-034219F79C30}" dt="2021-01-26T16:37:32.972" v="30" actId="20577"/>
          <ac:spMkLst>
            <pc:docMk/>
            <pc:sldMk cId="514580344" sldId="2147374347"/>
            <ac:spMk id="14" creationId="{6105CC3A-2BEA-4615-A50D-58465C4856DD}"/>
          </ac:spMkLst>
        </pc:spChg>
      </pc:sldChg>
      <pc:sldChg chg="modSp">
        <pc:chgData name="charissa.varma@gmail.com" userId="S::urn:spo:guest#charissa.varma@gmail.com::" providerId="AD" clId="Web-{A85628EF-325E-1E9A-89DE-034219F79C30}" dt="2021-01-26T17:25:56.897" v="454"/>
        <pc:sldMkLst>
          <pc:docMk/>
          <pc:sldMk cId="2734041837" sldId="2147374361"/>
        </pc:sldMkLst>
        <pc:spChg chg="mod">
          <ac:chgData name="charissa.varma@gmail.com" userId="S::urn:spo:guest#charissa.varma@gmail.com::" providerId="AD" clId="Web-{A85628EF-325E-1E9A-89DE-034219F79C30}" dt="2021-01-26T17:25:56.897" v="454"/>
          <ac:spMkLst>
            <pc:docMk/>
            <pc:sldMk cId="2734041837" sldId="2147374361"/>
            <ac:spMk id="8" creationId="{D5A3D4E3-E2C0-4ABB-982A-3B3A148A3730}"/>
          </ac:spMkLst>
        </pc:spChg>
      </pc:sldChg>
      <pc:sldChg chg="ord">
        <pc:chgData name="charissa.varma@gmail.com" userId="S::urn:spo:guest#charissa.varma@gmail.com::" providerId="AD" clId="Web-{A85628EF-325E-1E9A-89DE-034219F79C30}" dt="2021-01-26T16:57:41.506" v="228"/>
        <pc:sldMkLst>
          <pc:docMk/>
          <pc:sldMk cId="3102405608" sldId="2147374387"/>
        </pc:sldMkLst>
      </pc:sldChg>
      <pc:sldChg chg="modSp">
        <pc:chgData name="charissa.varma@gmail.com" userId="S::urn:spo:guest#charissa.varma@gmail.com::" providerId="AD" clId="Web-{A85628EF-325E-1E9A-89DE-034219F79C30}" dt="2021-01-26T16:57:46.006" v="229" actId="14100"/>
        <pc:sldMkLst>
          <pc:docMk/>
          <pc:sldMk cId="480358031" sldId="2147374388"/>
        </pc:sldMkLst>
        <pc:spChg chg="mod">
          <ac:chgData name="charissa.varma@gmail.com" userId="S::urn:spo:guest#charissa.varma@gmail.com::" providerId="AD" clId="Web-{A85628EF-325E-1E9A-89DE-034219F79C30}" dt="2021-01-26T16:55:42.096" v="221" actId="14100"/>
          <ac:spMkLst>
            <pc:docMk/>
            <pc:sldMk cId="480358031" sldId="2147374388"/>
            <ac:spMk id="37" creationId="{A2105828-9440-41CC-A4BF-605DB65A29A5}"/>
          </ac:spMkLst>
        </pc:spChg>
        <pc:picChg chg="mod">
          <ac:chgData name="charissa.varma@gmail.com" userId="S::urn:spo:guest#charissa.varma@gmail.com::" providerId="AD" clId="Web-{A85628EF-325E-1E9A-89DE-034219F79C30}" dt="2021-01-26T16:57:46.006" v="229" actId="14100"/>
          <ac:picMkLst>
            <pc:docMk/>
            <pc:sldMk cId="480358031" sldId="2147374388"/>
            <ac:picMk id="2" creationId="{E5D1D0C9-E03F-489A-89B3-0F6F04E983F1}"/>
          </ac:picMkLst>
        </pc:picChg>
      </pc:sldChg>
      <pc:sldChg chg="del">
        <pc:chgData name="charissa.varma@gmail.com" userId="S::urn:spo:guest#charissa.varma@gmail.com::" providerId="AD" clId="Web-{A85628EF-325E-1E9A-89DE-034219F79C30}" dt="2021-01-26T16:54:18.781" v="179"/>
        <pc:sldMkLst>
          <pc:docMk/>
          <pc:sldMk cId="1901334383" sldId="2147374393"/>
        </pc:sldMkLst>
      </pc:sldChg>
      <pc:sldChg chg="del">
        <pc:chgData name="charissa.varma@gmail.com" userId="S::urn:spo:guest#charissa.varma@gmail.com::" providerId="AD" clId="Web-{A85628EF-325E-1E9A-89DE-034219F79C30}" dt="2021-01-26T16:53:53.609" v="178"/>
        <pc:sldMkLst>
          <pc:docMk/>
          <pc:sldMk cId="894964877" sldId="2147374394"/>
        </pc:sldMkLst>
      </pc:sldChg>
      <pc:sldChg chg="modSp">
        <pc:chgData name="charissa.varma@gmail.com" userId="S::urn:spo:guest#charissa.varma@gmail.com::" providerId="AD" clId="Web-{A85628EF-325E-1E9A-89DE-034219F79C30}" dt="2021-01-26T16:50:24.040" v="155"/>
        <pc:sldMkLst>
          <pc:docMk/>
          <pc:sldMk cId="2912160203" sldId="2147374472"/>
        </pc:sldMkLst>
        <pc:spChg chg="mod">
          <ac:chgData name="charissa.varma@gmail.com" userId="S::urn:spo:guest#charissa.varma@gmail.com::" providerId="AD" clId="Web-{A85628EF-325E-1E9A-89DE-034219F79C30}" dt="2021-01-26T16:50:24.040" v="155"/>
          <ac:spMkLst>
            <pc:docMk/>
            <pc:sldMk cId="2912160203" sldId="2147374472"/>
            <ac:spMk id="10" creationId="{00000000-0000-0000-0000-000000000000}"/>
          </ac:spMkLst>
        </pc:spChg>
        <pc:spChg chg="mod">
          <ac:chgData name="charissa.varma@gmail.com" userId="S::urn:spo:guest#charissa.varma@gmail.com::" providerId="AD" clId="Web-{A85628EF-325E-1E9A-89DE-034219F79C30}" dt="2021-01-26T16:39:24.553" v="65" actId="20577"/>
          <ac:spMkLst>
            <pc:docMk/>
            <pc:sldMk cId="2912160203" sldId="2147374472"/>
            <ac:spMk id="18" creationId="{979E9E56-EF18-40DF-9204-C11ED75FE498}"/>
          </ac:spMkLst>
        </pc:spChg>
        <pc:picChg chg="mod">
          <ac:chgData name="charissa.varma@gmail.com" userId="S::urn:spo:guest#charissa.varma@gmail.com::" providerId="AD" clId="Web-{A85628EF-325E-1E9A-89DE-034219F79C30}" dt="2021-01-26T16:44:45.953" v="138" actId="1076"/>
          <ac:picMkLst>
            <pc:docMk/>
            <pc:sldMk cId="2912160203" sldId="2147374472"/>
            <ac:picMk id="2" creationId="{E5D1D0C9-E03F-489A-89B3-0F6F04E983F1}"/>
          </ac:picMkLst>
        </pc:picChg>
      </pc:sldChg>
      <pc:sldChg chg="modSp">
        <pc:chgData name="charissa.varma@gmail.com" userId="S::urn:spo:guest#charissa.varma@gmail.com::" providerId="AD" clId="Web-{A85628EF-325E-1E9A-89DE-034219F79C30}" dt="2021-01-26T16:51:12.636" v="171" actId="20577"/>
        <pc:sldMkLst>
          <pc:docMk/>
          <pc:sldMk cId="3875679554" sldId="2147374473"/>
        </pc:sldMkLst>
        <pc:spChg chg="mod">
          <ac:chgData name="charissa.varma@gmail.com" userId="S::urn:spo:guest#charissa.varma@gmail.com::" providerId="AD" clId="Web-{A85628EF-325E-1E9A-89DE-034219F79C30}" dt="2021-01-26T16:51:01.401" v="169" actId="20577"/>
          <ac:spMkLst>
            <pc:docMk/>
            <pc:sldMk cId="3875679554" sldId="2147374473"/>
            <ac:spMk id="12" creationId="{C4F3B1BC-9DD5-40DD-A700-9CEF72083C64}"/>
          </ac:spMkLst>
        </pc:spChg>
        <pc:spChg chg="mod">
          <ac:chgData name="charissa.varma@gmail.com" userId="S::urn:spo:guest#charissa.varma@gmail.com::" providerId="AD" clId="Web-{A85628EF-325E-1E9A-89DE-034219F79C30}" dt="2021-01-26T16:51:12.636" v="171" actId="20577"/>
          <ac:spMkLst>
            <pc:docMk/>
            <pc:sldMk cId="3875679554" sldId="2147374473"/>
            <ac:spMk id="17" creationId="{1CD73145-A9D3-459A-A17B-1DEB855330AC}"/>
          </ac:spMkLst>
        </pc:spChg>
        <pc:spChg chg="mod">
          <ac:chgData name="charissa.varma@gmail.com" userId="S::urn:spo:guest#charissa.varma@gmail.com::" providerId="AD" clId="Web-{A85628EF-325E-1E9A-89DE-034219F79C30}" dt="2021-01-26T16:50:42.244" v="167" actId="20577"/>
          <ac:spMkLst>
            <pc:docMk/>
            <pc:sldMk cId="3875679554" sldId="2147374473"/>
            <ac:spMk id="18" creationId="{D3A5F72B-BED4-4EF7-9140-3523E8BF5044}"/>
          </ac:spMkLst>
        </pc:spChg>
      </pc:sldChg>
      <pc:sldChg chg="modSp">
        <pc:chgData name="charissa.varma@gmail.com" userId="S::urn:spo:guest#charissa.varma@gmail.com::" providerId="AD" clId="Web-{A85628EF-325E-1E9A-89DE-034219F79C30}" dt="2021-01-26T16:52:27.341" v="177" actId="20577"/>
        <pc:sldMkLst>
          <pc:docMk/>
          <pc:sldMk cId="3170306163" sldId="2147374474"/>
        </pc:sldMkLst>
        <pc:spChg chg="mod">
          <ac:chgData name="charissa.varma@gmail.com" userId="S::urn:spo:guest#charissa.varma@gmail.com::" providerId="AD" clId="Web-{A85628EF-325E-1E9A-89DE-034219F79C30}" dt="2021-01-26T16:52:27.341" v="177" actId="20577"/>
          <ac:spMkLst>
            <pc:docMk/>
            <pc:sldMk cId="3170306163" sldId="2147374474"/>
            <ac:spMk id="10" creationId="{00000000-0000-0000-0000-000000000000}"/>
          </ac:spMkLst>
        </pc:spChg>
        <pc:spChg chg="mod">
          <ac:chgData name="charissa.varma@gmail.com" userId="S::urn:spo:guest#charissa.varma@gmail.com::" providerId="AD" clId="Web-{A85628EF-325E-1E9A-89DE-034219F79C30}" dt="2021-01-26T16:51:28.011" v="173" actId="20577"/>
          <ac:spMkLst>
            <pc:docMk/>
            <pc:sldMk cId="3170306163" sldId="2147374474"/>
            <ac:spMk id="15" creationId="{BD55400E-16C7-4631-BC99-017712C9B551}"/>
          </ac:spMkLst>
        </pc:spChg>
      </pc:sldChg>
      <pc:sldChg chg="addSp modSp">
        <pc:chgData name="charissa.varma@gmail.com" userId="S::urn:spo:guest#charissa.varma@gmail.com::" providerId="AD" clId="Web-{A85628EF-325E-1E9A-89DE-034219F79C30}" dt="2021-01-26T17:23:15.533" v="434" actId="20577"/>
        <pc:sldMkLst>
          <pc:docMk/>
          <pc:sldMk cId="1594598750" sldId="2147374475"/>
        </pc:sldMkLst>
        <pc:spChg chg="add mod">
          <ac:chgData name="charissa.varma@gmail.com" userId="S::urn:spo:guest#charissa.varma@gmail.com::" providerId="AD" clId="Web-{A85628EF-325E-1E9A-89DE-034219F79C30}" dt="2021-01-26T17:23:15.533" v="434" actId="20577"/>
          <ac:spMkLst>
            <pc:docMk/>
            <pc:sldMk cId="1594598750" sldId="2147374475"/>
            <ac:spMk id="3" creationId="{23319D3C-F123-49E5-AF93-0AC981126FD8}"/>
          </ac:spMkLst>
        </pc:spChg>
        <pc:spChg chg="mod">
          <ac:chgData name="charissa.varma@gmail.com" userId="S::urn:spo:guest#charissa.varma@gmail.com::" providerId="AD" clId="Web-{A85628EF-325E-1E9A-89DE-034219F79C30}" dt="2021-01-26T17:22:33.766" v="427" actId="20577"/>
          <ac:spMkLst>
            <pc:docMk/>
            <pc:sldMk cId="1594598750" sldId="2147374475"/>
            <ac:spMk id="17" creationId="{35242D0C-A365-4FC0-8563-D656E017FA60}"/>
          </ac:spMkLst>
        </pc:spChg>
        <pc:spChg chg="mod">
          <ac:chgData name="charissa.varma@gmail.com" userId="S::urn:spo:guest#charissa.varma@gmail.com::" providerId="AD" clId="Web-{A85628EF-325E-1E9A-89DE-034219F79C30}" dt="2021-01-26T17:18:37.619" v="405" actId="20577"/>
          <ac:spMkLst>
            <pc:docMk/>
            <pc:sldMk cId="1594598750" sldId="2147374475"/>
            <ac:spMk id="19" creationId="{C8962E62-30BC-4F75-A9F7-A3AE4C04C4FF}"/>
          </ac:spMkLst>
        </pc:spChg>
      </pc:sldChg>
      <pc:sldChg chg="modSp">
        <pc:chgData name="charissa.varma@gmail.com" userId="S::urn:spo:guest#charissa.varma@gmail.com::" providerId="AD" clId="Web-{A85628EF-325E-1E9A-89DE-034219F79C30}" dt="2021-01-26T17:14:54.894" v="367" actId="20577"/>
        <pc:sldMkLst>
          <pc:docMk/>
          <pc:sldMk cId="1838155592" sldId="2147374508"/>
        </pc:sldMkLst>
        <pc:spChg chg="mod">
          <ac:chgData name="charissa.varma@gmail.com" userId="S::urn:spo:guest#charissa.varma@gmail.com::" providerId="AD" clId="Web-{A85628EF-325E-1E9A-89DE-034219F79C30}" dt="2021-01-26T17:14:54.894" v="367" actId="20577"/>
          <ac:spMkLst>
            <pc:docMk/>
            <pc:sldMk cId="1838155592" sldId="2147374508"/>
            <ac:spMk id="2" creationId="{573465DD-D85E-4BAA-9835-780AC09F1E44}"/>
          </ac:spMkLst>
        </pc:spChg>
      </pc:sldChg>
      <pc:sldChg chg="modSp">
        <pc:chgData name="charissa.varma@gmail.com" userId="S::urn:spo:guest#charissa.varma@gmail.com::" providerId="AD" clId="Web-{A85628EF-325E-1E9A-89DE-034219F79C30}" dt="2021-01-26T17:17:10.132" v="384" actId="20577"/>
        <pc:sldMkLst>
          <pc:docMk/>
          <pc:sldMk cId="2063734542" sldId="2147374510"/>
        </pc:sldMkLst>
        <pc:spChg chg="mod">
          <ac:chgData name="charissa.varma@gmail.com" userId="S::urn:spo:guest#charissa.varma@gmail.com::" providerId="AD" clId="Web-{A85628EF-325E-1E9A-89DE-034219F79C30}" dt="2021-01-26T17:17:10.132" v="384" actId="20577"/>
          <ac:spMkLst>
            <pc:docMk/>
            <pc:sldMk cId="2063734542" sldId="2147374510"/>
            <ac:spMk id="5" creationId="{00000000-0000-0000-0000-000000000000}"/>
          </ac:spMkLst>
        </pc:spChg>
        <pc:spChg chg="mod">
          <ac:chgData name="charissa.varma@gmail.com" userId="S::urn:spo:guest#charissa.varma@gmail.com::" providerId="AD" clId="Web-{A85628EF-325E-1E9A-89DE-034219F79C30}" dt="2021-01-26T17:16:04.521" v="371" actId="20577"/>
          <ac:spMkLst>
            <pc:docMk/>
            <pc:sldMk cId="2063734542" sldId="2147374510"/>
            <ac:spMk id="7" creationId="{00000000-0000-0000-0000-000000000000}"/>
          </ac:spMkLst>
        </pc:spChg>
      </pc:sldChg>
      <pc:sldChg chg="addSp delSp modSp">
        <pc:chgData name="charissa.varma@gmail.com" userId="S::urn:spo:guest#charissa.varma@gmail.com::" providerId="AD" clId="Web-{A85628EF-325E-1E9A-89DE-034219F79C30}" dt="2021-01-26T17:05:49.004" v="296" actId="1076"/>
        <pc:sldMkLst>
          <pc:docMk/>
          <pc:sldMk cId="60550498" sldId="2147374539"/>
        </pc:sldMkLst>
        <pc:spChg chg="mod">
          <ac:chgData name="charissa.varma@gmail.com" userId="S::urn:spo:guest#charissa.varma@gmail.com::" providerId="AD" clId="Web-{A85628EF-325E-1E9A-89DE-034219F79C30}" dt="2021-01-26T17:05:49.004" v="296" actId="1076"/>
          <ac:spMkLst>
            <pc:docMk/>
            <pc:sldMk cId="60550498" sldId="2147374539"/>
            <ac:spMk id="2" creationId="{92DBE94D-9E31-46C5-BE6E-6C4D0A3C7D6D}"/>
          </ac:spMkLst>
        </pc:spChg>
        <pc:spChg chg="add del mod">
          <ac:chgData name="charissa.varma@gmail.com" userId="S::urn:spo:guest#charissa.varma@gmail.com::" providerId="AD" clId="Web-{A85628EF-325E-1E9A-89DE-034219F79C30}" dt="2021-01-26T17:05:37.457" v="295" actId="14100"/>
          <ac:spMkLst>
            <pc:docMk/>
            <pc:sldMk cId="60550498" sldId="2147374539"/>
            <ac:spMk id="8" creationId="{02E174F1-6376-4B04-87D2-BEEEAB13BAEE}"/>
          </ac:spMkLst>
        </pc:spChg>
        <pc:spChg chg="add del mod">
          <ac:chgData name="charissa.varma@gmail.com" userId="S::urn:spo:guest#charissa.varma@gmail.com::" providerId="AD" clId="Web-{A85628EF-325E-1E9A-89DE-034219F79C30}" dt="2021-01-26T17:05:05.190" v="291"/>
          <ac:spMkLst>
            <pc:docMk/>
            <pc:sldMk cId="60550498" sldId="2147374539"/>
            <ac:spMk id="11" creationId="{0E1ACFFD-AF20-497B-A3B2-B733A6C38A35}"/>
          </ac:spMkLst>
        </pc:spChg>
        <pc:picChg chg="mod">
          <ac:chgData name="charissa.varma@gmail.com" userId="S::urn:spo:guest#charissa.varma@gmail.com::" providerId="AD" clId="Web-{A85628EF-325E-1E9A-89DE-034219F79C30}" dt="2021-01-26T17:03:06.609" v="280" actId="1076"/>
          <ac:picMkLst>
            <pc:docMk/>
            <pc:sldMk cId="60550498" sldId="2147374539"/>
            <ac:picMk id="9" creationId="{F0E7C443-E1DE-488C-91E4-B52470CD660A}"/>
          </ac:picMkLst>
        </pc:picChg>
      </pc:sldChg>
      <pc:sldChg chg="modSp">
        <pc:chgData name="charissa.varma@gmail.com" userId="S::urn:spo:guest#charissa.varma@gmail.com::" providerId="AD" clId="Web-{A85628EF-325E-1E9A-89DE-034219F79C30}" dt="2021-01-26T17:09:42.917" v="344" actId="20577"/>
        <pc:sldMkLst>
          <pc:docMk/>
          <pc:sldMk cId="3950736575" sldId="2147374540"/>
        </pc:sldMkLst>
        <pc:spChg chg="mod">
          <ac:chgData name="charissa.varma@gmail.com" userId="S::urn:spo:guest#charissa.varma@gmail.com::" providerId="AD" clId="Web-{A85628EF-325E-1E9A-89DE-034219F79C30}" dt="2021-01-26T17:09:13.822" v="340" actId="20577"/>
          <ac:spMkLst>
            <pc:docMk/>
            <pc:sldMk cId="3950736575" sldId="2147374540"/>
            <ac:spMk id="2" creationId="{92DBE94D-9E31-46C5-BE6E-6C4D0A3C7D6D}"/>
          </ac:spMkLst>
        </pc:spChg>
        <pc:spChg chg="mod">
          <ac:chgData name="charissa.varma@gmail.com" userId="S::urn:spo:guest#charissa.varma@gmail.com::" providerId="AD" clId="Web-{A85628EF-325E-1E9A-89DE-034219F79C30}" dt="2021-01-26T17:09:42.917" v="344" actId="20577"/>
          <ac:spMkLst>
            <pc:docMk/>
            <pc:sldMk cId="3950736575" sldId="2147374540"/>
            <ac:spMk id="3" creationId="{71B5C919-4FDC-4154-8F98-ECDBFABCAF52}"/>
          </ac:spMkLst>
        </pc:spChg>
        <pc:spChg chg="mod">
          <ac:chgData name="charissa.varma@gmail.com" userId="S::urn:spo:guest#charissa.varma@gmail.com::" providerId="AD" clId="Web-{A85628EF-325E-1E9A-89DE-034219F79C30}" dt="2021-01-26T17:06:10.973" v="298" actId="20577"/>
          <ac:spMkLst>
            <pc:docMk/>
            <pc:sldMk cId="3950736575" sldId="2147374540"/>
            <ac:spMk id="8" creationId="{02E174F1-6376-4B04-87D2-BEEEAB13BAEE}"/>
          </ac:spMkLst>
        </pc:spChg>
      </pc:sldChg>
      <pc:sldChg chg="modSp">
        <pc:chgData name="charissa.varma@gmail.com" userId="S::urn:spo:guest#charissa.varma@gmail.com::" providerId="AD" clId="Web-{A85628EF-325E-1E9A-89DE-034219F79C30}" dt="2021-01-26T17:11:13.950" v="365" actId="20577"/>
        <pc:sldMkLst>
          <pc:docMk/>
          <pc:sldMk cId="2062862420" sldId="2147374541"/>
        </pc:sldMkLst>
        <pc:spChg chg="mod">
          <ac:chgData name="charissa.varma@gmail.com" userId="S::urn:spo:guest#charissa.varma@gmail.com::" providerId="AD" clId="Web-{A85628EF-325E-1E9A-89DE-034219F79C30}" dt="2021-01-26T17:11:13.950" v="365" actId="20577"/>
          <ac:spMkLst>
            <pc:docMk/>
            <pc:sldMk cId="2062862420" sldId="2147374541"/>
            <ac:spMk id="2" creationId="{92DBE94D-9E31-46C5-BE6E-6C4D0A3C7D6D}"/>
          </ac:spMkLst>
        </pc:spChg>
        <pc:spChg chg="mod">
          <ac:chgData name="charissa.varma@gmail.com" userId="S::urn:spo:guest#charissa.varma@gmail.com::" providerId="AD" clId="Web-{A85628EF-325E-1E9A-89DE-034219F79C30}" dt="2021-01-26T17:09:56.167" v="345" actId="20577"/>
          <ac:spMkLst>
            <pc:docMk/>
            <pc:sldMk cId="2062862420" sldId="2147374541"/>
            <ac:spMk id="8" creationId="{02E174F1-6376-4B04-87D2-BEEEAB13BAEE}"/>
          </ac:spMkLst>
        </pc:spChg>
      </pc:sldChg>
      <pc:sldChg chg="modSp">
        <pc:chgData name="charissa.varma@gmail.com" userId="S::urn:spo:guest#charissa.varma@gmail.com::" providerId="AD" clId="Web-{A85628EF-325E-1E9A-89DE-034219F79C30}" dt="2021-01-26T17:11:41.248" v="366" actId="20577"/>
        <pc:sldMkLst>
          <pc:docMk/>
          <pc:sldMk cId="4013737245" sldId="2147374634"/>
        </pc:sldMkLst>
        <pc:spChg chg="mod">
          <ac:chgData name="charissa.varma@gmail.com" userId="S::urn:spo:guest#charissa.varma@gmail.com::" providerId="AD" clId="Web-{A85628EF-325E-1E9A-89DE-034219F79C30}" dt="2021-01-26T17:11:41.248" v="366" actId="20577"/>
          <ac:spMkLst>
            <pc:docMk/>
            <pc:sldMk cId="4013737245" sldId="2147374634"/>
            <ac:spMk id="8" creationId="{00000000-0000-0000-0000-000000000000}"/>
          </ac:spMkLst>
        </pc:spChg>
      </pc:sldChg>
      <pc:sldChg chg="add del">
        <pc:chgData name="charissa.varma@gmail.com" userId="S::urn:spo:guest#charissa.varma@gmail.com::" providerId="AD" clId="Web-{A85628EF-325E-1E9A-89DE-034219F79C30}" dt="2021-01-26T16:16:03.389" v="2"/>
        <pc:sldMkLst>
          <pc:docMk/>
          <pc:sldMk cId="4185578937" sldId="2147374684"/>
        </pc:sldMkLst>
      </pc:sldChg>
      <pc:sldChg chg="add del ord replId">
        <pc:chgData name="charissa.varma@gmail.com" userId="S::urn:spo:guest#charissa.varma@gmail.com::" providerId="AD" clId="Web-{A85628EF-325E-1E9A-89DE-034219F79C30}" dt="2021-01-26T16:59:24.759" v="232"/>
        <pc:sldMkLst>
          <pc:docMk/>
          <pc:sldMk cId="2609061351" sldId="2147374816"/>
        </pc:sldMkLst>
      </pc:sldChg>
    </pc:docChg>
  </pc:docChgLst>
  <pc:docChgLst>
    <pc:chgData name="charissa.varma@gmail.com" userId="S::urn:spo:guest#charissa.varma@gmail.com::" providerId="AD" clId="Web-{D25E7904-3A9C-49F9-79F7-7A9372987216}"/>
    <pc:docChg chg="addSld delSld modSld sldOrd modSection">
      <pc:chgData name="charissa.varma@gmail.com" userId="S::urn:spo:guest#charissa.varma@gmail.com::" providerId="AD" clId="Web-{D25E7904-3A9C-49F9-79F7-7A9372987216}" dt="2021-01-26T20:08:06.684" v="672" actId="20577"/>
      <pc:docMkLst>
        <pc:docMk/>
      </pc:docMkLst>
      <pc:sldChg chg="modSp">
        <pc:chgData name="charissa.varma@gmail.com" userId="S::urn:spo:guest#charissa.varma@gmail.com::" providerId="AD" clId="Web-{D25E7904-3A9C-49F9-79F7-7A9372987216}" dt="2021-01-26T19:16:38.365" v="322" actId="20577"/>
        <pc:sldMkLst>
          <pc:docMk/>
          <pc:sldMk cId="4039763210" sldId="319"/>
        </pc:sldMkLst>
        <pc:spChg chg="mod">
          <ac:chgData name="charissa.varma@gmail.com" userId="S::urn:spo:guest#charissa.varma@gmail.com::" providerId="AD" clId="Web-{D25E7904-3A9C-49F9-79F7-7A9372987216}" dt="2021-01-26T19:16:14.411" v="318" actId="20577"/>
          <ac:spMkLst>
            <pc:docMk/>
            <pc:sldMk cId="4039763210" sldId="319"/>
            <ac:spMk id="7" creationId="{B96E152B-E822-43D0-978E-B020B198D1E3}"/>
          </ac:spMkLst>
        </pc:spChg>
        <pc:spChg chg="mod">
          <ac:chgData name="charissa.varma@gmail.com" userId="S::urn:spo:guest#charissa.varma@gmail.com::" providerId="AD" clId="Web-{D25E7904-3A9C-49F9-79F7-7A9372987216}" dt="2021-01-26T19:16:38.365" v="322" actId="20577"/>
          <ac:spMkLst>
            <pc:docMk/>
            <pc:sldMk cId="4039763210" sldId="319"/>
            <ac:spMk id="10" creationId="{4C83D370-247D-4CEE-90C4-9334341DB1D2}"/>
          </ac:spMkLst>
        </pc:spChg>
      </pc:sldChg>
      <pc:sldChg chg="modSp">
        <pc:chgData name="charissa.varma@gmail.com" userId="S::urn:spo:guest#charissa.varma@gmail.com::" providerId="AD" clId="Web-{D25E7904-3A9C-49F9-79F7-7A9372987216}" dt="2021-01-26T19:17:45.569" v="329" actId="20577"/>
        <pc:sldMkLst>
          <pc:docMk/>
          <pc:sldMk cId="121534553" sldId="320"/>
        </pc:sldMkLst>
        <pc:spChg chg="mod">
          <ac:chgData name="charissa.varma@gmail.com" userId="S::urn:spo:guest#charissa.varma@gmail.com::" providerId="AD" clId="Web-{D25E7904-3A9C-49F9-79F7-7A9372987216}" dt="2021-01-26T19:17:01.319" v="323" actId="20577"/>
          <ac:spMkLst>
            <pc:docMk/>
            <pc:sldMk cId="121534553" sldId="320"/>
            <ac:spMk id="7" creationId="{B96E152B-E822-43D0-978E-B020B198D1E3}"/>
          </ac:spMkLst>
        </pc:spChg>
        <pc:spChg chg="mod">
          <ac:chgData name="charissa.varma@gmail.com" userId="S::urn:spo:guest#charissa.varma@gmail.com::" providerId="AD" clId="Web-{D25E7904-3A9C-49F9-79F7-7A9372987216}" dt="2021-01-26T19:17:45.569" v="329" actId="20577"/>
          <ac:spMkLst>
            <pc:docMk/>
            <pc:sldMk cId="121534553" sldId="320"/>
            <ac:spMk id="10" creationId="{4C83D370-247D-4CEE-90C4-9334341DB1D2}"/>
          </ac:spMkLst>
        </pc:spChg>
      </pc:sldChg>
      <pc:sldChg chg="modSp">
        <pc:chgData name="charissa.varma@gmail.com" userId="S::urn:spo:guest#charissa.varma@gmail.com::" providerId="AD" clId="Web-{D25E7904-3A9C-49F9-79F7-7A9372987216}" dt="2021-01-26T19:18:04.789" v="332" actId="20577"/>
        <pc:sldMkLst>
          <pc:docMk/>
          <pc:sldMk cId="1812221814" sldId="321"/>
        </pc:sldMkLst>
        <pc:spChg chg="mod">
          <ac:chgData name="charissa.varma@gmail.com" userId="S::urn:spo:guest#charissa.varma@gmail.com::" providerId="AD" clId="Web-{D25E7904-3A9C-49F9-79F7-7A9372987216}" dt="2021-01-26T19:17:56.257" v="330" actId="20577"/>
          <ac:spMkLst>
            <pc:docMk/>
            <pc:sldMk cId="1812221814" sldId="321"/>
            <ac:spMk id="7" creationId="{B96E152B-E822-43D0-978E-B020B198D1E3}"/>
          </ac:spMkLst>
        </pc:spChg>
        <pc:spChg chg="mod">
          <ac:chgData name="charissa.varma@gmail.com" userId="S::urn:spo:guest#charissa.varma@gmail.com::" providerId="AD" clId="Web-{D25E7904-3A9C-49F9-79F7-7A9372987216}" dt="2021-01-26T19:18:04.789" v="332" actId="20577"/>
          <ac:spMkLst>
            <pc:docMk/>
            <pc:sldMk cId="1812221814" sldId="321"/>
            <ac:spMk id="10" creationId="{4C83D370-247D-4CEE-90C4-9334341DB1D2}"/>
          </ac:spMkLst>
        </pc:spChg>
      </pc:sldChg>
      <pc:sldChg chg="modSp">
        <pc:chgData name="charissa.varma@gmail.com" userId="S::urn:spo:guest#charissa.varma@gmail.com::" providerId="AD" clId="Web-{D25E7904-3A9C-49F9-79F7-7A9372987216}" dt="2021-01-26T19:18:17.008" v="336" actId="20577"/>
        <pc:sldMkLst>
          <pc:docMk/>
          <pc:sldMk cId="3378496444" sldId="322"/>
        </pc:sldMkLst>
        <pc:spChg chg="mod">
          <ac:chgData name="charissa.varma@gmail.com" userId="S::urn:spo:guest#charissa.varma@gmail.com::" providerId="AD" clId="Web-{D25E7904-3A9C-49F9-79F7-7A9372987216}" dt="2021-01-26T19:18:11.742" v="334" actId="20577"/>
          <ac:spMkLst>
            <pc:docMk/>
            <pc:sldMk cId="3378496444" sldId="322"/>
            <ac:spMk id="7" creationId="{B96E152B-E822-43D0-978E-B020B198D1E3}"/>
          </ac:spMkLst>
        </pc:spChg>
        <pc:spChg chg="mod">
          <ac:chgData name="charissa.varma@gmail.com" userId="S::urn:spo:guest#charissa.varma@gmail.com::" providerId="AD" clId="Web-{D25E7904-3A9C-49F9-79F7-7A9372987216}" dt="2021-01-26T19:18:17.008" v="336" actId="20577"/>
          <ac:spMkLst>
            <pc:docMk/>
            <pc:sldMk cId="3378496444" sldId="322"/>
            <ac:spMk id="10" creationId="{4C83D370-247D-4CEE-90C4-9334341DB1D2}"/>
          </ac:spMkLst>
        </pc:spChg>
      </pc:sldChg>
      <pc:sldChg chg="modSp">
        <pc:chgData name="charissa.varma@gmail.com" userId="S::urn:spo:guest#charissa.varma@gmail.com::" providerId="AD" clId="Web-{D25E7904-3A9C-49F9-79F7-7A9372987216}" dt="2021-01-26T19:18:31.789" v="339" actId="20577"/>
        <pc:sldMkLst>
          <pc:docMk/>
          <pc:sldMk cId="4132766634" sldId="323"/>
        </pc:sldMkLst>
        <pc:spChg chg="mod">
          <ac:chgData name="charissa.varma@gmail.com" userId="S::urn:spo:guest#charissa.varma@gmail.com::" providerId="AD" clId="Web-{D25E7904-3A9C-49F9-79F7-7A9372987216}" dt="2021-01-26T19:18:22.570" v="337" actId="20577"/>
          <ac:spMkLst>
            <pc:docMk/>
            <pc:sldMk cId="4132766634" sldId="323"/>
            <ac:spMk id="7" creationId="{B96E152B-E822-43D0-978E-B020B198D1E3}"/>
          </ac:spMkLst>
        </pc:spChg>
        <pc:spChg chg="mod">
          <ac:chgData name="charissa.varma@gmail.com" userId="S::urn:spo:guest#charissa.varma@gmail.com::" providerId="AD" clId="Web-{D25E7904-3A9C-49F9-79F7-7A9372987216}" dt="2021-01-26T19:18:31.789" v="339" actId="20577"/>
          <ac:spMkLst>
            <pc:docMk/>
            <pc:sldMk cId="4132766634" sldId="323"/>
            <ac:spMk id="10" creationId="{4C83D370-247D-4CEE-90C4-9334341DB1D2}"/>
          </ac:spMkLst>
        </pc:spChg>
      </pc:sldChg>
      <pc:sldChg chg="modSp">
        <pc:chgData name="charissa.varma@gmail.com" userId="S::urn:spo:guest#charissa.varma@gmail.com::" providerId="AD" clId="Web-{D25E7904-3A9C-49F9-79F7-7A9372987216}" dt="2021-01-26T19:18:44.633" v="343" actId="20577"/>
        <pc:sldMkLst>
          <pc:docMk/>
          <pc:sldMk cId="276709221" sldId="324"/>
        </pc:sldMkLst>
        <pc:spChg chg="mod">
          <ac:chgData name="charissa.varma@gmail.com" userId="S::urn:spo:guest#charissa.varma@gmail.com::" providerId="AD" clId="Web-{D25E7904-3A9C-49F9-79F7-7A9372987216}" dt="2021-01-26T19:18:35.477" v="340" actId="20577"/>
          <ac:spMkLst>
            <pc:docMk/>
            <pc:sldMk cId="276709221" sldId="324"/>
            <ac:spMk id="7" creationId="{B96E152B-E822-43D0-978E-B020B198D1E3}"/>
          </ac:spMkLst>
        </pc:spChg>
        <pc:spChg chg="mod">
          <ac:chgData name="charissa.varma@gmail.com" userId="S::urn:spo:guest#charissa.varma@gmail.com::" providerId="AD" clId="Web-{D25E7904-3A9C-49F9-79F7-7A9372987216}" dt="2021-01-26T19:18:44.633" v="343" actId="20577"/>
          <ac:spMkLst>
            <pc:docMk/>
            <pc:sldMk cId="276709221" sldId="324"/>
            <ac:spMk id="10" creationId="{4C83D370-247D-4CEE-90C4-9334341DB1D2}"/>
          </ac:spMkLst>
        </pc:spChg>
      </pc:sldChg>
      <pc:sldChg chg="delSp">
        <pc:chgData name="charissa.varma@gmail.com" userId="S::urn:spo:guest#charissa.varma@gmail.com::" providerId="AD" clId="Web-{D25E7904-3A9C-49F9-79F7-7A9372987216}" dt="2021-01-26T19:38:00.563" v="490"/>
        <pc:sldMkLst>
          <pc:docMk/>
          <pc:sldMk cId="3781189444" sldId="395"/>
        </pc:sldMkLst>
        <pc:spChg chg="del">
          <ac:chgData name="charissa.varma@gmail.com" userId="S::urn:spo:guest#charissa.varma@gmail.com::" providerId="AD" clId="Web-{D25E7904-3A9C-49F9-79F7-7A9372987216}" dt="2021-01-26T19:38:00.563" v="490"/>
          <ac:spMkLst>
            <pc:docMk/>
            <pc:sldMk cId="3781189444" sldId="395"/>
            <ac:spMk id="8" creationId="{00000000-0000-0000-0000-000000000000}"/>
          </ac:spMkLst>
        </pc:spChg>
      </pc:sldChg>
      <pc:sldChg chg="delSp modSp">
        <pc:chgData name="charissa.varma@gmail.com" userId="S::urn:spo:guest#charissa.varma@gmail.com::" providerId="AD" clId="Web-{D25E7904-3A9C-49F9-79F7-7A9372987216}" dt="2021-01-26T19:24:48.187" v="357" actId="20577"/>
        <pc:sldMkLst>
          <pc:docMk/>
          <pc:sldMk cId="1110765930" sldId="2147374186"/>
        </pc:sldMkLst>
        <pc:spChg chg="mod">
          <ac:chgData name="charissa.varma@gmail.com" userId="S::urn:spo:guest#charissa.varma@gmail.com::" providerId="AD" clId="Web-{D25E7904-3A9C-49F9-79F7-7A9372987216}" dt="2021-01-26T19:24:48.187" v="357" actId="20577"/>
          <ac:spMkLst>
            <pc:docMk/>
            <pc:sldMk cId="1110765930" sldId="2147374186"/>
            <ac:spMk id="4" creationId="{00000000-0000-0000-0000-000000000000}"/>
          </ac:spMkLst>
        </pc:spChg>
        <pc:spChg chg="del">
          <ac:chgData name="charissa.varma@gmail.com" userId="S::urn:spo:guest#charissa.varma@gmail.com::" providerId="AD" clId="Web-{D25E7904-3A9C-49F9-79F7-7A9372987216}" dt="2021-01-26T19:21:46.402" v="347"/>
          <ac:spMkLst>
            <pc:docMk/>
            <pc:sldMk cId="1110765930" sldId="2147374186"/>
            <ac:spMk id="6" creationId="{81BCA683-EC99-4D10-A3B0-62E0647791F5}"/>
          </ac:spMkLst>
        </pc:spChg>
      </pc:sldChg>
      <pc:sldChg chg="modSp">
        <pc:chgData name="charissa.varma@gmail.com" userId="S::urn:spo:guest#charissa.varma@gmail.com::" providerId="AD" clId="Web-{D25E7904-3A9C-49F9-79F7-7A9372987216}" dt="2021-01-26T19:28:55.646" v="368" actId="1076"/>
        <pc:sldMkLst>
          <pc:docMk/>
          <pc:sldMk cId="1676424173" sldId="2147374187"/>
        </pc:sldMkLst>
        <pc:spChg chg="mod">
          <ac:chgData name="charissa.varma@gmail.com" userId="S::urn:spo:guest#charissa.varma@gmail.com::" providerId="AD" clId="Web-{D25E7904-3A9C-49F9-79F7-7A9372987216}" dt="2021-01-26T19:28:55.646" v="368" actId="1076"/>
          <ac:spMkLst>
            <pc:docMk/>
            <pc:sldMk cId="1676424173" sldId="2147374187"/>
            <ac:spMk id="3" creationId="{BA860898-F4F1-43B9-ACB7-0346DB93DA3C}"/>
          </ac:spMkLst>
        </pc:spChg>
      </pc:sldChg>
      <pc:sldChg chg="delSp">
        <pc:chgData name="charissa.varma@gmail.com" userId="S::urn:spo:guest#charissa.varma@gmail.com::" providerId="AD" clId="Web-{D25E7904-3A9C-49F9-79F7-7A9372987216}" dt="2021-01-26T19:36:03.498" v="485"/>
        <pc:sldMkLst>
          <pc:docMk/>
          <pc:sldMk cId="3839620612" sldId="2147374248"/>
        </pc:sldMkLst>
        <pc:spChg chg="del">
          <ac:chgData name="charissa.varma@gmail.com" userId="S::urn:spo:guest#charissa.varma@gmail.com::" providerId="AD" clId="Web-{D25E7904-3A9C-49F9-79F7-7A9372987216}" dt="2021-01-26T19:36:03.498" v="485"/>
          <ac:spMkLst>
            <pc:docMk/>
            <pc:sldMk cId="3839620612" sldId="2147374248"/>
            <ac:spMk id="8" creationId="{0763AE83-0DDA-422C-9DCB-B8D3C5A4671F}"/>
          </ac:spMkLst>
        </pc:spChg>
      </pc:sldChg>
      <pc:sldChg chg="modSp">
        <pc:chgData name="charissa.varma@gmail.com" userId="S::urn:spo:guest#charissa.varma@gmail.com::" providerId="AD" clId="Web-{D25E7904-3A9C-49F9-79F7-7A9372987216}" dt="2021-01-26T19:21:21.183" v="346" actId="20577"/>
        <pc:sldMkLst>
          <pc:docMk/>
          <pc:sldMk cId="2821346435" sldId="2147374381"/>
        </pc:sldMkLst>
        <pc:spChg chg="mod">
          <ac:chgData name="charissa.varma@gmail.com" userId="S::urn:spo:guest#charissa.varma@gmail.com::" providerId="AD" clId="Web-{D25E7904-3A9C-49F9-79F7-7A9372987216}" dt="2021-01-26T19:21:21.183" v="346" actId="20577"/>
          <ac:spMkLst>
            <pc:docMk/>
            <pc:sldMk cId="2821346435" sldId="2147374381"/>
            <ac:spMk id="2" creationId="{573465DD-D85E-4BAA-9835-780AC09F1E44}"/>
          </ac:spMkLst>
        </pc:spChg>
      </pc:sldChg>
      <pc:sldChg chg="addSp modSp">
        <pc:chgData name="charissa.varma@gmail.com" userId="S::urn:spo:guest#charissa.varma@gmail.com::" providerId="AD" clId="Web-{D25E7904-3A9C-49F9-79F7-7A9372987216}" dt="2021-01-26T19:50:04.909" v="515" actId="1076"/>
        <pc:sldMkLst>
          <pc:docMk/>
          <pc:sldMk cId="2191163902" sldId="2147374382"/>
        </pc:sldMkLst>
        <pc:spChg chg="add mod">
          <ac:chgData name="charissa.varma@gmail.com" userId="S::urn:spo:guest#charissa.varma@gmail.com::" providerId="AD" clId="Web-{D25E7904-3A9C-49F9-79F7-7A9372987216}" dt="2021-01-26T19:49:40.955" v="514" actId="20577"/>
          <ac:spMkLst>
            <pc:docMk/>
            <pc:sldMk cId="2191163902" sldId="2147374382"/>
            <ac:spMk id="2" creationId="{FD122AAD-7032-4EA6-8237-1481F24F1B41}"/>
          </ac:spMkLst>
        </pc:spChg>
        <pc:spChg chg="mod">
          <ac:chgData name="charissa.varma@gmail.com" userId="S::urn:spo:guest#charissa.varma@gmail.com::" providerId="AD" clId="Web-{D25E7904-3A9C-49F9-79F7-7A9372987216}" dt="2021-01-26T19:49:13.252" v="508" actId="20577"/>
          <ac:spMkLst>
            <pc:docMk/>
            <pc:sldMk cId="2191163902" sldId="2147374382"/>
            <ac:spMk id="8" creationId="{D5A3D4E3-E2C0-4ABB-982A-3B3A148A3730}"/>
          </ac:spMkLst>
        </pc:spChg>
        <pc:spChg chg="mod">
          <ac:chgData name="charissa.varma@gmail.com" userId="S::urn:spo:guest#charissa.varma@gmail.com::" providerId="AD" clId="Web-{D25E7904-3A9C-49F9-79F7-7A9372987216}" dt="2021-01-26T19:50:04.909" v="515" actId="1076"/>
          <ac:spMkLst>
            <pc:docMk/>
            <pc:sldMk cId="2191163902" sldId="2147374382"/>
            <ac:spMk id="19" creationId="{00000000-0000-0000-0000-000000000000}"/>
          </ac:spMkLst>
        </pc:spChg>
      </pc:sldChg>
      <pc:sldChg chg="modSp">
        <pc:chgData name="charissa.varma@gmail.com" userId="S::urn:spo:guest#charissa.varma@gmail.com::" providerId="AD" clId="Web-{D25E7904-3A9C-49F9-79F7-7A9372987216}" dt="2021-01-26T19:54:47.415" v="545" actId="20577"/>
        <pc:sldMkLst>
          <pc:docMk/>
          <pc:sldMk cId="3102405608" sldId="2147374387"/>
        </pc:sldMkLst>
        <pc:spChg chg="mod">
          <ac:chgData name="charissa.varma@gmail.com" userId="S::urn:spo:guest#charissa.varma@gmail.com::" providerId="AD" clId="Web-{D25E7904-3A9C-49F9-79F7-7A9372987216}" dt="2021-01-26T19:54:47.415" v="545" actId="20577"/>
          <ac:spMkLst>
            <pc:docMk/>
            <pc:sldMk cId="3102405608" sldId="2147374387"/>
            <ac:spMk id="17" creationId="{35242D0C-A365-4FC0-8563-D656E017FA60}"/>
          </ac:spMkLst>
        </pc:spChg>
      </pc:sldChg>
      <pc:sldChg chg="modSp">
        <pc:chgData name="charissa.varma@gmail.com" userId="S::urn:spo:guest#charissa.varma@gmail.com::" providerId="AD" clId="Web-{D25E7904-3A9C-49F9-79F7-7A9372987216}" dt="2021-01-26T19:55:30.322" v="549" actId="20577"/>
        <pc:sldMkLst>
          <pc:docMk/>
          <pc:sldMk cId="480358031" sldId="2147374388"/>
        </pc:sldMkLst>
        <pc:spChg chg="mod">
          <ac:chgData name="charissa.varma@gmail.com" userId="S::urn:spo:guest#charissa.varma@gmail.com::" providerId="AD" clId="Web-{D25E7904-3A9C-49F9-79F7-7A9372987216}" dt="2021-01-26T19:55:30.322" v="549" actId="20577"/>
          <ac:spMkLst>
            <pc:docMk/>
            <pc:sldMk cId="480358031" sldId="2147374388"/>
            <ac:spMk id="16" creationId="{803D8927-8532-4E9C-A32B-94873735E472}"/>
          </ac:spMkLst>
        </pc:spChg>
      </pc:sldChg>
      <pc:sldChg chg="modSp">
        <pc:chgData name="charissa.varma@gmail.com" userId="S::urn:spo:guest#charissa.varma@gmail.com::" providerId="AD" clId="Web-{D25E7904-3A9C-49F9-79F7-7A9372987216}" dt="2021-01-26T19:53:59.711" v="540" actId="20577"/>
        <pc:sldMkLst>
          <pc:docMk/>
          <pc:sldMk cId="3002512864" sldId="2147374389"/>
        </pc:sldMkLst>
        <pc:spChg chg="mod">
          <ac:chgData name="charissa.varma@gmail.com" userId="S::urn:spo:guest#charissa.varma@gmail.com::" providerId="AD" clId="Web-{D25E7904-3A9C-49F9-79F7-7A9372987216}" dt="2021-01-26T19:53:59.711" v="540" actId="20577"/>
          <ac:spMkLst>
            <pc:docMk/>
            <pc:sldMk cId="3002512864" sldId="2147374389"/>
            <ac:spMk id="20" creationId="{781A9199-C3CE-4020-A6DD-CC45FDE64B03}"/>
          </ac:spMkLst>
        </pc:spChg>
        <pc:spChg chg="mod">
          <ac:chgData name="charissa.varma@gmail.com" userId="S::urn:spo:guest#charissa.varma@gmail.com::" providerId="AD" clId="Web-{D25E7904-3A9C-49F9-79F7-7A9372987216}" dt="2021-01-26T19:53:40.757" v="537" actId="20577"/>
          <ac:spMkLst>
            <pc:docMk/>
            <pc:sldMk cId="3002512864" sldId="2147374389"/>
            <ac:spMk id="21" creationId="{CF9A5636-DA25-4C6F-98EA-296874D7AF7F}"/>
          </ac:spMkLst>
        </pc:spChg>
      </pc:sldChg>
      <pc:sldChg chg="delSp">
        <pc:chgData name="charissa.varma@gmail.com" userId="S::urn:spo:guest#charissa.varma@gmail.com::" providerId="AD" clId="Web-{D25E7904-3A9C-49F9-79F7-7A9372987216}" dt="2021-01-26T19:55:59.666" v="550"/>
        <pc:sldMkLst>
          <pc:docMk/>
          <pc:sldMk cId="1716110148" sldId="2147374395"/>
        </pc:sldMkLst>
        <pc:spChg chg="del">
          <ac:chgData name="charissa.varma@gmail.com" userId="S::urn:spo:guest#charissa.varma@gmail.com::" providerId="AD" clId="Web-{D25E7904-3A9C-49F9-79F7-7A9372987216}" dt="2021-01-26T19:55:59.666" v="550"/>
          <ac:spMkLst>
            <pc:docMk/>
            <pc:sldMk cId="1716110148" sldId="2147374395"/>
            <ac:spMk id="8" creationId="{00000000-0000-0000-0000-000000000000}"/>
          </ac:spMkLst>
        </pc:spChg>
      </pc:sldChg>
      <pc:sldChg chg="addSp delSp modSp ord">
        <pc:chgData name="charissa.varma@gmail.com" userId="S::urn:spo:guest#charissa.varma@gmail.com::" providerId="AD" clId="Web-{D25E7904-3A9C-49F9-79F7-7A9372987216}" dt="2021-01-26T19:53:25.351" v="535"/>
        <pc:sldMkLst>
          <pc:docMk/>
          <pc:sldMk cId="4010708944" sldId="2147374415"/>
        </pc:sldMkLst>
        <pc:spChg chg="del">
          <ac:chgData name="charissa.varma@gmail.com" userId="S::urn:spo:guest#charissa.varma@gmail.com::" providerId="AD" clId="Web-{D25E7904-3A9C-49F9-79F7-7A9372987216}" dt="2021-01-26T19:53:20.054" v="534"/>
          <ac:spMkLst>
            <pc:docMk/>
            <pc:sldMk cId="4010708944" sldId="2147374415"/>
            <ac:spMk id="3" creationId="{26B74E65-2AFE-4FF7-8AE1-C42738921E26}"/>
          </ac:spMkLst>
        </pc:spChg>
        <pc:spChg chg="add del mod">
          <ac:chgData name="charissa.varma@gmail.com" userId="S::urn:spo:guest#charissa.varma@gmail.com::" providerId="AD" clId="Web-{D25E7904-3A9C-49F9-79F7-7A9372987216}" dt="2021-01-26T19:53:12.116" v="533"/>
          <ac:spMkLst>
            <pc:docMk/>
            <pc:sldMk cId="4010708944" sldId="2147374415"/>
            <ac:spMk id="5" creationId="{E8C8305C-CA82-450F-8112-7963B2593624}"/>
          </ac:spMkLst>
        </pc:spChg>
        <pc:spChg chg="add del mod">
          <ac:chgData name="charissa.varma@gmail.com" userId="S::urn:spo:guest#charissa.varma@gmail.com::" providerId="AD" clId="Web-{D25E7904-3A9C-49F9-79F7-7A9372987216}" dt="2021-01-26T19:53:12.116" v="533"/>
          <ac:spMkLst>
            <pc:docMk/>
            <pc:sldMk cId="4010708944" sldId="2147374415"/>
            <ac:spMk id="8" creationId="{3F3437F7-BE40-42CD-A1BC-3D741A79C622}"/>
          </ac:spMkLst>
        </pc:spChg>
      </pc:sldChg>
      <pc:sldChg chg="delCm">
        <pc:chgData name="charissa.varma@gmail.com" userId="S::urn:spo:guest#charissa.varma@gmail.com::" providerId="AD" clId="Web-{D25E7904-3A9C-49F9-79F7-7A9372987216}" dt="2021-01-26T19:57:49.188" v="561"/>
        <pc:sldMkLst>
          <pc:docMk/>
          <pc:sldMk cId="3995305778" sldId="2147374416"/>
        </pc:sldMkLst>
      </pc:sldChg>
      <pc:sldChg chg="modSp">
        <pc:chgData name="charissa.varma@gmail.com" userId="S::urn:spo:guest#charissa.varma@gmail.com::" providerId="AD" clId="Web-{D25E7904-3A9C-49F9-79F7-7A9372987216}" dt="2021-01-26T19:57:06.468" v="558" actId="20577"/>
        <pc:sldMkLst>
          <pc:docMk/>
          <pc:sldMk cId="1509926287" sldId="2147374423"/>
        </pc:sldMkLst>
        <pc:spChg chg="mod">
          <ac:chgData name="charissa.varma@gmail.com" userId="S::urn:spo:guest#charissa.varma@gmail.com::" providerId="AD" clId="Web-{D25E7904-3A9C-49F9-79F7-7A9372987216}" dt="2021-01-26T19:57:06.468" v="558" actId="20577"/>
          <ac:spMkLst>
            <pc:docMk/>
            <pc:sldMk cId="1509926287" sldId="2147374423"/>
            <ac:spMk id="10" creationId="{2FC67F07-B4E1-4A48-B8B3-CE02835AA2D1}"/>
          </ac:spMkLst>
        </pc:spChg>
      </pc:sldChg>
      <pc:sldChg chg="delCm">
        <pc:chgData name="charissa.varma@gmail.com" userId="S::urn:spo:guest#charissa.varma@gmail.com::" providerId="AD" clId="Web-{D25E7904-3A9C-49F9-79F7-7A9372987216}" dt="2021-01-26T19:58:07.250" v="562"/>
        <pc:sldMkLst>
          <pc:docMk/>
          <pc:sldMk cId="1631522539" sldId="2147374426"/>
        </pc:sldMkLst>
      </pc:sldChg>
      <pc:sldChg chg="ord">
        <pc:chgData name="charissa.varma@gmail.com" userId="S::urn:spo:guest#charissa.varma@gmail.com::" providerId="AD" clId="Web-{D25E7904-3A9C-49F9-79F7-7A9372987216}" dt="2021-01-26T19:48:12.797" v="506"/>
        <pc:sldMkLst>
          <pc:docMk/>
          <pc:sldMk cId="1051061977" sldId="2147374431"/>
        </pc:sldMkLst>
      </pc:sldChg>
      <pc:sldChg chg="delCm">
        <pc:chgData name="charissa.varma@gmail.com" userId="S::urn:spo:guest#charissa.varma@gmail.com::" providerId="AD" clId="Web-{D25E7904-3A9C-49F9-79F7-7A9372987216}" dt="2021-01-26T19:58:29.048" v="563"/>
        <pc:sldMkLst>
          <pc:docMk/>
          <pc:sldMk cId="648332533" sldId="2147374433"/>
        </pc:sldMkLst>
      </pc:sldChg>
      <pc:sldChg chg="delCm">
        <pc:chgData name="charissa.varma@gmail.com" userId="S::urn:spo:guest#charissa.varma@gmail.com::" providerId="AD" clId="Web-{D25E7904-3A9C-49F9-79F7-7A9372987216}" dt="2021-01-26T19:58:37.689" v="564"/>
        <pc:sldMkLst>
          <pc:docMk/>
          <pc:sldMk cId="708744926" sldId="2147374434"/>
        </pc:sldMkLst>
      </pc:sldChg>
      <pc:sldChg chg="delCm">
        <pc:chgData name="charissa.varma@gmail.com" userId="S::urn:spo:guest#charissa.varma@gmail.com::" providerId="AD" clId="Web-{D25E7904-3A9C-49F9-79F7-7A9372987216}" dt="2021-01-26T19:58:49.126" v="565"/>
        <pc:sldMkLst>
          <pc:docMk/>
          <pc:sldMk cId="3554799858" sldId="2147374436"/>
        </pc:sldMkLst>
      </pc:sldChg>
      <pc:sldChg chg="delCm">
        <pc:chgData name="charissa.varma@gmail.com" userId="S::urn:spo:guest#charissa.varma@gmail.com::" providerId="AD" clId="Web-{D25E7904-3A9C-49F9-79F7-7A9372987216}" dt="2021-01-26T19:59:15.596" v="567"/>
        <pc:sldMkLst>
          <pc:docMk/>
          <pc:sldMk cId="419576713" sldId="2147374449"/>
        </pc:sldMkLst>
      </pc:sldChg>
      <pc:sldChg chg="addSp modSp">
        <pc:chgData name="charissa.varma@gmail.com" userId="S::urn:spo:guest#charissa.varma@gmail.com::" providerId="AD" clId="Web-{D25E7904-3A9C-49F9-79F7-7A9372987216}" dt="2021-01-26T19:52:21.506" v="529" actId="20577"/>
        <pc:sldMkLst>
          <pc:docMk/>
          <pc:sldMk cId="1838746011" sldId="2147374453"/>
        </pc:sldMkLst>
        <pc:spChg chg="add mod">
          <ac:chgData name="charissa.varma@gmail.com" userId="S::urn:spo:guest#charissa.varma@gmail.com::" providerId="AD" clId="Web-{D25E7904-3A9C-49F9-79F7-7A9372987216}" dt="2021-01-26T19:52:21.506" v="529" actId="20577"/>
          <ac:spMkLst>
            <pc:docMk/>
            <pc:sldMk cId="1838746011" sldId="2147374453"/>
            <ac:spMk id="2" creationId="{4B5FDC9E-A172-4F67-972C-6F9DC9620898}"/>
          </ac:spMkLst>
        </pc:spChg>
        <pc:spChg chg="mod">
          <ac:chgData name="charissa.varma@gmail.com" userId="S::urn:spo:guest#charissa.varma@gmail.com::" providerId="AD" clId="Web-{D25E7904-3A9C-49F9-79F7-7A9372987216}" dt="2021-01-26T19:51:50.099" v="524" actId="20577"/>
          <ac:spMkLst>
            <pc:docMk/>
            <pc:sldMk cId="1838746011" sldId="2147374453"/>
            <ac:spMk id="10" creationId="{7104058D-0858-4898-8010-5809ADCC2DA2}"/>
          </ac:spMkLst>
        </pc:spChg>
      </pc:sldChg>
      <pc:sldChg chg="modSp">
        <pc:chgData name="charissa.varma@gmail.com" userId="S::urn:spo:guest#charissa.varma@gmail.com::" providerId="AD" clId="Web-{D25E7904-3A9C-49F9-79F7-7A9372987216}" dt="2021-01-26T19:00:24.595" v="229" actId="20577"/>
        <pc:sldMkLst>
          <pc:docMk/>
          <pc:sldMk cId="2912160203" sldId="2147374472"/>
        </pc:sldMkLst>
        <pc:spChg chg="mod">
          <ac:chgData name="charissa.varma@gmail.com" userId="S::urn:spo:guest#charissa.varma@gmail.com::" providerId="AD" clId="Web-{D25E7904-3A9C-49F9-79F7-7A9372987216}" dt="2021-01-26T19:00:24.595" v="229" actId="20577"/>
          <ac:spMkLst>
            <pc:docMk/>
            <pc:sldMk cId="2912160203" sldId="2147374472"/>
            <ac:spMk id="10" creationId="{00000000-0000-0000-0000-000000000000}"/>
          </ac:spMkLst>
        </pc:spChg>
      </pc:sldChg>
      <pc:sldChg chg="modSp">
        <pc:chgData name="charissa.varma@gmail.com" userId="S::urn:spo:guest#charissa.varma@gmail.com::" providerId="AD" clId="Web-{D25E7904-3A9C-49F9-79F7-7A9372987216}" dt="2021-01-26T19:01:04.737" v="233" actId="20577"/>
        <pc:sldMkLst>
          <pc:docMk/>
          <pc:sldMk cId="3170306163" sldId="2147374474"/>
        </pc:sldMkLst>
        <pc:spChg chg="mod">
          <ac:chgData name="charissa.varma@gmail.com" userId="S::urn:spo:guest#charissa.varma@gmail.com::" providerId="AD" clId="Web-{D25E7904-3A9C-49F9-79F7-7A9372987216}" dt="2021-01-26T19:01:04.737" v="233" actId="20577"/>
          <ac:spMkLst>
            <pc:docMk/>
            <pc:sldMk cId="3170306163" sldId="2147374474"/>
            <ac:spMk id="10" creationId="{00000000-0000-0000-0000-000000000000}"/>
          </ac:spMkLst>
        </pc:spChg>
      </pc:sldChg>
      <pc:sldChg chg="modSp">
        <pc:chgData name="charissa.varma@gmail.com" userId="S::urn:spo:guest#charissa.varma@gmail.com::" providerId="AD" clId="Web-{D25E7904-3A9C-49F9-79F7-7A9372987216}" dt="2021-01-26T19:50:40.160" v="517" actId="20577"/>
        <pc:sldMkLst>
          <pc:docMk/>
          <pc:sldMk cId="2988541878" sldId="2147374477"/>
        </pc:sldMkLst>
        <pc:spChg chg="mod">
          <ac:chgData name="charissa.varma@gmail.com" userId="S::urn:spo:guest#charissa.varma@gmail.com::" providerId="AD" clId="Web-{D25E7904-3A9C-49F9-79F7-7A9372987216}" dt="2021-01-26T19:50:40.160" v="517" actId="20577"/>
          <ac:spMkLst>
            <pc:docMk/>
            <pc:sldMk cId="2988541878" sldId="2147374477"/>
            <ac:spMk id="8" creationId="{D5A3D4E3-E2C0-4ABB-982A-3B3A148A3730}"/>
          </ac:spMkLst>
        </pc:spChg>
      </pc:sldChg>
      <pc:sldChg chg="del">
        <pc:chgData name="charissa.varma@gmail.com" userId="S::urn:spo:guest#charissa.varma@gmail.com::" providerId="AD" clId="Web-{D25E7904-3A9C-49F9-79F7-7A9372987216}" dt="2021-01-26T19:54:18.117" v="541"/>
        <pc:sldMkLst>
          <pc:docMk/>
          <pc:sldMk cId="1590445017" sldId="2147374478"/>
        </pc:sldMkLst>
      </pc:sldChg>
      <pc:sldChg chg="del">
        <pc:chgData name="charissa.varma@gmail.com" userId="S::urn:spo:guest#charissa.varma@gmail.com::" providerId="AD" clId="Web-{D25E7904-3A9C-49F9-79F7-7A9372987216}" dt="2021-01-26T19:55:05.806" v="546"/>
        <pc:sldMkLst>
          <pc:docMk/>
          <pc:sldMk cId="622595410" sldId="2147374479"/>
        </pc:sldMkLst>
      </pc:sldChg>
      <pc:sldChg chg="addCm">
        <pc:chgData name="charissa.varma@gmail.com" userId="S::urn:spo:guest#charissa.varma@gmail.com::" providerId="AD" clId="Web-{D25E7904-3A9C-49F9-79F7-7A9372987216}" dt="2021-01-26T19:20:42.995" v="344"/>
        <pc:sldMkLst>
          <pc:docMk/>
          <pc:sldMk cId="848998857" sldId="2147374481"/>
        </pc:sldMkLst>
      </pc:sldChg>
      <pc:sldChg chg="modSp">
        <pc:chgData name="charissa.varma@gmail.com" userId="S::urn:spo:guest#charissa.varma@gmail.com::" providerId="AD" clId="Web-{D25E7904-3A9C-49F9-79F7-7A9372987216}" dt="2021-01-26T20:06:14.854" v="659" actId="20577"/>
        <pc:sldMkLst>
          <pc:docMk/>
          <pc:sldMk cId="942293060" sldId="2147374485"/>
        </pc:sldMkLst>
        <pc:spChg chg="mod">
          <ac:chgData name="charissa.varma@gmail.com" userId="S::urn:spo:guest#charissa.varma@gmail.com::" providerId="AD" clId="Web-{D25E7904-3A9C-49F9-79F7-7A9372987216}" dt="2021-01-26T20:06:14.854" v="659" actId="20577"/>
          <ac:spMkLst>
            <pc:docMk/>
            <pc:sldMk cId="942293060" sldId="2147374485"/>
            <ac:spMk id="2" creationId="{546FD931-ADE0-4EEF-BACF-52232ADDF2D8}"/>
          </ac:spMkLst>
        </pc:spChg>
      </pc:sldChg>
      <pc:sldChg chg="modSp">
        <pc:chgData name="charissa.varma@gmail.com" userId="S::urn:spo:guest#charissa.varma@gmail.com::" providerId="AD" clId="Web-{D25E7904-3A9C-49F9-79F7-7A9372987216}" dt="2021-01-26T20:06:50.839" v="667" actId="20577"/>
        <pc:sldMkLst>
          <pc:docMk/>
          <pc:sldMk cId="2305712745" sldId="2147374486"/>
        </pc:sldMkLst>
        <pc:spChg chg="mod">
          <ac:chgData name="charissa.varma@gmail.com" userId="S::urn:spo:guest#charissa.varma@gmail.com::" providerId="AD" clId="Web-{D25E7904-3A9C-49F9-79F7-7A9372987216}" dt="2021-01-26T20:06:50.839" v="667" actId="20577"/>
          <ac:spMkLst>
            <pc:docMk/>
            <pc:sldMk cId="2305712745" sldId="2147374486"/>
            <ac:spMk id="3" creationId="{33289D54-E469-47B0-AD4A-32E8917DE5FB}"/>
          </ac:spMkLst>
        </pc:spChg>
        <pc:spChg chg="mod">
          <ac:chgData name="charissa.varma@gmail.com" userId="S::urn:spo:guest#charissa.varma@gmail.com::" providerId="AD" clId="Web-{D25E7904-3A9C-49F9-79F7-7A9372987216}" dt="2021-01-26T20:06:45.480" v="666" actId="20577"/>
          <ac:spMkLst>
            <pc:docMk/>
            <pc:sldMk cId="2305712745" sldId="2147374486"/>
            <ac:spMk id="8" creationId="{DA529741-EEDC-4D2C-A665-2D890EF519E3}"/>
          </ac:spMkLst>
        </pc:spChg>
      </pc:sldChg>
      <pc:sldChg chg="modSp">
        <pc:chgData name="charissa.varma@gmail.com" userId="S::urn:spo:guest#charissa.varma@gmail.com::" providerId="AD" clId="Web-{D25E7904-3A9C-49F9-79F7-7A9372987216}" dt="2021-01-26T18:48:10.143" v="194" actId="20577"/>
        <pc:sldMkLst>
          <pc:docMk/>
          <pc:sldMk cId="1838155592" sldId="2147374508"/>
        </pc:sldMkLst>
        <pc:spChg chg="mod">
          <ac:chgData name="charissa.varma@gmail.com" userId="S::urn:spo:guest#charissa.varma@gmail.com::" providerId="AD" clId="Web-{D25E7904-3A9C-49F9-79F7-7A9372987216}" dt="2021-01-26T18:48:10.143" v="194" actId="20577"/>
          <ac:spMkLst>
            <pc:docMk/>
            <pc:sldMk cId="1838155592" sldId="2147374508"/>
            <ac:spMk id="2" creationId="{573465DD-D85E-4BAA-9835-780AC09F1E44}"/>
          </ac:spMkLst>
        </pc:spChg>
      </pc:sldChg>
      <pc:sldChg chg="modSp ord">
        <pc:chgData name="charissa.varma@gmail.com" userId="S::urn:spo:guest#charissa.varma@gmail.com::" providerId="AD" clId="Web-{D25E7904-3A9C-49F9-79F7-7A9372987216}" dt="2021-01-26T18:57:45.779" v="221" actId="20577"/>
        <pc:sldMkLst>
          <pc:docMk/>
          <pc:sldMk cId="2063734542" sldId="2147374510"/>
        </pc:sldMkLst>
        <pc:spChg chg="mod">
          <ac:chgData name="charissa.varma@gmail.com" userId="S::urn:spo:guest#charissa.varma@gmail.com::" providerId="AD" clId="Web-{D25E7904-3A9C-49F9-79F7-7A9372987216}" dt="2021-01-26T18:53:18.118" v="211" actId="14100"/>
          <ac:spMkLst>
            <pc:docMk/>
            <pc:sldMk cId="2063734542" sldId="2147374510"/>
            <ac:spMk id="4" creationId="{00000000-0000-0000-0000-000000000000}"/>
          </ac:spMkLst>
        </pc:spChg>
        <pc:spChg chg="mod">
          <ac:chgData name="charissa.varma@gmail.com" userId="S::urn:spo:guest#charissa.varma@gmail.com::" providerId="AD" clId="Web-{D25E7904-3A9C-49F9-79F7-7A9372987216}" dt="2021-01-26T18:57:45.779" v="221" actId="20577"/>
          <ac:spMkLst>
            <pc:docMk/>
            <pc:sldMk cId="2063734542" sldId="2147374510"/>
            <ac:spMk id="5" creationId="{00000000-0000-0000-0000-000000000000}"/>
          </ac:spMkLst>
        </pc:spChg>
        <pc:spChg chg="mod">
          <ac:chgData name="charissa.varma@gmail.com" userId="S::urn:spo:guest#charissa.varma@gmail.com::" providerId="AD" clId="Web-{D25E7904-3A9C-49F9-79F7-7A9372987216}" dt="2021-01-26T18:48:54.565" v="199" actId="20577"/>
          <ac:spMkLst>
            <pc:docMk/>
            <pc:sldMk cId="2063734542" sldId="2147374510"/>
            <ac:spMk id="7" creationId="{00000000-0000-0000-0000-000000000000}"/>
          </ac:spMkLst>
        </pc:spChg>
      </pc:sldChg>
      <pc:sldChg chg="modSp addCm modCm">
        <pc:chgData name="charissa.varma@gmail.com" userId="S::urn:spo:guest#charissa.varma@gmail.com::" providerId="AD" clId="Web-{D25E7904-3A9C-49F9-79F7-7A9372987216}" dt="2021-01-26T19:03:02.286" v="246" actId="20577"/>
        <pc:sldMkLst>
          <pc:docMk/>
          <pc:sldMk cId="60550498" sldId="2147374539"/>
        </pc:sldMkLst>
        <pc:spChg chg="mod">
          <ac:chgData name="charissa.varma@gmail.com" userId="S::urn:spo:guest#charissa.varma@gmail.com::" providerId="AD" clId="Web-{D25E7904-3A9C-49F9-79F7-7A9372987216}" dt="2021-01-26T19:03:02.286" v="246" actId="20577"/>
          <ac:spMkLst>
            <pc:docMk/>
            <pc:sldMk cId="60550498" sldId="2147374539"/>
            <ac:spMk id="2" creationId="{92DBE94D-9E31-46C5-BE6E-6C4D0A3C7D6D}"/>
          </ac:spMkLst>
        </pc:spChg>
      </pc:sldChg>
      <pc:sldChg chg="modSp">
        <pc:chgData name="charissa.varma@gmail.com" userId="S::urn:spo:guest#charissa.varma@gmail.com::" providerId="AD" clId="Web-{D25E7904-3A9C-49F9-79F7-7A9372987216}" dt="2021-01-26T19:03:52.021" v="254" actId="20577"/>
        <pc:sldMkLst>
          <pc:docMk/>
          <pc:sldMk cId="3950736575" sldId="2147374540"/>
        </pc:sldMkLst>
        <pc:spChg chg="mod">
          <ac:chgData name="charissa.varma@gmail.com" userId="S::urn:spo:guest#charissa.varma@gmail.com::" providerId="AD" clId="Web-{D25E7904-3A9C-49F9-79F7-7A9372987216}" dt="2021-01-26T19:03:52.021" v="254" actId="20577"/>
          <ac:spMkLst>
            <pc:docMk/>
            <pc:sldMk cId="3950736575" sldId="2147374540"/>
            <ac:spMk id="2" creationId="{92DBE94D-9E31-46C5-BE6E-6C4D0A3C7D6D}"/>
          </ac:spMkLst>
        </pc:spChg>
      </pc:sldChg>
      <pc:sldChg chg="modSp">
        <pc:chgData name="charissa.varma@gmail.com" userId="S::urn:spo:guest#charissa.varma@gmail.com::" providerId="AD" clId="Web-{D25E7904-3A9C-49F9-79F7-7A9372987216}" dt="2021-01-26T19:05:00.038" v="257" actId="20577"/>
        <pc:sldMkLst>
          <pc:docMk/>
          <pc:sldMk cId="1221034976" sldId="2147374646"/>
        </pc:sldMkLst>
        <pc:spChg chg="mod">
          <ac:chgData name="charissa.varma@gmail.com" userId="S::urn:spo:guest#charissa.varma@gmail.com::" providerId="AD" clId="Web-{D25E7904-3A9C-49F9-79F7-7A9372987216}" dt="2021-01-26T19:04:53.241" v="255" actId="20577"/>
          <ac:spMkLst>
            <pc:docMk/>
            <pc:sldMk cId="1221034976" sldId="2147374646"/>
            <ac:spMk id="8" creationId="{B7DFCBF1-C99B-438B-AF7E-63F763F33F5D}"/>
          </ac:spMkLst>
        </pc:spChg>
        <pc:spChg chg="mod">
          <ac:chgData name="charissa.varma@gmail.com" userId="S::urn:spo:guest#charissa.varma@gmail.com::" providerId="AD" clId="Web-{D25E7904-3A9C-49F9-79F7-7A9372987216}" dt="2021-01-26T19:05:00.038" v="257" actId="20577"/>
          <ac:spMkLst>
            <pc:docMk/>
            <pc:sldMk cId="1221034976" sldId="2147374646"/>
            <ac:spMk id="9" creationId="{D0A42132-FDCE-471E-9AEF-4BCBF069F1F3}"/>
          </ac:spMkLst>
        </pc:spChg>
      </pc:sldChg>
      <pc:sldChg chg="delSp modSp">
        <pc:chgData name="charissa.varma@gmail.com" userId="S::urn:spo:guest#charissa.varma@gmail.com::" providerId="AD" clId="Web-{D25E7904-3A9C-49F9-79F7-7A9372987216}" dt="2021-01-26T19:07:55.136" v="266" actId="20577"/>
        <pc:sldMkLst>
          <pc:docMk/>
          <pc:sldMk cId="988713031" sldId="2147374647"/>
        </pc:sldMkLst>
        <pc:spChg chg="mod">
          <ac:chgData name="charissa.varma@gmail.com" userId="S::urn:spo:guest#charissa.varma@gmail.com::" providerId="AD" clId="Web-{D25E7904-3A9C-49F9-79F7-7A9372987216}" dt="2021-01-26T19:07:55.136" v="266" actId="20577"/>
          <ac:spMkLst>
            <pc:docMk/>
            <pc:sldMk cId="988713031" sldId="2147374647"/>
            <ac:spMk id="7" creationId="{9A3916FB-BE8C-4D6A-8BC9-746631CA217C}"/>
          </ac:spMkLst>
        </pc:spChg>
        <pc:spChg chg="del mod">
          <ac:chgData name="charissa.varma@gmail.com" userId="S::urn:spo:guest#charissa.varma@gmail.com::" providerId="AD" clId="Web-{D25E7904-3A9C-49F9-79F7-7A9372987216}" dt="2021-01-26T19:07:01.884" v="264"/>
          <ac:spMkLst>
            <pc:docMk/>
            <pc:sldMk cId="988713031" sldId="2147374647"/>
            <ac:spMk id="10" creationId="{4E83AFF5-394E-428D-BB23-761AF1D71011}"/>
          </ac:spMkLst>
        </pc:spChg>
      </pc:sldChg>
      <pc:sldChg chg="modSp">
        <pc:chgData name="charissa.varma@gmail.com" userId="S::urn:spo:guest#charissa.varma@gmail.com::" providerId="AD" clId="Web-{D25E7904-3A9C-49F9-79F7-7A9372987216}" dt="2021-01-26T19:08:12.870" v="269" actId="20577"/>
        <pc:sldMkLst>
          <pc:docMk/>
          <pc:sldMk cId="476433925" sldId="2147374648"/>
        </pc:sldMkLst>
        <pc:spChg chg="mod">
          <ac:chgData name="charissa.varma@gmail.com" userId="S::urn:spo:guest#charissa.varma@gmail.com::" providerId="AD" clId="Web-{D25E7904-3A9C-49F9-79F7-7A9372987216}" dt="2021-01-26T19:08:03.511" v="267" actId="20577"/>
          <ac:spMkLst>
            <pc:docMk/>
            <pc:sldMk cId="476433925" sldId="2147374648"/>
            <ac:spMk id="7" creationId="{CAC5F2F0-FCAB-4D6F-9FE1-6DC3603D0DA7}"/>
          </ac:spMkLst>
        </pc:spChg>
        <pc:spChg chg="mod">
          <ac:chgData name="charissa.varma@gmail.com" userId="S::urn:spo:guest#charissa.varma@gmail.com::" providerId="AD" clId="Web-{D25E7904-3A9C-49F9-79F7-7A9372987216}" dt="2021-01-26T19:08:12.870" v="269" actId="20577"/>
          <ac:spMkLst>
            <pc:docMk/>
            <pc:sldMk cId="476433925" sldId="2147374648"/>
            <ac:spMk id="10" creationId="{2FC67F07-B4E1-4A48-B8B3-CE02835AA2D1}"/>
          </ac:spMkLst>
        </pc:spChg>
      </pc:sldChg>
      <pc:sldChg chg="modSp">
        <pc:chgData name="charissa.varma@gmail.com" userId="S::urn:spo:guest#charissa.varma@gmail.com::" providerId="AD" clId="Web-{D25E7904-3A9C-49F9-79F7-7A9372987216}" dt="2021-01-26T19:08:39.511" v="272" actId="20577"/>
        <pc:sldMkLst>
          <pc:docMk/>
          <pc:sldMk cId="3498736001" sldId="2147374649"/>
        </pc:sldMkLst>
        <pc:spChg chg="mod">
          <ac:chgData name="charissa.varma@gmail.com" userId="S::urn:spo:guest#charissa.varma@gmail.com::" providerId="AD" clId="Web-{D25E7904-3A9C-49F9-79F7-7A9372987216}" dt="2021-01-26T19:08:29.417" v="270" actId="20577"/>
          <ac:spMkLst>
            <pc:docMk/>
            <pc:sldMk cId="3498736001" sldId="2147374649"/>
            <ac:spMk id="7" creationId="{C742CA7A-0E57-4A92-9ED9-2B42A12824BE}"/>
          </ac:spMkLst>
        </pc:spChg>
        <pc:spChg chg="mod">
          <ac:chgData name="charissa.varma@gmail.com" userId="S::urn:spo:guest#charissa.varma@gmail.com::" providerId="AD" clId="Web-{D25E7904-3A9C-49F9-79F7-7A9372987216}" dt="2021-01-26T19:08:39.511" v="272" actId="20577"/>
          <ac:spMkLst>
            <pc:docMk/>
            <pc:sldMk cId="3498736001" sldId="2147374649"/>
            <ac:spMk id="10" creationId="{873136B1-8217-4C0D-9AE6-A684A911F939}"/>
          </ac:spMkLst>
        </pc:spChg>
      </pc:sldChg>
      <pc:sldChg chg="modSp">
        <pc:chgData name="charissa.varma@gmail.com" userId="S::urn:spo:guest#charissa.varma@gmail.com::" providerId="AD" clId="Web-{D25E7904-3A9C-49F9-79F7-7A9372987216}" dt="2021-01-26T19:08:55.418" v="275" actId="20577"/>
        <pc:sldMkLst>
          <pc:docMk/>
          <pc:sldMk cId="2173588710" sldId="2147374650"/>
        </pc:sldMkLst>
        <pc:spChg chg="mod">
          <ac:chgData name="charissa.varma@gmail.com" userId="S::urn:spo:guest#charissa.varma@gmail.com::" providerId="AD" clId="Web-{D25E7904-3A9C-49F9-79F7-7A9372987216}" dt="2021-01-26T19:08:49.308" v="273" actId="20577"/>
          <ac:spMkLst>
            <pc:docMk/>
            <pc:sldMk cId="2173588710" sldId="2147374650"/>
            <ac:spMk id="7" creationId="{1524AC41-B67A-4F7C-B80F-CD5E0B622DA8}"/>
          </ac:spMkLst>
        </pc:spChg>
        <pc:spChg chg="mod">
          <ac:chgData name="charissa.varma@gmail.com" userId="S::urn:spo:guest#charissa.varma@gmail.com::" providerId="AD" clId="Web-{D25E7904-3A9C-49F9-79F7-7A9372987216}" dt="2021-01-26T19:08:55.418" v="275" actId="20577"/>
          <ac:spMkLst>
            <pc:docMk/>
            <pc:sldMk cId="2173588710" sldId="2147374650"/>
            <ac:spMk id="10" creationId="{1C1D0CD5-0571-444B-99C1-1E860545B6D8}"/>
          </ac:spMkLst>
        </pc:spChg>
      </pc:sldChg>
      <pc:sldChg chg="modSp">
        <pc:chgData name="charissa.varma@gmail.com" userId="S::urn:spo:guest#charissa.varma@gmail.com::" providerId="AD" clId="Web-{D25E7904-3A9C-49F9-79F7-7A9372987216}" dt="2021-01-26T19:09:10.465" v="279" actId="20577"/>
        <pc:sldMkLst>
          <pc:docMk/>
          <pc:sldMk cId="2569465619" sldId="2147374651"/>
        </pc:sldMkLst>
        <pc:spChg chg="mod">
          <ac:chgData name="charissa.varma@gmail.com" userId="S::urn:spo:guest#charissa.varma@gmail.com::" providerId="AD" clId="Web-{D25E7904-3A9C-49F9-79F7-7A9372987216}" dt="2021-01-26T19:09:02.653" v="276" actId="20577"/>
          <ac:spMkLst>
            <pc:docMk/>
            <pc:sldMk cId="2569465619" sldId="2147374651"/>
            <ac:spMk id="7" creationId="{6142A137-9A0A-4214-B86A-D0C7FCC23CBF}"/>
          </ac:spMkLst>
        </pc:spChg>
        <pc:spChg chg="mod">
          <ac:chgData name="charissa.varma@gmail.com" userId="S::urn:spo:guest#charissa.varma@gmail.com::" providerId="AD" clId="Web-{D25E7904-3A9C-49F9-79F7-7A9372987216}" dt="2021-01-26T19:09:10.465" v="279" actId="20577"/>
          <ac:spMkLst>
            <pc:docMk/>
            <pc:sldMk cId="2569465619" sldId="2147374651"/>
            <ac:spMk id="10" creationId="{C12D2EA3-0D59-485D-9F50-097F10D84A66}"/>
          </ac:spMkLst>
        </pc:spChg>
      </pc:sldChg>
      <pc:sldChg chg="modSp">
        <pc:chgData name="charissa.varma@gmail.com" userId="S::urn:spo:guest#charissa.varma@gmail.com::" providerId="AD" clId="Web-{D25E7904-3A9C-49F9-79F7-7A9372987216}" dt="2021-01-26T19:09:23.090" v="283" actId="20577"/>
        <pc:sldMkLst>
          <pc:docMk/>
          <pc:sldMk cId="4292197595" sldId="2147374652"/>
        </pc:sldMkLst>
        <pc:spChg chg="mod">
          <ac:chgData name="charissa.varma@gmail.com" userId="S::urn:spo:guest#charissa.varma@gmail.com::" providerId="AD" clId="Web-{D25E7904-3A9C-49F9-79F7-7A9372987216}" dt="2021-01-26T19:09:13.715" v="280" actId="20577"/>
          <ac:spMkLst>
            <pc:docMk/>
            <pc:sldMk cId="4292197595" sldId="2147374652"/>
            <ac:spMk id="7" creationId="{92A365D1-B166-43C2-ACA7-13FCEAACC8A6}"/>
          </ac:spMkLst>
        </pc:spChg>
        <pc:spChg chg="mod">
          <ac:chgData name="charissa.varma@gmail.com" userId="S::urn:spo:guest#charissa.varma@gmail.com::" providerId="AD" clId="Web-{D25E7904-3A9C-49F9-79F7-7A9372987216}" dt="2021-01-26T19:09:23.090" v="283" actId="20577"/>
          <ac:spMkLst>
            <pc:docMk/>
            <pc:sldMk cId="4292197595" sldId="2147374652"/>
            <ac:spMk id="10" creationId="{5D761001-3B96-44D3-9912-4244844C5D99}"/>
          </ac:spMkLst>
        </pc:spChg>
      </pc:sldChg>
      <pc:sldChg chg="modSp">
        <pc:chgData name="charissa.varma@gmail.com" userId="S::urn:spo:guest#charissa.varma@gmail.com::" providerId="AD" clId="Web-{D25E7904-3A9C-49F9-79F7-7A9372987216}" dt="2021-01-26T19:09:42.731" v="287" actId="20577"/>
        <pc:sldMkLst>
          <pc:docMk/>
          <pc:sldMk cId="733834856" sldId="2147374655"/>
        </pc:sldMkLst>
        <pc:spChg chg="mod">
          <ac:chgData name="charissa.varma@gmail.com" userId="S::urn:spo:guest#charissa.varma@gmail.com::" providerId="AD" clId="Web-{D25E7904-3A9C-49F9-79F7-7A9372987216}" dt="2021-01-26T19:09:31.747" v="284" actId="20577"/>
          <ac:spMkLst>
            <pc:docMk/>
            <pc:sldMk cId="733834856" sldId="2147374655"/>
            <ac:spMk id="7" creationId="{B72B5179-A7F8-4F25-ADCF-68E0235344D6}"/>
          </ac:spMkLst>
        </pc:spChg>
        <pc:spChg chg="mod">
          <ac:chgData name="charissa.varma@gmail.com" userId="S::urn:spo:guest#charissa.varma@gmail.com::" providerId="AD" clId="Web-{D25E7904-3A9C-49F9-79F7-7A9372987216}" dt="2021-01-26T19:09:42.731" v="287" actId="20577"/>
          <ac:spMkLst>
            <pc:docMk/>
            <pc:sldMk cId="733834856" sldId="2147374655"/>
            <ac:spMk id="10" creationId="{D772F11A-167A-4C85-975F-A3DA3D2E239A}"/>
          </ac:spMkLst>
        </pc:spChg>
      </pc:sldChg>
      <pc:sldChg chg="modSp">
        <pc:chgData name="charissa.varma@gmail.com" userId="S::urn:spo:guest#charissa.varma@gmail.com::" providerId="AD" clId="Web-{D25E7904-3A9C-49F9-79F7-7A9372987216}" dt="2021-01-26T19:10:03.169" v="291" actId="20577"/>
        <pc:sldMkLst>
          <pc:docMk/>
          <pc:sldMk cId="3744844612" sldId="2147374656"/>
        </pc:sldMkLst>
        <pc:spChg chg="mod">
          <ac:chgData name="charissa.varma@gmail.com" userId="S::urn:spo:guest#charissa.varma@gmail.com::" providerId="AD" clId="Web-{D25E7904-3A9C-49F9-79F7-7A9372987216}" dt="2021-01-26T19:09:50.466" v="288" actId="20577"/>
          <ac:spMkLst>
            <pc:docMk/>
            <pc:sldMk cId="3744844612" sldId="2147374656"/>
            <ac:spMk id="7" creationId="{45D49A87-D373-4BDC-878C-C975654851BF}"/>
          </ac:spMkLst>
        </pc:spChg>
        <pc:spChg chg="mod">
          <ac:chgData name="charissa.varma@gmail.com" userId="S::urn:spo:guest#charissa.varma@gmail.com::" providerId="AD" clId="Web-{D25E7904-3A9C-49F9-79F7-7A9372987216}" dt="2021-01-26T19:10:03.169" v="291" actId="20577"/>
          <ac:spMkLst>
            <pc:docMk/>
            <pc:sldMk cId="3744844612" sldId="2147374656"/>
            <ac:spMk id="10" creationId="{B12F1B9B-5899-4755-9DDE-A5AD7332B0DB}"/>
          </ac:spMkLst>
        </pc:spChg>
      </pc:sldChg>
      <pc:sldChg chg="modSp">
        <pc:chgData name="charissa.varma@gmail.com" userId="S::urn:spo:guest#charissa.varma@gmail.com::" providerId="AD" clId="Web-{D25E7904-3A9C-49F9-79F7-7A9372987216}" dt="2021-01-26T19:10:22.467" v="295" actId="20577"/>
        <pc:sldMkLst>
          <pc:docMk/>
          <pc:sldMk cId="3875592161" sldId="2147374657"/>
        </pc:sldMkLst>
        <pc:spChg chg="mod">
          <ac:chgData name="charissa.varma@gmail.com" userId="S::urn:spo:guest#charissa.varma@gmail.com::" providerId="AD" clId="Web-{D25E7904-3A9C-49F9-79F7-7A9372987216}" dt="2021-01-26T19:10:07.263" v="292" actId="20577"/>
          <ac:spMkLst>
            <pc:docMk/>
            <pc:sldMk cId="3875592161" sldId="2147374657"/>
            <ac:spMk id="7" creationId="{DAEF313D-F2AA-4638-9AA2-D75B4DA1AFD0}"/>
          </ac:spMkLst>
        </pc:spChg>
        <pc:spChg chg="mod">
          <ac:chgData name="charissa.varma@gmail.com" userId="S::urn:spo:guest#charissa.varma@gmail.com::" providerId="AD" clId="Web-{D25E7904-3A9C-49F9-79F7-7A9372987216}" dt="2021-01-26T19:10:22.467" v="295" actId="20577"/>
          <ac:spMkLst>
            <pc:docMk/>
            <pc:sldMk cId="3875592161" sldId="2147374657"/>
            <ac:spMk id="10" creationId="{5751C32D-733C-497A-92B9-8CF51762D5BD}"/>
          </ac:spMkLst>
        </pc:spChg>
      </pc:sldChg>
      <pc:sldChg chg="modSp">
        <pc:chgData name="charissa.varma@gmail.com" userId="S::urn:spo:guest#charissa.varma@gmail.com::" providerId="AD" clId="Web-{D25E7904-3A9C-49F9-79F7-7A9372987216}" dt="2021-01-26T19:10:44.420" v="299" actId="20577"/>
        <pc:sldMkLst>
          <pc:docMk/>
          <pc:sldMk cId="2890120420" sldId="2147374658"/>
        </pc:sldMkLst>
        <pc:spChg chg="mod">
          <ac:chgData name="charissa.varma@gmail.com" userId="S::urn:spo:guest#charissa.varma@gmail.com::" providerId="AD" clId="Web-{D25E7904-3A9C-49F9-79F7-7A9372987216}" dt="2021-01-26T19:10:31.654" v="296" actId="20577"/>
          <ac:spMkLst>
            <pc:docMk/>
            <pc:sldMk cId="2890120420" sldId="2147374658"/>
            <ac:spMk id="8" creationId="{B7DFCBF1-C99B-438B-AF7E-63F763F33F5D}"/>
          </ac:spMkLst>
        </pc:spChg>
        <pc:spChg chg="mod">
          <ac:chgData name="charissa.varma@gmail.com" userId="S::urn:spo:guest#charissa.varma@gmail.com::" providerId="AD" clId="Web-{D25E7904-3A9C-49F9-79F7-7A9372987216}" dt="2021-01-26T19:10:44.420" v="299" actId="20577"/>
          <ac:spMkLst>
            <pc:docMk/>
            <pc:sldMk cId="2890120420" sldId="2147374658"/>
            <ac:spMk id="9" creationId="{D0A42132-FDCE-471E-9AEF-4BCBF069F1F3}"/>
          </ac:spMkLst>
        </pc:spChg>
      </pc:sldChg>
      <pc:sldChg chg="modSp">
        <pc:chgData name="charissa.varma@gmail.com" userId="S::urn:spo:guest#charissa.varma@gmail.com::" providerId="AD" clId="Web-{D25E7904-3A9C-49F9-79F7-7A9372987216}" dt="2021-01-26T19:11:07.764" v="305" actId="20577"/>
        <pc:sldMkLst>
          <pc:docMk/>
          <pc:sldMk cId="8845981" sldId="2147374660"/>
        </pc:sldMkLst>
        <pc:spChg chg="mod">
          <ac:chgData name="charissa.varma@gmail.com" userId="S::urn:spo:guest#charissa.varma@gmail.com::" providerId="AD" clId="Web-{D25E7904-3A9C-49F9-79F7-7A9372987216}" dt="2021-01-26T19:11:01.749" v="303" actId="20577"/>
          <ac:spMkLst>
            <pc:docMk/>
            <pc:sldMk cId="8845981" sldId="2147374660"/>
            <ac:spMk id="7" creationId="{1536411D-715F-4DEF-BD2D-C6008E2F919F}"/>
          </ac:spMkLst>
        </pc:spChg>
        <pc:spChg chg="mod">
          <ac:chgData name="charissa.varma@gmail.com" userId="S::urn:spo:guest#charissa.varma@gmail.com::" providerId="AD" clId="Web-{D25E7904-3A9C-49F9-79F7-7A9372987216}" dt="2021-01-26T19:11:07.764" v="305" actId="20577"/>
          <ac:spMkLst>
            <pc:docMk/>
            <pc:sldMk cId="8845981" sldId="2147374660"/>
            <ac:spMk id="10" creationId="{93D00FC7-D94D-419A-9E61-C0D46EC35803}"/>
          </ac:spMkLst>
        </pc:spChg>
      </pc:sldChg>
      <pc:sldChg chg="modSp">
        <pc:chgData name="charissa.varma@gmail.com" userId="S::urn:spo:guest#charissa.varma@gmail.com::" providerId="AD" clId="Web-{D25E7904-3A9C-49F9-79F7-7A9372987216}" dt="2021-01-26T19:11:24.843" v="310" actId="20577"/>
        <pc:sldMkLst>
          <pc:docMk/>
          <pc:sldMk cId="953233098" sldId="2147374661"/>
        </pc:sldMkLst>
        <pc:spChg chg="mod">
          <ac:chgData name="charissa.varma@gmail.com" userId="S::urn:spo:guest#charissa.varma@gmail.com::" providerId="AD" clId="Web-{D25E7904-3A9C-49F9-79F7-7A9372987216}" dt="2021-01-26T19:11:17.312" v="307" actId="20577"/>
          <ac:spMkLst>
            <pc:docMk/>
            <pc:sldMk cId="953233098" sldId="2147374661"/>
            <ac:spMk id="7" creationId="{1EBDDD72-2DCB-4672-8567-04500F5D3E5D}"/>
          </ac:spMkLst>
        </pc:spChg>
        <pc:spChg chg="mod">
          <ac:chgData name="charissa.varma@gmail.com" userId="S::urn:spo:guest#charissa.varma@gmail.com::" providerId="AD" clId="Web-{D25E7904-3A9C-49F9-79F7-7A9372987216}" dt="2021-01-26T19:11:24.843" v="310" actId="20577"/>
          <ac:spMkLst>
            <pc:docMk/>
            <pc:sldMk cId="953233098" sldId="2147374661"/>
            <ac:spMk id="10" creationId="{705E246C-BA0E-4C30-9DAC-15ED13BF8858}"/>
          </ac:spMkLst>
        </pc:spChg>
      </pc:sldChg>
      <pc:sldChg chg="modSp">
        <pc:chgData name="charissa.varma@gmail.com" userId="S::urn:spo:guest#charissa.varma@gmail.com::" providerId="AD" clId="Web-{D25E7904-3A9C-49F9-79F7-7A9372987216}" dt="2021-01-26T19:11:34.702" v="313" actId="20577"/>
        <pc:sldMkLst>
          <pc:docMk/>
          <pc:sldMk cId="1133680862" sldId="2147374662"/>
        </pc:sldMkLst>
        <pc:spChg chg="mod">
          <ac:chgData name="charissa.varma@gmail.com" userId="S::urn:spo:guest#charissa.varma@gmail.com::" providerId="AD" clId="Web-{D25E7904-3A9C-49F9-79F7-7A9372987216}" dt="2021-01-26T19:11:28.827" v="311" actId="20577"/>
          <ac:spMkLst>
            <pc:docMk/>
            <pc:sldMk cId="1133680862" sldId="2147374662"/>
            <ac:spMk id="7" creationId="{B96E152B-E822-43D0-978E-B020B198D1E3}"/>
          </ac:spMkLst>
        </pc:spChg>
        <pc:spChg chg="mod">
          <ac:chgData name="charissa.varma@gmail.com" userId="S::urn:spo:guest#charissa.varma@gmail.com::" providerId="AD" clId="Web-{D25E7904-3A9C-49F9-79F7-7A9372987216}" dt="2021-01-26T19:11:34.702" v="313" actId="20577"/>
          <ac:spMkLst>
            <pc:docMk/>
            <pc:sldMk cId="1133680862" sldId="2147374662"/>
            <ac:spMk id="10" creationId="{4C83D370-247D-4CEE-90C4-9334341DB1D2}"/>
          </ac:spMkLst>
        </pc:spChg>
      </pc:sldChg>
      <pc:sldChg chg="modSp">
        <pc:chgData name="charissa.varma@gmail.com" userId="S::urn:spo:guest#charissa.varma@gmail.com::" providerId="AD" clId="Web-{D25E7904-3A9C-49F9-79F7-7A9372987216}" dt="2021-01-26T19:11:59.234" v="317" actId="20577"/>
        <pc:sldMkLst>
          <pc:docMk/>
          <pc:sldMk cId="1975965655" sldId="2147374663"/>
        </pc:sldMkLst>
        <pc:spChg chg="mod">
          <ac:chgData name="charissa.varma@gmail.com" userId="S::urn:spo:guest#charissa.varma@gmail.com::" providerId="AD" clId="Web-{D25E7904-3A9C-49F9-79F7-7A9372987216}" dt="2021-01-26T19:11:47.875" v="314" actId="20577"/>
          <ac:spMkLst>
            <pc:docMk/>
            <pc:sldMk cId="1975965655" sldId="2147374663"/>
            <ac:spMk id="7" creationId="{D3F56FF0-AA29-4D83-9189-079D72F349A2}"/>
          </ac:spMkLst>
        </pc:spChg>
        <pc:spChg chg="mod">
          <ac:chgData name="charissa.varma@gmail.com" userId="S::urn:spo:guest#charissa.varma@gmail.com::" providerId="AD" clId="Web-{D25E7904-3A9C-49F9-79F7-7A9372987216}" dt="2021-01-26T19:11:59.234" v="317" actId="20577"/>
          <ac:spMkLst>
            <pc:docMk/>
            <pc:sldMk cId="1975965655" sldId="2147374663"/>
            <ac:spMk id="10" creationId="{641B7E06-FF9C-471C-A966-4095D53BA006}"/>
          </ac:spMkLst>
        </pc:spChg>
      </pc:sldChg>
      <pc:sldChg chg="delCm">
        <pc:chgData name="charissa.varma@gmail.com" userId="S::urn:spo:guest#charissa.varma@gmail.com::" providerId="AD" clId="Web-{D25E7904-3A9C-49F9-79F7-7A9372987216}" dt="2021-01-26T19:59:03.267" v="566"/>
        <pc:sldMkLst>
          <pc:docMk/>
          <pc:sldMk cId="1579296075" sldId="2147374664"/>
        </pc:sldMkLst>
      </pc:sldChg>
      <pc:sldChg chg="modSp">
        <pc:chgData name="charissa.varma@gmail.com" userId="S::urn:spo:guest#charissa.varma@gmail.com::" providerId="AD" clId="Web-{D25E7904-3A9C-49F9-79F7-7A9372987216}" dt="2021-01-26T19:10:54.405" v="302" actId="20577"/>
        <pc:sldMkLst>
          <pc:docMk/>
          <pc:sldMk cId="404066131" sldId="2147374665"/>
        </pc:sldMkLst>
        <pc:spChg chg="mod">
          <ac:chgData name="charissa.varma@gmail.com" userId="S::urn:spo:guest#charissa.varma@gmail.com::" providerId="AD" clId="Web-{D25E7904-3A9C-49F9-79F7-7A9372987216}" dt="2021-01-26T19:10:51.780" v="300" actId="20577"/>
          <ac:spMkLst>
            <pc:docMk/>
            <pc:sldMk cId="404066131" sldId="2147374665"/>
            <ac:spMk id="8" creationId="{B7DFCBF1-C99B-438B-AF7E-63F763F33F5D}"/>
          </ac:spMkLst>
        </pc:spChg>
        <pc:spChg chg="mod">
          <ac:chgData name="charissa.varma@gmail.com" userId="S::urn:spo:guest#charissa.varma@gmail.com::" providerId="AD" clId="Web-{D25E7904-3A9C-49F9-79F7-7A9372987216}" dt="2021-01-26T19:10:54.405" v="302" actId="20577"/>
          <ac:spMkLst>
            <pc:docMk/>
            <pc:sldMk cId="404066131" sldId="2147374665"/>
            <ac:spMk id="9" creationId="{D0A42132-FDCE-471E-9AEF-4BCBF069F1F3}"/>
          </ac:spMkLst>
        </pc:spChg>
      </pc:sldChg>
      <pc:sldChg chg="ord">
        <pc:chgData name="charissa.varma@gmail.com" userId="S::urn:spo:guest#charissa.varma@gmail.com::" providerId="AD" clId="Web-{D25E7904-3A9C-49F9-79F7-7A9372987216}" dt="2021-01-26T19:47:06.405" v="505"/>
        <pc:sldMkLst>
          <pc:docMk/>
          <pc:sldMk cId="397046459" sldId="2147374668"/>
        </pc:sldMkLst>
      </pc:sldChg>
      <pc:sldChg chg="modSp">
        <pc:chgData name="charissa.varma@gmail.com" userId="S::urn:spo:guest#charissa.varma@gmail.com::" providerId="AD" clId="Web-{D25E7904-3A9C-49F9-79F7-7A9372987216}" dt="2021-01-26T20:00:19.800" v="572" actId="20577"/>
        <pc:sldMkLst>
          <pc:docMk/>
          <pc:sldMk cId="1189596280" sldId="2147374673"/>
        </pc:sldMkLst>
        <pc:spChg chg="mod">
          <ac:chgData name="charissa.varma@gmail.com" userId="S::urn:spo:guest#charissa.varma@gmail.com::" providerId="AD" clId="Web-{D25E7904-3A9C-49F9-79F7-7A9372987216}" dt="2021-01-26T20:00:19.800" v="572" actId="20577"/>
          <ac:spMkLst>
            <pc:docMk/>
            <pc:sldMk cId="1189596280" sldId="2147374673"/>
            <ac:spMk id="2" creationId="{573465DD-D85E-4BAA-9835-780AC09F1E44}"/>
          </ac:spMkLst>
        </pc:spChg>
      </pc:sldChg>
      <pc:sldChg chg="modSp">
        <pc:chgData name="charissa.varma@gmail.com" userId="S::urn:spo:guest#charissa.varma@gmail.com::" providerId="AD" clId="Web-{D25E7904-3A9C-49F9-79F7-7A9372987216}" dt="2021-01-26T19:51:17.567" v="522" actId="20577"/>
        <pc:sldMkLst>
          <pc:docMk/>
          <pc:sldMk cId="3093561410" sldId="2147374674"/>
        </pc:sldMkLst>
        <pc:spChg chg="mod">
          <ac:chgData name="charissa.varma@gmail.com" userId="S::urn:spo:guest#charissa.varma@gmail.com::" providerId="AD" clId="Web-{D25E7904-3A9C-49F9-79F7-7A9372987216}" dt="2021-01-26T19:51:17.567" v="522" actId="20577"/>
          <ac:spMkLst>
            <pc:docMk/>
            <pc:sldMk cId="3093561410" sldId="2147374674"/>
            <ac:spMk id="20" creationId="{16AB9DE8-BFBC-40E7-B025-81DBA939CAB0}"/>
          </ac:spMkLst>
        </pc:spChg>
        <pc:spChg chg="mod">
          <ac:chgData name="charissa.varma@gmail.com" userId="S::urn:spo:guest#charissa.varma@gmail.com::" providerId="AD" clId="Web-{D25E7904-3A9C-49F9-79F7-7A9372987216}" dt="2021-01-26T19:51:00.035" v="519" actId="20577"/>
          <ac:spMkLst>
            <pc:docMk/>
            <pc:sldMk cId="3093561410" sldId="2147374674"/>
            <ac:spMk id="21" creationId="{BE58F6A9-11C2-4260-9A6A-2035ECD955A4}"/>
          </ac:spMkLst>
        </pc:spChg>
      </pc:sldChg>
      <pc:sldChg chg="modSp">
        <pc:chgData name="charissa.varma@gmail.com" userId="S::urn:spo:guest#charissa.varma@gmail.com::" providerId="AD" clId="Web-{D25E7904-3A9C-49F9-79F7-7A9372987216}" dt="2021-01-26T19:28:20.504" v="367" actId="20577"/>
        <pc:sldMkLst>
          <pc:docMk/>
          <pc:sldMk cId="2220125469" sldId="2147374713"/>
        </pc:sldMkLst>
        <pc:spChg chg="mod">
          <ac:chgData name="charissa.varma@gmail.com" userId="S::urn:spo:guest#charissa.varma@gmail.com::" providerId="AD" clId="Web-{D25E7904-3A9C-49F9-79F7-7A9372987216}" dt="2021-01-26T19:28:20.504" v="367" actId="20577"/>
          <ac:spMkLst>
            <pc:docMk/>
            <pc:sldMk cId="2220125469" sldId="2147374713"/>
            <ac:spMk id="14" creationId="{2CD14EFB-846A-4591-A757-8E298A9767AB}"/>
          </ac:spMkLst>
        </pc:spChg>
      </pc:sldChg>
      <pc:sldChg chg="modSp">
        <pc:chgData name="charissa.varma@gmail.com" userId="S::urn:spo:guest#charissa.varma@gmail.com::" providerId="AD" clId="Web-{D25E7904-3A9C-49F9-79F7-7A9372987216}" dt="2021-01-26T19:35:43.326" v="484" actId="20577"/>
        <pc:sldMkLst>
          <pc:docMk/>
          <pc:sldMk cId="1310601466" sldId="2147374714"/>
        </pc:sldMkLst>
        <pc:spChg chg="mod">
          <ac:chgData name="charissa.varma@gmail.com" userId="S::urn:spo:guest#charissa.varma@gmail.com::" providerId="AD" clId="Web-{D25E7904-3A9C-49F9-79F7-7A9372987216}" dt="2021-01-26T19:35:43.326" v="484" actId="20577"/>
          <ac:spMkLst>
            <pc:docMk/>
            <pc:sldMk cId="1310601466" sldId="2147374714"/>
            <ac:spMk id="28" creationId="{3ADFDCA9-04B5-4D8F-94E2-3C14784BF67F}"/>
          </ac:spMkLst>
        </pc:spChg>
      </pc:sldChg>
      <pc:sldChg chg="modSp">
        <pc:chgData name="charissa.varma@gmail.com" userId="S::urn:spo:guest#charissa.varma@gmail.com::" providerId="AD" clId="Web-{D25E7904-3A9C-49F9-79F7-7A9372987216}" dt="2021-01-26T19:36:37.952" v="489" actId="20577"/>
        <pc:sldMkLst>
          <pc:docMk/>
          <pc:sldMk cId="3385781221" sldId="2147374715"/>
        </pc:sldMkLst>
        <pc:spChg chg="mod">
          <ac:chgData name="charissa.varma@gmail.com" userId="S::urn:spo:guest#charissa.varma@gmail.com::" providerId="AD" clId="Web-{D25E7904-3A9C-49F9-79F7-7A9372987216}" dt="2021-01-26T19:36:37.952" v="489" actId="20577"/>
          <ac:spMkLst>
            <pc:docMk/>
            <pc:sldMk cId="3385781221" sldId="2147374715"/>
            <ac:spMk id="2" creationId="{AADFC88B-CEE8-489F-8788-AA8C605ABBE1}"/>
          </ac:spMkLst>
        </pc:spChg>
      </pc:sldChg>
      <pc:sldChg chg="modSp">
        <pc:chgData name="charissa.varma@gmail.com" userId="S::urn:spo:guest#charissa.varma@gmail.com::" providerId="AD" clId="Web-{D25E7904-3A9C-49F9-79F7-7A9372987216}" dt="2021-01-26T18:28:50.463" v="11" actId="20577"/>
        <pc:sldMkLst>
          <pc:docMk/>
          <pc:sldMk cId="1819578219" sldId="2147374737"/>
        </pc:sldMkLst>
        <pc:spChg chg="mod">
          <ac:chgData name="charissa.varma@gmail.com" userId="S::urn:spo:guest#charissa.varma@gmail.com::" providerId="AD" clId="Web-{D25E7904-3A9C-49F9-79F7-7A9372987216}" dt="2021-01-26T18:27:41.321" v="1" actId="20577"/>
          <ac:spMkLst>
            <pc:docMk/>
            <pc:sldMk cId="1819578219" sldId="2147374737"/>
            <ac:spMk id="2" creationId="{DB08A2D8-7DBF-493F-BE7D-66B29EF83EE0}"/>
          </ac:spMkLst>
        </pc:spChg>
        <pc:spChg chg="mod">
          <ac:chgData name="charissa.varma@gmail.com" userId="S::urn:spo:guest#charissa.varma@gmail.com::" providerId="AD" clId="Web-{D25E7904-3A9C-49F9-79F7-7A9372987216}" dt="2021-01-26T18:28:50.463" v="11" actId="20577"/>
          <ac:spMkLst>
            <pc:docMk/>
            <pc:sldMk cId="1819578219" sldId="2147374737"/>
            <ac:spMk id="4" creationId="{46AC5CF4-4E64-455E-9C0D-36EECA9C084B}"/>
          </ac:spMkLst>
        </pc:spChg>
      </pc:sldChg>
      <pc:sldChg chg="modSp">
        <pc:chgData name="charissa.varma@gmail.com" userId="S::urn:spo:guest#charissa.varma@gmail.com::" providerId="AD" clId="Web-{D25E7904-3A9C-49F9-79F7-7A9372987216}" dt="2021-01-26T18:31:08.591" v="14" actId="20577"/>
        <pc:sldMkLst>
          <pc:docMk/>
          <pc:sldMk cId="125567285" sldId="2147374738"/>
        </pc:sldMkLst>
        <pc:spChg chg="mod">
          <ac:chgData name="charissa.varma@gmail.com" userId="S::urn:spo:guest#charissa.varma@gmail.com::" providerId="AD" clId="Web-{D25E7904-3A9C-49F9-79F7-7A9372987216}" dt="2021-01-26T18:31:08.591" v="14" actId="20577"/>
          <ac:spMkLst>
            <pc:docMk/>
            <pc:sldMk cId="125567285" sldId="2147374738"/>
            <ac:spMk id="5" creationId="{00000000-0000-0000-0000-000000000000}"/>
          </ac:spMkLst>
        </pc:spChg>
      </pc:sldChg>
      <pc:sldChg chg="modSp">
        <pc:chgData name="charissa.varma@gmail.com" userId="S::urn:spo:guest#charissa.varma@gmail.com::" providerId="AD" clId="Web-{D25E7904-3A9C-49F9-79F7-7A9372987216}" dt="2021-01-26T18:34:52.392" v="23" actId="20577"/>
        <pc:sldMkLst>
          <pc:docMk/>
          <pc:sldMk cId="4076029480" sldId="2147374744"/>
        </pc:sldMkLst>
        <pc:spChg chg="mod">
          <ac:chgData name="charissa.varma@gmail.com" userId="S::urn:spo:guest#charissa.varma@gmail.com::" providerId="AD" clId="Web-{D25E7904-3A9C-49F9-79F7-7A9372987216}" dt="2021-01-26T18:34:52.392" v="23" actId="20577"/>
          <ac:spMkLst>
            <pc:docMk/>
            <pc:sldMk cId="4076029480" sldId="2147374744"/>
            <ac:spMk id="5" creationId="{00000000-0000-0000-0000-000000000000}"/>
          </ac:spMkLst>
        </pc:spChg>
      </pc:sldChg>
      <pc:sldChg chg="modSp">
        <pc:chgData name="charissa.varma@gmail.com" userId="S::urn:spo:guest#charissa.varma@gmail.com::" providerId="AD" clId="Web-{D25E7904-3A9C-49F9-79F7-7A9372987216}" dt="2021-01-26T18:36:41.675" v="42" actId="1076"/>
        <pc:sldMkLst>
          <pc:docMk/>
          <pc:sldMk cId="2355328305" sldId="2147374745"/>
        </pc:sldMkLst>
        <pc:spChg chg="mod">
          <ac:chgData name="charissa.varma@gmail.com" userId="S::urn:spo:guest#charissa.varma@gmail.com::" providerId="AD" clId="Web-{D25E7904-3A9C-49F9-79F7-7A9372987216}" dt="2021-01-26T18:36:41.675" v="42" actId="1076"/>
          <ac:spMkLst>
            <pc:docMk/>
            <pc:sldMk cId="2355328305" sldId="2147374745"/>
            <ac:spMk id="24" creationId="{94667938-7FD1-4067-96A0-349EF8516422}"/>
          </ac:spMkLst>
        </pc:spChg>
      </pc:sldChg>
      <pc:sldChg chg="modSp">
        <pc:chgData name="charissa.varma@gmail.com" userId="S::urn:spo:guest#charissa.varma@gmail.com::" providerId="AD" clId="Web-{D25E7904-3A9C-49F9-79F7-7A9372987216}" dt="2021-01-26T18:41:33.603" v="157" actId="20577"/>
        <pc:sldMkLst>
          <pc:docMk/>
          <pc:sldMk cId="3392386510" sldId="2147374746"/>
        </pc:sldMkLst>
        <pc:spChg chg="mod">
          <ac:chgData name="charissa.varma@gmail.com" userId="S::urn:spo:guest#charissa.varma@gmail.com::" providerId="AD" clId="Web-{D25E7904-3A9C-49F9-79F7-7A9372987216}" dt="2021-01-26T18:41:33.603" v="157" actId="20577"/>
          <ac:spMkLst>
            <pc:docMk/>
            <pc:sldMk cId="3392386510" sldId="2147374746"/>
            <ac:spMk id="5" creationId="{00000000-0000-0000-0000-000000000000}"/>
          </ac:spMkLst>
        </pc:spChg>
        <pc:spChg chg="mod">
          <ac:chgData name="charissa.varma@gmail.com" userId="S::urn:spo:guest#charissa.varma@gmail.com::" providerId="AD" clId="Web-{D25E7904-3A9C-49F9-79F7-7A9372987216}" dt="2021-01-26T18:40:00.711" v="137" actId="1076"/>
          <ac:spMkLst>
            <pc:docMk/>
            <pc:sldMk cId="3392386510" sldId="2147374746"/>
            <ac:spMk id="10" creationId="{00000000-0000-0000-0000-000000000000}"/>
          </ac:spMkLst>
        </pc:spChg>
        <pc:picChg chg="mod">
          <ac:chgData name="charissa.varma@gmail.com" userId="S::urn:spo:guest#charissa.varma@gmail.com::" providerId="AD" clId="Web-{D25E7904-3A9C-49F9-79F7-7A9372987216}" dt="2021-01-26T18:39:50.476" v="136" actId="1076"/>
          <ac:picMkLst>
            <pc:docMk/>
            <pc:sldMk cId="3392386510" sldId="2147374746"/>
            <ac:picMk id="2" creationId="{00000000-0000-0000-0000-000000000000}"/>
          </ac:picMkLst>
        </pc:picChg>
      </pc:sldChg>
      <pc:sldChg chg="modSp">
        <pc:chgData name="charissa.varma@gmail.com" userId="S::urn:spo:guest#charissa.varma@gmail.com::" providerId="AD" clId="Web-{D25E7904-3A9C-49F9-79F7-7A9372987216}" dt="2021-01-26T18:41:27.384" v="153" actId="20577"/>
        <pc:sldMkLst>
          <pc:docMk/>
          <pc:sldMk cId="516284686" sldId="2147374747"/>
        </pc:sldMkLst>
        <pc:spChg chg="mod">
          <ac:chgData name="charissa.varma@gmail.com" userId="S::urn:spo:guest#charissa.varma@gmail.com::" providerId="AD" clId="Web-{D25E7904-3A9C-49F9-79F7-7A9372987216}" dt="2021-01-26T18:41:27.384" v="153" actId="20577"/>
          <ac:spMkLst>
            <pc:docMk/>
            <pc:sldMk cId="516284686" sldId="2147374747"/>
            <ac:spMk id="5" creationId="{00000000-0000-0000-0000-000000000000}"/>
          </ac:spMkLst>
        </pc:spChg>
      </pc:sldChg>
      <pc:sldChg chg="modSp">
        <pc:chgData name="charissa.varma@gmail.com" userId="S::urn:spo:guest#charissa.varma@gmail.com::" providerId="AD" clId="Web-{D25E7904-3A9C-49F9-79F7-7A9372987216}" dt="2021-01-26T18:43:51.669" v="170" actId="20577"/>
        <pc:sldMkLst>
          <pc:docMk/>
          <pc:sldMk cId="3968685017" sldId="2147374750"/>
        </pc:sldMkLst>
        <pc:spChg chg="mod">
          <ac:chgData name="charissa.varma@gmail.com" userId="S::urn:spo:guest#charissa.varma@gmail.com::" providerId="AD" clId="Web-{D25E7904-3A9C-49F9-79F7-7A9372987216}" dt="2021-01-26T18:42:49.464" v="166" actId="20577"/>
          <ac:spMkLst>
            <pc:docMk/>
            <pc:sldMk cId="3968685017" sldId="2147374750"/>
            <ac:spMk id="4" creationId="{00000000-0000-0000-0000-000000000000}"/>
          </ac:spMkLst>
        </pc:spChg>
        <pc:spChg chg="mod">
          <ac:chgData name="charissa.varma@gmail.com" userId="S::urn:spo:guest#charissa.varma@gmail.com::" providerId="AD" clId="Web-{D25E7904-3A9C-49F9-79F7-7A9372987216}" dt="2021-01-26T18:43:51.669" v="170" actId="20577"/>
          <ac:spMkLst>
            <pc:docMk/>
            <pc:sldMk cId="3968685017" sldId="2147374750"/>
            <ac:spMk id="5" creationId="{00000000-0000-0000-0000-000000000000}"/>
          </ac:spMkLst>
        </pc:spChg>
      </pc:sldChg>
      <pc:sldChg chg="modSp">
        <pc:chgData name="charissa.varma@gmail.com" userId="S::urn:spo:guest#charissa.varma@gmail.com::" providerId="AD" clId="Web-{D25E7904-3A9C-49F9-79F7-7A9372987216}" dt="2021-01-26T18:45:46.140" v="180" actId="20577"/>
        <pc:sldMkLst>
          <pc:docMk/>
          <pc:sldMk cId="3182567654" sldId="2147374753"/>
        </pc:sldMkLst>
        <pc:spChg chg="mod">
          <ac:chgData name="charissa.varma@gmail.com" userId="S::urn:spo:guest#charissa.varma@gmail.com::" providerId="AD" clId="Web-{D25E7904-3A9C-49F9-79F7-7A9372987216}" dt="2021-01-26T18:45:46.140" v="180" actId="20577"/>
          <ac:spMkLst>
            <pc:docMk/>
            <pc:sldMk cId="3182567654" sldId="2147374753"/>
            <ac:spMk id="5" creationId="{00000000-0000-0000-0000-000000000000}"/>
          </ac:spMkLst>
        </pc:spChg>
      </pc:sldChg>
      <pc:sldChg chg="modSp">
        <pc:chgData name="charissa.varma@gmail.com" userId="S::urn:spo:guest#charissa.varma@gmail.com::" providerId="AD" clId="Web-{D25E7904-3A9C-49F9-79F7-7A9372987216}" dt="2021-01-26T18:47:25.860" v="191" actId="20577"/>
        <pc:sldMkLst>
          <pc:docMk/>
          <pc:sldMk cId="3338794542" sldId="2147374761"/>
        </pc:sldMkLst>
        <pc:spChg chg="mod">
          <ac:chgData name="charissa.varma@gmail.com" userId="S::urn:spo:guest#charissa.varma@gmail.com::" providerId="AD" clId="Web-{D25E7904-3A9C-49F9-79F7-7A9372987216}" dt="2021-01-26T18:47:25.860" v="191" actId="20577"/>
          <ac:spMkLst>
            <pc:docMk/>
            <pc:sldMk cId="3338794542" sldId="2147374761"/>
            <ac:spMk id="8" creationId="{D44D3FE2-DB3F-4A9A-AB29-F113FFB294F9}"/>
          </ac:spMkLst>
        </pc:spChg>
      </pc:sldChg>
      <pc:sldChg chg="modSp del">
        <pc:chgData name="charissa.varma@gmail.com" userId="S::urn:spo:guest#charissa.varma@gmail.com::" providerId="AD" clId="Web-{D25E7904-3A9C-49F9-79F7-7A9372987216}" dt="2021-01-26T18:53:27.852" v="212"/>
        <pc:sldMkLst>
          <pc:docMk/>
          <pc:sldMk cId="2032279271" sldId="2147374770"/>
        </pc:sldMkLst>
        <pc:spChg chg="mod">
          <ac:chgData name="charissa.varma@gmail.com" userId="S::urn:spo:guest#charissa.varma@gmail.com::" providerId="AD" clId="Web-{D25E7904-3A9C-49F9-79F7-7A9372987216}" dt="2021-01-26T18:50:56.896" v="204" actId="20577"/>
          <ac:spMkLst>
            <pc:docMk/>
            <pc:sldMk cId="2032279271" sldId="2147374770"/>
            <ac:spMk id="7" creationId="{00000000-0000-0000-0000-000000000000}"/>
          </ac:spMkLst>
        </pc:spChg>
      </pc:sldChg>
      <pc:sldChg chg="modSp">
        <pc:chgData name="charissa.varma@gmail.com" userId="S::urn:spo:guest#charissa.varma@gmail.com::" providerId="AD" clId="Web-{D25E7904-3A9C-49F9-79F7-7A9372987216}" dt="2021-01-26T19:39:08.471" v="502" actId="20577"/>
        <pc:sldMkLst>
          <pc:docMk/>
          <pc:sldMk cId="3339801952" sldId="2147374798"/>
        </pc:sldMkLst>
        <pc:spChg chg="mod">
          <ac:chgData name="charissa.varma@gmail.com" userId="S::urn:spo:guest#charissa.varma@gmail.com::" providerId="AD" clId="Web-{D25E7904-3A9C-49F9-79F7-7A9372987216}" dt="2021-01-26T19:39:08.471" v="502" actId="20577"/>
          <ac:spMkLst>
            <pc:docMk/>
            <pc:sldMk cId="3339801952" sldId="2147374798"/>
            <ac:spMk id="3" creationId="{DCEFDC9C-9F53-4B71-ABFA-5FF04F7CB566}"/>
          </ac:spMkLst>
        </pc:spChg>
      </pc:sldChg>
      <pc:sldChg chg="modSp">
        <pc:chgData name="charissa.varma@gmail.com" userId="S::urn:spo:guest#charissa.varma@gmail.com::" providerId="AD" clId="Web-{D25E7904-3A9C-49F9-79F7-7A9372987216}" dt="2021-01-26T19:34:37.621" v="480" actId="20577"/>
        <pc:sldMkLst>
          <pc:docMk/>
          <pc:sldMk cId="2785408051" sldId="2147374800"/>
        </pc:sldMkLst>
        <pc:spChg chg="mod">
          <ac:chgData name="charissa.varma@gmail.com" userId="S::urn:spo:guest#charissa.varma@gmail.com::" providerId="AD" clId="Web-{D25E7904-3A9C-49F9-79F7-7A9372987216}" dt="2021-01-26T19:34:37.621" v="480" actId="20577"/>
          <ac:spMkLst>
            <pc:docMk/>
            <pc:sldMk cId="2785408051" sldId="2147374800"/>
            <ac:spMk id="3" creationId="{734C77B7-7E54-4B74-98DE-14F06A7DAAE8}"/>
          </ac:spMkLst>
        </pc:spChg>
      </pc:sldChg>
      <pc:sldChg chg="delSp modSp">
        <pc:chgData name="charissa.varma@gmail.com" userId="S::urn:spo:guest#charissa.varma@gmail.com::" providerId="AD" clId="Web-{D25E7904-3A9C-49F9-79F7-7A9372987216}" dt="2021-01-26T19:26:05.142" v="362"/>
        <pc:sldMkLst>
          <pc:docMk/>
          <pc:sldMk cId="3385864352" sldId="2147374803"/>
        </pc:sldMkLst>
        <pc:spChg chg="mod">
          <ac:chgData name="charissa.varma@gmail.com" userId="S::urn:spo:guest#charissa.varma@gmail.com::" providerId="AD" clId="Web-{D25E7904-3A9C-49F9-79F7-7A9372987216}" dt="2021-01-26T19:25:56.079" v="361" actId="20577"/>
          <ac:spMkLst>
            <pc:docMk/>
            <pc:sldMk cId="3385864352" sldId="2147374803"/>
            <ac:spMk id="4" creationId="{00000000-0000-0000-0000-000000000000}"/>
          </ac:spMkLst>
        </pc:spChg>
        <pc:spChg chg="del">
          <ac:chgData name="charissa.varma@gmail.com" userId="S::urn:spo:guest#charissa.varma@gmail.com::" providerId="AD" clId="Web-{D25E7904-3A9C-49F9-79F7-7A9372987216}" dt="2021-01-26T19:26:05.142" v="362"/>
          <ac:spMkLst>
            <pc:docMk/>
            <pc:sldMk cId="3385864352" sldId="2147374803"/>
            <ac:spMk id="6" creationId="{81BCA683-EC99-4D10-A3B0-62E0647791F5}"/>
          </ac:spMkLst>
        </pc:spChg>
      </pc:sldChg>
      <pc:sldChg chg="delSp modSp">
        <pc:chgData name="charissa.varma@gmail.com" userId="S::urn:spo:guest#charissa.varma@gmail.com::" providerId="AD" clId="Web-{D25E7904-3A9C-49F9-79F7-7A9372987216}" dt="2021-01-26T19:27:22.050" v="365"/>
        <pc:sldMkLst>
          <pc:docMk/>
          <pc:sldMk cId="2955423297" sldId="2147374804"/>
        </pc:sldMkLst>
        <pc:spChg chg="mod">
          <ac:chgData name="charissa.varma@gmail.com" userId="S::urn:spo:guest#charissa.varma@gmail.com::" providerId="AD" clId="Web-{D25E7904-3A9C-49F9-79F7-7A9372987216}" dt="2021-01-26T19:27:07.065" v="364" actId="20577"/>
          <ac:spMkLst>
            <pc:docMk/>
            <pc:sldMk cId="2955423297" sldId="2147374804"/>
            <ac:spMk id="4" creationId="{00000000-0000-0000-0000-000000000000}"/>
          </ac:spMkLst>
        </pc:spChg>
        <pc:spChg chg="del">
          <ac:chgData name="charissa.varma@gmail.com" userId="S::urn:spo:guest#charissa.varma@gmail.com::" providerId="AD" clId="Web-{D25E7904-3A9C-49F9-79F7-7A9372987216}" dt="2021-01-26T19:27:22.050" v="365"/>
          <ac:spMkLst>
            <pc:docMk/>
            <pc:sldMk cId="2955423297" sldId="2147374804"/>
            <ac:spMk id="6" creationId="{81BCA683-EC99-4D10-A3B0-62E0647791F5}"/>
          </ac:spMkLst>
        </pc:spChg>
      </pc:sldChg>
      <pc:sldChg chg="modSp">
        <pc:chgData name="charissa.varma@gmail.com" userId="S::urn:spo:guest#charissa.varma@gmail.com::" providerId="AD" clId="Web-{D25E7904-3A9C-49F9-79F7-7A9372987216}" dt="2021-01-26T20:08:06.684" v="672" actId="20577"/>
        <pc:sldMkLst>
          <pc:docMk/>
          <pc:sldMk cId="4184986303" sldId="2147374812"/>
        </pc:sldMkLst>
        <pc:spChg chg="mod">
          <ac:chgData name="charissa.varma@gmail.com" userId="S::urn:spo:guest#charissa.varma@gmail.com::" providerId="AD" clId="Web-{D25E7904-3A9C-49F9-79F7-7A9372987216}" dt="2021-01-26T20:04:56.665" v="657" actId="20577"/>
          <ac:spMkLst>
            <pc:docMk/>
            <pc:sldMk cId="4184986303" sldId="2147374812"/>
            <ac:spMk id="4" creationId="{00000000-0000-0000-0000-000000000000}"/>
          </ac:spMkLst>
        </pc:spChg>
        <pc:spChg chg="mod">
          <ac:chgData name="charissa.varma@gmail.com" userId="S::urn:spo:guest#charissa.varma@gmail.com::" providerId="AD" clId="Web-{D25E7904-3A9C-49F9-79F7-7A9372987216}" dt="2021-01-26T20:08:06.684" v="672" actId="20577"/>
          <ac:spMkLst>
            <pc:docMk/>
            <pc:sldMk cId="4184986303" sldId="2147374812"/>
            <ac:spMk id="13" creationId="{F9DA90CF-88DA-4E34-A48D-1530B8514C23}"/>
          </ac:spMkLst>
        </pc:spChg>
      </pc:sldChg>
      <pc:sldChg chg="modSp">
        <pc:chgData name="charissa.varma@gmail.com" userId="S::urn:spo:guest#charissa.varma@gmail.com::" providerId="AD" clId="Web-{D25E7904-3A9C-49F9-79F7-7A9372987216}" dt="2021-01-26T20:03:02.319" v="630" actId="20577"/>
        <pc:sldMkLst>
          <pc:docMk/>
          <pc:sldMk cId="3419701681" sldId="2147374813"/>
        </pc:sldMkLst>
        <pc:spChg chg="mod">
          <ac:chgData name="charissa.varma@gmail.com" userId="S::urn:spo:guest#charissa.varma@gmail.com::" providerId="AD" clId="Web-{D25E7904-3A9C-49F9-79F7-7A9372987216}" dt="2021-01-26T20:03:02.319" v="630" actId="20577"/>
          <ac:spMkLst>
            <pc:docMk/>
            <pc:sldMk cId="3419701681" sldId="2147374813"/>
            <ac:spMk id="4" creationId="{00000000-0000-0000-0000-000000000000}"/>
          </ac:spMkLst>
        </pc:spChg>
      </pc:sldChg>
      <pc:sldChg chg="add replId">
        <pc:chgData name="charissa.varma@gmail.com" userId="S::urn:spo:guest#charissa.varma@gmail.com::" providerId="AD" clId="Web-{D25E7904-3A9C-49F9-79F7-7A9372987216}" dt="2021-01-26T18:51:27.303" v="205"/>
        <pc:sldMkLst>
          <pc:docMk/>
          <pc:sldMk cId="3911028447" sldId="2147374816"/>
        </pc:sldMkLst>
      </pc:sldChg>
      <pc:sldChg chg="add ord replId">
        <pc:chgData name="charissa.varma@gmail.com" userId="S::urn:spo:guest#charissa.varma@gmail.com::" providerId="AD" clId="Web-{D25E7904-3A9C-49F9-79F7-7A9372987216}" dt="2021-01-26T19:46:06.904" v="504"/>
        <pc:sldMkLst>
          <pc:docMk/>
          <pc:sldMk cId="1826986730" sldId="2147374817"/>
        </pc:sldMkLst>
      </pc:sldChg>
    </pc:docChg>
  </pc:docChgLst>
  <pc:docChgLst>
    <pc:chgData name="charissa.varma@gmail.com" userId="S::urn:spo:guest#charissa.varma@gmail.com::" providerId="AD" clId="Web-{A6E1C9B2-D26F-FC79-F015-B824E73257D1}"/>
    <pc:docChg chg="modSld">
      <pc:chgData name="charissa.varma@gmail.com" userId="S::urn:spo:guest#charissa.varma@gmail.com::" providerId="AD" clId="Web-{A6E1C9B2-D26F-FC79-F015-B824E73257D1}" dt="2021-01-26T16:13:28.159" v="115" actId="20577"/>
      <pc:docMkLst>
        <pc:docMk/>
      </pc:docMkLst>
      <pc:sldChg chg="modSp">
        <pc:chgData name="charissa.varma@gmail.com" userId="S::urn:spo:guest#charissa.varma@gmail.com::" providerId="AD" clId="Web-{A6E1C9B2-D26F-FC79-F015-B824E73257D1}" dt="2021-01-26T16:13:28.159" v="115" actId="20577"/>
        <pc:sldMkLst>
          <pc:docMk/>
          <pc:sldMk cId="1594598750" sldId="2147374475"/>
        </pc:sldMkLst>
        <pc:spChg chg="mod">
          <ac:chgData name="charissa.varma@gmail.com" userId="S::urn:spo:guest#charissa.varma@gmail.com::" providerId="AD" clId="Web-{A6E1C9B2-D26F-FC79-F015-B824E73257D1}" dt="2021-01-26T16:13:28.159" v="115" actId="20577"/>
          <ac:spMkLst>
            <pc:docMk/>
            <pc:sldMk cId="1594598750" sldId="2147374475"/>
            <ac:spMk id="19" creationId="{C8962E62-30BC-4F75-A9F7-A3AE4C04C4FF}"/>
          </ac:spMkLst>
        </pc:spChg>
      </pc:sldChg>
      <pc:sldChg chg="addSp delSp modSp">
        <pc:chgData name="charissa.varma@gmail.com" userId="S::urn:spo:guest#charissa.varma@gmail.com::" providerId="AD" clId="Web-{A6E1C9B2-D26F-FC79-F015-B824E73257D1}" dt="2021-01-26T16:10:01.093" v="88" actId="14100"/>
        <pc:sldMkLst>
          <pc:docMk/>
          <pc:sldMk cId="2063734542" sldId="2147374510"/>
        </pc:sldMkLst>
        <pc:spChg chg="mod">
          <ac:chgData name="charissa.varma@gmail.com" userId="S::urn:spo:guest#charissa.varma@gmail.com::" providerId="AD" clId="Web-{A6E1C9B2-D26F-FC79-F015-B824E73257D1}" dt="2021-01-26T16:10:01.093" v="88" actId="14100"/>
          <ac:spMkLst>
            <pc:docMk/>
            <pc:sldMk cId="2063734542" sldId="2147374510"/>
            <ac:spMk id="5" creationId="{00000000-0000-0000-0000-000000000000}"/>
          </ac:spMkLst>
        </pc:spChg>
        <pc:spChg chg="mod">
          <ac:chgData name="charissa.varma@gmail.com" userId="S::urn:spo:guest#charissa.varma@gmail.com::" providerId="AD" clId="Web-{A6E1C9B2-D26F-FC79-F015-B824E73257D1}" dt="2021-01-26T16:05:22.089" v="62" actId="1076"/>
          <ac:spMkLst>
            <pc:docMk/>
            <pc:sldMk cId="2063734542" sldId="2147374510"/>
            <ac:spMk id="7" creationId="{00000000-0000-0000-0000-000000000000}"/>
          </ac:spMkLst>
        </pc:spChg>
        <pc:graphicFrameChg chg="add del">
          <ac:chgData name="charissa.varma@gmail.com" userId="S::urn:spo:guest#charissa.varma@gmail.com::" providerId="AD" clId="Web-{A6E1C9B2-D26F-FC79-F015-B824E73257D1}" dt="2021-01-26T16:08:20.436" v="81"/>
          <ac:graphicFrameMkLst>
            <pc:docMk/>
            <pc:sldMk cId="2063734542" sldId="2147374510"/>
            <ac:graphicFrameMk id="2" creationId="{EE9C6C3A-08C9-4807-B1F8-9238ED3A0BF9}"/>
          </ac:graphicFrameMkLst>
        </pc:graphicFrameChg>
      </pc:sldChg>
      <pc:sldChg chg="modSp">
        <pc:chgData name="charissa.varma@gmail.com" userId="S::urn:spo:guest#charissa.varma@gmail.com::" providerId="AD" clId="Web-{A6E1C9B2-D26F-FC79-F015-B824E73257D1}" dt="2021-01-26T16:10:28.031" v="89" actId="1076"/>
        <pc:sldMkLst>
          <pc:docMk/>
          <pc:sldMk cId="4185578937" sldId="2147374684"/>
        </pc:sldMkLst>
        <pc:spChg chg="mod">
          <ac:chgData name="charissa.varma@gmail.com" userId="S::urn:spo:guest#charissa.varma@gmail.com::" providerId="AD" clId="Web-{A6E1C9B2-D26F-FC79-F015-B824E73257D1}" dt="2021-01-26T16:10:28.031" v="89" actId="1076"/>
          <ac:spMkLst>
            <pc:docMk/>
            <pc:sldMk cId="4185578937" sldId="2147374684"/>
            <ac:spMk id="7" creationId="{00000000-0000-0000-0000-000000000000}"/>
          </ac:spMkLst>
        </pc:spChg>
      </pc:sldChg>
      <pc:sldChg chg="modSp">
        <pc:chgData name="charissa.varma@gmail.com" userId="S::urn:spo:guest#charissa.varma@gmail.com::" providerId="AD" clId="Web-{A6E1C9B2-D26F-FC79-F015-B824E73257D1}" dt="2021-01-26T15:52:34.014" v="8" actId="20577"/>
        <pc:sldMkLst>
          <pc:docMk/>
          <pc:sldMk cId="3968685017" sldId="2147374750"/>
        </pc:sldMkLst>
        <pc:spChg chg="mod">
          <ac:chgData name="charissa.varma@gmail.com" userId="S::urn:spo:guest#charissa.varma@gmail.com::" providerId="AD" clId="Web-{A6E1C9B2-D26F-FC79-F015-B824E73257D1}" dt="2021-01-26T15:52:34.014" v="8" actId="20577"/>
          <ac:spMkLst>
            <pc:docMk/>
            <pc:sldMk cId="3968685017" sldId="2147374750"/>
            <ac:spMk id="5" creationId="{00000000-0000-0000-0000-000000000000}"/>
          </ac:spMkLst>
        </pc:spChg>
      </pc:sldChg>
      <pc:sldChg chg="modSp">
        <pc:chgData name="charissa.varma@gmail.com" userId="S::urn:spo:guest#charissa.varma@gmail.com::" providerId="AD" clId="Web-{A6E1C9B2-D26F-FC79-F015-B824E73257D1}" dt="2021-01-26T15:52:50.983" v="9" actId="1076"/>
        <pc:sldMkLst>
          <pc:docMk/>
          <pc:sldMk cId="338530771" sldId="2147374751"/>
        </pc:sldMkLst>
        <pc:spChg chg="mod">
          <ac:chgData name="charissa.varma@gmail.com" userId="S::urn:spo:guest#charissa.varma@gmail.com::" providerId="AD" clId="Web-{A6E1C9B2-D26F-FC79-F015-B824E73257D1}" dt="2021-01-26T15:52:50.983" v="9" actId="1076"/>
          <ac:spMkLst>
            <pc:docMk/>
            <pc:sldMk cId="338530771" sldId="2147374751"/>
            <ac:spMk id="6" creationId="{23672478-C875-4E84-BBFA-4BF3765F73B3}"/>
          </ac:spMkLst>
        </pc:spChg>
      </pc:sldChg>
      <pc:sldChg chg="modSp">
        <pc:chgData name="charissa.varma@gmail.com" userId="S::urn:spo:guest#charissa.varma@gmail.com::" providerId="AD" clId="Web-{A6E1C9B2-D26F-FC79-F015-B824E73257D1}" dt="2021-01-26T15:53:10.077" v="10" actId="1076"/>
        <pc:sldMkLst>
          <pc:docMk/>
          <pc:sldMk cId="4000448144" sldId="2147374752"/>
        </pc:sldMkLst>
        <pc:spChg chg="mod">
          <ac:chgData name="charissa.varma@gmail.com" userId="S::urn:spo:guest#charissa.varma@gmail.com::" providerId="AD" clId="Web-{A6E1C9B2-D26F-FC79-F015-B824E73257D1}" dt="2021-01-26T15:53:10.077" v="10" actId="1076"/>
          <ac:spMkLst>
            <pc:docMk/>
            <pc:sldMk cId="4000448144" sldId="2147374752"/>
            <ac:spMk id="6" creationId="{25881A22-CEA6-439A-A04C-E2B77A0B930D}"/>
          </ac:spMkLst>
        </pc:spChg>
      </pc:sldChg>
      <pc:sldChg chg="modSp">
        <pc:chgData name="charissa.varma@gmail.com" userId="S::urn:spo:guest#charissa.varma@gmail.com::" providerId="AD" clId="Web-{A6E1C9B2-D26F-FC79-F015-B824E73257D1}" dt="2021-01-26T15:54:00.298" v="12" actId="20577"/>
        <pc:sldMkLst>
          <pc:docMk/>
          <pc:sldMk cId="574798889" sldId="2147374758"/>
        </pc:sldMkLst>
        <pc:spChg chg="mod">
          <ac:chgData name="charissa.varma@gmail.com" userId="S::urn:spo:guest#charissa.varma@gmail.com::" providerId="AD" clId="Web-{A6E1C9B2-D26F-FC79-F015-B824E73257D1}" dt="2021-01-26T15:54:00.298" v="12" actId="20577"/>
          <ac:spMkLst>
            <pc:docMk/>
            <pc:sldMk cId="574798889" sldId="2147374758"/>
            <ac:spMk id="5" creationId="{00000000-0000-0000-0000-000000000000}"/>
          </ac:spMkLst>
        </pc:spChg>
      </pc:sldChg>
      <pc:sldChg chg="modSp">
        <pc:chgData name="charissa.varma@gmail.com" userId="S::urn:spo:guest#charissa.varma@gmail.com::" providerId="AD" clId="Web-{A6E1C9B2-D26F-FC79-F015-B824E73257D1}" dt="2021-01-26T15:54:15.282" v="13" actId="1076"/>
        <pc:sldMkLst>
          <pc:docMk/>
          <pc:sldMk cId="462154032" sldId="2147374759"/>
        </pc:sldMkLst>
        <pc:spChg chg="mod">
          <ac:chgData name="charissa.varma@gmail.com" userId="S::urn:spo:guest#charissa.varma@gmail.com::" providerId="AD" clId="Web-{A6E1C9B2-D26F-FC79-F015-B824E73257D1}" dt="2021-01-26T15:54:15.282" v="13" actId="1076"/>
          <ac:spMkLst>
            <pc:docMk/>
            <pc:sldMk cId="462154032" sldId="2147374759"/>
            <ac:spMk id="13" creationId="{8191802F-61EE-43B3-9469-F9C373495701}"/>
          </ac:spMkLst>
        </pc:spChg>
      </pc:sldChg>
      <pc:sldChg chg="modSp">
        <pc:chgData name="charissa.varma@gmail.com" userId="S::urn:spo:guest#charissa.varma@gmail.com::" providerId="AD" clId="Web-{A6E1C9B2-D26F-FC79-F015-B824E73257D1}" dt="2021-01-26T15:56:16.518" v="26" actId="20577"/>
        <pc:sldMkLst>
          <pc:docMk/>
          <pc:sldMk cId="3338794542" sldId="2147374761"/>
        </pc:sldMkLst>
        <pc:spChg chg="mod">
          <ac:chgData name="charissa.varma@gmail.com" userId="S::urn:spo:guest#charissa.varma@gmail.com::" providerId="AD" clId="Web-{A6E1C9B2-D26F-FC79-F015-B824E73257D1}" dt="2021-01-26T15:56:16.518" v="26" actId="20577"/>
          <ac:spMkLst>
            <pc:docMk/>
            <pc:sldMk cId="3338794542" sldId="2147374761"/>
            <ac:spMk id="5" creationId="{00000000-0000-0000-0000-000000000000}"/>
          </ac:spMkLst>
        </pc:spChg>
        <pc:spChg chg="mod">
          <ac:chgData name="charissa.varma@gmail.com" userId="S::urn:spo:guest#charissa.varma@gmail.com::" providerId="AD" clId="Web-{A6E1C9B2-D26F-FC79-F015-B824E73257D1}" dt="2021-01-26T15:54:54.751" v="17" actId="20577"/>
          <ac:spMkLst>
            <pc:docMk/>
            <pc:sldMk cId="3338794542" sldId="2147374761"/>
            <ac:spMk id="8" creationId="{D44D3FE2-DB3F-4A9A-AB29-F113FFB294F9}"/>
          </ac:spMkLst>
        </pc:spChg>
      </pc:sldChg>
      <pc:sldChg chg="modSp">
        <pc:chgData name="charissa.varma@gmail.com" userId="S::urn:spo:guest#charissa.varma@gmail.com::" providerId="AD" clId="Web-{A6E1C9B2-D26F-FC79-F015-B824E73257D1}" dt="2021-01-26T15:57:27.409" v="39" actId="20577"/>
        <pc:sldMkLst>
          <pc:docMk/>
          <pc:sldMk cId="3091768715" sldId="2147374763"/>
        </pc:sldMkLst>
        <pc:spChg chg="mod">
          <ac:chgData name="charissa.varma@gmail.com" userId="S::urn:spo:guest#charissa.varma@gmail.com::" providerId="AD" clId="Web-{A6E1C9B2-D26F-FC79-F015-B824E73257D1}" dt="2021-01-26T15:57:27.409" v="39" actId="20577"/>
          <ac:spMkLst>
            <pc:docMk/>
            <pc:sldMk cId="3091768715" sldId="2147374763"/>
            <ac:spMk id="12" creationId="{00000000-0000-0000-0000-000000000000}"/>
          </ac:spMkLst>
        </pc:spChg>
      </pc:sldChg>
      <pc:sldChg chg="modSp">
        <pc:chgData name="charissa.varma@gmail.com" userId="S::urn:spo:guest#charissa.varma@gmail.com::" providerId="AD" clId="Web-{A6E1C9B2-D26F-FC79-F015-B824E73257D1}" dt="2021-01-26T15:58:07.207" v="41" actId="1076"/>
        <pc:sldMkLst>
          <pc:docMk/>
          <pc:sldMk cId="3814914984" sldId="2147374764"/>
        </pc:sldMkLst>
        <pc:spChg chg="mod">
          <ac:chgData name="charissa.varma@gmail.com" userId="S::urn:spo:guest#charissa.varma@gmail.com::" providerId="AD" clId="Web-{A6E1C9B2-D26F-FC79-F015-B824E73257D1}" dt="2021-01-26T15:58:07.207" v="41" actId="1076"/>
          <ac:spMkLst>
            <pc:docMk/>
            <pc:sldMk cId="3814914984" sldId="2147374764"/>
            <ac:spMk id="12" creationId="{00000000-0000-0000-0000-000000000000}"/>
          </ac:spMkLst>
        </pc:spChg>
        <pc:graphicFrameChg chg="mod">
          <ac:chgData name="charissa.varma@gmail.com" userId="S::urn:spo:guest#charissa.varma@gmail.com::" providerId="AD" clId="Web-{A6E1C9B2-D26F-FC79-F015-B824E73257D1}" dt="2021-01-26T15:57:59.613" v="40" actId="1076"/>
          <ac:graphicFrameMkLst>
            <pc:docMk/>
            <pc:sldMk cId="3814914984" sldId="2147374764"/>
            <ac:graphicFrameMk id="19" creationId="{FC8E5D56-AF16-48F5-AFD0-D83899F091C7}"/>
          </ac:graphicFrameMkLst>
        </pc:graphicFrameChg>
      </pc:sldChg>
      <pc:sldChg chg="modSp">
        <pc:chgData name="charissa.varma@gmail.com" userId="S::urn:spo:guest#charissa.varma@gmail.com::" providerId="AD" clId="Web-{A6E1C9B2-D26F-FC79-F015-B824E73257D1}" dt="2021-01-26T16:01:19.632" v="42" actId="1076"/>
        <pc:sldMkLst>
          <pc:docMk/>
          <pc:sldMk cId="2854165273" sldId="2147374784"/>
        </pc:sldMkLst>
        <pc:grpChg chg="mod">
          <ac:chgData name="charissa.varma@gmail.com" userId="S::urn:spo:guest#charissa.varma@gmail.com::" providerId="AD" clId="Web-{A6E1C9B2-D26F-FC79-F015-B824E73257D1}" dt="2021-01-26T16:01:19.632" v="42" actId="1076"/>
          <ac:grpSpMkLst>
            <pc:docMk/>
            <pc:sldMk cId="2854165273" sldId="2147374784"/>
            <ac:grpSpMk id="15" creationId="{090208E8-FF53-4F07-AEB0-A25FE6A95CB9}"/>
          </ac:grpSpMkLst>
        </pc:grpChg>
      </pc:sldChg>
    </pc:docChg>
  </pc:docChgLst>
  <pc:docChgLst>
    <pc:chgData name="charissa.varma@gmail.com" userId="S::urn:spo:guest#charissa.varma@gmail.com::" providerId="AD" clId="Web-{D39ECE44-7212-719C-BA09-3F5377D8E0F8}"/>
    <pc:docChg chg="modSld">
      <pc:chgData name="charissa.varma@gmail.com" userId="S::urn:spo:guest#charissa.varma@gmail.com::" providerId="AD" clId="Web-{D39ECE44-7212-719C-BA09-3F5377D8E0F8}" dt="2021-01-28T23:47:16.259" v="300" actId="20577"/>
      <pc:docMkLst>
        <pc:docMk/>
      </pc:docMkLst>
      <pc:sldChg chg="modSp">
        <pc:chgData name="charissa.varma@gmail.com" userId="S::urn:spo:guest#charissa.varma@gmail.com::" providerId="AD" clId="Web-{D39ECE44-7212-719C-BA09-3F5377D8E0F8}" dt="2021-01-28T16:08:07.070" v="30" actId="1076"/>
        <pc:sldMkLst>
          <pc:docMk/>
          <pc:sldMk cId="1676424173" sldId="2147374187"/>
        </pc:sldMkLst>
        <pc:spChg chg="mod">
          <ac:chgData name="charissa.varma@gmail.com" userId="S::urn:spo:guest#charissa.varma@gmail.com::" providerId="AD" clId="Web-{D39ECE44-7212-719C-BA09-3F5377D8E0F8}" dt="2021-01-28T16:08:07.070" v="30" actId="1076"/>
          <ac:spMkLst>
            <pc:docMk/>
            <pc:sldMk cId="1676424173" sldId="2147374187"/>
            <ac:spMk id="3" creationId="{BA860898-F4F1-43B9-ACB7-0346DB93DA3C}"/>
          </ac:spMkLst>
        </pc:spChg>
        <pc:spChg chg="mod">
          <ac:chgData name="charissa.varma@gmail.com" userId="S::urn:spo:guest#charissa.varma@gmail.com::" providerId="AD" clId="Web-{D39ECE44-7212-719C-BA09-3F5377D8E0F8}" dt="2021-01-28T16:07:57.882" v="29" actId="1076"/>
          <ac:spMkLst>
            <pc:docMk/>
            <pc:sldMk cId="1676424173" sldId="2147374187"/>
            <ac:spMk id="8" creationId="{9BC6C45D-4D0E-4491-BAF6-C1034E428BB2}"/>
          </ac:spMkLst>
        </pc:spChg>
      </pc:sldChg>
      <pc:sldChg chg="modSp">
        <pc:chgData name="charissa.varma@gmail.com" userId="S::urn:spo:guest#charissa.varma@gmail.com::" providerId="AD" clId="Web-{D39ECE44-7212-719C-BA09-3F5377D8E0F8}" dt="2021-01-28T16:09:49.448" v="38" actId="20577"/>
        <pc:sldMkLst>
          <pc:docMk/>
          <pc:sldMk cId="1004072337" sldId="2147374189"/>
        </pc:sldMkLst>
        <pc:spChg chg="mod">
          <ac:chgData name="charissa.varma@gmail.com" userId="S::urn:spo:guest#charissa.varma@gmail.com::" providerId="AD" clId="Web-{D39ECE44-7212-719C-BA09-3F5377D8E0F8}" dt="2021-01-28T16:09:49.448" v="38" actId="20577"/>
          <ac:spMkLst>
            <pc:docMk/>
            <pc:sldMk cId="1004072337" sldId="2147374189"/>
            <ac:spMk id="4" creationId="{306CF0F0-E6A2-423B-B534-EF028F1B013E}"/>
          </ac:spMkLst>
        </pc:spChg>
      </pc:sldChg>
      <pc:sldChg chg="modSp">
        <pc:chgData name="charissa.varma@gmail.com" userId="S::urn:spo:guest#charissa.varma@gmail.com::" providerId="AD" clId="Web-{D39ECE44-7212-719C-BA09-3F5377D8E0F8}" dt="2021-01-28T16:02:05.325" v="3" actId="20577"/>
        <pc:sldMkLst>
          <pc:docMk/>
          <pc:sldMk cId="2821346435" sldId="2147374381"/>
        </pc:sldMkLst>
        <pc:spChg chg="mod">
          <ac:chgData name="charissa.varma@gmail.com" userId="S::urn:spo:guest#charissa.varma@gmail.com::" providerId="AD" clId="Web-{D39ECE44-7212-719C-BA09-3F5377D8E0F8}" dt="2021-01-28T16:02:05.325" v="3" actId="20577"/>
          <ac:spMkLst>
            <pc:docMk/>
            <pc:sldMk cId="2821346435" sldId="2147374381"/>
            <ac:spMk id="2" creationId="{573465DD-D85E-4BAA-9835-780AC09F1E44}"/>
          </ac:spMkLst>
        </pc:spChg>
      </pc:sldChg>
      <pc:sldChg chg="modSp">
        <pc:chgData name="charissa.varma@gmail.com" userId="S::urn:spo:guest#charissa.varma@gmail.com::" providerId="AD" clId="Web-{D39ECE44-7212-719C-BA09-3F5377D8E0F8}" dt="2021-01-28T16:18:23.213" v="114" actId="1076"/>
        <pc:sldMkLst>
          <pc:docMk/>
          <pc:sldMk cId="3002512864" sldId="2147374389"/>
        </pc:sldMkLst>
        <pc:spChg chg="mod">
          <ac:chgData name="charissa.varma@gmail.com" userId="S::urn:spo:guest#charissa.varma@gmail.com::" providerId="AD" clId="Web-{D39ECE44-7212-719C-BA09-3F5377D8E0F8}" dt="2021-01-28T16:18:23.213" v="114" actId="1076"/>
          <ac:spMkLst>
            <pc:docMk/>
            <pc:sldMk cId="3002512864" sldId="2147374389"/>
            <ac:spMk id="5" creationId="{00000000-0000-0000-0000-000000000000}"/>
          </ac:spMkLst>
        </pc:spChg>
      </pc:sldChg>
      <pc:sldChg chg="modSp">
        <pc:chgData name="charissa.varma@gmail.com" userId="S::urn:spo:guest#charissa.varma@gmail.com::" providerId="AD" clId="Web-{D39ECE44-7212-719C-BA09-3F5377D8E0F8}" dt="2021-01-28T16:17:52.634" v="111" actId="20577"/>
        <pc:sldMkLst>
          <pc:docMk/>
          <pc:sldMk cId="4010708944" sldId="2147374415"/>
        </pc:sldMkLst>
        <pc:spChg chg="mod">
          <ac:chgData name="charissa.varma@gmail.com" userId="S::urn:spo:guest#charissa.varma@gmail.com::" providerId="AD" clId="Web-{D39ECE44-7212-719C-BA09-3F5377D8E0F8}" dt="2021-01-28T16:17:52.634" v="111" actId="20577"/>
          <ac:spMkLst>
            <pc:docMk/>
            <pc:sldMk cId="4010708944" sldId="2147374415"/>
            <ac:spMk id="2" creationId="{67712D17-4E43-4D0D-862E-435C8A5813A7}"/>
          </ac:spMkLst>
        </pc:spChg>
      </pc:sldChg>
      <pc:sldChg chg="modSp">
        <pc:chgData name="charissa.varma@gmail.com" userId="S::urn:spo:guest#charissa.varma@gmail.com::" providerId="AD" clId="Web-{D39ECE44-7212-719C-BA09-3F5377D8E0F8}" dt="2021-01-28T16:20:20.154" v="123" actId="14100"/>
        <pc:sldMkLst>
          <pc:docMk/>
          <pc:sldMk cId="1509926287" sldId="2147374423"/>
        </pc:sldMkLst>
        <pc:spChg chg="mod">
          <ac:chgData name="charissa.varma@gmail.com" userId="S::urn:spo:guest#charissa.varma@gmail.com::" providerId="AD" clId="Web-{D39ECE44-7212-719C-BA09-3F5377D8E0F8}" dt="2021-01-28T16:19:46.997" v="119" actId="20577"/>
          <ac:spMkLst>
            <pc:docMk/>
            <pc:sldMk cId="1509926287" sldId="2147374423"/>
            <ac:spMk id="7" creationId="{CAC5F2F0-FCAB-4D6F-9FE1-6DC3603D0DA7}"/>
          </ac:spMkLst>
        </pc:spChg>
        <pc:spChg chg="mod">
          <ac:chgData name="charissa.varma@gmail.com" userId="S::urn:spo:guest#charissa.varma@gmail.com::" providerId="AD" clId="Web-{D39ECE44-7212-719C-BA09-3F5377D8E0F8}" dt="2021-01-28T16:20:20.154" v="123" actId="14100"/>
          <ac:spMkLst>
            <pc:docMk/>
            <pc:sldMk cId="1509926287" sldId="2147374423"/>
            <ac:spMk id="10" creationId="{2FC67F07-B4E1-4A48-B8B3-CE02835AA2D1}"/>
          </ac:spMkLst>
        </pc:spChg>
      </pc:sldChg>
      <pc:sldChg chg="modSp">
        <pc:chgData name="charissa.varma@gmail.com" userId="S::urn:spo:guest#charissa.varma@gmail.com::" providerId="AD" clId="Web-{D39ECE44-7212-719C-BA09-3F5377D8E0F8}" dt="2021-01-28T16:24:55.131" v="156" actId="20577"/>
        <pc:sldMkLst>
          <pc:docMk/>
          <pc:sldMk cId="343305328" sldId="2147374488"/>
        </pc:sldMkLst>
        <pc:spChg chg="mod">
          <ac:chgData name="charissa.varma@gmail.com" userId="S::urn:spo:guest#charissa.varma@gmail.com::" providerId="AD" clId="Web-{D39ECE44-7212-719C-BA09-3F5377D8E0F8}" dt="2021-01-28T16:24:55.131" v="156" actId="20577"/>
          <ac:spMkLst>
            <pc:docMk/>
            <pc:sldMk cId="343305328" sldId="2147374488"/>
            <ac:spMk id="9" creationId="{D762CA7E-2DC4-4009-9CE2-FD8FE89B42E8}"/>
          </ac:spMkLst>
        </pc:spChg>
      </pc:sldChg>
      <pc:sldChg chg="modSp">
        <pc:chgData name="charissa.varma@gmail.com" userId="S::urn:spo:guest#charissa.varma@gmail.com::" providerId="AD" clId="Web-{D39ECE44-7212-719C-BA09-3F5377D8E0F8}" dt="2021-01-28T23:22:22.875" v="188"/>
        <pc:sldMkLst>
          <pc:docMk/>
          <pc:sldMk cId="1236089191" sldId="2147374494"/>
        </pc:sldMkLst>
        <pc:spChg chg="mod">
          <ac:chgData name="charissa.varma@gmail.com" userId="S::urn:spo:guest#charissa.varma@gmail.com::" providerId="AD" clId="Web-{D39ECE44-7212-719C-BA09-3F5377D8E0F8}" dt="2021-01-28T23:22:09.952" v="178" actId="20577"/>
          <ac:spMkLst>
            <pc:docMk/>
            <pc:sldMk cId="1236089191" sldId="2147374494"/>
            <ac:spMk id="11" creationId="{B26FD349-5C44-447E-9871-12350DA0B395}"/>
          </ac:spMkLst>
        </pc:spChg>
        <pc:graphicFrameChg chg="mod modGraphic">
          <ac:chgData name="charissa.varma@gmail.com" userId="S::urn:spo:guest#charissa.varma@gmail.com::" providerId="AD" clId="Web-{D39ECE44-7212-719C-BA09-3F5377D8E0F8}" dt="2021-01-28T23:22:22.875" v="188"/>
          <ac:graphicFrameMkLst>
            <pc:docMk/>
            <pc:sldMk cId="1236089191" sldId="2147374494"/>
            <ac:graphicFrameMk id="10" creationId="{5D39A683-ED55-45B8-90A3-278CF5E2CEA1}"/>
          </ac:graphicFrameMkLst>
        </pc:graphicFrameChg>
      </pc:sldChg>
      <pc:sldChg chg="modSp">
        <pc:chgData name="charissa.varma@gmail.com" userId="S::urn:spo:guest#charissa.varma@gmail.com::" providerId="AD" clId="Web-{D39ECE44-7212-719C-BA09-3F5377D8E0F8}" dt="2021-01-28T23:34:46.205" v="276" actId="20577"/>
        <pc:sldMkLst>
          <pc:docMk/>
          <pc:sldMk cId="2518728965" sldId="2147374497"/>
        </pc:sldMkLst>
        <pc:spChg chg="mod">
          <ac:chgData name="charissa.varma@gmail.com" userId="S::urn:spo:guest#charissa.varma@gmail.com::" providerId="AD" clId="Web-{D39ECE44-7212-719C-BA09-3F5377D8E0F8}" dt="2021-01-28T23:34:46.205" v="276" actId="20577"/>
          <ac:spMkLst>
            <pc:docMk/>
            <pc:sldMk cId="2518728965" sldId="2147374497"/>
            <ac:spMk id="2" creationId="{758C8132-EDCA-4CE7-B6AD-7004BCF32D55}"/>
          </ac:spMkLst>
        </pc:spChg>
      </pc:sldChg>
      <pc:sldChg chg="modSp">
        <pc:chgData name="charissa.varma@gmail.com" userId="S::urn:spo:guest#charissa.varma@gmail.com::" providerId="AD" clId="Web-{D39ECE44-7212-719C-BA09-3F5377D8E0F8}" dt="2021-01-28T23:47:16.259" v="300" actId="20577"/>
        <pc:sldMkLst>
          <pc:docMk/>
          <pc:sldMk cId="3950736575" sldId="2147374540"/>
        </pc:sldMkLst>
        <pc:spChg chg="mod">
          <ac:chgData name="charissa.varma@gmail.com" userId="S::urn:spo:guest#charissa.varma@gmail.com::" providerId="AD" clId="Web-{D39ECE44-7212-719C-BA09-3F5377D8E0F8}" dt="2021-01-28T23:47:16.259" v="300" actId="20577"/>
          <ac:spMkLst>
            <pc:docMk/>
            <pc:sldMk cId="3950736575" sldId="2147374540"/>
            <ac:spMk id="2" creationId="{92DBE94D-9E31-46C5-BE6E-6C4D0A3C7D6D}"/>
          </ac:spMkLst>
        </pc:spChg>
      </pc:sldChg>
      <pc:sldChg chg="modSp">
        <pc:chgData name="charissa.varma@gmail.com" userId="S::urn:spo:guest#charissa.varma@gmail.com::" providerId="AD" clId="Web-{D39ECE44-7212-719C-BA09-3F5377D8E0F8}" dt="2021-01-28T16:16:49.601" v="107" actId="20577"/>
        <pc:sldMkLst>
          <pc:docMk/>
          <pc:sldMk cId="3093561410" sldId="2147374674"/>
        </pc:sldMkLst>
        <pc:spChg chg="mod">
          <ac:chgData name="charissa.varma@gmail.com" userId="S::urn:spo:guest#charissa.varma@gmail.com::" providerId="AD" clId="Web-{D39ECE44-7212-719C-BA09-3F5377D8E0F8}" dt="2021-01-28T16:16:49.601" v="107" actId="20577"/>
          <ac:spMkLst>
            <pc:docMk/>
            <pc:sldMk cId="3093561410" sldId="2147374674"/>
            <ac:spMk id="6" creationId="{0E6E2FA0-A8EC-4CE4-B520-641467034471}"/>
          </ac:spMkLst>
        </pc:spChg>
        <pc:picChg chg="mod">
          <ac:chgData name="charissa.varma@gmail.com" userId="S::urn:spo:guest#charissa.varma@gmail.com::" providerId="AD" clId="Web-{D39ECE44-7212-719C-BA09-3F5377D8E0F8}" dt="2021-01-28T16:16:25.053" v="100" actId="1076"/>
          <ac:picMkLst>
            <pc:docMk/>
            <pc:sldMk cId="3093561410" sldId="2147374674"/>
            <ac:picMk id="2" creationId="{1EFA8304-FF9A-4EBA-827B-C2659346B62E}"/>
          </ac:picMkLst>
        </pc:picChg>
      </pc:sldChg>
      <pc:sldChg chg="modSp">
        <pc:chgData name="charissa.varma@gmail.com" userId="S::urn:spo:guest#charissa.varma@gmail.com::" providerId="AD" clId="Web-{D39ECE44-7212-719C-BA09-3F5377D8E0F8}" dt="2021-01-28T23:33:20.374" v="274" actId="20577"/>
        <pc:sldMkLst>
          <pc:docMk/>
          <pc:sldMk cId="3488472466" sldId="2147374677"/>
        </pc:sldMkLst>
        <pc:spChg chg="mod">
          <ac:chgData name="charissa.varma@gmail.com" userId="S::urn:spo:guest#charissa.varma@gmail.com::" providerId="AD" clId="Web-{D39ECE44-7212-719C-BA09-3F5377D8E0F8}" dt="2021-01-28T23:33:20.374" v="274" actId="20577"/>
          <ac:spMkLst>
            <pc:docMk/>
            <pc:sldMk cId="3488472466" sldId="2147374677"/>
            <ac:spMk id="9" creationId="{D3063FA5-4B53-4B57-B19A-4B21FB3D77B0}"/>
          </ac:spMkLst>
        </pc:spChg>
      </pc:sldChg>
      <pc:sldChg chg="modSp">
        <pc:chgData name="charissa.varma@gmail.com" userId="S::urn:spo:guest#charissa.varma@gmail.com::" providerId="AD" clId="Web-{D39ECE44-7212-719C-BA09-3F5377D8E0F8}" dt="2021-01-28T16:10:36.652" v="55" actId="20577"/>
        <pc:sldMkLst>
          <pc:docMk/>
          <pc:sldMk cId="1310601466" sldId="2147374714"/>
        </pc:sldMkLst>
        <pc:spChg chg="mod">
          <ac:chgData name="charissa.varma@gmail.com" userId="S::urn:spo:guest#charissa.varma@gmail.com::" providerId="AD" clId="Web-{D39ECE44-7212-719C-BA09-3F5377D8E0F8}" dt="2021-01-28T16:10:36.652" v="55" actId="20577"/>
          <ac:spMkLst>
            <pc:docMk/>
            <pc:sldMk cId="1310601466" sldId="2147374714"/>
            <ac:spMk id="28" creationId="{3ADFDCA9-04B5-4D8F-94E2-3C14784BF67F}"/>
          </ac:spMkLst>
        </pc:spChg>
      </pc:sldChg>
      <pc:sldChg chg="modSp">
        <pc:chgData name="charissa.varma@gmail.com" userId="S::urn:spo:guest#charissa.varma@gmail.com::" providerId="AD" clId="Web-{D39ECE44-7212-719C-BA09-3F5377D8E0F8}" dt="2021-01-28T16:14:55.801" v="95" actId="20577"/>
        <pc:sldMkLst>
          <pc:docMk/>
          <pc:sldMk cId="3385781221" sldId="2147374715"/>
        </pc:sldMkLst>
        <pc:spChg chg="mod">
          <ac:chgData name="charissa.varma@gmail.com" userId="S::urn:spo:guest#charissa.varma@gmail.com::" providerId="AD" clId="Web-{D39ECE44-7212-719C-BA09-3F5377D8E0F8}" dt="2021-01-28T16:14:55.801" v="95" actId="20577"/>
          <ac:spMkLst>
            <pc:docMk/>
            <pc:sldMk cId="3385781221" sldId="2147374715"/>
            <ac:spMk id="2" creationId="{AADFC88B-CEE8-489F-8788-AA8C605ABBE1}"/>
          </ac:spMkLst>
        </pc:spChg>
      </pc:sldChg>
      <pc:sldChg chg="modSp">
        <pc:chgData name="charissa.varma@gmail.com" userId="S::urn:spo:guest#charissa.varma@gmail.com::" providerId="AD" clId="Web-{D39ECE44-7212-719C-BA09-3F5377D8E0F8}" dt="2021-01-28T23:32:01.654" v="239" actId="20577"/>
        <pc:sldMkLst>
          <pc:docMk/>
          <pc:sldMk cId="2882947938" sldId="2147374733"/>
        </pc:sldMkLst>
        <pc:spChg chg="mod">
          <ac:chgData name="charissa.varma@gmail.com" userId="S::urn:spo:guest#charissa.varma@gmail.com::" providerId="AD" clId="Web-{D39ECE44-7212-719C-BA09-3F5377D8E0F8}" dt="2021-01-28T23:32:01.654" v="239" actId="20577"/>
          <ac:spMkLst>
            <pc:docMk/>
            <pc:sldMk cId="2882947938" sldId="2147374733"/>
            <ac:spMk id="5" creationId="{00000000-0000-0000-0000-000000000000}"/>
          </ac:spMkLst>
        </pc:spChg>
      </pc:sldChg>
      <pc:sldChg chg="modSp">
        <pc:chgData name="charissa.varma@gmail.com" userId="S::urn:spo:guest#charissa.varma@gmail.com::" providerId="AD" clId="Web-{D39ECE44-7212-719C-BA09-3F5377D8E0F8}" dt="2021-01-28T23:42:00.856" v="282" actId="20577"/>
        <pc:sldMkLst>
          <pc:docMk/>
          <pc:sldMk cId="3392386510" sldId="2147374746"/>
        </pc:sldMkLst>
        <pc:spChg chg="mod">
          <ac:chgData name="charissa.varma@gmail.com" userId="S::urn:spo:guest#charissa.varma@gmail.com::" providerId="AD" clId="Web-{D39ECE44-7212-719C-BA09-3F5377D8E0F8}" dt="2021-01-28T23:42:00.856" v="282" actId="20577"/>
          <ac:spMkLst>
            <pc:docMk/>
            <pc:sldMk cId="3392386510" sldId="2147374746"/>
            <ac:spMk id="5" creationId="{00000000-0000-0000-0000-000000000000}"/>
          </ac:spMkLst>
        </pc:spChg>
      </pc:sldChg>
      <pc:sldChg chg="modSp">
        <pc:chgData name="charissa.varma@gmail.com" userId="S::urn:spo:guest#charissa.varma@gmail.com::" providerId="AD" clId="Web-{D39ECE44-7212-719C-BA09-3F5377D8E0F8}" dt="2021-01-28T23:42:38.575" v="288" actId="20577"/>
        <pc:sldMkLst>
          <pc:docMk/>
          <pc:sldMk cId="516284686" sldId="2147374747"/>
        </pc:sldMkLst>
        <pc:spChg chg="mod">
          <ac:chgData name="charissa.varma@gmail.com" userId="S::urn:spo:guest#charissa.varma@gmail.com::" providerId="AD" clId="Web-{D39ECE44-7212-719C-BA09-3F5377D8E0F8}" dt="2021-01-28T23:42:38.575" v="288" actId="20577"/>
          <ac:spMkLst>
            <pc:docMk/>
            <pc:sldMk cId="516284686" sldId="2147374747"/>
            <ac:spMk id="5" creationId="{00000000-0000-0000-0000-000000000000}"/>
          </ac:spMkLst>
        </pc:spChg>
      </pc:sldChg>
      <pc:sldChg chg="modSp">
        <pc:chgData name="charissa.varma@gmail.com" userId="S::urn:spo:guest#charissa.varma@gmail.com::" providerId="AD" clId="Web-{D39ECE44-7212-719C-BA09-3F5377D8E0F8}" dt="2021-01-28T23:42:47.732" v="289" actId="20577"/>
        <pc:sldMkLst>
          <pc:docMk/>
          <pc:sldMk cId="1610305243" sldId="2147374748"/>
        </pc:sldMkLst>
        <pc:spChg chg="mod">
          <ac:chgData name="charissa.varma@gmail.com" userId="S::urn:spo:guest#charissa.varma@gmail.com::" providerId="AD" clId="Web-{D39ECE44-7212-719C-BA09-3F5377D8E0F8}" dt="2021-01-28T23:42:47.732" v="289" actId="20577"/>
          <ac:spMkLst>
            <pc:docMk/>
            <pc:sldMk cId="1610305243" sldId="2147374748"/>
            <ac:spMk id="13" creationId="{54BE2571-8B0F-44AA-8D9A-7542FB464C04}"/>
          </ac:spMkLst>
        </pc:spChg>
      </pc:sldChg>
      <pc:sldChg chg="modSp">
        <pc:chgData name="charissa.varma@gmail.com" userId="S::urn:spo:guest#charissa.varma@gmail.com::" providerId="AD" clId="Web-{D39ECE44-7212-719C-BA09-3F5377D8E0F8}" dt="2021-01-28T23:44:46" v="296" actId="20577"/>
        <pc:sldMkLst>
          <pc:docMk/>
          <pc:sldMk cId="3968685017" sldId="2147374750"/>
        </pc:sldMkLst>
        <pc:spChg chg="mod">
          <ac:chgData name="charissa.varma@gmail.com" userId="S::urn:spo:guest#charissa.varma@gmail.com::" providerId="AD" clId="Web-{D39ECE44-7212-719C-BA09-3F5377D8E0F8}" dt="2021-01-28T23:44:46" v="296" actId="20577"/>
          <ac:spMkLst>
            <pc:docMk/>
            <pc:sldMk cId="3968685017" sldId="2147374750"/>
            <ac:spMk id="4" creationId="{00000000-0000-0000-0000-000000000000}"/>
          </ac:spMkLst>
        </pc:spChg>
        <pc:spChg chg="mod">
          <ac:chgData name="charissa.varma@gmail.com" userId="S::urn:spo:guest#charissa.varma@gmail.com::" providerId="AD" clId="Web-{D39ECE44-7212-719C-BA09-3F5377D8E0F8}" dt="2021-01-28T23:43:59.936" v="295" actId="20577"/>
          <ac:spMkLst>
            <pc:docMk/>
            <pc:sldMk cId="3968685017" sldId="2147374750"/>
            <ac:spMk id="5" creationId="{00000000-0000-0000-0000-000000000000}"/>
          </ac:spMkLst>
        </pc:spChg>
      </pc:sldChg>
      <pc:sldChg chg="modSp">
        <pc:chgData name="charissa.varma@gmail.com" userId="S::urn:spo:guest#charissa.varma@gmail.com::" providerId="AD" clId="Web-{D39ECE44-7212-719C-BA09-3F5377D8E0F8}" dt="2021-01-28T23:46:01.070" v="299" actId="20577"/>
        <pc:sldMkLst>
          <pc:docMk/>
          <pc:sldMk cId="3091768715" sldId="2147374763"/>
        </pc:sldMkLst>
        <pc:spChg chg="mod">
          <ac:chgData name="charissa.varma@gmail.com" userId="S::urn:spo:guest#charissa.varma@gmail.com::" providerId="AD" clId="Web-{D39ECE44-7212-719C-BA09-3F5377D8E0F8}" dt="2021-01-28T23:46:01.070" v="299" actId="20577"/>
          <ac:spMkLst>
            <pc:docMk/>
            <pc:sldMk cId="3091768715" sldId="2147374763"/>
            <ac:spMk id="12" creationId="{00000000-0000-0000-0000-000000000000}"/>
          </ac:spMkLst>
        </pc:spChg>
      </pc:sldChg>
      <pc:sldChg chg="modSp">
        <pc:chgData name="charissa.varma@gmail.com" userId="S::urn:spo:guest#charissa.varma@gmail.com::" providerId="AD" clId="Web-{D39ECE44-7212-719C-BA09-3F5377D8E0F8}" dt="2021-01-28T23:23:47.392" v="192" actId="20577"/>
        <pc:sldMkLst>
          <pc:docMk/>
          <pc:sldMk cId="901558131" sldId="2147374773"/>
        </pc:sldMkLst>
        <pc:spChg chg="mod">
          <ac:chgData name="charissa.varma@gmail.com" userId="S::urn:spo:guest#charissa.varma@gmail.com::" providerId="AD" clId="Web-{D39ECE44-7212-719C-BA09-3F5377D8E0F8}" dt="2021-01-28T23:23:47.392" v="192" actId="20577"/>
          <ac:spMkLst>
            <pc:docMk/>
            <pc:sldMk cId="901558131" sldId="2147374773"/>
            <ac:spMk id="3" creationId="{92EA44D8-A513-414B-836D-880568AB2A69}"/>
          </ac:spMkLst>
        </pc:spChg>
        <pc:spChg chg="mod">
          <ac:chgData name="charissa.varma@gmail.com" userId="S::urn:spo:guest#charissa.varma@gmail.com::" providerId="AD" clId="Web-{D39ECE44-7212-719C-BA09-3F5377D8E0F8}" dt="2021-01-28T16:29:17.920" v="176" actId="20577"/>
          <ac:spMkLst>
            <pc:docMk/>
            <pc:sldMk cId="901558131" sldId="2147374773"/>
            <ac:spMk id="11" creationId="{8E92387C-05A0-4F8F-B027-CD89B8431F6F}"/>
          </ac:spMkLst>
        </pc:spChg>
      </pc:sldChg>
      <pc:sldChg chg="modSp">
        <pc:chgData name="charissa.varma@gmail.com" userId="S::urn:spo:guest#charissa.varma@gmail.com::" providerId="AD" clId="Web-{D39ECE44-7212-719C-BA09-3F5377D8E0F8}" dt="2021-01-28T23:24:20.315" v="209"/>
        <pc:sldMkLst>
          <pc:docMk/>
          <pc:sldMk cId="1549522194" sldId="2147374774"/>
        </pc:sldMkLst>
        <pc:graphicFrameChg chg="mod modGraphic">
          <ac:chgData name="charissa.varma@gmail.com" userId="S::urn:spo:guest#charissa.varma@gmail.com::" providerId="AD" clId="Web-{D39ECE44-7212-719C-BA09-3F5377D8E0F8}" dt="2021-01-28T23:24:20.315" v="209"/>
          <ac:graphicFrameMkLst>
            <pc:docMk/>
            <pc:sldMk cId="1549522194" sldId="2147374774"/>
            <ac:graphicFrameMk id="9" creationId="{901D833E-C8F7-4899-9D5E-7CB9A4212B88}"/>
          </ac:graphicFrameMkLst>
        </pc:graphicFrameChg>
      </pc:sldChg>
      <pc:sldChg chg="modSp">
        <pc:chgData name="charissa.varma@gmail.com" userId="S::urn:spo:guest#charissa.varma@gmail.com::" providerId="AD" clId="Web-{D39ECE44-7212-719C-BA09-3F5377D8E0F8}" dt="2021-01-28T23:27:30.710" v="217"/>
        <pc:sldMkLst>
          <pc:docMk/>
          <pc:sldMk cId="1320888099" sldId="2147374775"/>
        </pc:sldMkLst>
        <pc:graphicFrameChg chg="mod modGraphic">
          <ac:chgData name="charissa.varma@gmail.com" userId="S::urn:spo:guest#charissa.varma@gmail.com::" providerId="AD" clId="Web-{D39ECE44-7212-719C-BA09-3F5377D8E0F8}" dt="2021-01-28T23:27:30.710" v="217"/>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D39ECE44-7212-719C-BA09-3F5377D8E0F8}" dt="2021-01-28T23:25:21.113" v="211" actId="20577"/>
        <pc:sldMkLst>
          <pc:docMk/>
          <pc:sldMk cId="990817260" sldId="2147374776"/>
        </pc:sldMkLst>
        <pc:spChg chg="mod">
          <ac:chgData name="charissa.varma@gmail.com" userId="S::urn:spo:guest#charissa.varma@gmail.com::" providerId="AD" clId="Web-{D39ECE44-7212-719C-BA09-3F5377D8E0F8}" dt="2021-01-28T23:25:21.113" v="211" actId="20577"/>
          <ac:spMkLst>
            <pc:docMk/>
            <pc:sldMk cId="990817260" sldId="2147374776"/>
            <ac:spMk id="2" creationId="{85C8B961-BA7D-4C62-A24B-3541E5278E3A}"/>
          </ac:spMkLst>
        </pc:spChg>
      </pc:sldChg>
      <pc:sldChg chg="modSp">
        <pc:chgData name="charissa.varma@gmail.com" userId="S::urn:spo:guest#charissa.varma@gmail.com::" providerId="AD" clId="Web-{D39ECE44-7212-719C-BA09-3F5377D8E0F8}" dt="2021-01-28T23:26:41.459" v="213" actId="20577"/>
        <pc:sldMkLst>
          <pc:docMk/>
          <pc:sldMk cId="967856130" sldId="2147374782"/>
        </pc:sldMkLst>
        <pc:spChg chg="mod">
          <ac:chgData name="charissa.varma@gmail.com" userId="S::urn:spo:guest#charissa.varma@gmail.com::" providerId="AD" clId="Web-{D39ECE44-7212-719C-BA09-3F5377D8E0F8}" dt="2021-01-28T23:26:41.459" v="213" actId="20577"/>
          <ac:spMkLst>
            <pc:docMk/>
            <pc:sldMk cId="967856130" sldId="2147374782"/>
            <ac:spMk id="2" creationId="{04EDCEBB-79E7-47E9-9678-BDBBE51A8980}"/>
          </ac:spMkLst>
        </pc:spChg>
      </pc:sldChg>
      <pc:sldChg chg="modSp">
        <pc:chgData name="charissa.varma@gmail.com" userId="S::urn:spo:guest#charissa.varma@gmail.com::" providerId="AD" clId="Web-{D39ECE44-7212-719C-BA09-3F5377D8E0F8}" dt="2021-01-28T23:28:13.336" v="221" actId="20577"/>
        <pc:sldMkLst>
          <pc:docMk/>
          <pc:sldMk cId="2854165273" sldId="2147374784"/>
        </pc:sldMkLst>
        <pc:spChg chg="mod">
          <ac:chgData name="charissa.varma@gmail.com" userId="S::urn:spo:guest#charissa.varma@gmail.com::" providerId="AD" clId="Web-{D39ECE44-7212-719C-BA09-3F5377D8E0F8}" dt="2021-01-28T23:28:13.336" v="221" actId="20577"/>
          <ac:spMkLst>
            <pc:docMk/>
            <pc:sldMk cId="2854165273" sldId="2147374784"/>
            <ac:spMk id="13" creationId="{6EFD560C-8BDE-4CDB-98B6-CA1ED359DC5F}"/>
          </ac:spMkLst>
        </pc:spChg>
      </pc:sldChg>
      <pc:sldChg chg="modSp">
        <pc:chgData name="charissa.varma@gmail.com" userId="S::urn:spo:guest#charissa.varma@gmail.com::" providerId="AD" clId="Web-{D39ECE44-7212-719C-BA09-3F5377D8E0F8}" dt="2021-01-28T23:30:54.059" v="228" actId="20577"/>
        <pc:sldMkLst>
          <pc:docMk/>
          <pc:sldMk cId="1911025816" sldId="2147374789"/>
        </pc:sldMkLst>
        <pc:spChg chg="mod">
          <ac:chgData name="charissa.varma@gmail.com" userId="S::urn:spo:guest#charissa.varma@gmail.com::" providerId="AD" clId="Web-{D39ECE44-7212-719C-BA09-3F5377D8E0F8}" dt="2021-01-28T23:30:54.059" v="228" actId="20577"/>
          <ac:spMkLst>
            <pc:docMk/>
            <pc:sldMk cId="1911025816" sldId="2147374789"/>
            <ac:spMk id="9" creationId="{00000000-0000-0000-0000-000000000000}"/>
          </ac:spMkLst>
        </pc:spChg>
      </pc:sldChg>
      <pc:sldChg chg="modSp">
        <pc:chgData name="charissa.varma@gmail.com" userId="S::urn:spo:guest#charissa.varma@gmail.com::" providerId="AD" clId="Web-{D39ECE44-7212-719C-BA09-3F5377D8E0F8}" dt="2021-01-28T16:11:20.904" v="57" actId="20577"/>
        <pc:sldMkLst>
          <pc:docMk/>
          <pc:sldMk cId="147965064" sldId="2147374796"/>
        </pc:sldMkLst>
        <pc:spChg chg="mod">
          <ac:chgData name="charissa.varma@gmail.com" userId="S::urn:spo:guest#charissa.varma@gmail.com::" providerId="AD" clId="Web-{D39ECE44-7212-719C-BA09-3F5377D8E0F8}" dt="2021-01-28T16:11:20.904" v="57" actId="20577"/>
          <ac:spMkLst>
            <pc:docMk/>
            <pc:sldMk cId="147965064" sldId="2147374796"/>
            <ac:spMk id="3" creationId="{4390024D-FE43-4FC3-B2C9-12107A8D4BCA}"/>
          </ac:spMkLst>
        </pc:spChg>
      </pc:sldChg>
      <pc:sldChg chg="modSp">
        <pc:chgData name="charissa.varma@gmail.com" userId="S::urn:spo:guest#charissa.varma@gmail.com::" providerId="AD" clId="Web-{D39ECE44-7212-719C-BA09-3F5377D8E0F8}" dt="2021-01-28T16:19:26.246" v="118" actId="20577"/>
        <pc:sldMkLst>
          <pc:docMk/>
          <pc:sldMk cId="4116541522" sldId="2147374797"/>
        </pc:sldMkLst>
        <pc:spChg chg="mod">
          <ac:chgData name="charissa.varma@gmail.com" userId="S::urn:spo:guest#charissa.varma@gmail.com::" providerId="AD" clId="Web-{D39ECE44-7212-719C-BA09-3F5377D8E0F8}" dt="2021-01-28T16:19:26.246" v="118" actId="20577"/>
          <ac:spMkLst>
            <pc:docMk/>
            <pc:sldMk cId="4116541522" sldId="2147374797"/>
            <ac:spMk id="3" creationId="{F462163B-E590-4BE2-8E56-87EA88EB5D73}"/>
          </ac:spMkLst>
        </pc:spChg>
      </pc:sldChg>
      <pc:sldChg chg="modSp">
        <pc:chgData name="charissa.varma@gmail.com" userId="S::urn:spo:guest#charissa.varma@gmail.com::" providerId="AD" clId="Web-{D39ECE44-7212-719C-BA09-3F5377D8E0F8}" dt="2021-01-28T16:15:31.599" v="99" actId="20577"/>
        <pc:sldMkLst>
          <pc:docMk/>
          <pc:sldMk cId="3339801952" sldId="2147374798"/>
        </pc:sldMkLst>
        <pc:spChg chg="mod">
          <ac:chgData name="charissa.varma@gmail.com" userId="S::urn:spo:guest#charissa.varma@gmail.com::" providerId="AD" clId="Web-{D39ECE44-7212-719C-BA09-3F5377D8E0F8}" dt="2021-01-28T16:15:31.599" v="99" actId="20577"/>
          <ac:spMkLst>
            <pc:docMk/>
            <pc:sldMk cId="3339801952" sldId="2147374798"/>
            <ac:spMk id="3" creationId="{DCEFDC9C-9F53-4B71-ABFA-5FF04F7CB566}"/>
          </ac:spMkLst>
        </pc:spChg>
      </pc:sldChg>
      <pc:sldChg chg="modSp">
        <pc:chgData name="charissa.varma@gmail.com" userId="S::urn:spo:guest#charissa.varma@gmail.com::" providerId="AD" clId="Web-{D39ECE44-7212-719C-BA09-3F5377D8E0F8}" dt="2021-01-28T16:03:19.717" v="8" actId="20577"/>
        <pc:sldMkLst>
          <pc:docMk/>
          <pc:sldMk cId="2955423297" sldId="2147374804"/>
        </pc:sldMkLst>
        <pc:spChg chg="mod">
          <ac:chgData name="charissa.varma@gmail.com" userId="S::urn:spo:guest#charissa.varma@gmail.com::" providerId="AD" clId="Web-{D39ECE44-7212-719C-BA09-3F5377D8E0F8}" dt="2021-01-28T16:03:19.717" v="8" actId="20577"/>
          <ac:spMkLst>
            <pc:docMk/>
            <pc:sldMk cId="2955423297" sldId="2147374804"/>
            <ac:spMk id="4" creationId="{00000000-0000-0000-0000-000000000000}"/>
          </ac:spMkLst>
        </pc:spChg>
      </pc:sldChg>
      <pc:sldChg chg="modSp">
        <pc:chgData name="charissa.varma@gmail.com" userId="S::urn:spo:guest#charissa.varma@gmail.com::" providerId="AD" clId="Web-{D39ECE44-7212-719C-BA09-3F5377D8E0F8}" dt="2021-01-28T16:25:53.414" v="164" actId="20577"/>
        <pc:sldMkLst>
          <pc:docMk/>
          <pc:sldMk cId="3765810200" sldId="2147374808"/>
        </pc:sldMkLst>
        <pc:graphicFrameChg chg="modGraphic">
          <ac:chgData name="charissa.varma@gmail.com" userId="S::urn:spo:guest#charissa.varma@gmail.com::" providerId="AD" clId="Web-{D39ECE44-7212-719C-BA09-3F5377D8E0F8}" dt="2021-01-28T16:25:53.414" v="164" actId="20577"/>
          <ac:graphicFrameMkLst>
            <pc:docMk/>
            <pc:sldMk cId="3765810200" sldId="2147374808"/>
            <ac:graphicFrameMk id="2" creationId="{DF261C5A-6695-414F-AD1F-EED30C3DA860}"/>
          </ac:graphicFrameMkLst>
        </pc:graphicFrameChg>
      </pc:sldChg>
      <pc:sldChg chg="modSp">
        <pc:chgData name="charissa.varma@gmail.com" userId="S::urn:spo:guest#charissa.varma@gmail.com::" providerId="AD" clId="Web-{D39ECE44-7212-719C-BA09-3F5377D8E0F8}" dt="2021-01-28T16:27:12.526" v="170" actId="20577"/>
        <pc:sldMkLst>
          <pc:docMk/>
          <pc:sldMk cId="223349045" sldId="2147374811"/>
        </pc:sldMkLst>
        <pc:spChg chg="mod">
          <ac:chgData name="charissa.varma@gmail.com" userId="S::urn:spo:guest#charissa.varma@gmail.com::" providerId="AD" clId="Web-{D39ECE44-7212-719C-BA09-3F5377D8E0F8}" dt="2021-01-28T16:27:12.526" v="170" actId="20577"/>
          <ac:spMkLst>
            <pc:docMk/>
            <pc:sldMk cId="223349045" sldId="2147374811"/>
            <ac:spMk id="4" creationId="{00000000-0000-0000-0000-000000000000}"/>
          </ac:spMkLst>
        </pc:spChg>
      </pc:sldChg>
      <pc:sldChg chg="modSp">
        <pc:chgData name="charissa.varma@gmail.com" userId="S::urn:spo:guest#charissa.varma@gmail.com::" providerId="AD" clId="Web-{D39ECE44-7212-719C-BA09-3F5377D8E0F8}" dt="2021-01-28T16:23:16.269" v="136" actId="20577"/>
        <pc:sldMkLst>
          <pc:docMk/>
          <pc:sldMk cId="4184986303" sldId="2147374812"/>
        </pc:sldMkLst>
        <pc:spChg chg="mod">
          <ac:chgData name="charissa.varma@gmail.com" userId="S::urn:spo:guest#charissa.varma@gmail.com::" providerId="AD" clId="Web-{D39ECE44-7212-719C-BA09-3F5377D8E0F8}" dt="2021-01-28T16:23:16.269" v="136" actId="20577"/>
          <ac:spMkLst>
            <pc:docMk/>
            <pc:sldMk cId="4184986303" sldId="2147374812"/>
            <ac:spMk id="4" creationId="{00000000-0000-0000-0000-000000000000}"/>
          </ac:spMkLst>
        </pc:spChg>
      </pc:sldChg>
      <pc:sldChg chg="modSp">
        <pc:chgData name="charissa.varma@gmail.com" userId="S::urn:spo:guest#charissa.varma@gmail.com::" providerId="AD" clId="Web-{D39ECE44-7212-719C-BA09-3F5377D8E0F8}" dt="2021-01-28T16:22:45.611" v="133" actId="20577"/>
        <pc:sldMkLst>
          <pc:docMk/>
          <pc:sldMk cId="3419701681" sldId="2147374813"/>
        </pc:sldMkLst>
        <pc:spChg chg="mod">
          <ac:chgData name="charissa.varma@gmail.com" userId="S::urn:spo:guest#charissa.varma@gmail.com::" providerId="AD" clId="Web-{D39ECE44-7212-719C-BA09-3F5377D8E0F8}" dt="2021-01-28T16:22:45.611" v="133" actId="20577"/>
          <ac:spMkLst>
            <pc:docMk/>
            <pc:sldMk cId="3419701681" sldId="2147374813"/>
            <ac:spMk id="4" creationId="{00000000-0000-0000-0000-000000000000}"/>
          </ac:spMkLst>
        </pc:spChg>
      </pc:sldChg>
      <pc:sldChg chg="modSp">
        <pc:chgData name="charissa.varma@gmail.com" userId="S::urn:spo:guest#charissa.varma@gmail.com::" providerId="AD" clId="Web-{D39ECE44-7212-719C-BA09-3F5377D8E0F8}" dt="2021-01-28T23:37:41.553" v="280" actId="20577"/>
        <pc:sldMkLst>
          <pc:docMk/>
          <pc:sldMk cId="1075539400" sldId="2147374815"/>
        </pc:sldMkLst>
        <pc:spChg chg="mod">
          <ac:chgData name="charissa.varma@gmail.com" userId="S::urn:spo:guest#charissa.varma@gmail.com::" providerId="AD" clId="Web-{D39ECE44-7212-719C-BA09-3F5377D8E0F8}" dt="2021-01-28T23:37:41.553" v="280" actId="20577"/>
          <ac:spMkLst>
            <pc:docMk/>
            <pc:sldMk cId="1075539400" sldId="2147374815"/>
            <ac:spMk id="4" creationId="{00000000-0000-0000-0000-000000000000}"/>
          </ac:spMkLst>
        </pc:spChg>
      </pc:sldChg>
    </pc:docChg>
  </pc:docChgLst>
  <pc:docChgLst>
    <pc:chgData name="Yoonjoung Choi (yj.choi@isquared.global)" userId="S::yj.choi_isquared.global#ext#@worldhealthorg.onmicrosoft.com::bf92ca8f-a687-4b65-9a68-9de8db2bcc99" providerId="AD" clId="Web-{004CB49F-D0AA-B000-E25F-EDB81DAE648E}"/>
    <pc:docChg chg="modSld">
      <pc:chgData name="Yoonjoung Choi (yj.choi@isquared.global)" userId="S::yj.choi_isquared.global#ext#@worldhealthorg.onmicrosoft.com::bf92ca8f-a687-4b65-9a68-9de8db2bcc99" providerId="AD" clId="Web-{004CB49F-D0AA-B000-E25F-EDB81DAE648E}" dt="2021-03-14T21:11:16.635" v="7"/>
      <pc:docMkLst>
        <pc:docMk/>
      </pc:docMkLst>
      <pc:sldChg chg="modNotes">
        <pc:chgData name="Yoonjoung Choi (yj.choi@isquared.global)" userId="S::yj.choi_isquared.global#ext#@worldhealthorg.onmicrosoft.com::bf92ca8f-a687-4b65-9a68-9de8db2bcc99" providerId="AD" clId="Web-{004CB49F-D0AA-B000-E25F-EDB81DAE648E}" dt="2021-03-14T21:11:16.635" v="7"/>
        <pc:sldMkLst>
          <pc:docMk/>
          <pc:sldMk cId="2688117738" sldId="2147374675"/>
        </pc:sldMkLst>
      </pc:sldChg>
    </pc:docChg>
  </pc:docChgLst>
  <pc:docChgLst>
    <pc:chgData name="charissa.varma@gmail.com" userId="S::urn:spo:guest#charissa.varma@gmail.com::" providerId="AD" clId="Web-{9BDF20F0-B1D6-0B46-2258-29EBA09B2A5B}"/>
    <pc:docChg chg="addSld delSld modSld sldOrd modSection">
      <pc:chgData name="charissa.varma@gmail.com" userId="S::urn:spo:guest#charissa.varma@gmail.com::" providerId="AD" clId="Web-{9BDF20F0-B1D6-0B46-2258-29EBA09B2A5B}" dt="2021-01-26T23:58:16.330" v="1049" actId="20577"/>
      <pc:docMkLst>
        <pc:docMk/>
      </pc:docMkLst>
      <pc:sldChg chg="modSp">
        <pc:chgData name="charissa.varma@gmail.com" userId="S::urn:spo:guest#charissa.varma@gmail.com::" providerId="AD" clId="Web-{9BDF20F0-B1D6-0B46-2258-29EBA09B2A5B}" dt="2021-01-26T22:36:22.420" v="695" actId="20577"/>
        <pc:sldMkLst>
          <pc:docMk/>
          <pc:sldMk cId="4199134155" sldId="2147374157"/>
        </pc:sldMkLst>
        <pc:spChg chg="mod">
          <ac:chgData name="charissa.varma@gmail.com" userId="S::urn:spo:guest#charissa.varma@gmail.com::" providerId="AD" clId="Web-{9BDF20F0-B1D6-0B46-2258-29EBA09B2A5B}" dt="2021-01-26T22:36:21.732" v="691" actId="20577"/>
          <ac:spMkLst>
            <pc:docMk/>
            <pc:sldMk cId="4199134155" sldId="2147374157"/>
            <ac:spMk id="18" creationId="{1A317AED-4187-40BE-8BBC-E7E7050182ED}"/>
          </ac:spMkLst>
        </pc:spChg>
        <pc:spChg chg="mod">
          <ac:chgData name="charissa.varma@gmail.com" userId="S::urn:spo:guest#charissa.varma@gmail.com::" providerId="AD" clId="Web-{9BDF20F0-B1D6-0B46-2258-29EBA09B2A5B}" dt="2021-01-26T22:36:22.420" v="695" actId="20577"/>
          <ac:spMkLst>
            <pc:docMk/>
            <pc:sldMk cId="4199134155" sldId="2147374157"/>
            <ac:spMk id="27" creationId="{89A751FF-6E1E-4FD5-97CE-43CD25B8BA2E}"/>
          </ac:spMkLst>
        </pc:spChg>
      </pc:sldChg>
      <pc:sldChg chg="modSp">
        <pc:chgData name="charissa.varma@gmail.com" userId="S::urn:spo:guest#charissa.varma@gmail.com::" providerId="AD" clId="Web-{9BDF20F0-B1D6-0B46-2258-29EBA09B2A5B}" dt="2021-01-26T22:32:26.609" v="687" actId="20577"/>
        <pc:sldMkLst>
          <pc:docMk/>
          <pc:sldMk cId="1818898258" sldId="2147374159"/>
        </pc:sldMkLst>
        <pc:spChg chg="mod">
          <ac:chgData name="charissa.varma@gmail.com" userId="S::urn:spo:guest#charissa.varma@gmail.com::" providerId="AD" clId="Web-{9BDF20F0-B1D6-0B46-2258-29EBA09B2A5B}" dt="2021-01-26T22:32:26.609" v="687" actId="20577"/>
          <ac:spMkLst>
            <pc:docMk/>
            <pc:sldMk cId="1818898258" sldId="2147374159"/>
            <ac:spMk id="12" creationId="{0DA4FDB3-BACF-411A-B213-96080927BFBA}"/>
          </ac:spMkLst>
        </pc:spChg>
      </pc:sldChg>
      <pc:sldChg chg="modSp">
        <pc:chgData name="charissa.varma@gmail.com" userId="S::urn:spo:guest#charissa.varma@gmail.com::" providerId="AD" clId="Web-{9BDF20F0-B1D6-0B46-2258-29EBA09B2A5B}" dt="2021-01-26T22:37:42.706" v="696" actId="20577"/>
        <pc:sldMkLst>
          <pc:docMk/>
          <pc:sldMk cId="3367204570" sldId="2147374160"/>
        </pc:sldMkLst>
        <pc:spChg chg="mod">
          <ac:chgData name="charissa.varma@gmail.com" userId="S::urn:spo:guest#charissa.varma@gmail.com::" providerId="AD" clId="Web-{9BDF20F0-B1D6-0B46-2258-29EBA09B2A5B}" dt="2021-01-26T22:37:42.706" v="696" actId="20577"/>
          <ac:spMkLst>
            <pc:docMk/>
            <pc:sldMk cId="3367204570" sldId="2147374160"/>
            <ac:spMk id="9" creationId="{9A9EAE50-D809-4F6F-A1A8-1A3D4EA2EDD7}"/>
          </ac:spMkLst>
        </pc:spChg>
      </pc:sldChg>
      <pc:sldChg chg="modSp">
        <pc:chgData name="charissa.varma@gmail.com" userId="S::urn:spo:guest#charissa.varma@gmail.com::" providerId="AD" clId="Web-{9BDF20F0-B1D6-0B46-2258-29EBA09B2A5B}" dt="2021-01-26T23:45:15.560" v="934"/>
        <pc:sldMkLst>
          <pc:docMk/>
          <pc:sldMk cId="4030011710" sldId="2147374197"/>
        </pc:sldMkLst>
        <pc:graphicFrameChg chg="mod modGraphic">
          <ac:chgData name="charissa.varma@gmail.com" userId="S::urn:spo:guest#charissa.varma@gmail.com::" providerId="AD" clId="Web-{9BDF20F0-B1D6-0B46-2258-29EBA09B2A5B}" dt="2021-01-26T23:45:15.560" v="934"/>
          <ac:graphicFrameMkLst>
            <pc:docMk/>
            <pc:sldMk cId="4030011710" sldId="2147374197"/>
            <ac:graphicFrameMk id="15" creationId="{A24D4E35-0BEF-42EC-972D-D8436050A53F}"/>
          </ac:graphicFrameMkLst>
        </pc:graphicFrameChg>
      </pc:sldChg>
      <pc:sldChg chg="modSp">
        <pc:chgData name="charissa.varma@gmail.com" userId="S::urn:spo:guest#charissa.varma@gmail.com::" providerId="AD" clId="Web-{9BDF20F0-B1D6-0B46-2258-29EBA09B2A5B}" dt="2021-01-26T22:38:20.333" v="703" actId="20577"/>
        <pc:sldMkLst>
          <pc:docMk/>
          <pc:sldMk cId="2663678182" sldId="2147374198"/>
        </pc:sldMkLst>
        <pc:spChg chg="mod">
          <ac:chgData name="charissa.varma@gmail.com" userId="S::urn:spo:guest#charissa.varma@gmail.com::" providerId="AD" clId="Web-{9BDF20F0-B1D6-0B46-2258-29EBA09B2A5B}" dt="2021-01-26T22:38:20.333" v="703" actId="20577"/>
          <ac:spMkLst>
            <pc:docMk/>
            <pc:sldMk cId="2663678182" sldId="2147374198"/>
            <ac:spMk id="18" creationId="{7C859FB5-279C-49EC-A564-5D3E9B3C1D4D}"/>
          </ac:spMkLst>
        </pc:spChg>
        <pc:spChg chg="mod">
          <ac:chgData name="charissa.varma@gmail.com" userId="S::urn:spo:guest#charissa.varma@gmail.com::" providerId="AD" clId="Web-{9BDF20F0-B1D6-0B46-2258-29EBA09B2A5B}" dt="2021-01-26T22:38:14.036" v="700" actId="20577"/>
          <ac:spMkLst>
            <pc:docMk/>
            <pc:sldMk cId="2663678182" sldId="2147374198"/>
            <ac:spMk id="19" creationId="{6AF22852-3449-48D0-B1E9-ED6BE9DAE534}"/>
          </ac:spMkLst>
        </pc:spChg>
      </pc:sldChg>
      <pc:sldChg chg="modSp">
        <pc:chgData name="charissa.varma@gmail.com" userId="S::urn:spo:guest#charissa.varma@gmail.com::" providerId="AD" clId="Web-{9BDF20F0-B1D6-0B46-2258-29EBA09B2A5B}" dt="2021-01-26T22:39:42.619" v="704" actId="20577"/>
        <pc:sldMkLst>
          <pc:docMk/>
          <pc:sldMk cId="728993511" sldId="2147374200"/>
        </pc:sldMkLst>
        <pc:spChg chg="mod">
          <ac:chgData name="charissa.varma@gmail.com" userId="S::urn:spo:guest#charissa.varma@gmail.com::" providerId="AD" clId="Web-{9BDF20F0-B1D6-0B46-2258-29EBA09B2A5B}" dt="2021-01-26T22:39:42.619" v="704" actId="20577"/>
          <ac:spMkLst>
            <pc:docMk/>
            <pc:sldMk cId="728993511" sldId="2147374200"/>
            <ac:spMk id="19" creationId="{6AF22852-3449-48D0-B1E9-ED6BE9DAE534}"/>
          </ac:spMkLst>
        </pc:spChg>
      </pc:sldChg>
      <pc:sldChg chg="modSp">
        <pc:chgData name="charissa.varma@gmail.com" userId="S::urn:spo:guest#charissa.varma@gmail.com::" providerId="AD" clId="Web-{9BDF20F0-B1D6-0B46-2258-29EBA09B2A5B}" dt="2021-01-26T22:41:56.709" v="717" actId="20577"/>
        <pc:sldMkLst>
          <pc:docMk/>
          <pc:sldMk cId="3479668253" sldId="2147374201"/>
        </pc:sldMkLst>
        <pc:spChg chg="mod">
          <ac:chgData name="charissa.varma@gmail.com" userId="S::urn:spo:guest#charissa.varma@gmail.com::" providerId="AD" clId="Web-{9BDF20F0-B1D6-0B46-2258-29EBA09B2A5B}" dt="2021-01-26T22:41:56.709" v="717" actId="20577"/>
          <ac:spMkLst>
            <pc:docMk/>
            <pc:sldMk cId="3479668253" sldId="2147374201"/>
            <ac:spMk id="19" creationId="{6AF22852-3449-48D0-B1E9-ED6BE9DAE534}"/>
          </ac:spMkLst>
        </pc:spChg>
      </pc:sldChg>
      <pc:sldChg chg="modSp">
        <pc:chgData name="charissa.varma@gmail.com" userId="S::urn:spo:guest#charissa.varma@gmail.com::" providerId="AD" clId="Web-{9BDF20F0-B1D6-0B46-2258-29EBA09B2A5B}" dt="2021-01-26T22:19:58.268" v="557"/>
        <pc:sldMkLst>
          <pc:docMk/>
          <pc:sldMk cId="450320831" sldId="2147374227"/>
        </pc:sldMkLst>
        <pc:spChg chg="mod">
          <ac:chgData name="charissa.varma@gmail.com" userId="S::urn:spo:guest#charissa.varma@gmail.com::" providerId="AD" clId="Web-{9BDF20F0-B1D6-0B46-2258-29EBA09B2A5B}" dt="2021-01-26T22:18:52.733" v="543" actId="1076"/>
          <ac:spMkLst>
            <pc:docMk/>
            <pc:sldMk cId="450320831" sldId="2147374227"/>
            <ac:spMk id="3" creationId="{D4FF16D5-426C-4FF4-9850-6EE7F7C97490}"/>
          </ac:spMkLst>
        </pc:spChg>
        <pc:graphicFrameChg chg="mod modGraphic">
          <ac:chgData name="charissa.varma@gmail.com" userId="S::urn:spo:guest#charissa.varma@gmail.com::" providerId="AD" clId="Web-{9BDF20F0-B1D6-0B46-2258-29EBA09B2A5B}" dt="2021-01-26T22:19:58.268" v="557"/>
          <ac:graphicFrameMkLst>
            <pc:docMk/>
            <pc:sldMk cId="450320831" sldId="2147374227"/>
            <ac:graphicFrameMk id="9" creationId="{65A86270-FFB0-4B6D-948B-6D024C7D7116}"/>
          </ac:graphicFrameMkLst>
        </pc:graphicFrameChg>
      </pc:sldChg>
      <pc:sldChg chg="modSp">
        <pc:chgData name="charissa.varma@gmail.com" userId="S::urn:spo:guest#charissa.varma@gmail.com::" providerId="AD" clId="Web-{9BDF20F0-B1D6-0B46-2258-29EBA09B2A5B}" dt="2021-01-26T22:21:20.976" v="613"/>
        <pc:sldMkLst>
          <pc:docMk/>
          <pc:sldMk cId="3419690723" sldId="2147374237"/>
        </pc:sldMkLst>
        <pc:spChg chg="mod">
          <ac:chgData name="charissa.varma@gmail.com" userId="S::urn:spo:guest#charissa.varma@gmail.com::" providerId="AD" clId="Web-{9BDF20F0-B1D6-0B46-2258-29EBA09B2A5B}" dt="2021-01-26T22:20:18.348" v="559" actId="20577"/>
          <ac:spMkLst>
            <pc:docMk/>
            <pc:sldMk cId="3419690723" sldId="2147374237"/>
            <ac:spMk id="5" creationId="{77D7FC82-861D-40A0-8B35-52C7A6614331}"/>
          </ac:spMkLst>
        </pc:spChg>
        <pc:graphicFrameChg chg="mod modGraphic">
          <ac:chgData name="charissa.varma@gmail.com" userId="S::urn:spo:guest#charissa.varma@gmail.com::" providerId="AD" clId="Web-{9BDF20F0-B1D6-0B46-2258-29EBA09B2A5B}" dt="2021-01-26T22:21:20.976" v="613"/>
          <ac:graphicFrameMkLst>
            <pc:docMk/>
            <pc:sldMk cId="3419690723" sldId="2147374237"/>
            <ac:graphicFrameMk id="9" creationId="{E5499465-CCAE-44A2-9BBB-50FFC7FC04C6}"/>
          </ac:graphicFrameMkLst>
        </pc:graphicFrameChg>
        <pc:graphicFrameChg chg="mod modGraphic">
          <ac:chgData name="charissa.varma@gmail.com" userId="S::urn:spo:guest#charissa.varma@gmail.com::" providerId="AD" clId="Web-{9BDF20F0-B1D6-0B46-2258-29EBA09B2A5B}" dt="2021-01-26T22:20:49.177" v="563"/>
          <ac:graphicFrameMkLst>
            <pc:docMk/>
            <pc:sldMk cId="3419690723" sldId="2147374237"/>
            <ac:graphicFrameMk id="14" creationId="{62998DB9-B6CB-49F2-A149-BB172B57C740}"/>
          </ac:graphicFrameMkLst>
        </pc:graphicFrameChg>
      </pc:sldChg>
      <pc:sldChg chg="modSp">
        <pc:chgData name="charissa.varma@gmail.com" userId="S::urn:spo:guest#charissa.varma@gmail.com::" providerId="AD" clId="Web-{9BDF20F0-B1D6-0B46-2258-29EBA09B2A5B}" dt="2021-01-26T22:22:47.638" v="615" actId="20577"/>
        <pc:sldMkLst>
          <pc:docMk/>
          <pc:sldMk cId="1388175309" sldId="2147374238"/>
        </pc:sldMkLst>
        <pc:graphicFrameChg chg="modGraphic">
          <ac:chgData name="charissa.varma@gmail.com" userId="S::urn:spo:guest#charissa.varma@gmail.com::" providerId="AD" clId="Web-{9BDF20F0-B1D6-0B46-2258-29EBA09B2A5B}" dt="2021-01-26T22:22:47.638" v="615" actId="20577"/>
          <ac:graphicFrameMkLst>
            <pc:docMk/>
            <pc:sldMk cId="1388175309" sldId="2147374238"/>
            <ac:graphicFrameMk id="11" creationId="{BCE50C70-571A-4709-B9D2-0B3563E3ABCB}"/>
          </ac:graphicFrameMkLst>
        </pc:graphicFrameChg>
      </pc:sldChg>
      <pc:sldChg chg="ord">
        <pc:chgData name="charissa.varma@gmail.com" userId="S::urn:spo:guest#charissa.varma@gmail.com::" providerId="AD" clId="Web-{9BDF20F0-B1D6-0B46-2258-29EBA09B2A5B}" dt="2021-01-26T23:42:38.598" v="915"/>
        <pc:sldMkLst>
          <pc:docMk/>
          <pc:sldMk cId="1555117344" sldId="2147374285"/>
        </pc:sldMkLst>
      </pc:sldChg>
      <pc:sldChg chg="modSp">
        <pc:chgData name="charissa.varma@gmail.com" userId="S::urn:spo:guest#charissa.varma@gmail.com::" providerId="AD" clId="Web-{9BDF20F0-B1D6-0B46-2258-29EBA09B2A5B}" dt="2021-01-26T23:47:27.740" v="972"/>
        <pc:sldMkLst>
          <pc:docMk/>
          <pc:sldMk cId="152917996" sldId="2147374322"/>
        </pc:sldMkLst>
        <pc:graphicFrameChg chg="mod modGraphic">
          <ac:chgData name="charissa.varma@gmail.com" userId="S::urn:spo:guest#charissa.varma@gmail.com::" providerId="AD" clId="Web-{9BDF20F0-B1D6-0B46-2258-29EBA09B2A5B}" dt="2021-01-26T23:47:27.740" v="972"/>
          <ac:graphicFrameMkLst>
            <pc:docMk/>
            <pc:sldMk cId="152917996" sldId="2147374322"/>
            <ac:graphicFrameMk id="12" creationId="{F69081D7-ACCB-4A8E-B715-8EA282018525}"/>
          </ac:graphicFrameMkLst>
        </pc:graphicFrameChg>
      </pc:sldChg>
      <pc:sldChg chg="modSp">
        <pc:chgData name="charissa.varma@gmail.com" userId="S::urn:spo:guest#charissa.varma@gmail.com::" providerId="AD" clId="Web-{9BDF20F0-B1D6-0B46-2258-29EBA09B2A5B}" dt="2021-01-26T23:21:57.717" v="880" actId="20577"/>
        <pc:sldMkLst>
          <pc:docMk/>
          <pc:sldMk cId="514580344" sldId="2147374347"/>
        </pc:sldMkLst>
        <pc:spChg chg="mod">
          <ac:chgData name="charissa.varma@gmail.com" userId="S::urn:spo:guest#charissa.varma@gmail.com::" providerId="AD" clId="Web-{9BDF20F0-B1D6-0B46-2258-29EBA09B2A5B}" dt="2021-01-26T23:21:57.717" v="880" actId="20577"/>
          <ac:spMkLst>
            <pc:docMk/>
            <pc:sldMk cId="514580344" sldId="2147374347"/>
            <ac:spMk id="10" creationId="{00000000-0000-0000-0000-000000000000}"/>
          </ac:spMkLst>
        </pc:spChg>
      </pc:sldChg>
      <pc:sldChg chg="del">
        <pc:chgData name="charissa.varma@gmail.com" userId="S::urn:spo:guest#charissa.varma@gmail.com::" providerId="AD" clId="Web-{9BDF20F0-B1D6-0B46-2258-29EBA09B2A5B}" dt="2021-01-26T23:52:01.131" v="988"/>
        <pc:sldMkLst>
          <pc:docMk/>
          <pc:sldMk cId="3102405608" sldId="2147374387"/>
        </pc:sldMkLst>
      </pc:sldChg>
      <pc:sldChg chg="del">
        <pc:chgData name="charissa.varma@gmail.com" userId="S::urn:spo:guest#charissa.varma@gmail.com::" providerId="AD" clId="Web-{9BDF20F0-B1D6-0B46-2258-29EBA09B2A5B}" dt="2021-01-26T23:52:51.013" v="989"/>
        <pc:sldMkLst>
          <pc:docMk/>
          <pc:sldMk cId="480358031" sldId="2147374388"/>
        </pc:sldMkLst>
      </pc:sldChg>
      <pc:sldChg chg="modSp">
        <pc:chgData name="charissa.varma@gmail.com" userId="S::urn:spo:guest#charissa.varma@gmail.com::" providerId="AD" clId="Web-{9BDF20F0-B1D6-0B46-2258-29EBA09B2A5B}" dt="2021-01-26T23:51:35.755" v="987" actId="20577"/>
        <pc:sldMkLst>
          <pc:docMk/>
          <pc:sldMk cId="4010708944" sldId="2147374415"/>
        </pc:sldMkLst>
        <pc:spChg chg="mod">
          <ac:chgData name="charissa.varma@gmail.com" userId="S::urn:spo:guest#charissa.varma@gmail.com::" providerId="AD" clId="Web-{9BDF20F0-B1D6-0B46-2258-29EBA09B2A5B}" dt="2021-01-26T23:51:35.755" v="987" actId="20577"/>
          <ac:spMkLst>
            <pc:docMk/>
            <pc:sldMk cId="4010708944" sldId="2147374415"/>
            <ac:spMk id="2" creationId="{67712D17-4E43-4D0D-862E-435C8A5813A7}"/>
          </ac:spMkLst>
        </pc:spChg>
      </pc:sldChg>
      <pc:sldChg chg="modSp">
        <pc:chgData name="charissa.varma@gmail.com" userId="S::urn:spo:guest#charissa.varma@gmail.com::" providerId="AD" clId="Web-{9BDF20F0-B1D6-0B46-2258-29EBA09B2A5B}" dt="2021-01-26T22:23:04.154" v="617"/>
        <pc:sldMkLst>
          <pc:docMk/>
          <pc:sldMk cId="4232206303" sldId="2147374468"/>
        </pc:sldMkLst>
        <pc:graphicFrameChg chg="mod modGraphic">
          <ac:chgData name="charissa.varma@gmail.com" userId="S::urn:spo:guest#charissa.varma@gmail.com::" providerId="AD" clId="Web-{9BDF20F0-B1D6-0B46-2258-29EBA09B2A5B}" dt="2021-01-26T22:23:04.154" v="617"/>
          <ac:graphicFrameMkLst>
            <pc:docMk/>
            <pc:sldMk cId="4232206303" sldId="2147374468"/>
            <ac:graphicFrameMk id="10" creationId="{564FC1B9-BFEA-4887-A57B-766FF18B2644}"/>
          </ac:graphicFrameMkLst>
        </pc:graphicFrameChg>
      </pc:sldChg>
      <pc:sldChg chg="modSp">
        <pc:chgData name="charissa.varma@gmail.com" userId="S::urn:spo:guest#charissa.varma@gmail.com::" providerId="AD" clId="Web-{9BDF20F0-B1D6-0B46-2258-29EBA09B2A5B}" dt="2021-01-26T22:25:20.647" v="669"/>
        <pc:sldMkLst>
          <pc:docMk/>
          <pc:sldMk cId="3888917551" sldId="2147374469"/>
        </pc:sldMkLst>
        <pc:graphicFrameChg chg="mod modGraphic">
          <ac:chgData name="charissa.varma@gmail.com" userId="S::urn:spo:guest#charissa.varma@gmail.com::" providerId="AD" clId="Web-{9BDF20F0-B1D6-0B46-2258-29EBA09B2A5B}" dt="2021-01-26T22:25:20.647" v="669"/>
          <ac:graphicFrameMkLst>
            <pc:docMk/>
            <pc:sldMk cId="3888917551" sldId="2147374469"/>
            <ac:graphicFrameMk id="15" creationId="{A24D4E35-0BEF-42EC-972D-D8436050A53F}"/>
          </ac:graphicFrameMkLst>
        </pc:graphicFrameChg>
      </pc:sldChg>
      <pc:sldChg chg="modSp">
        <pc:chgData name="charissa.varma@gmail.com" userId="S::urn:spo:guest#charissa.varma@gmail.com::" providerId="AD" clId="Web-{9BDF20F0-B1D6-0B46-2258-29EBA09B2A5B}" dt="2021-01-26T22:29:53.647" v="681"/>
        <pc:sldMkLst>
          <pc:docMk/>
          <pc:sldMk cId="3422038611" sldId="2147374470"/>
        </pc:sldMkLst>
        <pc:graphicFrameChg chg="mod modGraphic">
          <ac:chgData name="charissa.varma@gmail.com" userId="S::urn:spo:guest#charissa.varma@gmail.com::" providerId="AD" clId="Web-{9BDF20F0-B1D6-0B46-2258-29EBA09B2A5B}" dt="2021-01-26T22:29:53.647" v="681"/>
          <ac:graphicFrameMkLst>
            <pc:docMk/>
            <pc:sldMk cId="3422038611" sldId="2147374470"/>
            <ac:graphicFrameMk id="3" creationId="{B2675483-114D-43A7-9DE8-D7D0863E904F}"/>
          </ac:graphicFrameMkLst>
        </pc:graphicFrameChg>
      </pc:sldChg>
      <pc:sldChg chg="modSp">
        <pc:chgData name="charissa.varma@gmail.com" userId="S::urn:spo:guest#charissa.varma@gmail.com::" providerId="AD" clId="Web-{9BDF20F0-B1D6-0B46-2258-29EBA09B2A5B}" dt="2021-01-26T22:31:12.839" v="683"/>
        <pc:sldMkLst>
          <pc:docMk/>
          <pc:sldMk cId="271577020" sldId="2147374471"/>
        </pc:sldMkLst>
        <pc:graphicFrameChg chg="mod modGraphic">
          <ac:chgData name="charissa.varma@gmail.com" userId="S::urn:spo:guest#charissa.varma@gmail.com::" providerId="AD" clId="Web-{9BDF20F0-B1D6-0B46-2258-29EBA09B2A5B}" dt="2021-01-26T22:31:12.839" v="683"/>
          <ac:graphicFrameMkLst>
            <pc:docMk/>
            <pc:sldMk cId="271577020" sldId="2147374471"/>
            <ac:graphicFrameMk id="15" creationId="{A24D4E35-0BEF-42EC-972D-D8436050A53F}"/>
          </ac:graphicFrameMkLst>
        </pc:graphicFrameChg>
      </pc:sldChg>
      <pc:sldChg chg="modSp">
        <pc:chgData name="charissa.varma@gmail.com" userId="S::urn:spo:guest#charissa.varma@gmail.com::" providerId="AD" clId="Web-{9BDF20F0-B1D6-0B46-2258-29EBA09B2A5B}" dt="2021-01-26T23:22:43.704" v="884" actId="20577"/>
        <pc:sldMkLst>
          <pc:docMk/>
          <pc:sldMk cId="3170306163" sldId="2147374474"/>
        </pc:sldMkLst>
        <pc:spChg chg="mod">
          <ac:chgData name="charissa.varma@gmail.com" userId="S::urn:spo:guest#charissa.varma@gmail.com::" providerId="AD" clId="Web-{9BDF20F0-B1D6-0B46-2258-29EBA09B2A5B}" dt="2021-01-26T23:22:43.704" v="884" actId="20577"/>
          <ac:spMkLst>
            <pc:docMk/>
            <pc:sldMk cId="3170306163" sldId="2147374474"/>
            <ac:spMk id="10" creationId="{00000000-0000-0000-0000-000000000000}"/>
          </ac:spMkLst>
        </pc:spChg>
      </pc:sldChg>
      <pc:sldChg chg="modSp">
        <pc:chgData name="charissa.varma@gmail.com" userId="S::urn:spo:guest#charissa.varma@gmail.com::" providerId="AD" clId="Web-{9BDF20F0-B1D6-0B46-2258-29EBA09B2A5B}" dt="2021-01-26T23:21:13.589" v="876" actId="20577"/>
        <pc:sldMkLst>
          <pc:docMk/>
          <pc:sldMk cId="1594598750" sldId="2147374475"/>
        </pc:sldMkLst>
        <pc:spChg chg="mod">
          <ac:chgData name="charissa.varma@gmail.com" userId="S::urn:spo:guest#charissa.varma@gmail.com::" providerId="AD" clId="Web-{9BDF20F0-B1D6-0B46-2258-29EBA09B2A5B}" dt="2021-01-26T23:21:13.589" v="876" actId="20577"/>
          <ac:spMkLst>
            <pc:docMk/>
            <pc:sldMk cId="1594598750" sldId="2147374475"/>
            <ac:spMk id="19" creationId="{C8962E62-30BC-4F75-A9F7-A3AE4C04C4FF}"/>
          </ac:spMkLst>
        </pc:spChg>
      </pc:sldChg>
      <pc:sldChg chg="del">
        <pc:chgData name="charissa.varma@gmail.com" userId="S::urn:spo:guest#charissa.varma@gmail.com::" providerId="AD" clId="Web-{9BDF20F0-B1D6-0B46-2258-29EBA09B2A5B}" dt="2021-01-26T23:34:23.047" v="888"/>
        <pc:sldMkLst>
          <pc:docMk/>
          <pc:sldMk cId="2988541878" sldId="2147374477"/>
        </pc:sldMkLst>
      </pc:sldChg>
      <pc:sldChg chg="modSp">
        <pc:chgData name="charissa.varma@gmail.com" userId="S::urn:spo:guest#charissa.varma@gmail.com::" providerId="AD" clId="Web-{9BDF20F0-B1D6-0B46-2258-29EBA09B2A5B}" dt="2021-01-26T20:13:53.598" v="42" actId="20577"/>
        <pc:sldMkLst>
          <pc:docMk/>
          <pc:sldMk cId="343305328" sldId="2147374488"/>
        </pc:sldMkLst>
        <pc:spChg chg="mod">
          <ac:chgData name="charissa.varma@gmail.com" userId="S::urn:spo:guest#charissa.varma@gmail.com::" providerId="AD" clId="Web-{9BDF20F0-B1D6-0B46-2258-29EBA09B2A5B}" dt="2021-01-26T20:13:53.598" v="42" actId="20577"/>
          <ac:spMkLst>
            <pc:docMk/>
            <pc:sldMk cId="343305328" sldId="2147374488"/>
            <ac:spMk id="6" creationId="{E7B71425-DFB5-43C6-9664-E3184B4F35C6}"/>
          </ac:spMkLst>
        </pc:spChg>
      </pc:sldChg>
      <pc:sldChg chg="modSp">
        <pc:chgData name="charissa.varma@gmail.com" userId="S::urn:spo:guest#charissa.varma@gmail.com::" providerId="AD" clId="Web-{9BDF20F0-B1D6-0B46-2258-29EBA09B2A5B}" dt="2021-01-26T20:24:59.771" v="99" actId="20577"/>
        <pc:sldMkLst>
          <pc:docMk/>
          <pc:sldMk cId="1236089191" sldId="2147374494"/>
        </pc:sldMkLst>
        <pc:spChg chg="mod">
          <ac:chgData name="charissa.varma@gmail.com" userId="S::urn:spo:guest#charissa.varma@gmail.com::" providerId="AD" clId="Web-{9BDF20F0-B1D6-0B46-2258-29EBA09B2A5B}" dt="2021-01-26T20:24:59.771" v="99" actId="20577"/>
          <ac:spMkLst>
            <pc:docMk/>
            <pc:sldMk cId="1236089191" sldId="2147374494"/>
            <ac:spMk id="6" creationId="{65C4148B-6256-4768-B273-6BD56BBEE271}"/>
          </ac:spMkLst>
        </pc:spChg>
      </pc:sldChg>
      <pc:sldChg chg="modSp">
        <pc:chgData name="charissa.varma@gmail.com" userId="S::urn:spo:guest#charissa.varma@gmail.com::" providerId="AD" clId="Web-{9BDF20F0-B1D6-0B46-2258-29EBA09B2A5B}" dt="2021-01-26T20:58:42.572" v="467" actId="20577"/>
        <pc:sldMkLst>
          <pc:docMk/>
          <pc:sldMk cId="2518728965" sldId="2147374497"/>
        </pc:sldMkLst>
        <pc:spChg chg="mod">
          <ac:chgData name="charissa.varma@gmail.com" userId="S::urn:spo:guest#charissa.varma@gmail.com::" providerId="AD" clId="Web-{9BDF20F0-B1D6-0B46-2258-29EBA09B2A5B}" dt="2021-01-26T20:58:42.572" v="467" actId="20577"/>
          <ac:spMkLst>
            <pc:docMk/>
            <pc:sldMk cId="2518728965" sldId="2147374497"/>
            <ac:spMk id="2" creationId="{758C8132-EDCA-4CE7-B6AD-7004BCF32D55}"/>
          </ac:spMkLst>
        </pc:spChg>
      </pc:sldChg>
      <pc:sldChg chg="addCm">
        <pc:chgData name="charissa.varma@gmail.com" userId="S::urn:spo:guest#charissa.varma@gmail.com::" providerId="AD" clId="Web-{9BDF20F0-B1D6-0B46-2258-29EBA09B2A5B}" dt="2021-01-26T23:24:08.162" v="885"/>
        <pc:sldMkLst>
          <pc:docMk/>
          <pc:sldMk cId="2062862420" sldId="2147374541"/>
        </pc:sldMkLst>
      </pc:sldChg>
      <pc:sldChg chg="modSp">
        <pc:chgData name="charissa.varma@gmail.com" userId="S::urn:spo:guest#charissa.varma@gmail.com::" providerId="AD" clId="Web-{9BDF20F0-B1D6-0B46-2258-29EBA09B2A5B}" dt="2021-01-26T21:01:37.797" v="485" actId="20577"/>
        <pc:sldMkLst>
          <pc:docMk/>
          <pc:sldMk cId="1804702142" sldId="2147374564"/>
        </pc:sldMkLst>
        <pc:spChg chg="mod">
          <ac:chgData name="charissa.varma@gmail.com" userId="S::urn:spo:guest#charissa.varma@gmail.com::" providerId="AD" clId="Web-{9BDF20F0-B1D6-0B46-2258-29EBA09B2A5B}" dt="2021-01-26T21:01:37.797" v="485" actId="20577"/>
          <ac:spMkLst>
            <pc:docMk/>
            <pc:sldMk cId="1804702142" sldId="2147374564"/>
            <ac:spMk id="5" creationId="{00000000-0000-0000-0000-000000000000}"/>
          </ac:spMkLst>
        </pc:spChg>
      </pc:sldChg>
      <pc:sldChg chg="delCm">
        <pc:chgData name="charissa.varma@gmail.com" userId="S::urn:spo:guest#charissa.varma@gmail.com::" providerId="AD" clId="Web-{9BDF20F0-B1D6-0B46-2258-29EBA09B2A5B}" dt="2021-01-26T21:01:46.640" v="486"/>
        <pc:sldMkLst>
          <pc:docMk/>
          <pc:sldMk cId="3544619366" sldId="2147374565"/>
        </pc:sldMkLst>
      </pc:sldChg>
      <pc:sldChg chg="addCm">
        <pc:chgData name="charissa.varma@gmail.com" userId="S::urn:spo:guest#charissa.varma@gmail.com::" providerId="AD" clId="Web-{9BDF20F0-B1D6-0B46-2258-29EBA09B2A5B}" dt="2021-01-26T23:31:55.804" v="887"/>
        <pc:sldMkLst>
          <pc:docMk/>
          <pc:sldMk cId="2734635381" sldId="2147374596"/>
        </pc:sldMkLst>
      </pc:sldChg>
      <pc:sldChg chg="modSp">
        <pc:chgData name="charissa.varma@gmail.com" userId="S::urn:spo:guest#charissa.varma@gmail.com::" providerId="AD" clId="Web-{9BDF20F0-B1D6-0B46-2258-29EBA09B2A5B}" dt="2021-01-26T22:45:43.755" v="725"/>
        <pc:sldMkLst>
          <pc:docMk/>
          <pc:sldMk cId="2583722060" sldId="2147374598"/>
        </pc:sldMkLst>
        <pc:graphicFrameChg chg="mod modGraphic">
          <ac:chgData name="charissa.varma@gmail.com" userId="S::urn:spo:guest#charissa.varma@gmail.com::" providerId="AD" clId="Web-{9BDF20F0-B1D6-0B46-2258-29EBA09B2A5B}" dt="2021-01-26T22:45:43.755" v="725"/>
          <ac:graphicFrameMkLst>
            <pc:docMk/>
            <pc:sldMk cId="2583722060" sldId="2147374598"/>
            <ac:graphicFrameMk id="15" creationId="{A24D4E35-0BEF-42EC-972D-D8436050A53F}"/>
          </ac:graphicFrameMkLst>
        </pc:graphicFrameChg>
      </pc:sldChg>
      <pc:sldChg chg="addCm">
        <pc:chgData name="charissa.varma@gmail.com" userId="S::urn:spo:guest#charissa.varma@gmail.com::" providerId="AD" clId="Web-{9BDF20F0-B1D6-0B46-2258-29EBA09B2A5B}" dt="2021-01-26T23:01:36.561" v="726"/>
        <pc:sldMkLst>
          <pc:docMk/>
          <pc:sldMk cId="2055297897" sldId="2147374600"/>
        </pc:sldMkLst>
      </pc:sldChg>
      <pc:sldChg chg="modSp">
        <pc:chgData name="charissa.varma@gmail.com" userId="S::urn:spo:guest#charissa.varma@gmail.com::" providerId="AD" clId="Web-{9BDF20F0-B1D6-0B46-2258-29EBA09B2A5B}" dt="2021-01-26T23:03:56.866" v="728" actId="20577"/>
        <pc:sldMkLst>
          <pc:docMk/>
          <pc:sldMk cId="2091065656" sldId="2147374602"/>
        </pc:sldMkLst>
        <pc:spChg chg="mod">
          <ac:chgData name="charissa.varma@gmail.com" userId="S::urn:spo:guest#charissa.varma@gmail.com::" providerId="AD" clId="Web-{9BDF20F0-B1D6-0B46-2258-29EBA09B2A5B}" dt="2021-01-26T23:03:56.866" v="728" actId="20577"/>
          <ac:spMkLst>
            <pc:docMk/>
            <pc:sldMk cId="2091065656" sldId="2147374602"/>
            <ac:spMk id="24" creationId="{C54E1FEE-C6D0-4539-B43B-9AB4C036CBFC}"/>
          </ac:spMkLst>
        </pc:spChg>
      </pc:sldChg>
      <pc:sldChg chg="modSp">
        <pc:chgData name="charissa.varma@gmail.com" userId="S::urn:spo:guest#charissa.varma@gmail.com::" providerId="AD" clId="Web-{9BDF20F0-B1D6-0B46-2258-29EBA09B2A5B}" dt="2021-01-26T23:04:44.088" v="729" actId="20577"/>
        <pc:sldMkLst>
          <pc:docMk/>
          <pc:sldMk cId="3710606707" sldId="2147374603"/>
        </pc:sldMkLst>
        <pc:spChg chg="mod">
          <ac:chgData name="charissa.varma@gmail.com" userId="S::urn:spo:guest#charissa.varma@gmail.com::" providerId="AD" clId="Web-{9BDF20F0-B1D6-0B46-2258-29EBA09B2A5B}" dt="2021-01-26T23:04:44.088" v="729" actId="20577"/>
          <ac:spMkLst>
            <pc:docMk/>
            <pc:sldMk cId="3710606707" sldId="2147374603"/>
            <ac:spMk id="24" creationId="{C54E1FEE-C6D0-4539-B43B-9AB4C036CBFC}"/>
          </ac:spMkLst>
        </pc:spChg>
      </pc:sldChg>
      <pc:sldChg chg="modSp">
        <pc:chgData name="charissa.varma@gmail.com" userId="S::urn:spo:guest#charissa.varma@gmail.com::" providerId="AD" clId="Web-{9BDF20F0-B1D6-0B46-2258-29EBA09B2A5B}" dt="2021-01-26T23:07:15.884" v="731" actId="20577"/>
        <pc:sldMkLst>
          <pc:docMk/>
          <pc:sldMk cId="141266729" sldId="2147374604"/>
        </pc:sldMkLst>
        <pc:spChg chg="mod">
          <ac:chgData name="charissa.varma@gmail.com" userId="S::urn:spo:guest#charissa.varma@gmail.com::" providerId="AD" clId="Web-{9BDF20F0-B1D6-0B46-2258-29EBA09B2A5B}" dt="2021-01-26T23:07:15.884" v="731" actId="20577"/>
          <ac:spMkLst>
            <pc:docMk/>
            <pc:sldMk cId="141266729" sldId="2147374604"/>
            <ac:spMk id="24" creationId="{C54E1FEE-C6D0-4539-B43B-9AB4C036CBFC}"/>
          </ac:spMkLst>
        </pc:spChg>
      </pc:sldChg>
      <pc:sldChg chg="addCm">
        <pc:chgData name="charissa.varma@gmail.com" userId="S::urn:spo:guest#charissa.varma@gmail.com::" providerId="AD" clId="Web-{9BDF20F0-B1D6-0B46-2258-29EBA09B2A5B}" dt="2021-01-26T23:26:05.810" v="886"/>
        <pc:sldMkLst>
          <pc:docMk/>
          <pc:sldMk cId="3498736001" sldId="2147374649"/>
        </pc:sldMkLst>
      </pc:sldChg>
      <pc:sldChg chg="modSp delCm">
        <pc:chgData name="charissa.varma@gmail.com" userId="S::urn:spo:guest#charissa.varma@gmail.com::" providerId="AD" clId="Web-{9BDF20F0-B1D6-0B46-2258-29EBA09B2A5B}" dt="2021-01-26T21:03:31.471" v="490" actId="20577"/>
        <pc:sldMkLst>
          <pc:docMk/>
          <pc:sldMk cId="397046459" sldId="2147374668"/>
        </pc:sldMkLst>
        <pc:spChg chg="mod">
          <ac:chgData name="charissa.varma@gmail.com" userId="S::urn:spo:guest#charissa.varma@gmail.com::" providerId="AD" clId="Web-{9BDF20F0-B1D6-0B46-2258-29EBA09B2A5B}" dt="2021-01-26T21:03:31.471" v="490" actId="20577"/>
          <ac:spMkLst>
            <pc:docMk/>
            <pc:sldMk cId="397046459" sldId="2147374668"/>
            <ac:spMk id="21" creationId="{BE58F6A9-11C2-4260-9A6A-2035ECD955A4}"/>
          </ac:spMkLst>
        </pc:spChg>
      </pc:sldChg>
      <pc:sldChg chg="modSp">
        <pc:chgData name="charissa.varma@gmail.com" userId="S::urn:spo:guest#charissa.varma@gmail.com::" providerId="AD" clId="Web-{9BDF20F0-B1D6-0B46-2258-29EBA09B2A5B}" dt="2021-01-26T20:24:18.411" v="93" actId="20577"/>
        <pc:sldMkLst>
          <pc:docMk/>
          <pc:sldMk cId="705221223" sldId="2147374670"/>
        </pc:sldMkLst>
        <pc:spChg chg="mod">
          <ac:chgData name="charissa.varma@gmail.com" userId="S::urn:spo:guest#charissa.varma@gmail.com::" providerId="AD" clId="Web-{9BDF20F0-B1D6-0B46-2258-29EBA09B2A5B}" dt="2021-01-26T20:16:02.414" v="66" actId="20577"/>
          <ac:spMkLst>
            <pc:docMk/>
            <pc:sldMk cId="705221223" sldId="2147374670"/>
            <ac:spMk id="3" creationId="{8C9DC146-A3AF-4368-AD36-91979AC44A18}"/>
          </ac:spMkLst>
        </pc:spChg>
        <pc:spChg chg="mod">
          <ac:chgData name="charissa.varma@gmail.com" userId="S::urn:spo:guest#charissa.varma@gmail.com::" providerId="AD" clId="Web-{9BDF20F0-B1D6-0B46-2258-29EBA09B2A5B}" dt="2021-01-26T20:24:18.411" v="93" actId="20577"/>
          <ac:spMkLst>
            <pc:docMk/>
            <pc:sldMk cId="705221223" sldId="2147374670"/>
            <ac:spMk id="8" creationId="{19DE8A58-B879-465B-9023-1D5370583710}"/>
          </ac:spMkLst>
        </pc:spChg>
      </pc:sldChg>
      <pc:sldChg chg="modSp">
        <pc:chgData name="charissa.varma@gmail.com" userId="S::urn:spo:guest#charissa.varma@gmail.com::" providerId="AD" clId="Web-{9BDF20F0-B1D6-0B46-2258-29EBA09B2A5B}" dt="2021-01-26T20:48:20.416" v="316" actId="20577"/>
        <pc:sldMkLst>
          <pc:docMk/>
          <pc:sldMk cId="1087863275" sldId="2147374671"/>
        </pc:sldMkLst>
        <pc:spChg chg="mod">
          <ac:chgData name="charissa.varma@gmail.com" userId="S::urn:spo:guest#charissa.varma@gmail.com::" providerId="AD" clId="Web-{9BDF20F0-B1D6-0B46-2258-29EBA09B2A5B}" dt="2021-01-26T20:48:20.416" v="316" actId="20577"/>
          <ac:spMkLst>
            <pc:docMk/>
            <pc:sldMk cId="1087863275" sldId="2147374671"/>
            <ac:spMk id="9" creationId="{D3063FA5-4B53-4B57-B19A-4B21FB3D77B0}"/>
          </ac:spMkLst>
        </pc:spChg>
      </pc:sldChg>
      <pc:sldChg chg="modSp">
        <pc:chgData name="charissa.varma@gmail.com" userId="S::urn:spo:guest#charissa.varma@gmail.com::" providerId="AD" clId="Web-{9BDF20F0-B1D6-0B46-2258-29EBA09B2A5B}" dt="2021-01-26T23:49:55.421" v="980" actId="14100"/>
        <pc:sldMkLst>
          <pc:docMk/>
          <pc:sldMk cId="3093561410" sldId="2147374674"/>
        </pc:sldMkLst>
        <pc:spChg chg="mod">
          <ac:chgData name="charissa.varma@gmail.com" userId="S::urn:spo:guest#charissa.varma@gmail.com::" providerId="AD" clId="Web-{9BDF20F0-B1D6-0B46-2258-29EBA09B2A5B}" dt="2021-01-26T23:48:23.603" v="974" actId="20577"/>
          <ac:spMkLst>
            <pc:docMk/>
            <pc:sldMk cId="3093561410" sldId="2147374674"/>
            <ac:spMk id="6" creationId="{0E6E2FA0-A8EC-4CE4-B520-641467034471}"/>
          </ac:spMkLst>
        </pc:spChg>
        <pc:picChg chg="mod">
          <ac:chgData name="charissa.varma@gmail.com" userId="S::urn:spo:guest#charissa.varma@gmail.com::" providerId="AD" clId="Web-{9BDF20F0-B1D6-0B46-2258-29EBA09B2A5B}" dt="2021-01-26T23:49:55.421" v="980" actId="14100"/>
          <ac:picMkLst>
            <pc:docMk/>
            <pc:sldMk cId="3093561410" sldId="2147374674"/>
            <ac:picMk id="2" creationId="{1EFA8304-FF9A-4EBA-827B-C2659346B62E}"/>
          </ac:picMkLst>
        </pc:picChg>
      </pc:sldChg>
      <pc:sldChg chg="modSp">
        <pc:chgData name="charissa.varma@gmail.com" userId="S::urn:spo:guest#charissa.varma@gmail.com::" providerId="AD" clId="Web-{9BDF20F0-B1D6-0B46-2258-29EBA09B2A5B}" dt="2021-01-26T20:24:34.693" v="95" actId="20577"/>
        <pc:sldMkLst>
          <pc:docMk/>
          <pc:sldMk cId="2688117738" sldId="2147374675"/>
        </pc:sldMkLst>
        <pc:spChg chg="mod">
          <ac:chgData name="charissa.varma@gmail.com" userId="S::urn:spo:guest#charissa.varma@gmail.com::" providerId="AD" clId="Web-{9BDF20F0-B1D6-0B46-2258-29EBA09B2A5B}" dt="2021-01-26T20:24:34.693" v="95" actId="20577"/>
          <ac:spMkLst>
            <pc:docMk/>
            <pc:sldMk cId="2688117738" sldId="2147374675"/>
            <ac:spMk id="8" creationId="{9FF1B11F-79CA-4773-923B-A630D8F5329C}"/>
          </ac:spMkLst>
        </pc:spChg>
      </pc:sldChg>
      <pc:sldChg chg="modSp">
        <pc:chgData name="charissa.varma@gmail.com" userId="S::urn:spo:guest#charissa.varma@gmail.com::" providerId="AD" clId="Web-{9BDF20F0-B1D6-0B46-2258-29EBA09B2A5B}" dt="2021-01-26T20:54:42.394" v="387" actId="20577"/>
        <pc:sldMkLst>
          <pc:docMk/>
          <pc:sldMk cId="3488472466" sldId="2147374677"/>
        </pc:sldMkLst>
        <pc:spChg chg="mod">
          <ac:chgData name="charissa.varma@gmail.com" userId="S::urn:spo:guest#charissa.varma@gmail.com::" providerId="AD" clId="Web-{9BDF20F0-B1D6-0B46-2258-29EBA09B2A5B}" dt="2021-01-26T20:54:42.394" v="387" actId="20577"/>
          <ac:spMkLst>
            <pc:docMk/>
            <pc:sldMk cId="3488472466" sldId="2147374677"/>
            <ac:spMk id="9" creationId="{D3063FA5-4B53-4B57-B19A-4B21FB3D77B0}"/>
          </ac:spMkLst>
        </pc:spChg>
      </pc:sldChg>
      <pc:sldChg chg="modSp">
        <pc:chgData name="charissa.varma@gmail.com" userId="S::urn:spo:guest#charissa.varma@gmail.com::" providerId="AD" clId="Web-{9BDF20F0-B1D6-0B46-2258-29EBA09B2A5B}" dt="2021-01-26T22:15:40.956" v="507" actId="20577"/>
        <pc:sldMkLst>
          <pc:docMk/>
          <pc:sldMk cId="1449677011" sldId="2147374679"/>
        </pc:sldMkLst>
        <pc:spChg chg="mod">
          <ac:chgData name="charissa.varma@gmail.com" userId="S::urn:spo:guest#charissa.varma@gmail.com::" providerId="AD" clId="Web-{9BDF20F0-B1D6-0B46-2258-29EBA09B2A5B}" dt="2021-01-26T22:15:40.956" v="507" actId="20577"/>
          <ac:spMkLst>
            <pc:docMk/>
            <pc:sldMk cId="1449677011" sldId="2147374679"/>
            <ac:spMk id="3" creationId="{00000000-0000-0000-0000-000000000000}"/>
          </ac:spMkLst>
        </pc:spChg>
      </pc:sldChg>
      <pc:sldChg chg="modSp">
        <pc:chgData name="charissa.varma@gmail.com" userId="S::urn:spo:guest#charissa.varma@gmail.com::" providerId="AD" clId="Web-{9BDF20F0-B1D6-0B46-2258-29EBA09B2A5B}" dt="2021-01-26T22:17:44.213" v="535"/>
        <pc:sldMkLst>
          <pc:docMk/>
          <pc:sldMk cId="4075093106" sldId="2147374680"/>
        </pc:sldMkLst>
        <pc:spChg chg="mod">
          <ac:chgData name="charissa.varma@gmail.com" userId="S::urn:spo:guest#charissa.varma@gmail.com::" providerId="AD" clId="Web-{9BDF20F0-B1D6-0B46-2258-29EBA09B2A5B}" dt="2021-01-26T22:16:56.039" v="527" actId="20577"/>
          <ac:spMkLst>
            <pc:docMk/>
            <pc:sldMk cId="4075093106" sldId="2147374680"/>
            <ac:spMk id="3" creationId="{D4FF16D5-426C-4FF4-9850-6EE7F7C97490}"/>
          </ac:spMkLst>
        </pc:spChg>
        <pc:graphicFrameChg chg="mod modGraphic">
          <ac:chgData name="charissa.varma@gmail.com" userId="S::urn:spo:guest#charissa.varma@gmail.com::" providerId="AD" clId="Web-{9BDF20F0-B1D6-0B46-2258-29EBA09B2A5B}" dt="2021-01-26T22:17:44.213" v="535"/>
          <ac:graphicFrameMkLst>
            <pc:docMk/>
            <pc:sldMk cId="4075093106" sldId="2147374680"/>
            <ac:graphicFrameMk id="9" creationId="{65A86270-FFB0-4B6D-948B-6D024C7D7116}"/>
          </ac:graphicFrameMkLst>
        </pc:graphicFrameChg>
      </pc:sldChg>
      <pc:sldChg chg="modSp">
        <pc:chgData name="charissa.varma@gmail.com" userId="S::urn:spo:guest#charissa.varma@gmail.com::" providerId="AD" clId="Web-{9BDF20F0-B1D6-0B46-2258-29EBA09B2A5B}" dt="2021-01-26T22:32:09.561" v="685" actId="20577"/>
        <pc:sldMkLst>
          <pc:docMk/>
          <pc:sldMk cId="3064035484" sldId="2147374692"/>
        </pc:sldMkLst>
        <pc:spChg chg="mod">
          <ac:chgData name="charissa.varma@gmail.com" userId="S::urn:spo:guest#charissa.varma@gmail.com::" providerId="AD" clId="Web-{9BDF20F0-B1D6-0B46-2258-29EBA09B2A5B}" dt="2021-01-26T22:32:09.561" v="685" actId="20577"/>
          <ac:spMkLst>
            <pc:docMk/>
            <pc:sldMk cId="3064035484" sldId="2147374692"/>
            <ac:spMk id="12" creationId="{0DA4FDB3-BACF-411A-B213-96080927BFBA}"/>
          </ac:spMkLst>
        </pc:spChg>
      </pc:sldChg>
      <pc:sldChg chg="modSp">
        <pc:chgData name="charissa.varma@gmail.com" userId="S::urn:spo:guest#charissa.varma@gmail.com::" providerId="AD" clId="Web-{9BDF20F0-B1D6-0B46-2258-29EBA09B2A5B}" dt="2021-01-26T22:32:34.969" v="689" actId="20577"/>
        <pc:sldMkLst>
          <pc:docMk/>
          <pc:sldMk cId="47890498" sldId="2147374693"/>
        </pc:sldMkLst>
        <pc:spChg chg="mod">
          <ac:chgData name="charissa.varma@gmail.com" userId="S::urn:spo:guest#charissa.varma@gmail.com::" providerId="AD" clId="Web-{9BDF20F0-B1D6-0B46-2258-29EBA09B2A5B}" dt="2021-01-26T22:32:34.969" v="689" actId="20577"/>
          <ac:spMkLst>
            <pc:docMk/>
            <pc:sldMk cId="47890498" sldId="2147374693"/>
            <ac:spMk id="13" creationId="{88528496-9674-4CAE-97A8-45546C846A78}"/>
          </ac:spMkLst>
        </pc:spChg>
      </pc:sldChg>
      <pc:sldChg chg="modSp">
        <pc:chgData name="charissa.varma@gmail.com" userId="S::urn:spo:guest#charissa.varma@gmail.com::" providerId="AD" clId="Web-{9BDF20F0-B1D6-0B46-2258-29EBA09B2A5B}" dt="2021-01-26T23:01:57.672" v="727" actId="20577"/>
        <pc:sldMkLst>
          <pc:docMk/>
          <pc:sldMk cId="1023687124" sldId="2147374696"/>
        </pc:sldMkLst>
        <pc:spChg chg="mod">
          <ac:chgData name="charissa.varma@gmail.com" userId="S::urn:spo:guest#charissa.varma@gmail.com::" providerId="AD" clId="Web-{9BDF20F0-B1D6-0B46-2258-29EBA09B2A5B}" dt="2021-01-26T23:01:57.672" v="727" actId="20577"/>
          <ac:spMkLst>
            <pc:docMk/>
            <pc:sldMk cId="1023687124" sldId="2147374696"/>
            <ac:spMk id="24" creationId="{C54E1FEE-C6D0-4539-B43B-9AB4C036CBFC}"/>
          </ac:spMkLst>
        </pc:spChg>
      </pc:sldChg>
      <pc:sldChg chg="modSp">
        <pc:chgData name="charissa.varma@gmail.com" userId="S::urn:spo:guest#charissa.varma@gmail.com::" providerId="AD" clId="Web-{9BDF20F0-B1D6-0B46-2258-29EBA09B2A5B}" dt="2021-01-26T23:05:23.190" v="730" actId="20577"/>
        <pc:sldMkLst>
          <pc:docMk/>
          <pc:sldMk cId="3158864155" sldId="2147374698"/>
        </pc:sldMkLst>
        <pc:spChg chg="mod">
          <ac:chgData name="charissa.varma@gmail.com" userId="S::urn:spo:guest#charissa.varma@gmail.com::" providerId="AD" clId="Web-{9BDF20F0-B1D6-0B46-2258-29EBA09B2A5B}" dt="2021-01-26T23:05:23.190" v="730" actId="20577"/>
          <ac:spMkLst>
            <pc:docMk/>
            <pc:sldMk cId="3158864155" sldId="2147374698"/>
            <ac:spMk id="24" creationId="{C54E1FEE-C6D0-4539-B43B-9AB4C036CBFC}"/>
          </ac:spMkLst>
        </pc:spChg>
      </pc:sldChg>
      <pc:sldChg chg="modSp">
        <pc:chgData name="charissa.varma@gmail.com" userId="S::urn:spo:guest#charissa.varma@gmail.com::" providerId="AD" clId="Web-{9BDF20F0-B1D6-0B46-2258-29EBA09B2A5B}" dt="2021-01-26T23:38:38.850" v="899" actId="20577"/>
        <pc:sldMkLst>
          <pc:docMk/>
          <pc:sldMk cId="2220125469" sldId="2147374713"/>
        </pc:sldMkLst>
        <pc:spChg chg="mod">
          <ac:chgData name="charissa.varma@gmail.com" userId="S::urn:spo:guest#charissa.varma@gmail.com::" providerId="AD" clId="Web-{9BDF20F0-B1D6-0B46-2258-29EBA09B2A5B}" dt="2021-01-26T23:38:38.850" v="899" actId="20577"/>
          <ac:spMkLst>
            <pc:docMk/>
            <pc:sldMk cId="2220125469" sldId="2147374713"/>
            <ac:spMk id="14" creationId="{2CD14EFB-846A-4591-A757-8E298A9767AB}"/>
          </ac:spMkLst>
        </pc:spChg>
      </pc:sldChg>
      <pc:sldChg chg="modSp">
        <pc:chgData name="charissa.varma@gmail.com" userId="S::urn:spo:guest#charissa.varma@gmail.com::" providerId="AD" clId="Web-{9BDF20F0-B1D6-0B46-2258-29EBA09B2A5B}" dt="2021-01-26T20:52:35.438" v="364" actId="20577"/>
        <pc:sldMkLst>
          <pc:docMk/>
          <pc:sldMk cId="2882947938" sldId="2147374733"/>
        </pc:sldMkLst>
        <pc:spChg chg="mod">
          <ac:chgData name="charissa.varma@gmail.com" userId="S::urn:spo:guest#charissa.varma@gmail.com::" providerId="AD" clId="Web-{9BDF20F0-B1D6-0B46-2258-29EBA09B2A5B}" dt="2021-01-26T20:52:35.438" v="364" actId="20577"/>
          <ac:spMkLst>
            <pc:docMk/>
            <pc:sldMk cId="2882947938" sldId="2147374733"/>
            <ac:spMk id="5" creationId="{00000000-0000-0000-0000-000000000000}"/>
          </ac:spMkLst>
        </pc:spChg>
      </pc:sldChg>
      <pc:sldChg chg="modSp">
        <pc:chgData name="charissa.varma@gmail.com" userId="S::urn:spo:guest#charissa.varma@gmail.com::" providerId="AD" clId="Web-{9BDF20F0-B1D6-0B46-2258-29EBA09B2A5B}" dt="2021-01-26T23:07:55.980" v="735" actId="20577"/>
        <pc:sldMkLst>
          <pc:docMk/>
          <pc:sldMk cId="2606922411" sldId="2147374735"/>
        </pc:sldMkLst>
        <pc:spChg chg="mod">
          <ac:chgData name="charissa.varma@gmail.com" userId="S::urn:spo:guest#charissa.varma@gmail.com::" providerId="AD" clId="Web-{9BDF20F0-B1D6-0B46-2258-29EBA09B2A5B}" dt="2021-01-26T23:07:55.980" v="735" actId="20577"/>
          <ac:spMkLst>
            <pc:docMk/>
            <pc:sldMk cId="2606922411" sldId="2147374735"/>
            <ac:spMk id="2" creationId="{573465DD-D85E-4BAA-9835-780AC09F1E44}"/>
          </ac:spMkLst>
        </pc:spChg>
      </pc:sldChg>
      <pc:sldChg chg="addCm">
        <pc:chgData name="charissa.varma@gmail.com" userId="S::urn:spo:guest#charissa.varma@gmail.com::" providerId="AD" clId="Web-{9BDF20F0-B1D6-0B46-2258-29EBA09B2A5B}" dt="2021-01-26T23:09:51.378" v="736"/>
        <pc:sldMkLst>
          <pc:docMk/>
          <pc:sldMk cId="713273981" sldId="2147374736"/>
        </pc:sldMkLst>
      </pc:sldChg>
      <pc:sldChg chg="addCm">
        <pc:chgData name="charissa.varma@gmail.com" userId="S::urn:spo:guest#charissa.varma@gmail.com::" providerId="AD" clId="Web-{9BDF20F0-B1D6-0B46-2258-29EBA09B2A5B}" dt="2021-01-26T23:10:32.333" v="737"/>
        <pc:sldMkLst>
          <pc:docMk/>
          <pc:sldMk cId="125567285" sldId="2147374738"/>
        </pc:sldMkLst>
      </pc:sldChg>
      <pc:sldChg chg="modSp addCm">
        <pc:chgData name="charissa.varma@gmail.com" userId="S::urn:spo:guest#charissa.varma@gmail.com::" providerId="AD" clId="Web-{9BDF20F0-B1D6-0B46-2258-29EBA09B2A5B}" dt="2021-01-26T23:16:31.323" v="865"/>
        <pc:sldMkLst>
          <pc:docMk/>
          <pc:sldMk cId="3735309126" sldId="2147374739"/>
        </pc:sldMkLst>
        <pc:spChg chg="mod">
          <ac:chgData name="charissa.varma@gmail.com" userId="S::urn:spo:guest#charissa.varma@gmail.com::" providerId="AD" clId="Web-{9BDF20F0-B1D6-0B46-2258-29EBA09B2A5B}" dt="2021-01-26T23:16:03.681" v="864" actId="20577"/>
          <ac:spMkLst>
            <pc:docMk/>
            <pc:sldMk cId="3735309126" sldId="2147374739"/>
            <ac:spMk id="5" creationId="{00000000-0000-0000-0000-000000000000}"/>
          </ac:spMkLst>
        </pc:spChg>
      </pc:sldChg>
      <pc:sldChg chg="modSp">
        <pc:chgData name="charissa.varma@gmail.com" userId="S::urn:spo:guest#charissa.varma@gmail.com::" providerId="AD" clId="Web-{9BDF20F0-B1D6-0B46-2258-29EBA09B2A5B}" dt="2021-01-26T23:18:39.940" v="872" actId="20577"/>
        <pc:sldMkLst>
          <pc:docMk/>
          <pc:sldMk cId="3968685017" sldId="2147374750"/>
        </pc:sldMkLst>
        <pc:spChg chg="mod">
          <ac:chgData name="charissa.varma@gmail.com" userId="S::urn:spo:guest#charissa.varma@gmail.com::" providerId="AD" clId="Web-{9BDF20F0-B1D6-0B46-2258-29EBA09B2A5B}" dt="2021-01-26T23:18:39.940" v="872" actId="20577"/>
          <ac:spMkLst>
            <pc:docMk/>
            <pc:sldMk cId="3968685017" sldId="2147374750"/>
            <ac:spMk id="5" creationId="{00000000-0000-0000-0000-000000000000}"/>
          </ac:spMkLst>
        </pc:spChg>
      </pc:sldChg>
      <pc:sldChg chg="modSp">
        <pc:chgData name="charissa.varma@gmail.com" userId="S::urn:spo:guest#charissa.varma@gmail.com::" providerId="AD" clId="Web-{9BDF20F0-B1D6-0B46-2258-29EBA09B2A5B}" dt="2021-01-26T23:19:57.382" v="874" actId="20577"/>
        <pc:sldMkLst>
          <pc:docMk/>
          <pc:sldMk cId="3338794542" sldId="2147374761"/>
        </pc:sldMkLst>
        <pc:spChg chg="mod">
          <ac:chgData name="charissa.varma@gmail.com" userId="S::urn:spo:guest#charissa.varma@gmail.com::" providerId="AD" clId="Web-{9BDF20F0-B1D6-0B46-2258-29EBA09B2A5B}" dt="2021-01-26T23:19:57.382" v="874" actId="20577"/>
          <ac:spMkLst>
            <pc:docMk/>
            <pc:sldMk cId="3338794542" sldId="2147374761"/>
            <ac:spMk id="8" creationId="{D44D3FE2-DB3F-4A9A-AB29-F113FFB294F9}"/>
          </ac:spMkLst>
        </pc:spChg>
      </pc:sldChg>
      <pc:sldChg chg="addCm">
        <pc:chgData name="charissa.varma@gmail.com" userId="S::urn:spo:guest#charissa.varma@gmail.com::" providerId="AD" clId="Web-{9BDF20F0-B1D6-0B46-2258-29EBA09B2A5B}" dt="2021-01-26T20:31:05.687" v="100"/>
        <pc:sldMkLst>
          <pc:docMk/>
          <pc:sldMk cId="901558131" sldId="2147374773"/>
        </pc:sldMkLst>
      </pc:sldChg>
      <pc:sldChg chg="modSp">
        <pc:chgData name="charissa.varma@gmail.com" userId="S::urn:spo:guest#charissa.varma@gmail.com::" providerId="AD" clId="Web-{9BDF20F0-B1D6-0B46-2258-29EBA09B2A5B}" dt="2021-01-26T20:32:36.220" v="116" actId="20577"/>
        <pc:sldMkLst>
          <pc:docMk/>
          <pc:sldMk cId="1549522194" sldId="2147374774"/>
        </pc:sldMkLst>
        <pc:spChg chg="mod">
          <ac:chgData name="charissa.varma@gmail.com" userId="S::urn:spo:guest#charissa.varma@gmail.com::" providerId="AD" clId="Web-{9BDF20F0-B1D6-0B46-2258-29EBA09B2A5B}" dt="2021-01-26T20:32:36.220" v="116" actId="20577"/>
          <ac:spMkLst>
            <pc:docMk/>
            <pc:sldMk cId="1549522194" sldId="2147374774"/>
            <ac:spMk id="12" creationId="{66A1A577-8D7A-4082-9B80-675AEA8B95AA}"/>
          </ac:spMkLst>
        </pc:spChg>
      </pc:sldChg>
      <pc:sldChg chg="modSp">
        <pc:chgData name="charissa.varma@gmail.com" userId="S::urn:spo:guest#charissa.varma@gmail.com::" providerId="AD" clId="Web-{9BDF20F0-B1D6-0B46-2258-29EBA09B2A5B}" dt="2021-01-26T20:42:56.798" v="287" actId="1076"/>
        <pc:sldMkLst>
          <pc:docMk/>
          <pc:sldMk cId="1320888099" sldId="2147374775"/>
        </pc:sldMkLst>
        <pc:graphicFrameChg chg="mod modGraphic">
          <ac:chgData name="charissa.varma@gmail.com" userId="S::urn:spo:guest#charissa.varma@gmail.com::" providerId="AD" clId="Web-{9BDF20F0-B1D6-0B46-2258-29EBA09B2A5B}" dt="2021-01-26T20:42:56.798" v="287" actId="1076"/>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9BDF20F0-B1D6-0B46-2258-29EBA09B2A5B}" dt="2021-01-26T20:34:00.801" v="140" actId="20577"/>
        <pc:sldMkLst>
          <pc:docMk/>
          <pc:sldMk cId="990817260" sldId="2147374776"/>
        </pc:sldMkLst>
        <pc:spChg chg="mod">
          <ac:chgData name="charissa.varma@gmail.com" userId="S::urn:spo:guest#charissa.varma@gmail.com::" providerId="AD" clId="Web-{9BDF20F0-B1D6-0B46-2258-29EBA09B2A5B}" dt="2021-01-26T20:34:00.801" v="140" actId="20577"/>
          <ac:spMkLst>
            <pc:docMk/>
            <pc:sldMk cId="990817260" sldId="2147374776"/>
            <ac:spMk id="10" creationId="{00A70A66-1A37-421E-A58D-4408AC1B2121}"/>
          </ac:spMkLst>
        </pc:spChg>
      </pc:sldChg>
      <pc:sldChg chg="modSp">
        <pc:chgData name="charissa.varma@gmail.com" userId="S::urn:spo:guest#charissa.varma@gmail.com::" providerId="AD" clId="Web-{9BDF20F0-B1D6-0B46-2258-29EBA09B2A5B}" dt="2021-01-26T20:36:35.070" v="200" actId="14100"/>
        <pc:sldMkLst>
          <pc:docMk/>
          <pc:sldMk cId="1802768054" sldId="2147374778"/>
        </pc:sldMkLst>
        <pc:spChg chg="mod">
          <ac:chgData name="charissa.varma@gmail.com" userId="S::urn:spo:guest#charissa.varma@gmail.com::" providerId="AD" clId="Web-{9BDF20F0-B1D6-0B46-2258-29EBA09B2A5B}" dt="2021-01-26T20:36:35.070" v="200" actId="14100"/>
          <ac:spMkLst>
            <pc:docMk/>
            <pc:sldMk cId="1802768054" sldId="2147374778"/>
            <ac:spMk id="5" creationId="{8B131346-58B1-44AE-997F-510E66213162}"/>
          </ac:spMkLst>
        </pc:spChg>
      </pc:sldChg>
      <pc:sldChg chg="modSp">
        <pc:chgData name="charissa.varma@gmail.com" userId="S::urn:spo:guest#charissa.varma@gmail.com::" providerId="AD" clId="Web-{9BDF20F0-B1D6-0B46-2258-29EBA09B2A5B}" dt="2021-01-26T20:37:40.650" v="212" actId="20577"/>
        <pc:sldMkLst>
          <pc:docMk/>
          <pc:sldMk cId="4108038288" sldId="2147374779"/>
        </pc:sldMkLst>
        <pc:spChg chg="mod">
          <ac:chgData name="charissa.varma@gmail.com" userId="S::urn:spo:guest#charissa.varma@gmail.com::" providerId="AD" clId="Web-{9BDF20F0-B1D6-0B46-2258-29EBA09B2A5B}" dt="2021-01-26T20:37:40.650" v="212" actId="20577"/>
          <ac:spMkLst>
            <pc:docMk/>
            <pc:sldMk cId="4108038288" sldId="2147374779"/>
            <ac:spMk id="10" creationId="{6F8D7F62-D50B-4F52-9D51-D0458C83B4A0}"/>
          </ac:spMkLst>
        </pc:spChg>
      </pc:sldChg>
      <pc:sldChg chg="modSp">
        <pc:chgData name="charissa.varma@gmail.com" userId="S::urn:spo:guest#charissa.varma@gmail.com::" providerId="AD" clId="Web-{9BDF20F0-B1D6-0B46-2258-29EBA09B2A5B}" dt="2021-01-26T20:38:40.886" v="221" actId="20577"/>
        <pc:sldMkLst>
          <pc:docMk/>
          <pc:sldMk cId="354941938" sldId="2147374780"/>
        </pc:sldMkLst>
        <pc:spChg chg="mod">
          <ac:chgData name="charissa.varma@gmail.com" userId="S::urn:spo:guest#charissa.varma@gmail.com::" providerId="AD" clId="Web-{9BDF20F0-B1D6-0B46-2258-29EBA09B2A5B}" dt="2021-01-26T20:38:40.886" v="221" actId="20577"/>
          <ac:spMkLst>
            <pc:docMk/>
            <pc:sldMk cId="354941938" sldId="2147374780"/>
            <ac:spMk id="2" creationId="{04EDCEBB-79E7-47E9-9678-BDBBE51A8980}"/>
          </ac:spMkLst>
        </pc:spChg>
      </pc:sldChg>
      <pc:sldChg chg="modSp">
        <pc:chgData name="charissa.varma@gmail.com" userId="S::urn:spo:guest#charissa.varma@gmail.com::" providerId="AD" clId="Web-{9BDF20F0-B1D6-0B46-2258-29EBA09B2A5B}" dt="2021-01-26T20:40:14.513" v="248" actId="14100"/>
        <pc:sldMkLst>
          <pc:docMk/>
          <pc:sldMk cId="2544263141" sldId="2147374781"/>
        </pc:sldMkLst>
        <pc:spChg chg="mod">
          <ac:chgData name="charissa.varma@gmail.com" userId="S::urn:spo:guest#charissa.varma@gmail.com::" providerId="AD" clId="Web-{9BDF20F0-B1D6-0B46-2258-29EBA09B2A5B}" dt="2021-01-26T20:40:14.513" v="248" actId="14100"/>
          <ac:spMkLst>
            <pc:docMk/>
            <pc:sldMk cId="2544263141" sldId="2147374781"/>
            <ac:spMk id="2" creationId="{A9F7D888-22A8-4CE6-9B63-2EDDB9708CB2}"/>
          </ac:spMkLst>
        </pc:spChg>
      </pc:sldChg>
      <pc:sldChg chg="modSp">
        <pc:chgData name="charissa.varma@gmail.com" userId="S::urn:spo:guest#charissa.varma@gmail.com::" providerId="AD" clId="Web-{9BDF20F0-B1D6-0B46-2258-29EBA09B2A5B}" dt="2021-01-26T20:41:06.967" v="252" actId="20577"/>
        <pc:sldMkLst>
          <pc:docMk/>
          <pc:sldMk cId="967856130" sldId="2147374782"/>
        </pc:sldMkLst>
        <pc:spChg chg="mod">
          <ac:chgData name="charissa.varma@gmail.com" userId="S::urn:spo:guest#charissa.varma@gmail.com::" providerId="AD" clId="Web-{9BDF20F0-B1D6-0B46-2258-29EBA09B2A5B}" dt="2021-01-26T20:41:06.967" v="252" actId="20577"/>
          <ac:spMkLst>
            <pc:docMk/>
            <pc:sldMk cId="967856130" sldId="2147374782"/>
            <ac:spMk id="2" creationId="{04EDCEBB-79E7-47E9-9678-BDBBE51A8980}"/>
          </ac:spMkLst>
        </pc:spChg>
      </pc:sldChg>
      <pc:sldChg chg="delSp modSp">
        <pc:chgData name="charissa.varma@gmail.com" userId="S::urn:spo:guest#charissa.varma@gmail.com::" providerId="AD" clId="Web-{9BDF20F0-B1D6-0B46-2258-29EBA09B2A5B}" dt="2021-01-26T20:45:44.240" v="311" actId="20577"/>
        <pc:sldMkLst>
          <pc:docMk/>
          <pc:sldMk cId="2854165273" sldId="2147374784"/>
        </pc:sldMkLst>
        <pc:spChg chg="del">
          <ac:chgData name="charissa.varma@gmail.com" userId="S::urn:spo:guest#charissa.varma@gmail.com::" providerId="AD" clId="Web-{9BDF20F0-B1D6-0B46-2258-29EBA09B2A5B}" dt="2021-01-26T20:43:51.503" v="289"/>
          <ac:spMkLst>
            <pc:docMk/>
            <pc:sldMk cId="2854165273" sldId="2147374784"/>
            <ac:spMk id="2" creationId="{04EDCEBB-79E7-47E9-9678-BDBBE51A8980}"/>
          </ac:spMkLst>
        </pc:spChg>
        <pc:spChg chg="mod topLvl">
          <ac:chgData name="charissa.varma@gmail.com" userId="S::urn:spo:guest#charissa.varma@gmail.com::" providerId="AD" clId="Web-{9BDF20F0-B1D6-0B46-2258-29EBA09B2A5B}" dt="2021-01-26T20:45:44.240" v="311" actId="20577"/>
          <ac:spMkLst>
            <pc:docMk/>
            <pc:sldMk cId="2854165273" sldId="2147374784"/>
            <ac:spMk id="13" creationId="{6EFD560C-8BDE-4CDB-98B6-CA1ED359DC5F}"/>
          </ac:spMkLst>
        </pc:spChg>
        <pc:spChg chg="del topLvl">
          <ac:chgData name="charissa.varma@gmail.com" userId="S::urn:spo:guest#charissa.varma@gmail.com::" providerId="AD" clId="Web-{9BDF20F0-B1D6-0B46-2258-29EBA09B2A5B}" dt="2021-01-26T20:44:33.285" v="290"/>
          <ac:spMkLst>
            <pc:docMk/>
            <pc:sldMk cId="2854165273" sldId="2147374784"/>
            <ac:spMk id="14" creationId="{13A03AEF-A7B8-4136-8CBE-8C5D3EDE36E0}"/>
          </ac:spMkLst>
        </pc:spChg>
        <pc:grpChg chg="del">
          <ac:chgData name="charissa.varma@gmail.com" userId="S::urn:spo:guest#charissa.varma@gmail.com::" providerId="AD" clId="Web-{9BDF20F0-B1D6-0B46-2258-29EBA09B2A5B}" dt="2021-01-26T20:44:33.285" v="290"/>
          <ac:grpSpMkLst>
            <pc:docMk/>
            <pc:sldMk cId="2854165273" sldId="2147374784"/>
            <ac:grpSpMk id="15" creationId="{090208E8-FF53-4F07-AEB0-A25FE6A95CB9}"/>
          </ac:grpSpMkLst>
        </pc:grpChg>
        <pc:picChg chg="del">
          <ac:chgData name="charissa.varma@gmail.com" userId="S::urn:spo:guest#charissa.varma@gmail.com::" providerId="AD" clId="Web-{9BDF20F0-B1D6-0B46-2258-29EBA09B2A5B}" dt="2021-01-26T20:43:35.065" v="288"/>
          <ac:picMkLst>
            <pc:docMk/>
            <pc:sldMk cId="2854165273" sldId="2147374784"/>
            <ac:picMk id="10" creationId="{0E61F6B4-A067-4B89-AAB5-C120EFBA6F77}"/>
          </ac:picMkLst>
        </pc:picChg>
      </pc:sldChg>
      <pc:sldChg chg="modSp">
        <pc:chgData name="charissa.varma@gmail.com" userId="S::urn:spo:guest#charissa.varma@gmail.com::" providerId="AD" clId="Web-{9BDF20F0-B1D6-0B46-2258-29EBA09B2A5B}" dt="2021-01-26T21:00:01.527" v="468" actId="20577"/>
        <pc:sldMkLst>
          <pc:docMk/>
          <pc:sldMk cId="2541288223" sldId="2147374788"/>
        </pc:sldMkLst>
        <pc:spChg chg="mod">
          <ac:chgData name="charissa.varma@gmail.com" userId="S::urn:spo:guest#charissa.varma@gmail.com::" providerId="AD" clId="Web-{9BDF20F0-B1D6-0B46-2258-29EBA09B2A5B}" dt="2021-01-26T21:00:01.527" v="468" actId="20577"/>
          <ac:spMkLst>
            <pc:docMk/>
            <pc:sldMk cId="2541288223" sldId="2147374788"/>
            <ac:spMk id="3" creationId="{342ED071-B042-4050-92EC-6FE1910E50FA}"/>
          </ac:spMkLst>
        </pc:spChg>
      </pc:sldChg>
      <pc:sldChg chg="modSp addCm">
        <pc:chgData name="charissa.varma@gmail.com" userId="S::urn:spo:guest#charissa.varma@gmail.com::" providerId="AD" clId="Web-{9BDF20F0-B1D6-0B46-2258-29EBA09B2A5B}" dt="2021-01-26T20:50:30.857" v="321" actId="20577"/>
        <pc:sldMkLst>
          <pc:docMk/>
          <pc:sldMk cId="1911025816" sldId="2147374789"/>
        </pc:sldMkLst>
        <pc:spChg chg="mod">
          <ac:chgData name="charissa.varma@gmail.com" userId="S::urn:spo:guest#charissa.varma@gmail.com::" providerId="AD" clId="Web-{9BDF20F0-B1D6-0B46-2258-29EBA09B2A5B}" dt="2021-01-26T20:50:30.857" v="321" actId="20577"/>
          <ac:spMkLst>
            <pc:docMk/>
            <pc:sldMk cId="1911025816" sldId="2147374789"/>
            <ac:spMk id="9" creationId="{00000000-0000-0000-0000-000000000000}"/>
          </ac:spMkLst>
        </pc:spChg>
      </pc:sldChg>
      <pc:sldChg chg="addCm">
        <pc:chgData name="charissa.varma@gmail.com" userId="S::urn:spo:guest#charissa.varma@gmail.com::" providerId="AD" clId="Web-{9BDF20F0-B1D6-0B46-2258-29EBA09B2A5B}" dt="2021-01-26T20:53:06.298" v="365"/>
        <pc:sldMkLst>
          <pc:docMk/>
          <pc:sldMk cId="3682432864" sldId="2147374790"/>
        </pc:sldMkLst>
      </pc:sldChg>
      <pc:sldChg chg="modSp">
        <pc:chgData name="charissa.varma@gmail.com" userId="S::urn:spo:guest#charissa.varma@gmail.com::" providerId="AD" clId="Web-{9BDF20F0-B1D6-0B46-2258-29EBA09B2A5B}" dt="2021-01-26T20:14:22.927" v="46" actId="20577"/>
        <pc:sldMkLst>
          <pc:docMk/>
          <pc:sldMk cId="1531364611" sldId="2147374795"/>
        </pc:sldMkLst>
        <pc:spChg chg="mod">
          <ac:chgData name="charissa.varma@gmail.com" userId="S::urn:spo:guest#charissa.varma@gmail.com::" providerId="AD" clId="Web-{9BDF20F0-B1D6-0B46-2258-29EBA09B2A5B}" dt="2021-01-26T20:14:22.927" v="46" actId="20577"/>
          <ac:spMkLst>
            <pc:docMk/>
            <pc:sldMk cId="1531364611" sldId="2147374795"/>
            <ac:spMk id="8" creationId="{ADB8746D-E527-40F0-BD72-192B50344E3B}"/>
          </ac:spMkLst>
        </pc:spChg>
      </pc:sldChg>
      <pc:sldChg chg="modSp ord">
        <pc:chgData name="charissa.varma@gmail.com" userId="S::urn:spo:guest#charissa.varma@gmail.com::" providerId="AD" clId="Web-{9BDF20F0-B1D6-0B46-2258-29EBA09B2A5B}" dt="2021-01-26T23:42:58.959" v="916"/>
        <pc:sldMkLst>
          <pc:docMk/>
          <pc:sldMk cId="147965064" sldId="2147374796"/>
        </pc:sldMkLst>
        <pc:spChg chg="mod">
          <ac:chgData name="charissa.varma@gmail.com" userId="S::urn:spo:guest#charissa.varma@gmail.com::" providerId="AD" clId="Web-{9BDF20F0-B1D6-0B46-2258-29EBA09B2A5B}" dt="2021-01-26T23:41:41.876" v="914" actId="20577"/>
          <ac:spMkLst>
            <pc:docMk/>
            <pc:sldMk cId="147965064" sldId="2147374796"/>
            <ac:spMk id="3" creationId="{4390024D-FE43-4FC3-B2C9-12107A8D4BCA}"/>
          </ac:spMkLst>
        </pc:spChg>
      </pc:sldChg>
      <pc:sldChg chg="modSp">
        <pc:chgData name="charissa.varma@gmail.com" userId="S::urn:spo:guest#charissa.varma@gmail.com::" providerId="AD" clId="Web-{9BDF20F0-B1D6-0B46-2258-29EBA09B2A5B}" dt="2021-01-26T20:47:10.805" v="315" actId="20577"/>
        <pc:sldMkLst>
          <pc:docMk/>
          <pc:sldMk cId="2316613482" sldId="2147374799"/>
        </pc:sldMkLst>
        <pc:spChg chg="mod">
          <ac:chgData name="charissa.varma@gmail.com" userId="S::urn:spo:guest#charissa.varma@gmail.com::" providerId="AD" clId="Web-{9BDF20F0-B1D6-0B46-2258-29EBA09B2A5B}" dt="2021-01-26T20:47:10.805" v="315" actId="20577"/>
          <ac:spMkLst>
            <pc:docMk/>
            <pc:sldMk cId="2316613482" sldId="2147374799"/>
            <ac:spMk id="2" creationId="{FEF20651-31E8-41FF-A1B2-C88B5BA0CDAD}"/>
          </ac:spMkLst>
        </pc:spChg>
      </pc:sldChg>
      <pc:sldChg chg="modSp">
        <pc:chgData name="charissa.varma@gmail.com" userId="S::urn:spo:guest#charissa.varma@gmail.com::" providerId="AD" clId="Web-{9BDF20F0-B1D6-0B46-2258-29EBA09B2A5B}" dt="2021-01-26T23:40:17.168" v="906" actId="20577"/>
        <pc:sldMkLst>
          <pc:docMk/>
          <pc:sldMk cId="2785408051" sldId="2147374800"/>
        </pc:sldMkLst>
        <pc:spChg chg="mod">
          <ac:chgData name="charissa.varma@gmail.com" userId="S::urn:spo:guest#charissa.varma@gmail.com::" providerId="AD" clId="Web-{9BDF20F0-B1D6-0B46-2258-29EBA09B2A5B}" dt="2021-01-26T23:40:17.168" v="906" actId="20577"/>
          <ac:spMkLst>
            <pc:docMk/>
            <pc:sldMk cId="2785408051" sldId="2147374800"/>
            <ac:spMk id="3" creationId="{734C77B7-7E54-4B74-98DE-14F06A7DAAE8}"/>
          </ac:spMkLst>
        </pc:spChg>
      </pc:sldChg>
      <pc:sldChg chg="modSp">
        <pc:chgData name="charissa.varma@gmail.com" userId="S::urn:spo:guest#charissa.varma@gmail.com::" providerId="AD" clId="Web-{9BDF20F0-B1D6-0B46-2258-29EBA09B2A5B}" dt="2021-01-26T23:37:05.620" v="893" actId="20577"/>
        <pc:sldMkLst>
          <pc:docMk/>
          <pc:sldMk cId="3385864352" sldId="2147374803"/>
        </pc:sldMkLst>
        <pc:spChg chg="mod">
          <ac:chgData name="charissa.varma@gmail.com" userId="S::urn:spo:guest#charissa.varma@gmail.com::" providerId="AD" clId="Web-{9BDF20F0-B1D6-0B46-2258-29EBA09B2A5B}" dt="2021-01-26T23:37:05.620" v="893" actId="20577"/>
          <ac:spMkLst>
            <pc:docMk/>
            <pc:sldMk cId="3385864352" sldId="2147374803"/>
            <ac:spMk id="4" creationId="{00000000-0000-0000-0000-000000000000}"/>
          </ac:spMkLst>
        </pc:spChg>
      </pc:sldChg>
      <pc:sldChg chg="modSp">
        <pc:chgData name="charissa.varma@gmail.com" userId="S::urn:spo:guest#charissa.varma@gmail.com::" providerId="AD" clId="Web-{9BDF20F0-B1D6-0B46-2258-29EBA09B2A5B}" dt="2021-01-26T23:38:13.483" v="898" actId="20577"/>
        <pc:sldMkLst>
          <pc:docMk/>
          <pc:sldMk cId="2955423297" sldId="2147374804"/>
        </pc:sldMkLst>
        <pc:spChg chg="mod">
          <ac:chgData name="charissa.varma@gmail.com" userId="S::urn:spo:guest#charissa.varma@gmail.com::" providerId="AD" clId="Web-{9BDF20F0-B1D6-0B46-2258-29EBA09B2A5B}" dt="2021-01-26T23:38:13.483" v="898" actId="20577"/>
          <ac:spMkLst>
            <pc:docMk/>
            <pc:sldMk cId="2955423297" sldId="2147374804"/>
            <ac:spMk id="4" creationId="{00000000-0000-0000-0000-000000000000}"/>
          </ac:spMkLst>
        </pc:spChg>
      </pc:sldChg>
      <pc:sldChg chg="modSp">
        <pc:chgData name="charissa.varma@gmail.com" userId="S::urn:spo:guest#charissa.varma@gmail.com::" providerId="AD" clId="Web-{9BDF20F0-B1D6-0B46-2258-29EBA09B2A5B}" dt="2021-01-26T20:14:33.084" v="48" actId="20577"/>
        <pc:sldMkLst>
          <pc:docMk/>
          <pc:sldMk cId="274327244" sldId="2147374807"/>
        </pc:sldMkLst>
        <pc:spChg chg="mod">
          <ac:chgData name="charissa.varma@gmail.com" userId="S::urn:spo:guest#charissa.varma@gmail.com::" providerId="AD" clId="Web-{9BDF20F0-B1D6-0B46-2258-29EBA09B2A5B}" dt="2021-01-26T20:14:33.084" v="48" actId="20577"/>
          <ac:spMkLst>
            <pc:docMk/>
            <pc:sldMk cId="274327244" sldId="2147374807"/>
            <ac:spMk id="23554" creationId="{DEAAC91B-54EF-4056-82B3-552739A07E6A}"/>
          </ac:spMkLst>
        </pc:spChg>
      </pc:sldChg>
      <pc:sldChg chg="modSp">
        <pc:chgData name="charissa.varma@gmail.com" userId="S::urn:spo:guest#charissa.varma@gmail.com::" providerId="AD" clId="Web-{9BDF20F0-B1D6-0B46-2258-29EBA09B2A5B}" dt="2021-01-26T20:14:38.678" v="51" actId="20577"/>
        <pc:sldMkLst>
          <pc:docMk/>
          <pc:sldMk cId="3765810200" sldId="2147374808"/>
        </pc:sldMkLst>
        <pc:spChg chg="mod">
          <ac:chgData name="charissa.varma@gmail.com" userId="S::urn:spo:guest#charissa.varma@gmail.com::" providerId="AD" clId="Web-{9BDF20F0-B1D6-0B46-2258-29EBA09B2A5B}" dt="2021-01-26T20:14:38.678" v="51" actId="20577"/>
          <ac:spMkLst>
            <pc:docMk/>
            <pc:sldMk cId="3765810200" sldId="2147374808"/>
            <ac:spMk id="23554" creationId="{DEAAC91B-54EF-4056-82B3-552739A07E6A}"/>
          </ac:spMkLst>
        </pc:spChg>
      </pc:sldChg>
      <pc:sldChg chg="modSp">
        <pc:chgData name="charissa.varma@gmail.com" userId="S::urn:spo:guest#charissa.varma@gmail.com::" providerId="AD" clId="Web-{9BDF20F0-B1D6-0B46-2258-29EBA09B2A5B}" dt="2021-01-26T20:14:06.489" v="44" actId="20577"/>
        <pc:sldMkLst>
          <pc:docMk/>
          <pc:sldMk cId="434897455" sldId="2147374809"/>
        </pc:sldMkLst>
        <pc:spChg chg="mod">
          <ac:chgData name="charissa.varma@gmail.com" userId="S::urn:spo:guest#charissa.varma@gmail.com::" providerId="AD" clId="Web-{9BDF20F0-B1D6-0B46-2258-29EBA09B2A5B}" dt="2021-01-26T20:14:06.489" v="44" actId="20577"/>
          <ac:spMkLst>
            <pc:docMk/>
            <pc:sldMk cId="434897455" sldId="2147374809"/>
            <ac:spMk id="6" creationId="{1B1ED62F-BED3-45F0-A80D-4FCE92F76E82}"/>
          </ac:spMkLst>
        </pc:spChg>
      </pc:sldChg>
      <pc:sldChg chg="modSp">
        <pc:chgData name="charissa.varma@gmail.com" userId="S::urn:spo:guest#charissa.varma@gmail.com::" providerId="AD" clId="Web-{9BDF20F0-B1D6-0B46-2258-29EBA09B2A5B}" dt="2021-01-26T20:11:56.330" v="9" actId="20577"/>
        <pc:sldMkLst>
          <pc:docMk/>
          <pc:sldMk cId="1980258464" sldId="2147374810"/>
        </pc:sldMkLst>
        <pc:spChg chg="mod">
          <ac:chgData name="charissa.varma@gmail.com" userId="S::urn:spo:guest#charissa.varma@gmail.com::" providerId="AD" clId="Web-{9BDF20F0-B1D6-0B46-2258-29EBA09B2A5B}" dt="2021-01-26T20:11:56.330" v="9" actId="20577"/>
          <ac:spMkLst>
            <pc:docMk/>
            <pc:sldMk cId="1980258464" sldId="2147374810"/>
            <ac:spMk id="2" creationId="{E77DBD10-FC6D-48E6-8312-3B8AD57CF235}"/>
          </ac:spMkLst>
        </pc:spChg>
      </pc:sldChg>
      <pc:sldChg chg="modSp">
        <pc:chgData name="charissa.varma@gmail.com" userId="S::urn:spo:guest#charissa.varma@gmail.com::" providerId="AD" clId="Web-{9BDF20F0-B1D6-0B46-2258-29EBA09B2A5B}" dt="2021-01-26T23:58:16.330" v="1049" actId="20577"/>
        <pc:sldMkLst>
          <pc:docMk/>
          <pc:sldMk cId="223349045" sldId="2147374811"/>
        </pc:sldMkLst>
        <pc:spChg chg="mod">
          <ac:chgData name="charissa.varma@gmail.com" userId="S::urn:spo:guest#charissa.varma@gmail.com::" providerId="AD" clId="Web-{9BDF20F0-B1D6-0B46-2258-29EBA09B2A5B}" dt="2021-01-26T23:58:16.330" v="1049" actId="20577"/>
          <ac:spMkLst>
            <pc:docMk/>
            <pc:sldMk cId="223349045" sldId="2147374811"/>
            <ac:spMk id="4" creationId="{00000000-0000-0000-0000-000000000000}"/>
          </ac:spMkLst>
        </pc:spChg>
        <pc:spChg chg="mod">
          <ac:chgData name="charissa.varma@gmail.com" userId="S::urn:spo:guest#charissa.varma@gmail.com::" providerId="AD" clId="Web-{9BDF20F0-B1D6-0B46-2258-29EBA09B2A5B}" dt="2021-01-26T20:23:54.645" v="87" actId="20577"/>
          <ac:spMkLst>
            <pc:docMk/>
            <pc:sldMk cId="223349045" sldId="2147374811"/>
            <ac:spMk id="13" creationId="{F9DA90CF-88DA-4E34-A48D-1530B8514C23}"/>
          </ac:spMkLst>
        </pc:spChg>
      </pc:sldChg>
      <pc:sldChg chg="modSp">
        <pc:chgData name="charissa.varma@gmail.com" userId="S::urn:spo:guest#charissa.varma@gmail.com::" providerId="AD" clId="Web-{9BDF20F0-B1D6-0B46-2258-29EBA09B2A5B}" dt="2021-01-26T20:12:56.034" v="31" actId="1076"/>
        <pc:sldMkLst>
          <pc:docMk/>
          <pc:sldMk cId="4184986303" sldId="2147374812"/>
        </pc:sldMkLst>
        <pc:spChg chg="mod">
          <ac:chgData name="charissa.varma@gmail.com" userId="S::urn:spo:guest#charissa.varma@gmail.com::" providerId="AD" clId="Web-{9BDF20F0-B1D6-0B46-2258-29EBA09B2A5B}" dt="2021-01-26T20:12:56.034" v="31" actId="1076"/>
          <ac:spMkLst>
            <pc:docMk/>
            <pc:sldMk cId="4184986303" sldId="2147374812"/>
            <ac:spMk id="4" creationId="{00000000-0000-0000-0000-000000000000}"/>
          </ac:spMkLst>
        </pc:spChg>
        <pc:spChg chg="mod">
          <ac:chgData name="charissa.varma@gmail.com" userId="S::urn:spo:guest#charissa.varma@gmail.com::" providerId="AD" clId="Web-{9BDF20F0-B1D6-0B46-2258-29EBA09B2A5B}" dt="2021-01-26T20:12:27.565" v="13" actId="20577"/>
          <ac:spMkLst>
            <pc:docMk/>
            <pc:sldMk cId="4184986303" sldId="2147374812"/>
            <ac:spMk id="13" creationId="{F9DA90CF-88DA-4E34-A48D-1530B8514C23}"/>
          </ac:spMkLst>
        </pc:spChg>
      </pc:sldChg>
      <pc:sldChg chg="modSp">
        <pc:chgData name="charissa.varma@gmail.com" userId="S::urn:spo:guest#charissa.varma@gmail.com::" providerId="AD" clId="Web-{9BDF20F0-B1D6-0B46-2258-29EBA09B2A5B}" dt="2021-01-26T20:10:32.625" v="6" actId="20577"/>
        <pc:sldMkLst>
          <pc:docMk/>
          <pc:sldMk cId="3419701681" sldId="2147374813"/>
        </pc:sldMkLst>
        <pc:spChg chg="mod">
          <ac:chgData name="charissa.varma@gmail.com" userId="S::urn:spo:guest#charissa.varma@gmail.com::" providerId="AD" clId="Web-{9BDF20F0-B1D6-0B46-2258-29EBA09B2A5B}" dt="2021-01-26T20:10:32.625" v="6" actId="20577"/>
          <ac:spMkLst>
            <pc:docMk/>
            <pc:sldMk cId="3419701681" sldId="2147374813"/>
            <ac:spMk id="4" creationId="{00000000-0000-0000-0000-000000000000}"/>
          </ac:spMkLst>
        </pc:spChg>
        <pc:spChg chg="mod">
          <ac:chgData name="charissa.varma@gmail.com" userId="S::urn:spo:guest#charissa.varma@gmail.com::" providerId="AD" clId="Web-{9BDF20F0-B1D6-0B46-2258-29EBA09B2A5B}" dt="2021-01-26T20:09:38.420" v="4" actId="20577"/>
          <ac:spMkLst>
            <pc:docMk/>
            <pc:sldMk cId="3419701681" sldId="2147374813"/>
            <ac:spMk id="13" creationId="{F9DA90CF-88DA-4E34-A48D-1530B8514C23}"/>
          </ac:spMkLst>
        </pc:spChg>
      </pc:sldChg>
      <pc:sldChg chg="modSp">
        <pc:chgData name="charissa.varma@gmail.com" userId="S::urn:spo:guest#charissa.varma@gmail.com::" providerId="AD" clId="Web-{9BDF20F0-B1D6-0B46-2258-29EBA09B2A5B}" dt="2021-01-26T20:55:55.443" v="420" actId="20577"/>
        <pc:sldMkLst>
          <pc:docMk/>
          <pc:sldMk cId="3825302300" sldId="2147374814"/>
        </pc:sldMkLst>
        <pc:spChg chg="mod">
          <ac:chgData name="charissa.varma@gmail.com" userId="S::urn:spo:guest#charissa.varma@gmail.com::" providerId="AD" clId="Web-{9BDF20F0-B1D6-0B46-2258-29EBA09B2A5B}" dt="2021-01-26T20:55:55.443" v="420" actId="20577"/>
          <ac:spMkLst>
            <pc:docMk/>
            <pc:sldMk cId="3825302300" sldId="2147374814"/>
            <ac:spMk id="3" creationId="{704FCF82-FECE-47BB-A31F-A32A7F290A31}"/>
          </ac:spMkLst>
        </pc:spChg>
      </pc:sldChg>
      <pc:sldChg chg="modSp">
        <pc:chgData name="charissa.varma@gmail.com" userId="S::urn:spo:guest#charissa.varma@gmail.com::" providerId="AD" clId="Web-{9BDF20F0-B1D6-0B46-2258-29EBA09B2A5B}" dt="2021-01-26T21:03:16.424" v="488" actId="20577"/>
        <pc:sldMkLst>
          <pc:docMk/>
          <pc:sldMk cId="1826986730" sldId="2147374817"/>
        </pc:sldMkLst>
        <pc:spChg chg="mod">
          <ac:chgData name="charissa.varma@gmail.com" userId="S::urn:spo:guest#charissa.varma@gmail.com::" providerId="AD" clId="Web-{9BDF20F0-B1D6-0B46-2258-29EBA09B2A5B}" dt="2021-01-26T21:03:16.424" v="488" actId="20577"/>
          <ac:spMkLst>
            <pc:docMk/>
            <pc:sldMk cId="1826986730" sldId="2147374817"/>
            <ac:spMk id="6" creationId="{0E6E2FA0-A8EC-4CE4-B520-641467034471}"/>
          </ac:spMkLst>
        </pc:spChg>
      </pc:sldChg>
      <pc:sldChg chg="modSp add ord replId">
        <pc:chgData name="charissa.varma@gmail.com" userId="S::urn:spo:guest#charissa.varma@gmail.com::" providerId="AD" clId="Web-{9BDF20F0-B1D6-0B46-2258-29EBA09B2A5B}" dt="2021-01-26T20:23:23.175" v="84" actId="20577"/>
        <pc:sldMkLst>
          <pc:docMk/>
          <pc:sldMk cId="103945620" sldId="2147374818"/>
        </pc:sldMkLst>
        <pc:spChg chg="mod">
          <ac:chgData name="charissa.varma@gmail.com" userId="S::urn:spo:guest#charissa.varma@gmail.com::" providerId="AD" clId="Web-{9BDF20F0-B1D6-0B46-2258-29EBA09B2A5B}" dt="2021-01-26T20:23:23.175" v="84" actId="20577"/>
          <ac:spMkLst>
            <pc:docMk/>
            <pc:sldMk cId="103945620" sldId="2147374818"/>
            <ac:spMk id="3" creationId="{408D5977-4BE0-4CDF-AC23-560EE72B447C}"/>
          </ac:spMkLst>
        </pc:spChg>
      </pc:sldChg>
    </pc:docChg>
  </pc:docChgLst>
  <pc:docChgLst>
    <pc:chgData name="Yoonjoung Choi (yj.choi@isquared.global)" userId="S::yj.choi_isquared.global#ext#@worldhealthorg.onmicrosoft.com::bf92ca8f-a687-4b65-9a68-9de8db2bcc99" providerId="AD" clId="Web-{4D85CCAF-1261-285E-8635-C1E1EA8DFBCF}"/>
    <pc:docChg chg="modSld">
      <pc:chgData name="Yoonjoung Choi (yj.choi@isquared.global)" userId="S::yj.choi_isquared.global#ext#@worldhealthorg.onmicrosoft.com::bf92ca8f-a687-4b65-9a68-9de8db2bcc99" providerId="AD" clId="Web-{4D85CCAF-1261-285E-8635-C1E1EA8DFBCF}" dt="2021-01-30T20:30:44.195" v="1" actId="20577"/>
      <pc:docMkLst>
        <pc:docMk/>
      </pc:docMkLst>
      <pc:sldChg chg="modSp">
        <pc:chgData name="Yoonjoung Choi (yj.choi@isquared.global)" userId="S::yj.choi_isquared.global#ext#@worldhealthorg.onmicrosoft.com::bf92ca8f-a687-4b65-9a68-9de8db2bcc99" providerId="AD" clId="Web-{4D85CCAF-1261-285E-8635-C1E1EA8DFBCF}" dt="2021-01-30T20:30:44.195" v="1" actId="20577"/>
        <pc:sldMkLst>
          <pc:docMk/>
          <pc:sldMk cId="1104090007" sldId="2147374729"/>
        </pc:sldMkLst>
        <pc:spChg chg="mod">
          <ac:chgData name="Yoonjoung Choi (yj.choi@isquared.global)" userId="S::yj.choi_isquared.global#ext#@worldhealthorg.onmicrosoft.com::bf92ca8f-a687-4b65-9a68-9de8db2bcc99" providerId="AD" clId="Web-{4D85CCAF-1261-285E-8635-C1E1EA8DFBCF}" dt="2021-01-30T20:30:44.195" v="1" actId="20577"/>
          <ac:spMkLst>
            <pc:docMk/>
            <pc:sldMk cId="1104090007" sldId="2147374729"/>
            <ac:spMk id="5" creationId="{00000000-0000-0000-0000-000000000000}"/>
          </ac:spMkLst>
        </pc:spChg>
      </pc:sldChg>
    </pc:docChg>
  </pc:docChgLst>
  <pc:docChgLst>
    <pc:chgData name="Yoonjoung Choi (yj.choi@isquared.global)" userId="S::yj.choi_isquared.global#ext#@worldhealthorg.onmicrosoft.com::bf92ca8f-a687-4b65-9a68-9de8db2bcc99" providerId="AD" clId="Web-{9C8CCA9E-8AE8-EB16-E49B-1459A8A0FF30}"/>
    <pc:docChg chg="addSld modSld sldOrd modSection">
      <pc:chgData name="Yoonjoung Choi (yj.choi@isquared.global)" userId="S::yj.choi_isquared.global#ext#@worldhealthorg.onmicrosoft.com::bf92ca8f-a687-4b65-9a68-9de8db2bcc99" providerId="AD" clId="Web-{9C8CCA9E-8AE8-EB16-E49B-1459A8A0FF30}" dt="2021-02-17T17:38:37.916" v="451" actId="1076"/>
      <pc:docMkLst>
        <pc:docMk/>
      </pc:docMkLst>
      <pc:sldChg chg="modSp">
        <pc:chgData name="Yoonjoung Choi (yj.choi@isquared.global)" userId="S::yj.choi_isquared.global#ext#@worldhealthorg.onmicrosoft.com::bf92ca8f-a687-4b65-9a68-9de8db2bcc99" providerId="AD" clId="Web-{9C8CCA9E-8AE8-EB16-E49B-1459A8A0FF30}" dt="2021-02-17T17:20:16.291" v="228" actId="20577"/>
        <pc:sldMkLst>
          <pc:docMk/>
          <pc:sldMk cId="1783126291" sldId="2147374346"/>
        </pc:sldMkLst>
        <pc:spChg chg="mod">
          <ac:chgData name="Yoonjoung Choi (yj.choi@isquared.global)" userId="S::yj.choi_isquared.global#ext#@worldhealthorg.onmicrosoft.com::bf92ca8f-a687-4b65-9a68-9de8db2bcc99" providerId="AD" clId="Web-{9C8CCA9E-8AE8-EB16-E49B-1459A8A0FF30}" dt="2021-02-17T17:20:16.291" v="228" actId="20577"/>
          <ac:spMkLst>
            <pc:docMk/>
            <pc:sldMk cId="1783126291" sldId="2147374346"/>
            <ac:spMk id="10" creationId="{00000000-0000-0000-0000-000000000000}"/>
          </ac:spMkLst>
        </pc:spChg>
      </pc:sldChg>
      <pc:sldChg chg="modSp ord">
        <pc:chgData name="Yoonjoung Choi (yj.choi@isquared.global)" userId="S::yj.choi_isquared.global#ext#@worldhealthorg.onmicrosoft.com::bf92ca8f-a687-4b65-9a68-9de8db2bcc99" providerId="AD" clId="Web-{9C8CCA9E-8AE8-EB16-E49B-1459A8A0FF30}" dt="2021-02-17T17:31:53.638" v="313"/>
        <pc:sldMkLst>
          <pc:docMk/>
          <pc:sldMk cId="514580344" sldId="2147374347"/>
        </pc:sldMkLst>
        <pc:spChg chg="mod">
          <ac:chgData name="Yoonjoung Choi (yj.choi@isquared.global)" userId="S::yj.choi_isquared.global#ext#@worldhealthorg.onmicrosoft.com::bf92ca8f-a687-4b65-9a68-9de8db2bcc99" providerId="AD" clId="Web-{9C8CCA9E-8AE8-EB16-E49B-1459A8A0FF30}" dt="2021-02-17T17:20:30.292" v="231" actId="20577"/>
          <ac:spMkLst>
            <pc:docMk/>
            <pc:sldMk cId="514580344" sldId="2147374347"/>
            <ac:spMk id="10" creationId="{00000000-0000-0000-0000-000000000000}"/>
          </ac:spMkLst>
        </pc:spChg>
      </pc:sldChg>
      <pc:sldChg chg="addSp delSp modSp">
        <pc:chgData name="Yoonjoung Choi (yj.choi@isquared.global)" userId="S::yj.choi_isquared.global#ext#@worldhealthorg.onmicrosoft.com::bf92ca8f-a687-4b65-9a68-9de8db2bcc99" providerId="AD" clId="Web-{9C8CCA9E-8AE8-EB16-E49B-1459A8A0FF30}" dt="2021-02-17T17:14:31.595" v="80"/>
        <pc:sldMkLst>
          <pc:docMk/>
          <pc:sldMk cId="2734041837" sldId="2147374361"/>
        </pc:sldMkLst>
        <pc:spChg chg="add del">
          <ac:chgData name="Yoonjoung Choi (yj.choi@isquared.global)" userId="S::yj.choi_isquared.global#ext#@worldhealthorg.onmicrosoft.com::bf92ca8f-a687-4b65-9a68-9de8db2bcc99" providerId="AD" clId="Web-{9C8CCA9E-8AE8-EB16-E49B-1459A8A0FF30}" dt="2021-02-17T17:14:31.595" v="80"/>
          <ac:spMkLst>
            <pc:docMk/>
            <pc:sldMk cId="2734041837" sldId="2147374361"/>
            <ac:spMk id="2" creationId="{BF3F8A0B-0FBD-4B23-A7DF-DC58A55A2A7C}"/>
          </ac:spMkLst>
        </pc:spChg>
        <pc:spChg chg="add mod">
          <ac:chgData name="Yoonjoung Choi (yj.choi@isquared.global)" userId="S::yj.choi_isquared.global#ext#@worldhealthorg.onmicrosoft.com::bf92ca8f-a687-4b65-9a68-9de8db2bcc99" providerId="AD" clId="Web-{9C8CCA9E-8AE8-EB16-E49B-1459A8A0FF30}" dt="2021-02-17T17:14:23.954" v="79" actId="1076"/>
          <ac:spMkLst>
            <pc:docMk/>
            <pc:sldMk cId="2734041837" sldId="2147374361"/>
            <ac:spMk id="3" creationId="{CAD58B76-D092-4C33-87CD-FA4683C4FFBB}"/>
          </ac:spMkLst>
        </pc:spChg>
      </pc:sldChg>
      <pc:sldChg chg="addSp modSp">
        <pc:chgData name="Yoonjoung Choi (yj.choi@isquared.global)" userId="S::yj.choi_isquared.global#ext#@worldhealthorg.onmicrosoft.com::bf92ca8f-a687-4b65-9a68-9de8db2bcc99" providerId="AD" clId="Web-{9C8CCA9E-8AE8-EB16-E49B-1459A8A0FF30}" dt="2021-02-17T17:38:37.916" v="451" actId="1076"/>
        <pc:sldMkLst>
          <pc:docMk/>
          <pc:sldMk cId="2727076066" sldId="2147374826"/>
        </pc:sldMkLst>
        <pc:spChg chg="add mod">
          <ac:chgData name="Yoonjoung Choi (yj.choi@isquared.global)" userId="S::yj.choi_isquared.global#ext#@worldhealthorg.onmicrosoft.com::bf92ca8f-a687-4b65-9a68-9de8db2bcc99" providerId="AD" clId="Web-{9C8CCA9E-8AE8-EB16-E49B-1459A8A0FF30}" dt="2021-02-17T17:14:41.829" v="82" actId="1076"/>
          <ac:spMkLst>
            <pc:docMk/>
            <pc:sldMk cId="2727076066" sldId="2147374826"/>
            <ac:spMk id="2" creationId="{34DE7F68-C8CA-433F-9E4B-F454ED219FC1}"/>
          </ac:spMkLst>
        </pc:spChg>
        <pc:spChg chg="add mod">
          <ac:chgData name="Yoonjoung Choi (yj.choi@isquared.global)" userId="S::yj.choi_isquared.global#ext#@worldhealthorg.onmicrosoft.com::bf92ca8f-a687-4b65-9a68-9de8db2bcc99" providerId="AD" clId="Web-{9C8CCA9E-8AE8-EB16-E49B-1459A8A0FF30}" dt="2021-02-17T17:38:37.916" v="451" actId="1076"/>
          <ac:spMkLst>
            <pc:docMk/>
            <pc:sldMk cId="2727076066" sldId="2147374826"/>
            <ac:spMk id="3" creationId="{ADF7B8E3-1058-431D-AA03-7A1839508E5E}"/>
          </ac:spMkLst>
        </pc:spChg>
        <pc:spChg chg="add mod">
          <ac:chgData name="Yoonjoung Choi (yj.choi@isquared.global)" userId="S::yj.choi_isquared.global#ext#@worldhealthorg.onmicrosoft.com::bf92ca8f-a687-4b65-9a68-9de8db2bcc99" providerId="AD" clId="Web-{9C8CCA9E-8AE8-EB16-E49B-1459A8A0FF30}" dt="2021-02-17T17:38:24.931" v="447" actId="1076"/>
          <ac:spMkLst>
            <pc:docMk/>
            <pc:sldMk cId="2727076066" sldId="2147374826"/>
            <ac:spMk id="11" creationId="{75396E83-AE1D-49A2-99ED-78F9A5D9287C}"/>
          </ac:spMkLst>
        </pc:spChg>
        <pc:cxnChg chg="add mod">
          <ac:chgData name="Yoonjoung Choi (yj.choi@isquared.global)" userId="S::yj.choi_isquared.global#ext#@worldhealthorg.onmicrosoft.com::bf92ca8f-a687-4b65-9a68-9de8db2bcc99" providerId="AD" clId="Web-{9C8CCA9E-8AE8-EB16-E49B-1459A8A0FF30}" dt="2021-02-17T17:38:32.212" v="450" actId="1076"/>
          <ac:cxnSpMkLst>
            <pc:docMk/>
            <pc:sldMk cId="2727076066" sldId="2147374826"/>
            <ac:cxnSpMk id="13" creationId="{35B6583F-FC27-44FB-8E7B-CADF7273FAEC}"/>
          </ac:cxnSpMkLst>
        </pc:cxnChg>
      </pc:sldChg>
      <pc:sldChg chg="addSp delSp modSp add ord replId">
        <pc:chgData name="Yoonjoung Choi (yj.choi@isquared.global)" userId="S::yj.choi_isquared.global#ext#@worldhealthorg.onmicrosoft.com::bf92ca8f-a687-4b65-9a68-9de8db2bcc99" providerId="AD" clId="Web-{9C8CCA9E-8AE8-EB16-E49B-1459A8A0FF30}" dt="2021-02-17T17:35:30.301" v="424" actId="1076"/>
        <pc:sldMkLst>
          <pc:docMk/>
          <pc:sldMk cId="4078516725" sldId="2147374829"/>
        </pc:sldMkLst>
        <pc:spChg chg="mod">
          <ac:chgData name="Yoonjoung Choi (yj.choi@isquared.global)" userId="S::yj.choi_isquared.global#ext#@worldhealthorg.onmicrosoft.com::bf92ca8f-a687-4b65-9a68-9de8db2bcc99" providerId="AD" clId="Web-{9C8CCA9E-8AE8-EB16-E49B-1459A8A0FF30}" dt="2021-02-17T17:35:24.723" v="423" actId="20577"/>
          <ac:spMkLst>
            <pc:docMk/>
            <pc:sldMk cId="4078516725" sldId="2147374829"/>
            <ac:spMk id="10" creationId="{00000000-0000-0000-0000-000000000000}"/>
          </ac:spMkLst>
        </pc:spChg>
        <pc:spChg chg="mod">
          <ac:chgData name="Yoonjoung Choi (yj.choi@isquared.global)" userId="S::yj.choi_isquared.global#ext#@worldhealthorg.onmicrosoft.com::bf92ca8f-a687-4b65-9a68-9de8db2bcc99" providerId="AD" clId="Web-{9C8CCA9E-8AE8-EB16-E49B-1459A8A0FF30}" dt="2021-02-17T17:15:31.628" v="87" actId="20577"/>
          <ac:spMkLst>
            <pc:docMk/>
            <pc:sldMk cId="4078516725" sldId="2147374829"/>
            <ac:spMk id="14" creationId="{6105CC3A-2BEA-4615-A50D-58465C4856DD}"/>
          </ac:spMkLst>
        </pc:spChg>
        <pc:picChg chg="del">
          <ac:chgData name="Yoonjoung Choi (yj.choi@isquared.global)" userId="S::yj.choi_isquared.global#ext#@worldhealthorg.onmicrosoft.com::bf92ca8f-a687-4b65-9a68-9de8db2bcc99" providerId="AD" clId="Web-{9C8CCA9E-8AE8-EB16-E49B-1459A8A0FF30}" dt="2021-02-17T17:15:36.815" v="88"/>
          <ac:picMkLst>
            <pc:docMk/>
            <pc:sldMk cId="4078516725" sldId="2147374829"/>
            <ac:picMk id="2" creationId="{9AEA34CE-1661-4558-9249-1C084D31E5E6}"/>
          </ac:picMkLst>
        </pc:picChg>
        <pc:picChg chg="del">
          <ac:chgData name="Yoonjoung Choi (yj.choi@isquared.global)" userId="S::yj.choi_isquared.global#ext#@worldhealthorg.onmicrosoft.com::bf92ca8f-a687-4b65-9a68-9de8db2bcc99" providerId="AD" clId="Web-{9C8CCA9E-8AE8-EB16-E49B-1459A8A0FF30}" dt="2021-02-17T17:15:36.831" v="89"/>
          <ac:picMkLst>
            <pc:docMk/>
            <pc:sldMk cId="4078516725" sldId="2147374829"/>
            <ac:picMk id="3" creationId="{F3D3F9C3-8771-45D2-B16E-C7F7093B8CD0}"/>
          </ac:picMkLst>
        </pc:picChg>
        <pc:picChg chg="add del mod">
          <ac:chgData name="Yoonjoung Choi (yj.choi@isquared.global)" userId="S::yj.choi_isquared.global#ext#@worldhealthorg.onmicrosoft.com::bf92ca8f-a687-4b65-9a68-9de8db2bcc99" providerId="AD" clId="Web-{9C8CCA9E-8AE8-EB16-E49B-1459A8A0FF30}" dt="2021-02-17T17:27:01.177" v="305"/>
          <ac:picMkLst>
            <pc:docMk/>
            <pc:sldMk cId="4078516725" sldId="2147374829"/>
            <ac:picMk id="8" creationId="{63E80A39-B74F-42D0-A7B3-B26218E5CC5E}"/>
          </ac:picMkLst>
        </pc:picChg>
        <pc:picChg chg="add mod">
          <ac:chgData name="Yoonjoung Choi (yj.choi@isquared.global)" userId="S::yj.choi_isquared.global#ext#@worldhealthorg.onmicrosoft.com::bf92ca8f-a687-4b65-9a68-9de8db2bcc99" providerId="AD" clId="Web-{9C8CCA9E-8AE8-EB16-E49B-1459A8A0FF30}" dt="2021-02-17T17:35:30.301" v="424" actId="1076"/>
          <ac:picMkLst>
            <pc:docMk/>
            <pc:sldMk cId="4078516725" sldId="2147374829"/>
            <ac:picMk id="9" creationId="{FFD92941-9192-4E86-8AB2-A4CFD8F409B6}"/>
          </ac:picMkLst>
        </pc:picChg>
        <pc:picChg chg="add mod">
          <ac:chgData name="Yoonjoung Choi (yj.choi@isquared.global)" userId="S::yj.choi_isquared.global#ext#@worldhealthorg.onmicrosoft.com::bf92ca8f-a687-4b65-9a68-9de8db2bcc99" providerId="AD" clId="Web-{9C8CCA9E-8AE8-EB16-E49B-1459A8A0FF30}" dt="2021-02-17T17:32:59.233" v="324" actId="1076"/>
          <ac:picMkLst>
            <pc:docMk/>
            <pc:sldMk cId="4078516725" sldId="2147374829"/>
            <ac:picMk id="11" creationId="{28C0CCB1-1119-4916-8DF1-FED28F6541BB}"/>
          </ac:picMkLst>
        </pc:picChg>
      </pc:sldChg>
      <pc:sldChg chg="delSp modSp add ord replId">
        <pc:chgData name="Yoonjoung Choi (yj.choi@isquared.global)" userId="S::yj.choi_isquared.global#ext#@worldhealthorg.onmicrosoft.com::bf92ca8f-a687-4b65-9a68-9de8db2bcc99" providerId="AD" clId="Web-{9C8CCA9E-8AE8-EB16-E49B-1459A8A0FF30}" dt="2021-02-17T17:32:17.982" v="318"/>
        <pc:sldMkLst>
          <pc:docMk/>
          <pc:sldMk cId="3763097766" sldId="2147374830"/>
        </pc:sldMkLst>
        <pc:spChg chg="mod">
          <ac:chgData name="Yoonjoung Choi (yj.choi@isquared.global)" userId="S::yj.choi_isquared.global#ext#@worldhealthorg.onmicrosoft.com::bf92ca8f-a687-4b65-9a68-9de8db2bcc99" providerId="AD" clId="Web-{9C8CCA9E-8AE8-EB16-E49B-1459A8A0FF30}" dt="2021-02-17T17:31:48.185" v="312" actId="20577"/>
          <ac:spMkLst>
            <pc:docMk/>
            <pc:sldMk cId="3763097766" sldId="2147374830"/>
            <ac:spMk id="3" creationId="{00000000-0000-0000-0000-000000000000}"/>
          </ac:spMkLst>
        </pc:spChg>
        <pc:picChg chg="del">
          <ac:chgData name="Yoonjoung Choi (yj.choi@isquared.global)" userId="S::yj.choi_isquared.global#ext#@worldhealthorg.onmicrosoft.com::bf92ca8f-a687-4b65-9a68-9de8db2bcc99" providerId="AD" clId="Web-{9C8CCA9E-8AE8-EB16-E49B-1459A8A0FF30}" dt="2021-02-17T17:32:02.779" v="315"/>
          <ac:picMkLst>
            <pc:docMk/>
            <pc:sldMk cId="3763097766" sldId="2147374830"/>
            <ac:picMk id="2" creationId="{E9BB6884-F2B2-4929-9366-5CBFAFC3923E}"/>
          </ac:picMkLst>
        </pc:picChg>
        <pc:picChg chg="del">
          <ac:chgData name="Yoonjoung Choi (yj.choi@isquared.global)" userId="S::yj.choi_isquared.global#ext#@worldhealthorg.onmicrosoft.com::bf92ca8f-a687-4b65-9a68-9de8db2bcc99" providerId="AD" clId="Web-{9C8CCA9E-8AE8-EB16-E49B-1459A8A0FF30}" dt="2021-02-17T17:32:03.076" v="316"/>
          <ac:picMkLst>
            <pc:docMk/>
            <pc:sldMk cId="3763097766" sldId="2147374830"/>
            <ac:picMk id="8" creationId="{EBB7A81E-B298-4A96-BDE9-AC7A9586AB20}"/>
          </ac:picMkLst>
        </pc:picChg>
      </pc:sldChg>
    </pc:docChg>
  </pc:docChgLst>
  <pc:docChgLst>
    <pc:chgData name="Yoonjoung Choi (yj.choi@isquared.global)" userId="S::yj.choi_isquared.global#ext#@worldhealthorg.onmicrosoft.com::bf92ca8f-a687-4b65-9a68-9de8db2bcc99" providerId="AD" clId="Web-{128C2B57-D753-E22F-08FC-F625644886F7}"/>
    <pc:docChg chg="modSld">
      <pc:chgData name="Yoonjoung Choi (yj.choi@isquared.global)" userId="S::yj.choi_isquared.global#ext#@worldhealthorg.onmicrosoft.com::bf92ca8f-a687-4b65-9a68-9de8db2bcc99" providerId="AD" clId="Web-{128C2B57-D753-E22F-08FC-F625644886F7}" dt="2021-02-17T18:15:39.899" v="5"/>
      <pc:docMkLst>
        <pc:docMk/>
      </pc:docMkLst>
      <pc:sldChg chg="modSp">
        <pc:chgData name="Yoonjoung Choi (yj.choi@isquared.global)" userId="S::yj.choi_isquared.global#ext#@worldhealthorg.onmicrosoft.com::bf92ca8f-a687-4b65-9a68-9de8db2bcc99" providerId="AD" clId="Web-{128C2B57-D753-E22F-08FC-F625644886F7}" dt="2021-02-17T18:15:39.899" v="5"/>
        <pc:sldMkLst>
          <pc:docMk/>
          <pc:sldMk cId="848998857" sldId="2147374481"/>
        </pc:sldMkLst>
        <pc:graphicFrameChg chg="mod modGraphic">
          <ac:chgData name="Yoonjoung Choi (yj.choi@isquared.global)" userId="S::yj.choi_isquared.global#ext#@worldhealthorg.onmicrosoft.com::bf92ca8f-a687-4b65-9a68-9de8db2bcc99" providerId="AD" clId="Web-{128C2B57-D753-E22F-08FC-F625644886F7}" dt="2021-02-17T18:15:39.899" v="5"/>
          <ac:graphicFrameMkLst>
            <pc:docMk/>
            <pc:sldMk cId="848998857" sldId="2147374481"/>
            <ac:graphicFrameMk id="9" creationId="{519E4C42-0A8E-46BD-A496-3A641CFA7C93}"/>
          </ac:graphicFrameMkLst>
        </pc:graphicFrameChg>
      </pc:sldChg>
    </pc:docChg>
  </pc:docChgLst>
  <pc:docChgLst>
    <pc:chgData name="Yoonjoung Choi (yj.choi@isquared.global)" userId="S::yj.choi_isquared.global#ext#@worldhealthorg.onmicrosoft.com::bf92ca8f-a687-4b65-9a68-9de8db2bcc99" providerId="AD" clId="Web-{2078A39C-25B4-4B28-6F7B-438BCE908131}"/>
    <pc:docChg chg="modSld">
      <pc:chgData name="Yoonjoung Choi (yj.choi@isquared.global)" userId="S::yj.choi_isquared.global#ext#@worldhealthorg.onmicrosoft.com::bf92ca8f-a687-4b65-9a68-9de8db2bcc99" providerId="AD" clId="Web-{2078A39C-25B4-4B28-6F7B-438BCE908131}" dt="2021-01-30T20:52:52.283" v="1" actId="20577"/>
      <pc:docMkLst>
        <pc:docMk/>
      </pc:docMkLst>
      <pc:sldChg chg="modSp">
        <pc:chgData name="Yoonjoung Choi (yj.choi@isquared.global)" userId="S::yj.choi_isquared.global#ext#@worldhealthorg.onmicrosoft.com::bf92ca8f-a687-4b65-9a68-9de8db2bcc99" providerId="AD" clId="Web-{2078A39C-25B4-4B28-6F7B-438BCE908131}" dt="2021-01-30T20:52:52.283" v="1" actId="20577"/>
        <pc:sldMkLst>
          <pc:docMk/>
          <pc:sldMk cId="2882947938" sldId="2147374733"/>
        </pc:sldMkLst>
        <pc:spChg chg="mod">
          <ac:chgData name="Yoonjoung Choi (yj.choi@isquared.global)" userId="S::yj.choi_isquared.global#ext#@worldhealthorg.onmicrosoft.com::bf92ca8f-a687-4b65-9a68-9de8db2bcc99" providerId="AD" clId="Web-{2078A39C-25B4-4B28-6F7B-438BCE908131}" dt="2021-01-30T20:52:52.283" v="1" actId="20577"/>
          <ac:spMkLst>
            <pc:docMk/>
            <pc:sldMk cId="2882947938" sldId="2147374733"/>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1-01-24T13:16:16.765" idx="4">
    <p:pos x="10" y="10"/>
    <p:text>I streamlined the slide. more can be done.  Also, sesseion 3A and 3B will be in each country, by survey mangers.  Other session are used by HQ and.or regional partners.</p:text>
    <p:extLst>
      <p:ext uri="{C676402C-5697-4E1C-873F-D02D1690AC5C}">
        <p15:threadingInfo xmlns:p15="http://schemas.microsoft.com/office/powerpoint/2012/main" timeZoneBias="300"/>
      </p:ext>
    </p:extLst>
  </p:cm>
  <p:cm authorId="5" dt="2021-01-26T11:20:42.995" idx="7">
    <p:pos x="10" y="106"/>
    <p:text>YJ, do you have an outline in mind for for 2A or would you like me to come up with something?
</p:text>
    <p:extLst>
      <p:ext uri="{C676402C-5697-4E1C-873F-D02D1690AC5C}">
        <p15:threadingInfo xmlns:p15="http://schemas.microsoft.com/office/powerpoint/2012/main" timeZoneBias="480">
          <p15:parentCm authorId="4"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1-01-26T12:50:16.075" idx="9">
    <p:pos x="7371" y="737"/>
    <p:text>Is this highlighted bit part of the presentation of a note to us?
</p:text>
    <p:extLst>
      <p:ext uri="{C676402C-5697-4E1C-873F-D02D1690AC5C}">
        <p15:threadingInfo xmlns:p15="http://schemas.microsoft.com/office/powerpoint/2012/main" timeZoneBias="480"/>
      </p:ext>
    </p:extLst>
  </p:cm>
  <p:cm authorId="4" dt="2021-01-29T20:56:36.255" idx="10">
    <p:pos x="7371" y="833"/>
    <p:text>I think it's better te be a note . will delete this.</p:text>
    <p:extLst>
      <p:ext uri="{C676402C-5697-4E1C-873F-D02D1690AC5C}">
        <p15:threadingInfo xmlns:p15="http://schemas.microsoft.com/office/powerpoint/2012/main" timeZoneBias="300">
          <p15:parentCm authorId="5" idx="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1-20T10:12:49.734" idx="30">
    <p:pos x="10" y="10"/>
    <p:text>This is a very good slide because it has illustrated examples of instances of the outreach notes. Also, it is good that your choice of neutral names are not all "Mary Smith"</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1-01-26T15:31:55.804" idx="17">
    <p:pos x="10" y="10"/>
    <p:text>Should there be anything on this slide?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3/22/2021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70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Survey managers/supervisors need to ensure all necessary equipment to conduct data collection is secured and ready for the interviewers, including: </a:t>
            </a:r>
          </a:p>
          <a:p>
            <a:pPr marL="171450" lvl="0" indent="-171450" fontAlgn="base">
              <a:buFont typeface="Arial" panose="020B0604020202020204" pitchFamily="34" charset="0"/>
              <a:buChar char="•"/>
            </a:pPr>
            <a:r>
              <a:rPr lang="en-GB" sz="1200" u="none" strike="noStrike" kern="1200" dirty="0">
                <a:solidFill>
                  <a:schemeClr val="tx1"/>
                </a:solidFill>
                <a:effectLst/>
                <a:latin typeface="+mn-lt"/>
                <a:ea typeface="+mn-ea"/>
                <a:cs typeface="+mn-cs"/>
              </a:rPr>
              <a:t>Laptop/tablet (the form can be used on smart phones, but data entry on tablets/computers is easier)</a:t>
            </a:r>
            <a:endParaRPr lang="en-US" sz="12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u="none" strike="noStrike" kern="1200" dirty="0">
                <a:solidFill>
                  <a:schemeClr val="tx1"/>
                </a:solidFill>
                <a:effectLst/>
                <a:latin typeface="+mn-lt"/>
                <a:ea typeface="+mn-ea"/>
                <a:cs typeface="+mn-cs"/>
              </a:rPr>
              <a:t>Phone and headset</a:t>
            </a:r>
            <a:endParaRPr lang="en-US" sz="12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u="none" strike="noStrike" kern="1200" dirty="0">
                <a:solidFill>
                  <a:schemeClr val="tx1"/>
                </a:solidFill>
                <a:effectLst/>
                <a:latin typeface="+mn-lt"/>
                <a:ea typeface="+mn-ea"/>
                <a:cs typeface="+mn-cs"/>
              </a:rPr>
              <a:t>Phone time top-up credit (if interviewers’ personal cell phones are used)</a:t>
            </a:r>
            <a:endParaRPr lang="en-US" sz="12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u="none" strike="noStrike" kern="1200" dirty="0">
                <a:solidFill>
                  <a:schemeClr val="tx1"/>
                </a:solidFill>
                <a:effectLst/>
                <a:latin typeface="+mn-lt"/>
                <a:ea typeface="+mn-ea"/>
                <a:cs typeface="+mn-cs"/>
              </a:rPr>
              <a:t>Stable internet connection at a central location or each interviewer’s home</a:t>
            </a:r>
            <a:endParaRPr lang="en-US" sz="1200" u="none" strike="noStrike"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u="none" strike="noStrike" kern="1200" dirty="0">
                <a:solidFill>
                  <a:schemeClr val="tx1"/>
                </a:solidFill>
                <a:effectLst/>
                <a:latin typeface="+mn-lt"/>
                <a:ea typeface="+mn-ea"/>
                <a:cs typeface="+mn-cs"/>
              </a:rPr>
              <a:t>Additional equipment maybe needed to strengthen internet/</a:t>
            </a:r>
            <a:r>
              <a:rPr lang="en-GB" sz="1200" u="none" strike="noStrike" kern="1200" dirty="0" err="1">
                <a:solidFill>
                  <a:schemeClr val="tx1"/>
                </a:solidFill>
                <a:effectLst/>
                <a:latin typeface="+mn-lt"/>
                <a:ea typeface="+mn-ea"/>
                <a:cs typeface="+mn-cs"/>
              </a:rPr>
              <a:t>wifi</a:t>
            </a:r>
            <a:r>
              <a:rPr lang="en-GB" sz="1200" u="none" strike="noStrike" kern="1200" dirty="0">
                <a:solidFill>
                  <a:schemeClr val="tx1"/>
                </a:solidFill>
                <a:effectLst/>
                <a:latin typeface="+mn-lt"/>
                <a:ea typeface="+mn-ea"/>
                <a:cs typeface="+mn-cs"/>
              </a:rPr>
              <a:t> (e.g., router, </a:t>
            </a:r>
            <a:r>
              <a:rPr lang="en-GB" sz="1200" u="none" strike="noStrike" kern="1200" dirty="0" err="1">
                <a:solidFill>
                  <a:schemeClr val="tx1"/>
                </a:solidFill>
                <a:effectLst/>
                <a:latin typeface="+mn-lt"/>
                <a:ea typeface="+mn-ea"/>
                <a:cs typeface="+mn-cs"/>
              </a:rPr>
              <a:t>wifi</a:t>
            </a:r>
            <a:r>
              <a:rPr lang="en-GB" sz="1200" u="none" strike="noStrike" kern="1200" dirty="0">
                <a:solidFill>
                  <a:schemeClr val="tx1"/>
                </a:solidFill>
                <a:effectLst/>
                <a:latin typeface="+mn-lt"/>
                <a:ea typeface="+mn-ea"/>
                <a:cs typeface="+mn-cs"/>
              </a:rPr>
              <a:t> signal enhancer) if calls are made from a central location. </a:t>
            </a: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233257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Survey managers/supervisors need to decide and organize a location where data collectors will conduct phone interviews and enter data. They will need to make sure there is: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phone/internet signal coverage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Central location (institute or conference facility) or from individual location (office or home)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in a central location, assure COVID-19 preventive measures as per country guidance (social distancing, hygiene, etc.) are in place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Conference facility might need hiring (and included in the budget)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14</a:t>
            </a:fld>
            <a:endParaRPr lang="en-US"/>
          </a:p>
        </p:txBody>
      </p:sp>
    </p:spTree>
    <p:extLst>
      <p:ext uri="{BB962C8B-B14F-4D97-AF65-F5344CB8AC3E}">
        <p14:creationId xmlns:p14="http://schemas.microsoft.com/office/powerpoint/2010/main" val="309639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Survey statistician samples sentinel facilities based on survey scope and design.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Survey manager will: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Confirm sampled sentinel facilities for each module, because the sentinel facility is very likely different for different modules, based on the country context.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Consolidate facility details and develop </a:t>
            </a:r>
            <a:r>
              <a:rPr lang="en-US" sz="1200" b="1" i="1" kern="1200" dirty="0">
                <a:solidFill>
                  <a:schemeClr val="tx1"/>
                </a:solidFill>
                <a:effectLst/>
                <a:latin typeface="+mn-lt"/>
                <a:ea typeface="+mn-ea"/>
                <a:cs typeface="+mn-cs"/>
              </a:rPr>
              <a:t>sentinel facility list,</a:t>
            </a:r>
            <a:r>
              <a:rPr lang="en-US" sz="1200" kern="1200" dirty="0">
                <a:solidFill>
                  <a:schemeClr val="tx1"/>
                </a:solidFill>
                <a:effectLst/>
                <a:latin typeface="+mn-lt"/>
                <a:ea typeface="+mn-ea"/>
                <a:cs typeface="+mn-cs"/>
              </a:rPr>
              <a:t> for pre-interview outreach which will be discussed shortly.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feasible, include facility details pertaining to analysis domains to facilitate pre-populating facility details for the interview</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15</a:t>
            </a:fld>
            <a:endParaRPr lang="en-US"/>
          </a:p>
        </p:txBody>
      </p:sp>
    </p:spTree>
    <p:extLst>
      <p:ext uri="{BB962C8B-B14F-4D97-AF65-F5344CB8AC3E}">
        <p14:creationId xmlns:p14="http://schemas.microsoft.com/office/powerpoint/2010/main" val="163150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example of a </a:t>
            </a:r>
            <a:r>
              <a:rPr lang="en-US" sz="1200" b="1" i="1" kern="1200" dirty="0">
                <a:solidFill>
                  <a:schemeClr val="tx1"/>
                </a:solidFill>
                <a:effectLst/>
                <a:latin typeface="+mn-lt"/>
                <a:ea typeface="+mn-ea"/>
                <a:cs typeface="+mn-cs"/>
              </a:rPr>
              <a:t>sentinel facility list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essential information that must be included: </a:t>
            </a:r>
          </a:p>
          <a:p>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Facility ID from the master facility list and facility name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Telephone numbers – as facilities are interviewed over the phone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Facility type and managing authority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And, if possible, other background information such as the first administrative-level name can be included and pre-populated to the online tool.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16</a:t>
            </a:fld>
            <a:endParaRPr lang="en-US"/>
          </a:p>
        </p:txBody>
      </p:sp>
    </p:spTree>
    <p:extLst>
      <p:ext uri="{BB962C8B-B14F-4D97-AF65-F5344CB8AC3E}">
        <p14:creationId xmlns:p14="http://schemas.microsoft.com/office/powerpoint/2010/main" val="122091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next step is to complete the pre-interview outreach to sentinel facilities – </a:t>
            </a:r>
            <a:r>
              <a:rPr lang="en-GB" sz="1200" b="1" kern="1200" dirty="0">
                <a:solidFill>
                  <a:schemeClr val="tx1"/>
                </a:solidFill>
                <a:effectLst/>
                <a:latin typeface="+mn-lt"/>
                <a:ea typeface="+mn-ea"/>
                <a:cs typeface="+mn-cs"/>
              </a:rPr>
              <a:t>a critical preparation for this assessment.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survey manager/supervisor should use the details in the sentinel facility list to call every facility to:</a:t>
            </a:r>
          </a:p>
          <a:p>
            <a:pPr marL="228600" lvl="0" indent="-228600">
              <a:buFont typeface="+mj-lt"/>
              <a:buAutoNum type="arabicPeriod"/>
            </a:pPr>
            <a:r>
              <a:rPr lang="en-US" sz="1200" kern="1200" dirty="0">
                <a:solidFill>
                  <a:schemeClr val="tx1"/>
                </a:solidFill>
                <a:effectLst/>
                <a:latin typeface="+mn-lt"/>
                <a:ea typeface="+mn-ea"/>
                <a:cs typeface="+mn-cs"/>
              </a:rPr>
              <a:t>Identify any facilities that need to be replaced (after two attempts to reach them without confirmation) </a:t>
            </a:r>
          </a:p>
          <a:p>
            <a:pPr marL="228600" lvl="0" indent="-228600">
              <a:buFont typeface="+mj-lt"/>
              <a:buAutoNum type="arabicPeriod"/>
            </a:pPr>
            <a:r>
              <a:rPr lang="en-US" sz="1200" kern="1200" dirty="0">
                <a:solidFill>
                  <a:schemeClr val="tx1"/>
                </a:solidFill>
                <a:effectLst/>
                <a:latin typeface="+mn-lt"/>
                <a:ea typeface="+mn-ea"/>
                <a:cs typeface="+mn-cs"/>
              </a:rPr>
              <a:t>Identify the main respondent in the facility</a:t>
            </a:r>
          </a:p>
          <a:p>
            <a:pPr marL="228600" lvl="0" indent="-228600">
              <a:buFont typeface="+mj-lt"/>
              <a:buAutoNum type="arabicPeriod"/>
            </a:pPr>
            <a:r>
              <a:rPr lang="en-US" sz="1200" kern="1200" dirty="0">
                <a:solidFill>
                  <a:schemeClr val="tx1"/>
                </a:solidFill>
                <a:effectLst/>
                <a:latin typeface="+mn-lt"/>
                <a:ea typeface="+mn-ea"/>
                <a:cs typeface="+mn-cs"/>
              </a:rPr>
              <a:t>Schedule an interview appointment and </a:t>
            </a:r>
            <a:r>
              <a:rPr lang="en-US" sz="1200" b="1" i="1" kern="1200" dirty="0">
                <a:solidFill>
                  <a:schemeClr val="tx1"/>
                </a:solidFill>
                <a:effectLst/>
                <a:latin typeface="+mn-lt"/>
                <a:ea typeface="+mn-ea"/>
                <a:cs typeface="+mn-cs"/>
              </a:rPr>
              <a:t>fill the blank cells in the below table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Introduce and sensitize the facility manager/respondent about the survey </a:t>
            </a:r>
          </a:p>
          <a:p>
            <a:pPr marL="228600" lvl="0" indent="-228600">
              <a:buFont typeface="+mj-lt"/>
              <a:buAutoNum type="arabi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large facilities, the respondent should be encouraged to pre-collect information about specific sections before the interview or introduce staff who can answer questions for specific sections.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In the Continuity of EHS tool, if Annex 3 (HMIS record review) will be completed, the respondent should be asked to collect data before the call.</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17</a:t>
            </a:fld>
            <a:endParaRPr lang="en-US"/>
          </a:p>
        </p:txBody>
      </p:sp>
    </p:spTree>
    <p:extLst>
      <p:ext uri="{BB962C8B-B14F-4D97-AF65-F5344CB8AC3E}">
        <p14:creationId xmlns:p14="http://schemas.microsoft.com/office/powerpoint/2010/main" val="403405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the appointment made during the pre-interview outreach, an overall survey interview schedule should be developed to ensure that data collection is proceeding accordingly.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survey manager should develop a master/overall interview schedule. There are a number of factors to consider: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Facilities should be assigned to interviewers systematically, </a:t>
            </a:r>
            <a:r>
              <a:rPr lang="en-US" sz="1200" b="1" i="1" kern="1200" dirty="0">
                <a:solidFill>
                  <a:schemeClr val="tx1"/>
                </a:solidFill>
                <a:effectLst/>
                <a:latin typeface="+mn-lt"/>
                <a:ea typeface="+mn-ea"/>
                <a:cs typeface="+mn-cs"/>
              </a:rPr>
              <a:t>based on the pre-arranged appointment date/time.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Allocate sufficient time, estimated according to the module and facility type.</a:t>
            </a: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The schedule may need to be updated continuously </a:t>
            </a:r>
            <a:r>
              <a:rPr lang="en-US" sz="1200" kern="1200" dirty="0">
                <a:solidFill>
                  <a:schemeClr val="tx1"/>
                </a:solidFill>
                <a:effectLst/>
                <a:latin typeface="+mn-lt"/>
                <a:ea typeface="+mn-ea"/>
                <a:cs typeface="+mn-cs"/>
              </a:rPr>
              <a:t>because of: rescheduled interviews, dropped calls, and/or interviews that lasted longer than allocated time. It is recommended to assign the same interviewer to complete those interviews.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multiple modules are used in a facility, consider assigning one interviewer to complete both interviews.</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18</a:t>
            </a:fld>
            <a:endParaRPr lang="en-US"/>
          </a:p>
        </p:txBody>
      </p:sp>
    </p:spTree>
    <p:extLst>
      <p:ext uri="{BB962C8B-B14F-4D97-AF65-F5344CB8AC3E}">
        <p14:creationId xmlns:p14="http://schemas.microsoft.com/office/powerpoint/2010/main" val="277037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facilitate questionnaire completion, select background characteristics can be pre-populated ahead of data collection.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questions in the “Health facility identification and description” section of each module can be pre-populated with details from the sentinel facility list. These details should then be confirmed at the time of the interview.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19</a:t>
            </a:fld>
            <a:endParaRPr lang="en-US"/>
          </a:p>
        </p:txBody>
      </p:sp>
    </p:spTree>
    <p:extLst>
      <p:ext uri="{BB962C8B-B14F-4D97-AF65-F5344CB8AC3E}">
        <p14:creationId xmlns:p14="http://schemas.microsoft.com/office/powerpoint/2010/main" val="2753858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53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let’s go over data collection itself.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checklists to ensure all materials and equipment are ready each day. Materials and equipment include: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List of interviewers and contact information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Overall interview schedule, updated daily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Daily list of facilities with </a:t>
            </a:r>
            <a:r>
              <a:rPr lang="en-GB" sz="1200" b="1" i="1" kern="1200" dirty="0">
                <a:solidFill>
                  <a:schemeClr val="tx1"/>
                </a:solidFill>
                <a:effectLst/>
                <a:latin typeface="+mn-lt"/>
                <a:ea typeface="+mn-ea"/>
                <a:cs typeface="+mn-cs"/>
              </a:rPr>
              <a:t>online tool links</a:t>
            </a:r>
            <a:r>
              <a:rPr lang="en-GB" sz="1200" kern="1200" dirty="0">
                <a:solidFill>
                  <a:schemeClr val="tx1"/>
                </a:solidFill>
                <a:effectLst/>
                <a:latin typeface="+mn-lt"/>
                <a:ea typeface="+mn-ea"/>
                <a:cs typeface="+mn-cs"/>
              </a:rPr>
              <a:t> for each interviewer – This is a map for interviewers, and we will talk about this more in detail briefly.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Annotated paper questionnaires for reference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Inventory of interviewer equipment (laptop, phone, headset, etc.)</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Functioning and stable internet and phone signal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Daily team briefing</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survey manager/supervisor should work with data manager/analyst to ensure everything is running smoothly, and update and track the overall survey interview schedule.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21</a:t>
            </a:fld>
            <a:endParaRPr lang="en-US"/>
          </a:p>
        </p:txBody>
      </p:sp>
    </p:spTree>
    <p:extLst>
      <p:ext uri="{BB962C8B-B14F-4D97-AF65-F5344CB8AC3E}">
        <p14:creationId xmlns:p14="http://schemas.microsoft.com/office/powerpoint/2010/main" val="344728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112951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day, interviewers will receive a list of facilities to call with appointment time. This schedule has been developed from the pre-interview outreach.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list will have: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module to use (if multiple modules are used in the country)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Date and time of interview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Respondent name and phone number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Background information about the facility and any note from outreach or previous calls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Unique online tool link and token, specific to each module and facility.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24</a:t>
            </a:fld>
            <a:endParaRPr lang="en-US"/>
          </a:p>
        </p:txBody>
      </p:sp>
    </p:spTree>
    <p:extLst>
      <p:ext uri="{BB962C8B-B14F-4D97-AF65-F5344CB8AC3E}">
        <p14:creationId xmlns:p14="http://schemas.microsoft.com/office/powerpoint/2010/main" val="294771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example of the list.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should note that last column: interview results/status.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the end of each interview – even when the interview was not completed – interviewers must record the result/status. During interviewer training, this should be emphasized. Survey managers will then use this information to update remaining schedule.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25</a:t>
            </a:fld>
            <a:endParaRPr lang="en-US"/>
          </a:p>
        </p:txBody>
      </p:sp>
    </p:spTree>
    <p:extLst>
      <p:ext uri="{BB962C8B-B14F-4D97-AF65-F5344CB8AC3E}">
        <p14:creationId xmlns:p14="http://schemas.microsoft.com/office/powerpoint/2010/main" val="310149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the survey manager and supervisors should work with data managers to track the survey progress. This includes updating the overall survey interview schedule at the end of each day and make necessary adjustment to meet the target timeline.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these adjustments should be reflected in daily facility list for interviewers, which we discussed previous slides.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26</a:t>
            </a:fld>
            <a:endParaRPr lang="en-US"/>
          </a:p>
        </p:txBody>
      </p:sp>
    </p:spTree>
    <p:extLst>
      <p:ext uri="{BB962C8B-B14F-4D97-AF65-F5344CB8AC3E}">
        <p14:creationId xmlns:p14="http://schemas.microsoft.com/office/powerpoint/2010/main" val="4256896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survey manager/supervisor also need to </a:t>
            </a:r>
            <a:r>
              <a:rPr lang="en-GB" sz="1200" kern="1200" dirty="0">
                <a:solidFill>
                  <a:schemeClr val="tx1"/>
                </a:solidFill>
                <a:effectLst/>
                <a:latin typeface="+mn-lt"/>
                <a:ea typeface="+mn-ea"/>
                <a:cs typeface="+mn-cs"/>
              </a:rPr>
              <a:t>monitor the interviewers’ performance and provide feedback. Interviewers should be provided with daily briefings that help keep them motivated and engaged. This feedback can include: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Daily data updated, using daily </a:t>
            </a:r>
            <a:r>
              <a:rPr lang="en-GB" sz="1200" b="1" i="1" kern="1200" dirty="0">
                <a:solidFill>
                  <a:schemeClr val="tx1"/>
                </a:solidFill>
                <a:effectLst/>
                <a:latin typeface="+mn-lt"/>
                <a:ea typeface="+mn-ea"/>
                <a:cs typeface="+mn-cs"/>
              </a:rPr>
              <a:t>filed check tables </a:t>
            </a:r>
            <a:r>
              <a:rPr lang="en-GB" sz="1200" kern="1200" dirty="0">
                <a:solidFill>
                  <a:schemeClr val="tx1"/>
                </a:solidFill>
                <a:effectLst/>
                <a:latin typeface="+mn-lt"/>
                <a:ea typeface="+mn-ea"/>
                <a:cs typeface="+mn-cs"/>
              </a:rPr>
              <a:t>provided by the data manager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Group feedback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Exchanging tips among interviewers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Questions and answers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supportive supervision to individual interviewers as needed.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27</a:t>
            </a:fld>
            <a:endParaRPr lang="en-US"/>
          </a:p>
        </p:txBody>
      </p:sp>
    </p:spTree>
    <p:extLst>
      <p:ext uri="{BB962C8B-B14F-4D97-AF65-F5344CB8AC3E}">
        <p14:creationId xmlns:p14="http://schemas.microsoft.com/office/powerpoint/2010/main" val="17301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70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Detailed and methodical planning is critical for successful survey implementation, and should be led by the survey manager.  Survey manger also works closely with data mangers. It is important to understand roles and responsibilities of the survey manger. She/he: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Develops and executes overall survey implementation plan​</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Coordinate to finalize sampling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Conducts or manages pre-data collection outreach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Trains, supervises, and manages interviewers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Develops detailed schedule for data collection​</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Secures and manages functioning equipment and resources​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Manages day-to-day operation, including trouble shooting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And, with data manger, the survey manager also: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Monitors survey progress and data quality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Participates in results interpretation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Participates in results dissemination and data use</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66836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79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first tasks is to conduct country-specific adaptation of standard modules – the questionnaires. </a:t>
            </a:r>
          </a:p>
          <a:p>
            <a:r>
              <a:rPr lang="en-US" sz="1200" kern="1200" dirty="0">
                <a:solidFill>
                  <a:schemeClr val="tx1"/>
                </a:solidFill>
                <a:effectLst/>
                <a:latin typeface="+mn-lt"/>
                <a:ea typeface="+mn-ea"/>
                <a:cs typeface="+mn-cs"/>
              </a:rPr>
              <a:t>Based on the determined survey objectives and scope, survey modules have been selected during the overall planning. </a:t>
            </a:r>
          </a:p>
          <a:p>
            <a:r>
              <a:rPr lang="en-US" sz="1200" kern="1200" dirty="0">
                <a:solidFill>
                  <a:schemeClr val="tx1"/>
                </a:solidFill>
                <a:effectLst/>
                <a:latin typeface="+mn-lt"/>
                <a:ea typeface="+mn-ea"/>
                <a:cs typeface="+mn-cs"/>
              </a:rPr>
              <a:t>Now, survey managers will organize and lead country-specific adaptation of standard modules. Specifically, they will: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modules per country need and context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Convene and guide technical experts for adaptation. Technical experts must review the module in advance before the workshop. It is important for the survey manger to manage the questionnaire revision within the specific survey objectives. </a:t>
            </a:r>
            <a:r>
              <a:rPr lang="en-US" sz="1200" b="1" kern="1200" dirty="0">
                <a:solidFill>
                  <a:schemeClr val="tx1"/>
                </a:solidFill>
                <a:effectLst/>
                <a:latin typeface="+mn-lt"/>
                <a:ea typeface="+mn-ea"/>
                <a:cs typeface="+mn-cs"/>
              </a:rPr>
              <a:t>A large amount of changes also means more preparation time for questionnaire testing and preparation for data analysis. Session 3A provides slides and more tips that can be used for an adaptation workshop.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Consolidate, review, and determine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Update both paper and online tools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Coordinate with data manager for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Finalize both paper and online tools for interviewer training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8</a:t>
            </a:fld>
            <a:endParaRPr lang="en-US"/>
          </a:p>
        </p:txBody>
      </p:sp>
    </p:spTree>
    <p:extLst>
      <p:ext uri="{BB962C8B-B14F-4D97-AF65-F5344CB8AC3E}">
        <p14:creationId xmlns:p14="http://schemas.microsoft.com/office/powerpoint/2010/main" val="386453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adaptation is completed, survey manager should coordinate a small group of survey implementation team members to conduct mock interviews, using the country-specific online tools.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testing, mock interviewers complete questionnaires and submit through online tool. It is recommended to mock-interview different types of facilities in mind. Mock interviewers should record:</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Content issues (e.g. questions causing confusion or misunderstandings).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Content issues often mean clarification is needed during interviewer training. Please note that in the annotated questionnaires, which can be used as a reference for training as well as data collection.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some cases, it may be need to rephrase questions or response options. However, we recommended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to rephrase standard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Flow issues in skip patterns. Especially, please pay attention to new or changed skip patterns introduced during the adaptation.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Logistical issues (e.g., issues with connectivity/device)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manager will adapt the standard code for data management and analysis. Test the code using the mock interview dataset. This is a very important step in survey preparation – to ensure rapid data analysis and results production, a key features of this assessment. </a:t>
            </a:r>
            <a:r>
              <a:rPr lang="en-US" sz="1200" b="1" kern="1200" dirty="0">
                <a:solidFill>
                  <a:schemeClr val="tx1"/>
                </a:solidFill>
                <a:effectLst/>
                <a:latin typeface="+mn-lt"/>
                <a:ea typeface="+mn-ea"/>
                <a:cs typeface="+mn-cs"/>
              </a:rPr>
              <a:t>The more adaptation, the more time and effort is needed for this testing. </a:t>
            </a:r>
            <a:r>
              <a:rPr lang="en-US" sz="1200" kern="1200" dirty="0">
                <a:solidFill>
                  <a:schemeClr val="tx1"/>
                </a:solidFill>
                <a:effectLst/>
                <a:latin typeface="+mn-lt"/>
                <a:ea typeface="+mn-ea"/>
                <a:cs typeface="+mn-cs"/>
              </a:rPr>
              <a:t>More details will be discussed in session 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Survey manager will: </a:t>
            </a:r>
          </a:p>
          <a:p>
            <a:pPr lvl="0"/>
            <a:r>
              <a:rPr lang="en-US" sz="1200" kern="1200" dirty="0">
                <a:solidFill>
                  <a:schemeClr val="tx1"/>
                </a:solidFill>
                <a:effectLst/>
                <a:latin typeface="+mn-lt"/>
                <a:ea typeface="+mn-ea"/>
                <a:cs typeface="+mn-cs"/>
              </a:rPr>
              <a:t>Consolidate all feedback from survey implementation team and evaluate test results, </a:t>
            </a:r>
          </a:p>
          <a:p>
            <a:pPr lvl="0"/>
            <a:r>
              <a:rPr lang="en-US" sz="1200" kern="1200" dirty="0">
                <a:solidFill>
                  <a:schemeClr val="tx1"/>
                </a:solidFill>
                <a:effectLst/>
                <a:latin typeface="+mn-lt"/>
                <a:ea typeface="+mn-ea"/>
                <a:cs typeface="+mn-cs"/>
              </a:rPr>
              <a:t>Make amendments as needed to instrument, interviewer training content, and logistics</a:t>
            </a:r>
          </a:p>
          <a:p>
            <a:pPr lvl="0"/>
            <a:r>
              <a:rPr lang="en-US" sz="1200" kern="1200" dirty="0">
                <a:solidFill>
                  <a:schemeClr val="tx1"/>
                </a:solidFill>
                <a:effectLst/>
                <a:latin typeface="+mn-lt"/>
                <a:ea typeface="+mn-ea"/>
                <a:cs typeface="+mn-cs"/>
              </a:rPr>
              <a:t>Finalize both paper and online tools, including translation if needed </a:t>
            </a: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278352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94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successful interviewer's performance is one of the most critical parts of a successful survey. So, it is important that all survey managers/supervisors conduct engaging training and provide supportive supervision during data collection.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training should starts with select skills for successful interviews, which we included in template slides that can be adapted and used in each country.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Then the paper modules should be reviewed once, followed by both “classroom” and “field” practice.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classroom practice: organize interviewers into pairs, where each pair will conduct mock interviews and alternate roles.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field practice: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Survey managers should identify pilot facilities that are not included in the sample.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Organize interviewers into teams (3-4 interviewers per team) and assign pilot facilities to each team. Each team should interview 1-2 facilities per module (in 2 different facility types as feasible).</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Instruct interviewers to record content as well as logistical issues during the practice.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Survey managers consolidate and address feedback. This is an opportunity to clarify and emphasize interview directions.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89644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22/03/2021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22/03/2021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22/03/2021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22/03/2021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E4DE8-535B-4DD2-A21B-23A218356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E8CBC1-9AAC-4B1D-A532-06535EFA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A92ED3-D201-45DB-B35C-85D5401936F1}"/>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a16="http://schemas.microsoft.com/office/drawing/2014/main" xmlns="" id="{1100D89E-9A18-4E1C-9D52-AE7023353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4DB533-7305-444D-B786-64F1BE194426}"/>
              </a:ext>
            </a:extLst>
          </p:cNvPr>
          <p:cNvSpPr>
            <a:spLocks noGrp="1"/>
          </p:cNvSpPr>
          <p:nvPr>
            <p:ph type="sldNum" sz="quarter" idx="12"/>
          </p:nvPr>
        </p:nvSpPr>
        <p:spPr/>
        <p:txBody>
          <a:bodyPr/>
          <a:lstStyle/>
          <a:p>
            <a:fld id="{4A7EA0B7-9ED7-412B-8AFC-539CD9624B4C}" type="slidenum">
              <a:rPr lang="en-US" smtClean="0"/>
              <a:t>‹#›</a:t>
            </a:fld>
            <a:endParaRPr lang="en-US"/>
          </a:p>
        </p:txBody>
      </p:sp>
    </p:spTree>
    <p:extLst>
      <p:ext uri="{BB962C8B-B14F-4D97-AF65-F5344CB8AC3E}">
        <p14:creationId xmlns:p14="http://schemas.microsoft.com/office/powerpoint/2010/main" val="20384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22/03/2021</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22/03/2021</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22/03/2021</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22/03/2021</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22/03/2021</a:t>
            </a:fld>
            <a:endParaRPr lang="en-GB"/>
          </a:p>
        </p:txBody>
      </p:sp>
      <p:sp>
        <p:nvSpPr>
          <p:cNvPr id="5" name="Footer Placeholder 4"/>
          <p:cNvSpPr>
            <a:spLocks noGrp="1"/>
          </p:cNvSpPr>
          <p:nvPr>
            <p:ph type="ftr" sz="quarter" idx="3"/>
          </p:nvPr>
        </p:nvSpPr>
        <p:spPr bwMode="invGray">
          <a:xfrm>
            <a:off x="1392992" y="6580588"/>
            <a:ext cx="297326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Training: Strengthening real time health services tracking and monitoring in the context of the COVID-19 pandemic</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22/03/2021</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extranet.who.int/dataformv3/index.php/198466/lang/en/token/A293BnEd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xtranet.who.int/dataformv3/index.php/521969/lang/en/token/08zTmhDnG5_Kenya" TargetMode="External"/><Relationship Id="rId5" Type="http://schemas.openxmlformats.org/officeDocument/2006/relationships/hyperlink" Target="https://extranet.who.int/dataformv3/index.php/521969/lang/en/token/jzyQH2qn92_Kenya" TargetMode="External"/><Relationship Id="rId4" Type="http://schemas.openxmlformats.org/officeDocument/2006/relationships/hyperlink" Target="https://extranet.who.int/dataformv3/index.php/198466/lang/en/token/PJaH6nNzH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xtranet.who.int/dataformv3/index.php/198466/lang/en/token/A293BnEdn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extranet.who.int/dataformv3/index.php/521969/lang/en/token/erz3ag1sta_Kenya" TargetMode="External"/><Relationship Id="rId4" Type="http://schemas.openxmlformats.org/officeDocument/2006/relationships/hyperlink" Target="https://extranet.who.int/dataformv3/index.php/521969/lang/en/token/jzyQH2qn92_Keny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a:xfrm>
            <a:off x="0" y="0"/>
            <a:ext cx="12192000" cy="6858000"/>
          </a:xfrm>
        </p:spPr>
      </p:pic>
      <p:sp>
        <p:nvSpPr>
          <p:cNvPr id="10" name="Subtitle 9"/>
          <p:cNvSpPr>
            <a:spLocks noGrp="1"/>
          </p:cNvSpPr>
          <p:nvPr>
            <p:ph type="subTitle" idx="1"/>
          </p:nvPr>
        </p:nvSpPr>
        <p:spPr/>
        <p:txBody>
          <a:bodyPr/>
          <a:lstStyle/>
          <a:p>
            <a:r>
              <a:rPr lang="en-GB"/>
              <a:t>Strengthening real-time health services tracking and monitoring in the context of the COVID-19 pandemic</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r>
              <a:rPr lang="en-GB" sz="1050" b="1"/>
              <a:t>27 November 2020</a:t>
            </a:r>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r>
              <a:rPr lang="en-GB" b="1"/>
              <a:t>Overview and implementation guidance, working </a:t>
            </a:r>
            <a:r>
              <a:rPr lang="en-GB" b="1" err="1"/>
              <a:t>slideset</a:t>
            </a:r>
            <a:endParaRPr lang="en-GB" b="1"/>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AA80362-B00C-4729-93F6-0E3BC6A3CA3F}"/>
              </a:ext>
            </a:extLst>
          </p:cNvPr>
          <p:cNvSpPr>
            <a:spLocks noGrp="1"/>
          </p:cNvSpPr>
          <p:nvPr>
            <p:ph type="pic" sz="quarter" idx="17"/>
          </p:nvPr>
        </p:nvSpPr>
        <p:spPr>
          <a:xfrm>
            <a:off x="2" y="0"/>
            <a:ext cx="12192000" cy="6858000"/>
          </a:xfrm>
        </p:spPr>
      </p:sp>
      <p:sp>
        <p:nvSpPr>
          <p:cNvPr id="3" name="Text Placeholder 2">
            <a:extLst>
              <a:ext uri="{FF2B5EF4-FFF2-40B4-BE49-F238E27FC236}">
                <a16:creationId xmlns:a16="http://schemas.microsoft.com/office/drawing/2014/main" xmlns="" id="{408D5977-4BE0-4CDF-AC23-560EE72B447C}"/>
              </a:ext>
            </a:extLst>
          </p:cNvPr>
          <p:cNvSpPr>
            <a:spLocks noGrp="1"/>
          </p:cNvSpPr>
          <p:nvPr>
            <p:ph type="body" sz="quarter" idx="18"/>
          </p:nvPr>
        </p:nvSpPr>
        <p:spPr/>
        <p:txBody>
          <a:bodyPr/>
          <a:lstStyle/>
          <a:p>
            <a:r>
              <a:rPr lang="en-GB"/>
              <a:t>Training</a:t>
            </a:r>
            <a:endParaRPr lang="en-US"/>
          </a:p>
        </p:txBody>
      </p:sp>
      <p:sp>
        <p:nvSpPr>
          <p:cNvPr id="4" name="Date Placeholder 3">
            <a:extLst>
              <a:ext uri="{FF2B5EF4-FFF2-40B4-BE49-F238E27FC236}">
                <a16:creationId xmlns:a16="http://schemas.microsoft.com/office/drawing/2014/main" xmlns=""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a16="http://schemas.microsoft.com/office/drawing/2014/main" xmlns=""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xmlns="" id="{FC2DFF82-B9FB-415F-A91B-3BFD7E6BBA5D}"/>
              </a:ext>
            </a:extLst>
          </p:cNvPr>
          <p:cNvSpPr>
            <a:spLocks noGrp="1"/>
          </p:cNvSpPr>
          <p:nvPr>
            <p:ph type="pic" sz="quarter" idx="24"/>
          </p:nvPr>
        </p:nvSpPr>
        <p:spPr/>
      </p:sp>
    </p:spTree>
    <p:extLst>
      <p:ext uri="{BB962C8B-B14F-4D97-AF65-F5344CB8AC3E}">
        <p14:creationId xmlns:p14="http://schemas.microsoft.com/office/powerpoint/2010/main" val="290719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D3B8702-D27A-4E9F-8C63-0FEF25F6FD48}"/>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E7648B0A-7451-41E0-8A33-C26AA0C7BCF1}"/>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8DC62E36-12E9-4E0A-90AA-853586646D6B}"/>
              </a:ext>
            </a:extLst>
          </p:cNvPr>
          <p:cNvSpPr>
            <a:spLocks noGrp="1"/>
          </p:cNvSpPr>
          <p:nvPr>
            <p:ph type="sldNum" sz="quarter" idx="16"/>
          </p:nvPr>
        </p:nvSpPr>
        <p:spPr/>
        <p:txBody>
          <a:bodyPr/>
          <a:lstStyle/>
          <a:p>
            <a:fld id="{A74CE0EA-F3B5-4684-BA10-C594598FDB9C}" type="slidenum">
              <a:rPr lang="en-GB" noProof="0" smtClean="0"/>
              <a:pPr/>
              <a:t>11</a:t>
            </a:fld>
            <a:endParaRPr lang="en-GB" noProof="0"/>
          </a:p>
        </p:txBody>
      </p:sp>
      <p:sp>
        <p:nvSpPr>
          <p:cNvPr id="7" name="Text Placeholder 6">
            <a:extLst>
              <a:ext uri="{FF2B5EF4-FFF2-40B4-BE49-F238E27FC236}">
                <a16:creationId xmlns:a16="http://schemas.microsoft.com/office/drawing/2014/main" xmlns="" id="{47EBF058-2CCB-4AB7-A530-9AD4C7E5852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D5A3D4E3-E2C0-4ABB-982A-3B3A148A3730}"/>
              </a:ext>
            </a:extLst>
          </p:cNvPr>
          <p:cNvSpPr>
            <a:spLocks noGrp="1"/>
          </p:cNvSpPr>
          <p:nvPr>
            <p:ph type="title"/>
          </p:nvPr>
        </p:nvSpPr>
        <p:spPr/>
        <p:txBody>
          <a:bodyPr/>
          <a:lstStyle/>
          <a:p>
            <a:r>
              <a:rPr lang="en-US" sz="2400"/>
              <a:t>Training</a:t>
            </a:r>
          </a:p>
        </p:txBody>
      </p:sp>
      <p:sp>
        <p:nvSpPr>
          <p:cNvPr id="9" name="Content Placeholder 4"/>
          <p:cNvSpPr>
            <a:spLocks noGrp="1"/>
          </p:cNvSpPr>
          <p:nvPr>
            <p:ph idx="1"/>
          </p:nvPr>
        </p:nvSpPr>
        <p:spPr>
          <a:xfrm>
            <a:off x="480000" y="1177389"/>
            <a:ext cx="11232001" cy="4698077"/>
          </a:xfrm>
        </p:spPr>
        <p:txBody>
          <a:bodyPr vert="horz" lIns="18000" tIns="0" rIns="18000" bIns="0" numCol="1" rtlCol="0" anchor="t">
            <a:noAutofit/>
          </a:bodyPr>
          <a:lstStyle/>
          <a:p>
            <a:pPr>
              <a:spcBef>
                <a:spcPts val="181"/>
              </a:spcBef>
            </a:pPr>
            <a:r>
              <a:rPr lang="en-US" sz="1600">
                <a:cs typeface="Times New Roman"/>
              </a:rPr>
              <a:t>On recruiting and training interviewers:</a:t>
            </a:r>
            <a:endParaRPr lang="en-US" altLang="en-US" sz="1600">
              <a:cs typeface="Times New Roman"/>
            </a:endParaRPr>
          </a:p>
          <a:p>
            <a:pPr>
              <a:spcBef>
                <a:spcPts val="181"/>
              </a:spcBef>
            </a:pPr>
            <a:r>
              <a:rPr lang="en-US" altLang="en-US" sz="1600">
                <a:cs typeface="Times New Roman"/>
              </a:rPr>
              <a:t>A successful interviewer's performance is one of the most critical parts of a successful survey. So, it is important that all survey managers/supervisors conduct engaging training and provide supportive supervision during data collection.  </a:t>
            </a:r>
            <a:endParaRPr lang="en-US" sz="1600"/>
          </a:p>
          <a:p>
            <a:r>
              <a:rPr lang="en-US" sz="1600">
                <a:cs typeface="Times New Roman"/>
              </a:rPr>
              <a:t>Interviewer training includes both “classroom” and “field” practice, so survey mangers will need to:</a:t>
            </a:r>
          </a:p>
          <a:p>
            <a:pPr marL="809625" lvl="1" indent="-342900">
              <a:buAutoNum type="arabicPeriod"/>
            </a:pPr>
            <a:r>
              <a:rPr lang="en-US" sz="1600"/>
              <a:t>Prepare interviewers for classroom practice by:</a:t>
            </a:r>
            <a:endParaRPr lang="en-US" sz="1600">
              <a:cs typeface="Arial"/>
            </a:endParaRPr>
          </a:p>
          <a:p>
            <a:pPr marL="1169670" lvl="2" indent="-342900">
              <a:buAutoNum type="alphaLcParenR"/>
            </a:pPr>
            <a:r>
              <a:rPr lang="en-US" sz="1600"/>
              <a:t>Organizing interviewers into pairs, where each pair will conduct mock interviews and alternate roles</a:t>
            </a:r>
            <a:endParaRPr lang="en-US" sz="1600">
              <a:cs typeface="Arial"/>
            </a:endParaRPr>
          </a:p>
          <a:p>
            <a:pPr marL="809625" lvl="1" indent="-342900">
              <a:buAutoNum type="arabicPeriod"/>
            </a:pPr>
            <a:r>
              <a:rPr lang="en-US" sz="1600"/>
              <a:t>Prepare interviewers for field practice by:</a:t>
            </a:r>
            <a:endParaRPr lang="en-US" sz="1600">
              <a:cs typeface="Arial"/>
            </a:endParaRPr>
          </a:p>
          <a:p>
            <a:pPr marL="1169670" lvl="2" indent="-342900">
              <a:buAutoNum type="alphaLcParenR"/>
            </a:pPr>
            <a:r>
              <a:rPr lang="en-US" sz="1600"/>
              <a:t>Identifying pilot facilities that are not included in the sample </a:t>
            </a:r>
            <a:endParaRPr lang="en-US" sz="1600">
              <a:cs typeface="Arial"/>
            </a:endParaRPr>
          </a:p>
          <a:p>
            <a:pPr marL="1169670" lvl="2" indent="-342900">
              <a:buAutoNum type="alphaLcParenR"/>
            </a:pPr>
            <a:r>
              <a:rPr lang="en-US" sz="1600"/>
              <a:t>Organizing interviewers into teams (3-4 interviewers per team) and assigning pilot facilities to each team. Each team should interview 1-2 facilities per module (in 2 different facility types as feasible)</a:t>
            </a:r>
            <a:endParaRPr lang="en-US" sz="1600">
              <a:cs typeface="Arial"/>
            </a:endParaRPr>
          </a:p>
          <a:p>
            <a:pPr marL="1169670" lvl="2" indent="-342900">
              <a:buAutoNum type="alphaLcParenR"/>
            </a:pPr>
            <a:r>
              <a:rPr lang="en-US" sz="1600"/>
              <a:t>Instructing interviewers on content and logistical issues to record</a:t>
            </a:r>
          </a:p>
          <a:p>
            <a:pPr marL="1169670" lvl="2" indent="-342900">
              <a:buFont typeface="Arial" panose="020B0604020202020204" pitchFamily="34" charset="0"/>
              <a:buAutoNum type="alphaLcParenR"/>
            </a:pPr>
            <a:r>
              <a:rPr lang="en-US" sz="1600"/>
              <a:t>Consolidating and address all feedback from the practice. </a:t>
            </a:r>
            <a:endParaRPr lang="en-US" sz="1600">
              <a:cs typeface="Arial"/>
            </a:endParaRPr>
          </a:p>
          <a:p>
            <a:pPr indent="-317"/>
            <a:r>
              <a:rPr lang="en-US" sz="1600"/>
              <a:t>Practice provides opportunities to clarify and emphasize interview directions again. </a:t>
            </a:r>
            <a:endParaRPr lang="en-US" sz="1600">
              <a:cs typeface="Arial"/>
            </a:endParaRPr>
          </a:p>
        </p:txBody>
      </p:sp>
    </p:spTree>
    <p:extLst>
      <p:ext uri="{BB962C8B-B14F-4D97-AF65-F5344CB8AC3E}">
        <p14:creationId xmlns:p14="http://schemas.microsoft.com/office/powerpoint/2010/main" val="191102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AA80362-B00C-4729-93F6-0E3BC6A3CA3F}"/>
              </a:ext>
            </a:extLst>
          </p:cNvPr>
          <p:cNvSpPr>
            <a:spLocks noGrp="1"/>
          </p:cNvSpPr>
          <p:nvPr>
            <p:ph type="pic" sz="quarter" idx="17"/>
          </p:nvPr>
        </p:nvSpPr>
        <p:spPr>
          <a:xfrm>
            <a:off x="2" y="0"/>
            <a:ext cx="12192000" cy="6858000"/>
          </a:xfrm>
        </p:spPr>
      </p:sp>
      <p:sp>
        <p:nvSpPr>
          <p:cNvPr id="3" name="Text Placeholder 2">
            <a:extLst>
              <a:ext uri="{FF2B5EF4-FFF2-40B4-BE49-F238E27FC236}">
                <a16:creationId xmlns:a16="http://schemas.microsoft.com/office/drawing/2014/main" xmlns="" id="{408D5977-4BE0-4CDF-AC23-560EE72B447C}"/>
              </a:ext>
            </a:extLst>
          </p:cNvPr>
          <p:cNvSpPr>
            <a:spLocks noGrp="1"/>
          </p:cNvSpPr>
          <p:nvPr>
            <p:ph type="body" sz="quarter" idx="18"/>
          </p:nvPr>
        </p:nvSpPr>
        <p:spPr/>
        <p:txBody>
          <a:bodyPr/>
          <a:lstStyle/>
          <a:p>
            <a:r>
              <a:rPr lang="en-GB"/>
              <a:t>Prepare for data collection</a:t>
            </a:r>
            <a:endParaRPr lang="en-US"/>
          </a:p>
        </p:txBody>
      </p:sp>
      <p:sp>
        <p:nvSpPr>
          <p:cNvPr id="4" name="Date Placeholder 3">
            <a:extLst>
              <a:ext uri="{FF2B5EF4-FFF2-40B4-BE49-F238E27FC236}">
                <a16:creationId xmlns:a16="http://schemas.microsoft.com/office/drawing/2014/main" xmlns=""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a16="http://schemas.microsoft.com/office/drawing/2014/main" xmlns=""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xmlns="" id="{FC2DFF82-B9FB-415F-A91B-3BFD7E6BBA5D}"/>
              </a:ext>
            </a:extLst>
          </p:cNvPr>
          <p:cNvSpPr>
            <a:spLocks noGrp="1"/>
          </p:cNvSpPr>
          <p:nvPr>
            <p:ph type="pic" sz="quarter" idx="24"/>
          </p:nvPr>
        </p:nvSpPr>
        <p:spPr/>
      </p:sp>
    </p:spTree>
    <p:extLst>
      <p:ext uri="{BB962C8B-B14F-4D97-AF65-F5344CB8AC3E}">
        <p14:creationId xmlns:p14="http://schemas.microsoft.com/office/powerpoint/2010/main" val="221533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D3063FA5-4B53-4B57-B19A-4B21FB3D77B0}"/>
              </a:ext>
            </a:extLst>
          </p:cNvPr>
          <p:cNvSpPr>
            <a:spLocks noGrp="1"/>
          </p:cNvSpPr>
          <p:nvPr>
            <p:ph idx="1"/>
          </p:nvPr>
        </p:nvSpPr>
        <p:spPr>
          <a:xfrm>
            <a:off x="442829" y="1893194"/>
            <a:ext cx="11232001" cy="4554414"/>
          </a:xfrm>
        </p:spPr>
        <p:txBody>
          <a:bodyPr vert="horz" lIns="18000" tIns="0" rIns="18000" bIns="0" rtlCol="0" anchor="t">
            <a:noAutofit/>
          </a:bodyPr>
          <a:lstStyle/>
          <a:p>
            <a:r>
              <a:rPr lang="en-US" sz="2000">
                <a:ea typeface="+mn-lt"/>
                <a:cs typeface="+mn-lt"/>
              </a:rPr>
              <a:t>Survey managers/supervisors need to e</a:t>
            </a:r>
            <a:r>
              <a:rPr lang="en-US" sz="2000">
                <a:cs typeface="Times New Roman"/>
              </a:rPr>
              <a:t>nsure all necessary equipment to conduct data collection is secured and ready for the interviewers, including: </a:t>
            </a:r>
            <a:endParaRPr lang="en-US" sz="2000"/>
          </a:p>
          <a:p>
            <a:pPr marL="685800" lvl="1" indent="-219075">
              <a:buFont typeface="Wingdings" panose="05000000000000000000" pitchFamily="2" charset="2"/>
              <a:buChar char="§"/>
            </a:pPr>
            <a:r>
              <a:rPr lang="en-GB" sz="2000"/>
              <a:t>Laptop/tablet (the form can be used on smart phones, but data entry on tablets/computers is easier)</a:t>
            </a:r>
            <a:endParaRPr lang="en-US" sz="2000">
              <a:cs typeface="Arial"/>
            </a:endParaRPr>
          </a:p>
          <a:p>
            <a:pPr marL="685800" lvl="1" indent="-219075">
              <a:buFont typeface="Wingdings" panose="05000000000000000000" pitchFamily="2" charset="2"/>
              <a:buChar char="§"/>
            </a:pPr>
            <a:r>
              <a:rPr lang="en-GB" sz="2000"/>
              <a:t>Phone and headset</a:t>
            </a:r>
            <a:endParaRPr lang="en-GB" sz="2000">
              <a:cs typeface="Arial"/>
            </a:endParaRPr>
          </a:p>
          <a:p>
            <a:pPr marL="685800" lvl="1" indent="-219075">
              <a:buFont typeface="Wingdings" panose="05000000000000000000" pitchFamily="2" charset="2"/>
              <a:buChar char="§"/>
            </a:pPr>
            <a:r>
              <a:rPr lang="en-GB" sz="2000"/>
              <a:t>Phone time top-up credit (if interviewers’ personal cell phones are used)</a:t>
            </a:r>
            <a:endParaRPr lang="en-GB" sz="2000">
              <a:cs typeface="Arial"/>
            </a:endParaRPr>
          </a:p>
          <a:p>
            <a:pPr marL="685800" lvl="1" indent="-219075">
              <a:buFont typeface="Wingdings" panose="05000000000000000000" pitchFamily="2" charset="2"/>
              <a:buChar char="§"/>
            </a:pPr>
            <a:r>
              <a:rPr lang="en-GB" sz="2000"/>
              <a:t>Stable internet connection at a central location or each interviewer’s home</a:t>
            </a:r>
            <a:endParaRPr lang="en-US" sz="2000">
              <a:cs typeface="Arial"/>
            </a:endParaRPr>
          </a:p>
          <a:p>
            <a:pPr marL="685800" lvl="1" indent="-219075">
              <a:buFont typeface="Wingdings" panose="05000000000000000000" pitchFamily="2" charset="2"/>
              <a:buChar char="§"/>
            </a:pPr>
            <a:r>
              <a:rPr lang="en-GB" sz="2000"/>
              <a:t>Additional equipment maybe needed to strengthen internet/</a:t>
            </a:r>
            <a:r>
              <a:rPr lang="en-GB" sz="2000" err="1"/>
              <a:t>wifi</a:t>
            </a:r>
            <a:r>
              <a:rPr lang="en-GB" sz="2000"/>
              <a:t> (e.g., router, </a:t>
            </a:r>
            <a:r>
              <a:rPr lang="en-GB" sz="2000" err="1"/>
              <a:t>wifi</a:t>
            </a:r>
            <a:r>
              <a:rPr lang="en-GB" sz="2000"/>
              <a:t> signal enhancer) if calls are made from a central location. </a:t>
            </a:r>
            <a:endParaRPr lang="en-GB" sz="2000">
              <a:cs typeface="Arial"/>
            </a:endParaRPr>
          </a:p>
          <a:p>
            <a:pPr lvl="1"/>
            <a:endParaRPr lang="en-GB" sz="2000">
              <a:cs typeface="Arial"/>
            </a:endParaRPr>
          </a:p>
          <a:p>
            <a:pPr marL="752475" lvl="1">
              <a:buFont typeface="Wingdings" panose="05000000000000000000" pitchFamily="2" charset="2"/>
              <a:buChar char="ü"/>
            </a:pPr>
            <a:endParaRPr lang="en-GB" sz="2000">
              <a:cs typeface="Arial"/>
            </a:endParaRPr>
          </a:p>
        </p:txBody>
      </p:sp>
      <p:sp>
        <p:nvSpPr>
          <p:cNvPr id="4" name="Date Placeholder 3">
            <a:extLst>
              <a:ext uri="{FF2B5EF4-FFF2-40B4-BE49-F238E27FC236}">
                <a16:creationId xmlns:a16="http://schemas.microsoft.com/office/drawing/2014/main" xmlns="" id="{48940239-3ACC-4AE5-9518-4564C73EE0A9}"/>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57C7E64C-1530-48AC-9A0C-8E4D49784D22}"/>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46F4F880-AA9B-463C-9B27-9788B11A7140}"/>
              </a:ext>
            </a:extLst>
          </p:cNvPr>
          <p:cNvSpPr>
            <a:spLocks noGrp="1"/>
          </p:cNvSpPr>
          <p:nvPr>
            <p:ph type="sldNum" sz="quarter" idx="16"/>
          </p:nvPr>
        </p:nvSpPr>
        <p:spPr/>
        <p:txBody>
          <a:bodyPr/>
          <a:lstStyle/>
          <a:p>
            <a:fld id="{A74CE0EA-F3B5-4684-BA10-C594598FDB9C}" type="slidenum">
              <a:rPr lang="en-GB" noProof="0" smtClean="0"/>
              <a:pPr/>
              <a:t>13</a:t>
            </a:fld>
            <a:endParaRPr lang="en-GB" noProof="0"/>
          </a:p>
        </p:txBody>
      </p:sp>
      <p:sp>
        <p:nvSpPr>
          <p:cNvPr id="11" name="Text Placeholder 10">
            <a:extLst>
              <a:ext uri="{FF2B5EF4-FFF2-40B4-BE49-F238E27FC236}">
                <a16:creationId xmlns:a16="http://schemas.microsoft.com/office/drawing/2014/main" xmlns="" id="{5A59551A-9850-4025-B638-24AE2D732541}"/>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24854AB5-8EF6-4168-A68D-54961A4143C4}"/>
              </a:ext>
            </a:extLst>
          </p:cNvPr>
          <p:cNvSpPr>
            <a:spLocks noGrp="1"/>
          </p:cNvSpPr>
          <p:nvPr>
            <p:ph type="title"/>
          </p:nvPr>
        </p:nvSpPr>
        <p:spPr/>
        <p:txBody>
          <a:bodyPr/>
          <a:lstStyle/>
          <a:p>
            <a:r>
              <a:rPr lang="en-GB" sz="2400"/>
              <a:t>Secure equipment and resources </a:t>
            </a:r>
            <a:endParaRPr lang="en-US" sz="2400"/>
          </a:p>
        </p:txBody>
      </p:sp>
    </p:spTree>
    <p:extLst>
      <p:ext uri="{BB962C8B-B14F-4D97-AF65-F5344CB8AC3E}">
        <p14:creationId xmlns:p14="http://schemas.microsoft.com/office/powerpoint/2010/main" val="348847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35DEC0-191E-4109-994D-06DEA75657D0}"/>
              </a:ext>
            </a:extLst>
          </p:cNvPr>
          <p:cNvSpPr>
            <a:spLocks noGrp="1"/>
          </p:cNvSpPr>
          <p:nvPr>
            <p:ph type="title"/>
          </p:nvPr>
        </p:nvSpPr>
        <p:spPr/>
        <p:txBody>
          <a:bodyPr/>
          <a:lstStyle/>
          <a:p>
            <a:r>
              <a:rPr lang="en-GB" sz="2400"/>
              <a:t>Secure venue – as appropriate</a:t>
            </a:r>
            <a:endParaRPr lang="en-US" sz="2400"/>
          </a:p>
        </p:txBody>
      </p:sp>
      <p:sp>
        <p:nvSpPr>
          <p:cNvPr id="3" name="Content Placeholder 2">
            <a:extLst>
              <a:ext uri="{FF2B5EF4-FFF2-40B4-BE49-F238E27FC236}">
                <a16:creationId xmlns:a16="http://schemas.microsoft.com/office/drawing/2014/main" xmlns="" id="{704FCF82-FECE-47BB-A31F-A32A7F290A31}"/>
              </a:ext>
            </a:extLst>
          </p:cNvPr>
          <p:cNvSpPr>
            <a:spLocks noGrp="1"/>
          </p:cNvSpPr>
          <p:nvPr>
            <p:ph idx="1"/>
          </p:nvPr>
        </p:nvSpPr>
        <p:spPr/>
        <p:txBody>
          <a:bodyPr vert="horz" lIns="18000" tIns="0" rIns="18000" bIns="0" rtlCol="0" anchor="t">
            <a:noAutofit/>
          </a:bodyPr>
          <a:lstStyle/>
          <a:p>
            <a:r>
              <a:rPr lang="en-US" sz="2000">
                <a:ea typeface="+mn-lt"/>
                <a:cs typeface="+mn-lt"/>
              </a:rPr>
              <a:t>Survey managers/supervisors need to decide and organize a location where data collectors will conduct phone interviews and enter data. They will need to make sure there is: </a:t>
            </a:r>
            <a:endParaRPr lang="en-US"/>
          </a:p>
          <a:p>
            <a:pPr marL="685800" lvl="1" indent="-219075">
              <a:buClr>
                <a:srgbClr val="000000"/>
              </a:buClr>
              <a:buFont typeface="Wingdings,Sans-Serif"/>
              <a:buChar char="§"/>
            </a:pPr>
            <a:r>
              <a:rPr lang="en-US" sz="2000">
                <a:ea typeface="+mn-lt"/>
                <a:cs typeface="+mn-lt"/>
              </a:rPr>
              <a:t>Good phone/internet signal coverage </a:t>
            </a:r>
          </a:p>
          <a:p>
            <a:pPr marL="685800" lvl="1" indent="-219075">
              <a:buClr>
                <a:srgbClr val="000000"/>
              </a:buClr>
              <a:buFont typeface="Wingdings,Sans-Serif"/>
              <a:buChar char="§"/>
            </a:pPr>
            <a:r>
              <a:rPr lang="en-US" sz="2000">
                <a:ea typeface="+mn-lt"/>
                <a:cs typeface="+mn-lt"/>
              </a:rPr>
              <a:t>Central location (institute or conference facility) or from individual location (office or home)</a:t>
            </a:r>
          </a:p>
          <a:p>
            <a:pPr marL="685800" lvl="1" indent="-219075">
              <a:buClr>
                <a:srgbClr val="000000"/>
              </a:buClr>
              <a:buFont typeface="Wingdings,Sans-Serif"/>
              <a:buChar char="§"/>
            </a:pPr>
            <a:r>
              <a:rPr lang="en-GB" sz="2000">
                <a:ea typeface="+mn-lt"/>
                <a:cs typeface="+mn-lt"/>
              </a:rPr>
              <a:t>If in a central location, assure COVID-19 preventive measures as per country guidance (social distancing, hygiene, etc.) are in place</a:t>
            </a:r>
          </a:p>
          <a:p>
            <a:pPr marL="685800" lvl="1" indent="-219075">
              <a:buClr>
                <a:srgbClr val="000000"/>
              </a:buClr>
              <a:buFont typeface="Wingdings,Sans-Serif"/>
              <a:buChar char="§"/>
            </a:pPr>
            <a:r>
              <a:rPr lang="en-GB" sz="2000">
                <a:ea typeface="+mn-lt"/>
                <a:cs typeface="+mn-lt"/>
              </a:rPr>
              <a:t>Conference facility might need hiring (and included in the budget)</a:t>
            </a:r>
          </a:p>
          <a:p>
            <a:endParaRPr lang="en-GB" sz="2000"/>
          </a:p>
        </p:txBody>
      </p:sp>
      <p:sp>
        <p:nvSpPr>
          <p:cNvPr id="4" name="Date Placeholder 3">
            <a:extLst>
              <a:ext uri="{FF2B5EF4-FFF2-40B4-BE49-F238E27FC236}">
                <a16:creationId xmlns:a16="http://schemas.microsoft.com/office/drawing/2014/main" xmlns="" id="{D00E1D05-D1EB-4510-8418-A90E322F173F}"/>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a16="http://schemas.microsoft.com/office/drawing/2014/main" xmlns="" id="{3AB307CD-9762-489A-9B39-C1BA331E7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4A82F7-B842-49A2-9BDA-39A52CF38C07}"/>
              </a:ext>
            </a:extLst>
          </p:cNvPr>
          <p:cNvSpPr>
            <a:spLocks noGrp="1"/>
          </p:cNvSpPr>
          <p:nvPr>
            <p:ph type="sldNum" sz="quarter" idx="12"/>
          </p:nvPr>
        </p:nvSpPr>
        <p:spPr/>
        <p:txBody>
          <a:bodyPr/>
          <a:lstStyle/>
          <a:p>
            <a:fld id="{4A7EA0B7-9ED7-412B-8AFC-539CD9624B4C}" type="slidenum">
              <a:rPr lang="en-US" smtClean="0"/>
              <a:t>14</a:t>
            </a:fld>
            <a:endParaRPr lang="en-US"/>
          </a:p>
        </p:txBody>
      </p:sp>
    </p:spTree>
    <p:extLst>
      <p:ext uri="{BB962C8B-B14F-4D97-AF65-F5344CB8AC3E}">
        <p14:creationId xmlns:p14="http://schemas.microsoft.com/office/powerpoint/2010/main" val="382530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9455A1D-F03E-4F19-8AE3-FB57B0A0E4B9}"/>
              </a:ext>
            </a:extLst>
          </p:cNvPr>
          <p:cNvSpPr>
            <a:spLocks noGrp="1"/>
          </p:cNvSpPr>
          <p:nvPr>
            <p:ph idx="1"/>
          </p:nvPr>
        </p:nvSpPr>
        <p:spPr>
          <a:xfrm>
            <a:off x="479999" y="1659522"/>
            <a:ext cx="11232001" cy="4842708"/>
          </a:xfrm>
        </p:spPr>
        <p:txBody>
          <a:bodyPr/>
          <a:lstStyle/>
          <a:p>
            <a:r>
              <a:rPr lang="en-US" sz="2000"/>
              <a:t>Survey statistician samples sentinel facilities per survey scope and design. </a:t>
            </a:r>
          </a:p>
          <a:p>
            <a:r>
              <a:rPr lang="en-US" sz="2000"/>
              <a:t>Survey manager will:</a:t>
            </a:r>
          </a:p>
          <a:p>
            <a:pPr marL="809625" lvl="1" indent="-342900"/>
            <a:r>
              <a:rPr lang="en-US" sz="2000"/>
              <a:t>Confirm sampled sentinel facilities for each module. </a:t>
            </a:r>
          </a:p>
          <a:p>
            <a:pPr marL="809625" lvl="1" indent="-342900"/>
            <a:r>
              <a:rPr lang="en-US" sz="2000"/>
              <a:t>Consolidate facility details and develop </a:t>
            </a:r>
            <a:r>
              <a:rPr lang="en-US" sz="2000" b="1" i="1"/>
              <a:t>sentinel facility list</a:t>
            </a:r>
          </a:p>
          <a:p>
            <a:pPr marL="809625" lvl="1" indent="-342900"/>
            <a:r>
              <a:rPr lang="en-US" sz="2000"/>
              <a:t>If feasible, include facility details pertaining to analysis domains to facilitate pre-populating facility details for the interview</a:t>
            </a:r>
          </a:p>
          <a:p>
            <a:pPr marL="752475" lvl="1">
              <a:buFont typeface="Wingdings" panose="05000000000000000000" pitchFamily="2" charset="2"/>
              <a:buChar char="ü"/>
            </a:pPr>
            <a:endParaRPr lang="en-US" sz="2000"/>
          </a:p>
          <a:p>
            <a:endParaRPr lang="en-US" sz="2000"/>
          </a:p>
        </p:txBody>
      </p:sp>
      <p:sp>
        <p:nvSpPr>
          <p:cNvPr id="3" name="Text Placeholder 2">
            <a:extLst>
              <a:ext uri="{FF2B5EF4-FFF2-40B4-BE49-F238E27FC236}">
                <a16:creationId xmlns:a16="http://schemas.microsoft.com/office/drawing/2014/main" xmlns="" id="{342ED071-B042-4050-92EC-6FE1910E50FA}"/>
              </a:ext>
            </a:extLst>
          </p:cNvPr>
          <p:cNvSpPr>
            <a:spLocks noGrp="1"/>
          </p:cNvSpPr>
          <p:nvPr>
            <p:ph type="body" sz="quarter" idx="13"/>
          </p:nvPr>
        </p:nvSpPr>
        <p:spPr/>
        <p:txBody>
          <a:bodyPr/>
          <a:lstStyle/>
          <a:p>
            <a:endParaRPr lang="en-US"/>
          </a:p>
        </p:txBody>
      </p:sp>
      <p:sp>
        <p:nvSpPr>
          <p:cNvPr id="4" name="Date Placeholder 3">
            <a:extLst>
              <a:ext uri="{FF2B5EF4-FFF2-40B4-BE49-F238E27FC236}">
                <a16:creationId xmlns:a16="http://schemas.microsoft.com/office/drawing/2014/main" xmlns="" id="{A367488C-CC88-49CC-A8A8-28E4CC06DF94}"/>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A1DC1A94-AB9E-4614-8621-3C0EDA86E319}"/>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356BD615-76A7-4A7C-99DF-F859D82003BC}"/>
              </a:ext>
            </a:extLst>
          </p:cNvPr>
          <p:cNvSpPr>
            <a:spLocks noGrp="1"/>
          </p:cNvSpPr>
          <p:nvPr>
            <p:ph type="sldNum" sz="quarter" idx="16"/>
          </p:nvPr>
        </p:nvSpPr>
        <p:spPr/>
        <p:txBody>
          <a:bodyPr/>
          <a:lstStyle/>
          <a:p>
            <a:fld id="{A74CE0EA-F3B5-4684-BA10-C594598FDB9C}" type="slidenum">
              <a:rPr lang="en-GB" noProof="0" smtClean="0"/>
              <a:pPr/>
              <a:t>15</a:t>
            </a:fld>
            <a:endParaRPr lang="en-GB" noProof="0"/>
          </a:p>
        </p:txBody>
      </p:sp>
      <p:sp>
        <p:nvSpPr>
          <p:cNvPr id="7" name="Text Placeholder 6">
            <a:extLst>
              <a:ext uri="{FF2B5EF4-FFF2-40B4-BE49-F238E27FC236}">
                <a16:creationId xmlns:a16="http://schemas.microsoft.com/office/drawing/2014/main" xmlns="" id="{C9F3145F-1C5F-4B84-8A19-4D24E9ED0B92}"/>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2C116747-E091-40F2-A42A-6CE9A986B200}"/>
              </a:ext>
            </a:extLst>
          </p:cNvPr>
          <p:cNvSpPr>
            <a:spLocks noGrp="1"/>
          </p:cNvSpPr>
          <p:nvPr>
            <p:ph type="title"/>
          </p:nvPr>
        </p:nvSpPr>
        <p:spPr/>
        <p:txBody>
          <a:bodyPr/>
          <a:lstStyle/>
          <a:p>
            <a:r>
              <a:rPr lang="en-US"/>
              <a:t>Develop sentinel facility list </a:t>
            </a:r>
          </a:p>
        </p:txBody>
      </p:sp>
    </p:spTree>
    <p:extLst>
      <p:ext uri="{BB962C8B-B14F-4D97-AF65-F5344CB8AC3E}">
        <p14:creationId xmlns:p14="http://schemas.microsoft.com/office/powerpoint/2010/main" val="292074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42ED071-B042-4050-92EC-6FE1910E50FA}"/>
              </a:ext>
            </a:extLst>
          </p:cNvPr>
          <p:cNvSpPr>
            <a:spLocks noGrp="1"/>
          </p:cNvSpPr>
          <p:nvPr>
            <p:ph type="body" sz="quarter" idx="13"/>
          </p:nvPr>
        </p:nvSpPr>
        <p:spPr/>
        <p:txBody>
          <a:bodyPr/>
          <a:lstStyle/>
          <a:p>
            <a:r>
              <a:rPr lang="en-US">
                <a:solidFill>
                  <a:schemeClr val="tx1"/>
                </a:solidFill>
                <a:cs typeface="Times New Roman"/>
              </a:rPr>
              <a:t>Example of sentinel facility list and background information in Kenya</a:t>
            </a:r>
            <a:endParaRPr lang="en-US">
              <a:solidFill>
                <a:schemeClr val="tx1"/>
              </a:solidFill>
              <a:ea typeface="Ebrima"/>
              <a:cs typeface="Times New Roman"/>
            </a:endParaRPr>
          </a:p>
        </p:txBody>
      </p:sp>
      <p:sp>
        <p:nvSpPr>
          <p:cNvPr id="4" name="Date Placeholder 3">
            <a:extLst>
              <a:ext uri="{FF2B5EF4-FFF2-40B4-BE49-F238E27FC236}">
                <a16:creationId xmlns:a16="http://schemas.microsoft.com/office/drawing/2014/main" xmlns="" id="{A367488C-CC88-49CC-A8A8-28E4CC06DF94}"/>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A1DC1A94-AB9E-4614-8621-3C0EDA86E319}"/>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356BD615-76A7-4A7C-99DF-F859D82003BC}"/>
              </a:ext>
            </a:extLst>
          </p:cNvPr>
          <p:cNvSpPr>
            <a:spLocks noGrp="1"/>
          </p:cNvSpPr>
          <p:nvPr>
            <p:ph type="sldNum" sz="quarter" idx="16"/>
          </p:nvPr>
        </p:nvSpPr>
        <p:spPr/>
        <p:txBody>
          <a:bodyPr/>
          <a:lstStyle/>
          <a:p>
            <a:fld id="{A74CE0EA-F3B5-4684-BA10-C594598FDB9C}" type="slidenum">
              <a:rPr lang="en-GB" noProof="0" smtClean="0"/>
              <a:pPr/>
              <a:t>16</a:t>
            </a:fld>
            <a:endParaRPr lang="en-GB" noProof="0"/>
          </a:p>
        </p:txBody>
      </p:sp>
      <p:sp>
        <p:nvSpPr>
          <p:cNvPr id="7" name="Text Placeholder 6">
            <a:extLst>
              <a:ext uri="{FF2B5EF4-FFF2-40B4-BE49-F238E27FC236}">
                <a16:creationId xmlns:a16="http://schemas.microsoft.com/office/drawing/2014/main" xmlns="" id="{C9F3145F-1C5F-4B84-8A19-4D24E9ED0B92}"/>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2C116747-E091-40F2-A42A-6CE9A986B200}"/>
              </a:ext>
            </a:extLst>
          </p:cNvPr>
          <p:cNvSpPr>
            <a:spLocks noGrp="1"/>
          </p:cNvSpPr>
          <p:nvPr>
            <p:ph type="title"/>
          </p:nvPr>
        </p:nvSpPr>
        <p:spPr>
          <a:xfrm>
            <a:off x="479999" y="359999"/>
            <a:ext cx="8160000" cy="379214"/>
          </a:xfrm>
        </p:spPr>
        <p:txBody>
          <a:bodyPr/>
          <a:lstStyle/>
          <a:p>
            <a:r>
              <a:rPr lang="en-GB" sz="2400"/>
              <a:t>Develop sentinel facility list (continued)</a:t>
            </a:r>
            <a:endParaRPr lang="en-US" sz="2400"/>
          </a:p>
        </p:txBody>
      </p:sp>
      <p:graphicFrame>
        <p:nvGraphicFramePr>
          <p:cNvPr id="11" name="Content Placeholder 10">
            <a:extLst>
              <a:ext uri="{FF2B5EF4-FFF2-40B4-BE49-F238E27FC236}">
                <a16:creationId xmlns:a16="http://schemas.microsoft.com/office/drawing/2014/main" xmlns="" id="{8FFC6578-EADD-4C4A-8574-FFD7C2D97DFD}"/>
              </a:ext>
            </a:extLst>
          </p:cNvPr>
          <p:cNvGraphicFramePr>
            <a:graphicFrameLocks noGrp="1"/>
          </p:cNvGraphicFramePr>
          <p:nvPr>
            <p:ph idx="1"/>
          </p:nvPr>
        </p:nvGraphicFramePr>
        <p:xfrm>
          <a:off x="781840" y="1704155"/>
          <a:ext cx="10634592" cy="4522096"/>
        </p:xfrm>
        <a:graphic>
          <a:graphicData uri="http://schemas.openxmlformats.org/drawingml/2006/table">
            <a:tbl>
              <a:tblPr firstRow="1" firstCol="1" bandRow="1">
                <a:tableStyleId>{5A111915-BE36-4E01-A7E5-04B1672EAD32}</a:tableStyleId>
              </a:tblPr>
              <a:tblGrid>
                <a:gridCol w="494191">
                  <a:extLst>
                    <a:ext uri="{9D8B030D-6E8A-4147-A177-3AD203B41FA5}">
                      <a16:colId xmlns:a16="http://schemas.microsoft.com/office/drawing/2014/main" xmlns="" val="1465491099"/>
                    </a:ext>
                  </a:extLst>
                </a:gridCol>
                <a:gridCol w="1061884">
                  <a:extLst>
                    <a:ext uri="{9D8B030D-6E8A-4147-A177-3AD203B41FA5}">
                      <a16:colId xmlns:a16="http://schemas.microsoft.com/office/drawing/2014/main" xmlns="" val="1907017212"/>
                    </a:ext>
                  </a:extLst>
                </a:gridCol>
                <a:gridCol w="876625">
                  <a:extLst>
                    <a:ext uri="{9D8B030D-6E8A-4147-A177-3AD203B41FA5}">
                      <a16:colId xmlns:a16="http://schemas.microsoft.com/office/drawing/2014/main" xmlns="" val="415448141"/>
                    </a:ext>
                  </a:extLst>
                </a:gridCol>
                <a:gridCol w="2473685">
                  <a:extLst>
                    <a:ext uri="{9D8B030D-6E8A-4147-A177-3AD203B41FA5}">
                      <a16:colId xmlns:a16="http://schemas.microsoft.com/office/drawing/2014/main" xmlns="" val="2952110918"/>
                    </a:ext>
                  </a:extLst>
                </a:gridCol>
                <a:gridCol w="867466">
                  <a:extLst>
                    <a:ext uri="{9D8B030D-6E8A-4147-A177-3AD203B41FA5}">
                      <a16:colId xmlns:a16="http://schemas.microsoft.com/office/drawing/2014/main" xmlns="" val="3632474219"/>
                    </a:ext>
                  </a:extLst>
                </a:gridCol>
                <a:gridCol w="814232">
                  <a:extLst>
                    <a:ext uri="{9D8B030D-6E8A-4147-A177-3AD203B41FA5}">
                      <a16:colId xmlns:a16="http://schemas.microsoft.com/office/drawing/2014/main" xmlns="" val="2203084463"/>
                    </a:ext>
                  </a:extLst>
                </a:gridCol>
                <a:gridCol w="814232">
                  <a:extLst>
                    <a:ext uri="{9D8B030D-6E8A-4147-A177-3AD203B41FA5}">
                      <a16:colId xmlns:a16="http://schemas.microsoft.com/office/drawing/2014/main" xmlns="" val="139408312"/>
                    </a:ext>
                  </a:extLst>
                </a:gridCol>
                <a:gridCol w="2185330">
                  <a:extLst>
                    <a:ext uri="{9D8B030D-6E8A-4147-A177-3AD203B41FA5}">
                      <a16:colId xmlns:a16="http://schemas.microsoft.com/office/drawing/2014/main" xmlns="" val="20007"/>
                    </a:ext>
                  </a:extLst>
                </a:gridCol>
                <a:gridCol w="1046947">
                  <a:extLst>
                    <a:ext uri="{9D8B030D-6E8A-4147-A177-3AD203B41FA5}">
                      <a16:colId xmlns:a16="http://schemas.microsoft.com/office/drawing/2014/main" xmlns="" val="3356248573"/>
                    </a:ext>
                  </a:extLst>
                </a:gridCol>
              </a:tblGrid>
              <a:tr h="287905">
                <a:tc>
                  <a:txBody>
                    <a:bodyPr/>
                    <a:lstStyle/>
                    <a:p>
                      <a:pPr marL="0" marR="0" algn="ctr">
                        <a:lnSpc>
                          <a:spcPct val="107000"/>
                        </a:lnSpc>
                        <a:spcBef>
                          <a:spcPts val="0"/>
                        </a:spcBef>
                        <a:spcAft>
                          <a:spcPts val="0"/>
                        </a:spcAft>
                      </a:pPr>
                      <a:r>
                        <a:rPr lang="en-GB" sz="1200">
                          <a:solidFill>
                            <a:schemeClr val="tx1"/>
                          </a:solidFill>
                          <a:effectLst/>
                        </a:rPr>
                        <a:t>No.</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GB" sz="1200">
                          <a:solidFill>
                            <a:schemeClr val="tx1"/>
                          </a:solidFill>
                          <a:effectLst/>
                        </a:rPr>
                        <a:t>County</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GB" sz="1200">
                          <a:solidFill>
                            <a:schemeClr val="tx1"/>
                          </a:solidFill>
                          <a:effectLst/>
                        </a:rPr>
                        <a:t>FACILITY CODE</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GB" sz="1200">
                          <a:solidFill>
                            <a:schemeClr val="tx1"/>
                          </a:solidFill>
                          <a:effectLst/>
                        </a:rPr>
                        <a:t>Facility name</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US" sz="1200">
                          <a:solidFill>
                            <a:schemeClr val="tx1"/>
                          </a:solidFill>
                          <a:effectLst/>
                        </a:rPr>
                        <a:t>Facility address</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US" sz="1200">
                          <a:solidFill>
                            <a:schemeClr val="tx1"/>
                          </a:solidFill>
                          <a:effectLst/>
                        </a:rPr>
                        <a:t>Facility phone number</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GB" sz="1200">
                          <a:solidFill>
                            <a:schemeClr val="tx1"/>
                          </a:solidFill>
                          <a:effectLst/>
                        </a:rPr>
                        <a:t>Sub-county</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GB" sz="1200">
                          <a:solidFill>
                            <a:schemeClr val="tx1"/>
                          </a:solidFill>
                          <a:effectLst/>
                        </a:rPr>
                        <a:t>Facility type</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tc>
                  <a:txBody>
                    <a:bodyPr/>
                    <a:lstStyle/>
                    <a:p>
                      <a:pPr marL="0" marR="0" algn="ctr">
                        <a:lnSpc>
                          <a:spcPct val="107000"/>
                        </a:lnSpc>
                        <a:spcBef>
                          <a:spcPts val="0"/>
                        </a:spcBef>
                        <a:spcAft>
                          <a:spcPts val="0"/>
                        </a:spcAft>
                      </a:pPr>
                      <a:r>
                        <a:rPr lang="en-GB" sz="1200">
                          <a:solidFill>
                            <a:schemeClr val="tx1"/>
                          </a:solidFill>
                          <a:effectLst/>
                        </a:rPr>
                        <a:t>Managing authority </a:t>
                      </a:r>
                      <a:endParaRPr lang="en-US" sz="1200">
                        <a:solidFill>
                          <a:schemeClr val="tx1"/>
                        </a:solidFill>
                        <a:effectLst/>
                        <a:latin typeface="+mn-lt"/>
                        <a:ea typeface="Calibri" panose="020F0502020204030204" pitchFamily="34" charset="0"/>
                        <a:cs typeface="Times New Roman" panose="02020603050405020304" pitchFamily="18" charset="0"/>
                      </a:endParaRPr>
                    </a:p>
                  </a:txBody>
                  <a:tcPr marL="55033" marR="55033" marT="0" marB="0" anchor="ctr"/>
                </a:tc>
                <a:extLst>
                  <a:ext uri="{0D108BD9-81ED-4DB2-BD59-A6C34878D82A}">
                    <a16:rowId xmlns:a16="http://schemas.microsoft.com/office/drawing/2014/main" xmlns="" val="731785042"/>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1</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BARINGO</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14242</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BARTOLIMO DISP</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DISPENSARY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2937191488"/>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2</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BARINGO</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14211</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AIC ELDAMA RAVINE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ISOLATION CENTER</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569415419"/>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3</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BOMET</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14628</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KABOSON HEALTH CENTRE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BASIC HEALTH CENTRE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1811255746"/>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BOMET</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14741</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KAPLONG MISSION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ISOLATION CENTER</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1581776436"/>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5</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BUNGOMA</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18584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CHEMSES DISPENSARY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DISPENSARY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217638528"/>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6</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BUNGOMA</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15825</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BUMULA SUB COUNTY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ISOLATION CENTER</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3395405847"/>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7</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BUSIA</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21034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AKIRIAMASI DISPENSARY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DISPENSARY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2346738604"/>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8</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BUSIA</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16091</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PORT VICTORIA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Primary care hospitals</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2333140049"/>
                  </a:ext>
                </a:extLst>
              </a:tr>
              <a:tr h="287905">
                <a:tc>
                  <a:txBody>
                    <a:bodyPr/>
                    <a:lstStyle/>
                    <a:p>
                      <a:pPr marL="0" marR="0">
                        <a:lnSpc>
                          <a:spcPct val="107000"/>
                        </a:lnSpc>
                        <a:spcBef>
                          <a:spcPts val="0"/>
                        </a:spcBef>
                        <a:spcAft>
                          <a:spcPts val="0"/>
                        </a:spcAft>
                      </a:pPr>
                      <a:r>
                        <a:rPr lang="en-GB" sz="900">
                          <a:solidFill>
                            <a:schemeClr val="bg1">
                              <a:lumMod val="65000"/>
                            </a:schemeClr>
                          </a:solidFill>
                          <a:effectLst/>
                        </a:rPr>
                        <a:t>9</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ELGEYO MARAKWET</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14774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KAPTALAMWA HEALTH CENTRE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BASIC HEALTH CENTRE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1143609260"/>
                  </a:ext>
                </a:extLst>
              </a:tr>
              <a:tr h="287905">
                <a:tc>
                  <a:txBody>
                    <a:bodyPr/>
                    <a:lstStyle/>
                    <a:p>
                      <a:pPr marL="0" marR="0">
                        <a:lnSpc>
                          <a:spcPct val="107000"/>
                        </a:lnSpc>
                        <a:spcBef>
                          <a:spcPts val="0"/>
                        </a:spcBef>
                        <a:spcAft>
                          <a:spcPts val="0"/>
                        </a:spcAft>
                      </a:pPr>
                      <a:r>
                        <a:rPr lang="en-GB" sz="900">
                          <a:solidFill>
                            <a:schemeClr val="bg1">
                              <a:lumMod val="65000"/>
                            </a:schemeClr>
                          </a:solidFill>
                          <a:effectLst/>
                        </a:rPr>
                        <a:t>10</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ELGEYO MARAKWET</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14206</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TAMBACH SUB-COUNTY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ISOLATION CENTER</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253836985"/>
                  </a:ext>
                </a:extLst>
              </a:tr>
              <a:tr h="287905">
                <a:tc>
                  <a:txBody>
                    <a:bodyPr/>
                    <a:lstStyle/>
                    <a:p>
                      <a:pPr marL="0" marR="0">
                        <a:lnSpc>
                          <a:spcPct val="107000"/>
                        </a:lnSpc>
                        <a:spcBef>
                          <a:spcPts val="0"/>
                        </a:spcBef>
                        <a:spcAft>
                          <a:spcPts val="0"/>
                        </a:spcAft>
                      </a:pPr>
                      <a:r>
                        <a:rPr lang="en-GB" sz="900">
                          <a:solidFill>
                            <a:schemeClr val="bg1">
                              <a:lumMod val="65000"/>
                            </a:schemeClr>
                          </a:solidFill>
                          <a:effectLst/>
                        </a:rPr>
                        <a:t>11</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EMBU</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12114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JOYKIM NURSING HOME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COMPREHENSIVE HEALTH CENTRE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1309420300"/>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12</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EMBU</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16464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ISHIARA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ISOLATION CENTER</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1394443007"/>
                  </a:ext>
                </a:extLst>
              </a:tr>
              <a:tr h="287905">
                <a:tc>
                  <a:txBody>
                    <a:bodyPr/>
                    <a:lstStyle/>
                    <a:p>
                      <a:pPr marL="0" marR="0">
                        <a:lnSpc>
                          <a:spcPct val="107000"/>
                        </a:lnSpc>
                        <a:spcBef>
                          <a:spcPts val="0"/>
                        </a:spcBef>
                        <a:spcAft>
                          <a:spcPts val="0"/>
                        </a:spcAft>
                      </a:pPr>
                      <a:r>
                        <a:rPr lang="en-GB" sz="900">
                          <a:solidFill>
                            <a:schemeClr val="bg1">
                              <a:lumMod val="65000"/>
                            </a:schemeClr>
                          </a:solidFill>
                          <a:effectLst/>
                        </a:rPr>
                        <a:t>13</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EMBU</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12004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EMBU PROVINCIAL GENERAL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SECONDARY CARE HOSPITALS</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4272044863"/>
                  </a:ext>
                </a:extLst>
              </a:tr>
              <a:tr h="287905">
                <a:tc>
                  <a:txBody>
                    <a:bodyPr/>
                    <a:lstStyle/>
                    <a:p>
                      <a:pPr marL="0" marR="0">
                        <a:lnSpc>
                          <a:spcPct val="107000"/>
                        </a:lnSpc>
                        <a:spcBef>
                          <a:spcPts val="0"/>
                        </a:spcBef>
                        <a:spcAft>
                          <a:spcPts val="0"/>
                        </a:spcAft>
                      </a:pPr>
                      <a:r>
                        <a:rPr lang="en-GB" sz="900">
                          <a:solidFill>
                            <a:schemeClr val="bg1">
                              <a:lumMod val="65000"/>
                            </a:schemeClr>
                          </a:solidFill>
                          <a:effectLst/>
                        </a:rPr>
                        <a:t>14</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GARISSA</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18999</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ALLIANCE MEDICAL CENTRE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MEDICAL CLINIC</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438121630"/>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15</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GARISSA</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13368</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IFO TWO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ISOLATION CENTER</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926590255"/>
                  </a:ext>
                </a:extLst>
              </a:tr>
              <a:tr h="287905">
                <a:tc>
                  <a:txBody>
                    <a:bodyPr/>
                    <a:lstStyle/>
                    <a:p>
                      <a:pPr marL="0" marR="0">
                        <a:lnSpc>
                          <a:spcPct val="107000"/>
                        </a:lnSpc>
                        <a:spcBef>
                          <a:spcPts val="0"/>
                        </a:spcBef>
                        <a:spcAft>
                          <a:spcPts val="0"/>
                        </a:spcAft>
                      </a:pPr>
                      <a:r>
                        <a:rPr lang="en-GB" sz="900">
                          <a:solidFill>
                            <a:schemeClr val="bg1">
                              <a:lumMod val="65000"/>
                            </a:schemeClr>
                          </a:solidFill>
                          <a:effectLst/>
                        </a:rPr>
                        <a:t>16</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GARISSA</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13346</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GARISSA COUNTY REFERRAL HOSPITAL</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SECONDARY CARE HOSPITALS</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1095641765"/>
                  </a:ext>
                </a:extLst>
              </a:tr>
              <a:tr h="287905">
                <a:tc>
                  <a:txBody>
                    <a:bodyPr/>
                    <a:lstStyle/>
                    <a:p>
                      <a:pPr marL="0" marR="0">
                        <a:lnSpc>
                          <a:spcPct val="107000"/>
                        </a:lnSpc>
                        <a:spcBef>
                          <a:spcPts val="0"/>
                        </a:spcBef>
                        <a:spcAft>
                          <a:spcPts val="0"/>
                        </a:spcAft>
                      </a:pPr>
                      <a:r>
                        <a:rPr lang="en-GB" sz="900">
                          <a:solidFill>
                            <a:schemeClr val="bg1">
                              <a:lumMod val="65000"/>
                            </a:schemeClr>
                          </a:solidFill>
                          <a:effectLst/>
                        </a:rPr>
                        <a:t>17</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HOMA BAY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24576</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COMMUNITY APHALINK MEDICAL CENTRE</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DISPENSARY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266487015"/>
                  </a:ext>
                </a:extLst>
              </a:tr>
              <a:tr h="175800">
                <a:tc>
                  <a:txBody>
                    <a:bodyPr/>
                    <a:lstStyle/>
                    <a:p>
                      <a:pPr marL="0" marR="0">
                        <a:lnSpc>
                          <a:spcPct val="107000"/>
                        </a:lnSpc>
                        <a:spcBef>
                          <a:spcPts val="0"/>
                        </a:spcBef>
                        <a:spcAft>
                          <a:spcPts val="0"/>
                        </a:spcAft>
                      </a:pPr>
                      <a:r>
                        <a:rPr lang="en-GB" sz="900">
                          <a:solidFill>
                            <a:schemeClr val="bg1">
                              <a:lumMod val="65000"/>
                            </a:schemeClr>
                          </a:solidFill>
                          <a:effectLst/>
                        </a:rPr>
                        <a:t>18</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HOMA BAY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13761</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MALELA SUB COUNTY</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r>
                        <a:rPr lang="en-GB" sz="900">
                          <a:solidFill>
                            <a:schemeClr val="bg1">
                              <a:lumMod val="65000"/>
                            </a:schemeClr>
                          </a:solidFill>
                          <a:effectLst/>
                        </a:rPr>
                        <a:t>ISOLATION CENTER</a:t>
                      </a: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tc>
                  <a:txBody>
                    <a:bodyPr/>
                    <a:lstStyle/>
                    <a:p>
                      <a:pPr marL="0" marR="0">
                        <a:lnSpc>
                          <a:spcPct val="107000"/>
                        </a:lnSpc>
                        <a:spcBef>
                          <a:spcPts val="0"/>
                        </a:spcBef>
                        <a:spcAft>
                          <a:spcPts val="0"/>
                        </a:spcAft>
                      </a:pPr>
                      <a:endParaRPr lang="en-US" sz="9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5033" marR="55033" marT="0" marB="0"/>
                </a:tc>
                <a:extLst>
                  <a:ext uri="{0D108BD9-81ED-4DB2-BD59-A6C34878D82A}">
                    <a16:rowId xmlns:a16="http://schemas.microsoft.com/office/drawing/2014/main" xmlns="" val="2732980949"/>
                  </a:ext>
                </a:extLst>
              </a:tr>
            </a:tbl>
          </a:graphicData>
        </a:graphic>
      </p:graphicFrame>
      <p:grpSp>
        <p:nvGrpSpPr>
          <p:cNvPr id="33" name="Group 32"/>
          <p:cNvGrpSpPr/>
          <p:nvPr/>
        </p:nvGrpSpPr>
        <p:grpSpPr>
          <a:xfrm>
            <a:off x="1648511" y="1632067"/>
            <a:ext cx="9756197" cy="3925628"/>
            <a:chOff x="1648511" y="1632067"/>
            <a:chExt cx="9756197" cy="3925628"/>
          </a:xfrm>
        </p:grpSpPr>
        <p:grpSp>
          <p:nvGrpSpPr>
            <p:cNvPr id="31" name="Group 30"/>
            <p:cNvGrpSpPr/>
            <p:nvPr/>
          </p:nvGrpSpPr>
          <p:grpSpPr>
            <a:xfrm>
              <a:off x="1648511" y="1632067"/>
              <a:ext cx="9756197" cy="1822541"/>
              <a:chOff x="1648511" y="1556651"/>
              <a:chExt cx="9756197" cy="1822541"/>
            </a:xfrm>
          </p:grpSpPr>
          <p:grpSp>
            <p:nvGrpSpPr>
              <p:cNvPr id="29" name="Group 28"/>
              <p:cNvGrpSpPr/>
              <p:nvPr/>
            </p:nvGrpSpPr>
            <p:grpSpPr>
              <a:xfrm>
                <a:off x="1648511" y="1556651"/>
                <a:ext cx="2236510" cy="1807008"/>
                <a:chOff x="1648511" y="1556651"/>
                <a:chExt cx="2236510" cy="1807008"/>
              </a:xfrm>
            </p:grpSpPr>
            <p:sp>
              <p:nvSpPr>
                <p:cNvPr id="2" name="Oval 1"/>
                <p:cNvSpPr/>
                <p:nvPr/>
              </p:nvSpPr>
              <p:spPr>
                <a:xfrm>
                  <a:off x="2177592" y="1556651"/>
                  <a:ext cx="1178351" cy="69635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648511" y="2717328"/>
                  <a:ext cx="2236510" cy="646331"/>
                </a:xfrm>
                <a:prstGeom prst="rect">
                  <a:avLst/>
                </a:prstGeom>
                <a:solidFill>
                  <a:schemeClr val="bg1"/>
                </a:solidFill>
              </p:spPr>
              <p:txBody>
                <a:bodyPr wrap="none" rtlCol="0">
                  <a:spAutoFit/>
                </a:bodyPr>
                <a:lstStyle/>
                <a:p>
                  <a:pPr algn="ctr"/>
                  <a:r>
                    <a:rPr lang="en-US" b="1">
                      <a:solidFill>
                        <a:srgbClr val="C00000"/>
                      </a:solidFill>
                    </a:rPr>
                    <a:t>Unique ID number </a:t>
                  </a:r>
                </a:p>
                <a:p>
                  <a:pPr algn="ctr"/>
                  <a:r>
                    <a:rPr lang="en-US" b="1">
                      <a:solidFill>
                        <a:srgbClr val="C00000"/>
                      </a:solidFill>
                    </a:rPr>
                    <a:t>from MFL</a:t>
                  </a:r>
                </a:p>
              </p:txBody>
            </p:sp>
            <p:cxnSp>
              <p:nvCxnSpPr>
                <p:cNvPr id="12" name="Straight Connector 11"/>
                <p:cNvCxnSpPr>
                  <a:stCxn id="9" idx="0"/>
                  <a:endCxn id="2" idx="4"/>
                </p:cNvCxnSpPr>
                <p:nvPr/>
              </p:nvCxnSpPr>
              <p:spPr>
                <a:xfrm flipV="1">
                  <a:off x="2766766" y="2253005"/>
                  <a:ext cx="2" cy="46432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920259" y="1572184"/>
                <a:ext cx="2121093" cy="1807008"/>
                <a:chOff x="5920259" y="1572184"/>
                <a:chExt cx="2121093" cy="1807008"/>
              </a:xfrm>
            </p:grpSpPr>
            <p:sp>
              <p:nvSpPr>
                <p:cNvPr id="14" name="Oval 13"/>
                <p:cNvSpPr/>
                <p:nvPr/>
              </p:nvSpPr>
              <p:spPr>
                <a:xfrm>
                  <a:off x="6382203" y="1572184"/>
                  <a:ext cx="1178351" cy="69635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TextBox 14"/>
                <p:cNvSpPr txBox="1"/>
                <p:nvPr/>
              </p:nvSpPr>
              <p:spPr>
                <a:xfrm>
                  <a:off x="5920259" y="2732861"/>
                  <a:ext cx="2121093" cy="646331"/>
                </a:xfrm>
                <a:prstGeom prst="rect">
                  <a:avLst/>
                </a:prstGeom>
                <a:solidFill>
                  <a:schemeClr val="bg1"/>
                </a:solidFill>
              </p:spPr>
              <p:txBody>
                <a:bodyPr wrap="none" rtlCol="0">
                  <a:spAutoFit/>
                </a:bodyPr>
                <a:lstStyle/>
                <a:p>
                  <a:pPr algn="ctr"/>
                  <a:r>
                    <a:rPr lang="en-US" b="1">
                      <a:solidFill>
                        <a:srgbClr val="C00000"/>
                      </a:solidFill>
                    </a:rPr>
                    <a:t>For pre-interview </a:t>
                  </a:r>
                </a:p>
                <a:p>
                  <a:pPr algn="ctr"/>
                  <a:r>
                    <a:rPr lang="en-US" b="1">
                      <a:solidFill>
                        <a:srgbClr val="C00000"/>
                      </a:solidFill>
                    </a:rPr>
                    <a:t>outreach</a:t>
                  </a:r>
                </a:p>
              </p:txBody>
            </p:sp>
            <p:cxnSp>
              <p:nvCxnSpPr>
                <p:cNvPr id="16" name="Straight Connector 15"/>
                <p:cNvCxnSpPr>
                  <a:endCxn id="14" idx="4"/>
                </p:cNvCxnSpPr>
                <p:nvPr/>
              </p:nvCxnSpPr>
              <p:spPr>
                <a:xfrm flipV="1">
                  <a:off x="6971379" y="2268538"/>
                  <a:ext cx="0" cy="44879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649426" y="1577075"/>
                <a:ext cx="2755282" cy="1623853"/>
                <a:chOff x="8649426" y="1577075"/>
                <a:chExt cx="2755282" cy="1623853"/>
              </a:xfrm>
            </p:grpSpPr>
            <p:sp>
              <p:nvSpPr>
                <p:cNvPr id="18" name="Rounded Rectangle 17"/>
                <p:cNvSpPr/>
                <p:nvPr/>
              </p:nvSpPr>
              <p:spPr>
                <a:xfrm>
                  <a:off x="8649426" y="1577075"/>
                  <a:ext cx="2755282" cy="696354"/>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017816" y="2831596"/>
                  <a:ext cx="2018501" cy="369332"/>
                </a:xfrm>
                <a:prstGeom prst="rect">
                  <a:avLst/>
                </a:prstGeom>
                <a:solidFill>
                  <a:schemeClr val="bg1"/>
                </a:solidFill>
              </p:spPr>
              <p:txBody>
                <a:bodyPr wrap="none" rtlCol="0">
                  <a:spAutoFit/>
                </a:bodyPr>
                <a:lstStyle/>
                <a:p>
                  <a:pPr algn="ctr"/>
                  <a:r>
                    <a:rPr lang="en-US" b="1">
                      <a:solidFill>
                        <a:schemeClr val="tx2"/>
                      </a:solidFill>
                    </a:rPr>
                    <a:t>Analysis domain</a:t>
                  </a:r>
                </a:p>
              </p:txBody>
            </p:sp>
            <p:cxnSp>
              <p:nvCxnSpPr>
                <p:cNvPr id="20" name="Straight Connector 19"/>
                <p:cNvCxnSpPr>
                  <a:stCxn id="19" idx="0"/>
                  <a:endCxn id="18" idx="2"/>
                </p:cNvCxnSpPr>
                <p:nvPr/>
              </p:nvCxnSpPr>
              <p:spPr>
                <a:xfrm flipV="1">
                  <a:off x="10027067" y="2273429"/>
                  <a:ext cx="0" cy="55816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32" name="TextBox 31"/>
            <p:cNvSpPr txBox="1"/>
            <p:nvPr/>
          </p:nvSpPr>
          <p:spPr>
            <a:xfrm>
              <a:off x="4231134" y="4911364"/>
              <a:ext cx="3724096" cy="646331"/>
            </a:xfrm>
            <a:prstGeom prst="rect">
              <a:avLst/>
            </a:prstGeom>
            <a:solidFill>
              <a:schemeClr val="bg1"/>
            </a:solidFill>
          </p:spPr>
          <p:txBody>
            <a:bodyPr wrap="none" rtlCol="0">
              <a:spAutoFit/>
            </a:bodyPr>
            <a:lstStyle/>
            <a:p>
              <a:r>
                <a:rPr lang="en-US" b="1"/>
                <a:t>Background information can be </a:t>
              </a:r>
            </a:p>
            <a:p>
              <a:r>
                <a:rPr lang="en-US" b="1"/>
                <a:t>pre-populated in the online tool</a:t>
              </a:r>
            </a:p>
          </p:txBody>
        </p:sp>
      </p:grpSp>
    </p:spTree>
    <p:extLst>
      <p:ext uri="{BB962C8B-B14F-4D97-AF65-F5344CB8AC3E}">
        <p14:creationId xmlns:p14="http://schemas.microsoft.com/office/powerpoint/2010/main" val="254128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0000" y="1129591"/>
            <a:ext cx="11232001" cy="3291262"/>
          </a:xfrm>
        </p:spPr>
        <p:txBody>
          <a:bodyPr vert="horz" lIns="18000" tIns="0" rIns="18000" bIns="0" numCol="1" rtlCol="0" anchor="t">
            <a:normAutofit lnSpcReduction="10000"/>
          </a:bodyPr>
          <a:lstStyle/>
          <a:p>
            <a:pPr>
              <a:spcBef>
                <a:spcPts val="181"/>
              </a:spcBef>
            </a:pPr>
            <a:r>
              <a:rPr lang="en-GB" altLang="en-US" sz="1600">
                <a:cs typeface="Times New Roman"/>
              </a:rPr>
              <a:t>The next step is to complete the pre-interview outreach to sentinel facilities. </a:t>
            </a:r>
            <a:r>
              <a:rPr lang="en-US" altLang="en-US" sz="1600">
                <a:cs typeface="Times New Roman"/>
              </a:rPr>
              <a:t>The survey manager/</a:t>
            </a:r>
            <a:r>
              <a:rPr lang="en-US" sz="1600">
                <a:ea typeface="+mn-lt"/>
                <a:cs typeface="+mn-lt"/>
              </a:rPr>
              <a:t>supervisor </a:t>
            </a:r>
            <a:r>
              <a:rPr lang="en-US" altLang="en-US" sz="1600">
                <a:cs typeface="Times New Roman"/>
              </a:rPr>
              <a:t>should use the details in the facility list to call every facility (and additionally mail/email an official letter of introduction as feasible) to:</a:t>
            </a:r>
          </a:p>
          <a:p>
            <a:pPr marL="809625" lvl="1" indent="-342900">
              <a:spcBef>
                <a:spcPts val="181"/>
              </a:spcBef>
              <a:buFont typeface="+mj-lt"/>
              <a:buAutoNum type="arabicParenR"/>
            </a:pPr>
            <a:r>
              <a:rPr lang="en-US" altLang="en-US" sz="1600"/>
              <a:t>Identify any facilities that need to be replaced (after two attempts to reach them without confirmation) </a:t>
            </a:r>
            <a:endParaRPr lang="en-US" altLang="en-US" sz="1600">
              <a:cs typeface="Arial"/>
            </a:endParaRPr>
          </a:p>
          <a:p>
            <a:pPr marL="809625" lvl="1" indent="-342900">
              <a:spcBef>
                <a:spcPts val="181"/>
              </a:spcBef>
              <a:buFont typeface="+mj-lt"/>
              <a:buAutoNum type="arabicParenR"/>
            </a:pPr>
            <a:r>
              <a:rPr lang="en-US" altLang="en-US" sz="1600"/>
              <a:t>Identify the main respondent in the facility</a:t>
            </a:r>
            <a:endParaRPr lang="en-US" altLang="en-US" sz="1600">
              <a:cs typeface="Arial"/>
            </a:endParaRPr>
          </a:p>
          <a:p>
            <a:pPr marL="809625" lvl="1" indent="-342900">
              <a:spcBef>
                <a:spcPts val="181"/>
              </a:spcBef>
              <a:buFont typeface="+mj-lt"/>
              <a:buAutoNum type="arabicParenR"/>
            </a:pPr>
            <a:r>
              <a:rPr lang="en-US" altLang="en-US" sz="1600"/>
              <a:t>Schedule an interview appointment: </a:t>
            </a:r>
            <a:r>
              <a:rPr lang="en-US" altLang="en-US" sz="1600" b="1" i="1"/>
              <a:t>fill the blank cells in the below table</a:t>
            </a:r>
            <a:endParaRPr lang="en-US" altLang="en-US" sz="1600" b="1" i="1">
              <a:cs typeface="Arial"/>
            </a:endParaRPr>
          </a:p>
          <a:p>
            <a:pPr marL="809625" lvl="1" indent="-342900">
              <a:spcBef>
                <a:spcPts val="181"/>
              </a:spcBef>
              <a:buFont typeface="+mj-lt"/>
              <a:buAutoNum type="arabicParenR"/>
            </a:pPr>
            <a:r>
              <a:rPr lang="en-US" altLang="en-US" sz="1600"/>
              <a:t>Introduce and sensitize the facility manager/respondent about the survey </a:t>
            </a:r>
          </a:p>
          <a:p>
            <a:pPr marL="0" lvl="1" indent="0">
              <a:spcBef>
                <a:spcPts val="181"/>
              </a:spcBef>
              <a:buClr>
                <a:srgbClr val="000000"/>
              </a:buClr>
              <a:buNone/>
            </a:pPr>
            <a:r>
              <a:rPr lang="en-US" altLang="en-US" sz="1600"/>
              <a:t>In large facilities, the respondent should be encouraged to pre-collect information about specific sections before the interview or introduce staff who can answer questions for specific sections.  </a:t>
            </a:r>
            <a:endParaRPr lang="en-US" altLang="en-US" sz="1600">
              <a:cs typeface="Arial"/>
            </a:endParaRPr>
          </a:p>
          <a:p>
            <a:pPr marL="0" lvl="2" indent="0">
              <a:spcBef>
                <a:spcPts val="181"/>
              </a:spcBef>
              <a:buClr>
                <a:srgbClr val="000000"/>
              </a:buClr>
              <a:buNone/>
            </a:pPr>
            <a:r>
              <a:rPr lang="en-US" altLang="en-US" sz="1600"/>
              <a:t>Note: In the Continuity of EHS tool, if Annex 3 (HMIS record review) will be completed, the respondent should be asked to collect data before the call.</a:t>
            </a:r>
            <a:endParaRPr lang="en-US" sz="1600">
              <a:cs typeface="Arial"/>
            </a:endParaRPr>
          </a:p>
          <a:p>
            <a:pPr marL="342900" indent="-342900">
              <a:spcBef>
                <a:spcPts val="181"/>
              </a:spcBef>
              <a:buFont typeface="+mj-lt"/>
              <a:buAutoNum type="arabicPeriod"/>
            </a:pPr>
            <a:endParaRPr lang="en-US" altLang="en-US" sz="1600"/>
          </a:p>
          <a:p>
            <a:pPr marL="342900" indent="-342900">
              <a:spcBef>
                <a:spcPts val="181"/>
              </a:spcBef>
              <a:buFont typeface="+mj-lt"/>
              <a:buAutoNum type="arabicPeriod"/>
            </a:pPr>
            <a:endParaRPr lang="en-US" altLang="en-US" sz="1600"/>
          </a:p>
          <a:p>
            <a:pPr marL="457200" indent="-457200">
              <a:buFont typeface="+mj-lt"/>
              <a:buAutoNum type="alphaLcParenR"/>
            </a:pPr>
            <a:endParaRPr lang="en-US" sz="1600"/>
          </a:p>
          <a:p>
            <a:pPr marL="457200" indent="-457200">
              <a:buFont typeface="+mj-lt"/>
              <a:buAutoNum type="alphaLcParenR"/>
            </a:pPr>
            <a:endParaRPr lang="en-US" sz="1600"/>
          </a:p>
          <a:p>
            <a:pPr marL="457200" indent="-457200">
              <a:buFont typeface="+mj-lt"/>
              <a:buAutoNum type="alphaLcParenR"/>
            </a:pPr>
            <a:endParaRPr lang="en-US" sz="1600"/>
          </a:p>
          <a:p>
            <a:pPr marL="457200" indent="-457200">
              <a:buFont typeface="+mj-lt"/>
              <a:buAutoNum type="alphaLcParenR"/>
            </a:pPr>
            <a:endParaRPr lang="en-US" sz="1600"/>
          </a:p>
        </p:txBody>
      </p:sp>
      <p:sp>
        <p:nvSpPr>
          <p:cNvPr id="3" name="Text Placeholder 2">
            <a:extLst>
              <a:ext uri="{FF2B5EF4-FFF2-40B4-BE49-F238E27FC236}">
                <a16:creationId xmlns:a16="http://schemas.microsoft.com/office/drawing/2014/main" xmlns="" id="{7D3EAB32-15C0-44C4-9544-AECB8BC62151}"/>
              </a:ext>
            </a:extLst>
          </p:cNvPr>
          <p:cNvSpPr>
            <a:spLocks noGrp="1"/>
          </p:cNvSpPr>
          <p:nvPr>
            <p:ph type="body" sz="quarter" idx="21"/>
          </p:nvPr>
        </p:nvSpPr>
        <p:spPr/>
        <p:txBody>
          <a:bodyPr/>
          <a:lstStyle/>
          <a:p>
            <a:endParaRPr lang="en-US"/>
          </a:p>
        </p:txBody>
      </p:sp>
      <p:sp>
        <p:nvSpPr>
          <p:cNvPr id="4" name="Title 3"/>
          <p:cNvSpPr>
            <a:spLocks noGrp="1"/>
          </p:cNvSpPr>
          <p:nvPr>
            <p:ph type="title"/>
          </p:nvPr>
        </p:nvSpPr>
        <p:spPr>
          <a:xfrm>
            <a:off x="479999" y="359999"/>
            <a:ext cx="8160000" cy="400260"/>
          </a:xfrm>
        </p:spPr>
        <p:txBody>
          <a:bodyPr anchor="t"/>
          <a:lstStyle/>
          <a:p>
            <a:r>
              <a:rPr lang="en-GB" sz="2400"/>
              <a:t>Conduct pre-interview outreach </a:t>
            </a:r>
            <a:endParaRPr lang="en-US" sz="2400"/>
          </a:p>
        </p:txBody>
      </p:sp>
      <p:graphicFrame>
        <p:nvGraphicFramePr>
          <p:cNvPr id="6" name="Group 95">
            <a:extLst>
              <a:ext uri="{FF2B5EF4-FFF2-40B4-BE49-F238E27FC236}">
                <a16:creationId xmlns:a16="http://schemas.microsoft.com/office/drawing/2014/main" xmlns="" id="{FC8E5D56-AF16-48F5-AFD0-D83899F091C7}"/>
              </a:ext>
            </a:extLst>
          </p:cNvPr>
          <p:cNvGraphicFramePr>
            <a:graphicFrameLocks noGrp="1"/>
          </p:cNvGraphicFramePr>
          <p:nvPr/>
        </p:nvGraphicFramePr>
        <p:xfrm>
          <a:off x="719091" y="4483173"/>
          <a:ext cx="10697593" cy="2115340"/>
        </p:xfrm>
        <a:graphic>
          <a:graphicData uri="http://schemas.openxmlformats.org/drawingml/2006/table">
            <a:tbl>
              <a:tblPr/>
              <a:tblGrid>
                <a:gridCol w="597927">
                  <a:extLst>
                    <a:ext uri="{9D8B030D-6E8A-4147-A177-3AD203B41FA5}">
                      <a16:colId xmlns:a16="http://schemas.microsoft.com/office/drawing/2014/main" xmlns="" val="20000"/>
                    </a:ext>
                  </a:extLst>
                </a:gridCol>
                <a:gridCol w="1159249">
                  <a:extLst>
                    <a:ext uri="{9D8B030D-6E8A-4147-A177-3AD203B41FA5}">
                      <a16:colId xmlns:a16="http://schemas.microsoft.com/office/drawing/2014/main" xmlns="" val="3230502374"/>
                    </a:ext>
                  </a:extLst>
                </a:gridCol>
                <a:gridCol w="1086034">
                  <a:extLst>
                    <a:ext uri="{9D8B030D-6E8A-4147-A177-3AD203B41FA5}">
                      <a16:colId xmlns:a16="http://schemas.microsoft.com/office/drawing/2014/main" xmlns="" val="20003"/>
                    </a:ext>
                  </a:extLst>
                </a:gridCol>
                <a:gridCol w="731582">
                  <a:extLst>
                    <a:ext uri="{9D8B030D-6E8A-4147-A177-3AD203B41FA5}">
                      <a16:colId xmlns:a16="http://schemas.microsoft.com/office/drawing/2014/main" xmlns="" val="20004"/>
                    </a:ext>
                  </a:extLst>
                </a:gridCol>
                <a:gridCol w="1017543">
                  <a:extLst>
                    <a:ext uri="{9D8B030D-6E8A-4147-A177-3AD203B41FA5}">
                      <a16:colId xmlns:a16="http://schemas.microsoft.com/office/drawing/2014/main" xmlns="" val="20001"/>
                    </a:ext>
                  </a:extLst>
                </a:gridCol>
                <a:gridCol w="1017543">
                  <a:extLst>
                    <a:ext uri="{9D8B030D-6E8A-4147-A177-3AD203B41FA5}">
                      <a16:colId xmlns:a16="http://schemas.microsoft.com/office/drawing/2014/main" xmlns="" val="598689618"/>
                    </a:ext>
                  </a:extLst>
                </a:gridCol>
                <a:gridCol w="789018">
                  <a:extLst>
                    <a:ext uri="{9D8B030D-6E8A-4147-A177-3AD203B41FA5}">
                      <a16:colId xmlns:a16="http://schemas.microsoft.com/office/drawing/2014/main" xmlns="" val="20006"/>
                    </a:ext>
                  </a:extLst>
                </a:gridCol>
                <a:gridCol w="1012817">
                  <a:extLst>
                    <a:ext uri="{9D8B030D-6E8A-4147-A177-3AD203B41FA5}">
                      <a16:colId xmlns:a16="http://schemas.microsoft.com/office/drawing/2014/main" xmlns="" val="20007"/>
                    </a:ext>
                  </a:extLst>
                </a:gridCol>
                <a:gridCol w="1250794">
                  <a:extLst>
                    <a:ext uri="{9D8B030D-6E8A-4147-A177-3AD203B41FA5}">
                      <a16:colId xmlns:a16="http://schemas.microsoft.com/office/drawing/2014/main" xmlns="" val="20008"/>
                    </a:ext>
                  </a:extLst>
                </a:gridCol>
                <a:gridCol w="1238542">
                  <a:extLst>
                    <a:ext uri="{9D8B030D-6E8A-4147-A177-3AD203B41FA5}">
                      <a16:colId xmlns:a16="http://schemas.microsoft.com/office/drawing/2014/main" xmlns="" val="20002"/>
                    </a:ext>
                  </a:extLst>
                </a:gridCol>
                <a:gridCol w="796544">
                  <a:extLst>
                    <a:ext uri="{9D8B030D-6E8A-4147-A177-3AD203B41FA5}">
                      <a16:colId xmlns:a16="http://schemas.microsoft.com/office/drawing/2014/main" xmlns="" val="20005"/>
                    </a:ext>
                  </a:extLst>
                </a:gridCol>
              </a:tblGrid>
              <a:tr h="332230">
                <a:tc gridSpan="6">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200" b="1" i="0" u="none" strike="noStrike" cap="none" normalizeH="0" baseline="0">
                          <a:ln>
                            <a:noFill/>
                          </a:ln>
                          <a:solidFill>
                            <a:sysClr val="windowText" lastClr="000000"/>
                          </a:solidFill>
                          <a:effectLst/>
                          <a:latin typeface="+mn-lt"/>
                          <a:cs typeface="Arial" panose="020B0604020202020204" pitchFamily="34" charset="0"/>
                        </a:rPr>
                        <a:t>Information on sampled facilities </a:t>
                      </a: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1"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E8F6FC"/>
                    </a:solidFill>
                  </a:tcPr>
                </a:tc>
                <a:tc gridSpan="5">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200" b="1" i="0" u="none" strike="noStrike" cap="none" normalizeH="0" baseline="0">
                          <a:ln>
                            <a:noFill/>
                          </a:ln>
                          <a:solidFill>
                            <a:sysClr val="windowText" lastClr="000000"/>
                          </a:solidFill>
                          <a:effectLst/>
                          <a:latin typeface="+mn-lt"/>
                          <a:cs typeface="Arial" panose="020B0604020202020204" pitchFamily="34" charset="0"/>
                        </a:rPr>
                        <a:t>Information to be verified/ obtained during the outreach call</a:t>
                      </a: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E8F6FC"/>
                    </a:solidFill>
                  </a:tcPr>
                </a:tc>
                <a:tc hMerge="1">
                  <a:txBody>
                    <a:bodyPr/>
                    <a:lstStyle/>
                    <a:p>
                      <a:endParaRPr lang="en-US"/>
                    </a:p>
                  </a:txBody>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200" b="0" i="0" u="none" strike="noStrike" cap="none" normalizeH="0" baseline="0">
                        <a:ln>
                          <a:noFill/>
                        </a:ln>
                        <a:solidFill>
                          <a:srgbClr val="000066"/>
                        </a:solidFill>
                        <a:effectLst/>
                        <a:latin typeface="+mn-lt"/>
                        <a:cs typeface="Arial" panose="020B0604020202020204" pitchFamily="34" charset="0"/>
                      </a:endParaRPr>
                    </a:p>
                  </a:txBody>
                  <a:tcPr marL="94710" marR="94710" marT="47353" marB="47353"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9F1FF"/>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1"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200" b="0" i="0" u="none" strike="noStrike" kern="1200" cap="none" normalizeH="0" baseline="0">
                        <a:ln>
                          <a:noFill/>
                        </a:ln>
                        <a:solidFill>
                          <a:srgbClr val="000066"/>
                        </a:solidFill>
                        <a:effectLst/>
                        <a:latin typeface="+mn-lt"/>
                        <a:ea typeface="+mn-ea"/>
                        <a:cs typeface="Arial" panose="020B0604020202020204" pitchFamily="34" charset="0"/>
                      </a:endParaRPr>
                    </a:p>
                  </a:txBody>
                  <a:tcPr marL="94710" marR="94710" marT="47353" marB="47353"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9F1FF"/>
                    </a:solidFill>
                  </a:tcPr>
                </a:tc>
                <a:extLst>
                  <a:ext uri="{0D108BD9-81ED-4DB2-BD59-A6C34878D82A}">
                    <a16:rowId xmlns:a16="http://schemas.microsoft.com/office/drawing/2014/main" xmlns="" val="10002"/>
                  </a:ext>
                </a:extLst>
              </a:tr>
              <a:tr h="34105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code</a:t>
                      </a:r>
                    </a:p>
                  </a:txBody>
                  <a:tcPr marL="94710" marR="94710" marT="47353"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name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type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address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Module</a:t>
                      </a:r>
                    </a:p>
                  </a:txBody>
                  <a:tcPr marL="94710" marR="94710" marT="47353" marB="47353" horzOverflow="overflow">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Outreach call date</a:t>
                      </a: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Main respondent</a:t>
                      </a:r>
                    </a:p>
                  </a:txBody>
                  <a:tcPr marL="94710" marR="94710" marT="47353" marB="47353" horzOverflow="overflow">
                    <a:lnL w="12700" cap="flat" cmpd="sng" algn="ctr">
                      <a:solidFill>
                        <a:schemeClr val="accent6"/>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Main respondent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rPr>
                        <a:t>Date and time of appointment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rPr>
                        <a:t>Outreach note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extLst>
                  <a:ext uri="{0D108BD9-81ED-4DB2-BD59-A6C34878D82A}">
                    <a16:rowId xmlns:a16="http://schemas.microsoft.com/office/drawing/2014/main" xmlns="" val="10004"/>
                  </a:ext>
                </a:extLst>
              </a:tr>
              <a:tr h="378662">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123</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ABC</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123-456-789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Continuity of essential health services</a:t>
                      </a:r>
                    </a:p>
                  </a:txBody>
                  <a:tcPr marL="94710" marR="94710" marT="98592" marB="47353" horzOverflow="overflow">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accent6"/>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78662">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COVID case management capacity</a:t>
                      </a:r>
                    </a:p>
                  </a:txBody>
                  <a:tcPr marL="94710" marR="94710" marT="98592" marB="47353" horzOverflow="overflow">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accent6"/>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78662">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456</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XX health centre</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Health centre</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XYZ</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Continuity of essential health services</a:t>
                      </a:r>
                    </a:p>
                  </a:txBody>
                  <a:tcPr marL="94710" marR="94710" marT="98592" marB="47353" horzOverflow="overflow">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accent6"/>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grpSp>
        <p:nvGrpSpPr>
          <p:cNvPr id="12" name="Group 11"/>
          <p:cNvGrpSpPr/>
          <p:nvPr/>
        </p:nvGrpSpPr>
        <p:grpSpPr>
          <a:xfrm>
            <a:off x="5086564" y="4420718"/>
            <a:ext cx="6508406" cy="2272313"/>
            <a:chOff x="5086564" y="4420718"/>
            <a:chExt cx="6508406" cy="2272313"/>
          </a:xfrm>
        </p:grpSpPr>
        <p:sp>
          <p:nvSpPr>
            <p:cNvPr id="7" name="Rounded Rectangle 6"/>
            <p:cNvSpPr/>
            <p:nvPr/>
          </p:nvSpPr>
          <p:spPr>
            <a:xfrm>
              <a:off x="5231876" y="4420718"/>
              <a:ext cx="6363094" cy="2272313"/>
            </a:xfrm>
            <a:prstGeom prst="roundRect">
              <a:avLst>
                <a:gd name="adj" fmla="val 712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86564" y="5052767"/>
              <a:ext cx="1319752" cy="11488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12752" y="5527363"/>
              <a:ext cx="3471893" cy="738664"/>
            </a:xfrm>
            <a:prstGeom prst="rect">
              <a:avLst/>
            </a:prstGeom>
            <a:solidFill>
              <a:schemeClr val="bg1"/>
            </a:solidFill>
          </p:spPr>
          <p:txBody>
            <a:bodyPr wrap="square" rtlCol="0">
              <a:spAutoFit/>
            </a:bodyPr>
            <a:lstStyle/>
            <a:p>
              <a:r>
                <a:rPr lang="en-US" sz="1400">
                  <a:solidFill>
                    <a:srgbClr val="C00000"/>
                  </a:solidFill>
                </a:rPr>
                <a:t>In some higher-level facilities, two interviews need to be scheduled, </a:t>
              </a:r>
            </a:p>
            <a:p>
              <a:r>
                <a:rPr lang="en-US" sz="1400">
                  <a:solidFill>
                    <a:srgbClr val="C00000"/>
                  </a:solidFill>
                </a:rPr>
                <a:t>depending on the country-specific design</a:t>
              </a:r>
            </a:p>
          </p:txBody>
        </p:sp>
        <p:cxnSp>
          <p:nvCxnSpPr>
            <p:cNvPr id="11" name="Straight Connector 10"/>
            <p:cNvCxnSpPr>
              <a:stCxn id="8" idx="6"/>
              <a:endCxn id="9" idx="1"/>
            </p:cNvCxnSpPr>
            <p:nvPr/>
          </p:nvCxnSpPr>
          <p:spPr>
            <a:xfrm>
              <a:off x="6406316" y="5627190"/>
              <a:ext cx="406436" cy="2695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470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AE42F15-02A1-4936-A489-DCBD8E1CC3F3}"/>
              </a:ext>
            </a:extLst>
          </p:cNvPr>
          <p:cNvSpPr>
            <a:spLocks noGrp="1"/>
          </p:cNvSpPr>
          <p:nvPr>
            <p:ph idx="1"/>
          </p:nvPr>
        </p:nvSpPr>
        <p:spPr>
          <a:xfrm>
            <a:off x="479998" y="1074198"/>
            <a:ext cx="11222930" cy="2062198"/>
          </a:xfrm>
        </p:spPr>
        <p:txBody>
          <a:bodyPr vert="horz" lIns="18000" tIns="0" rIns="18000" bIns="0" rtlCol="0" anchor="t">
            <a:noAutofit/>
          </a:bodyPr>
          <a:lstStyle/>
          <a:p>
            <a:pPr>
              <a:spcBef>
                <a:spcPts val="0"/>
              </a:spcBef>
            </a:pPr>
            <a:r>
              <a:rPr lang="en-US" sz="1600">
                <a:cs typeface="Times New Roman"/>
              </a:rPr>
              <a:t>The survey manager/</a:t>
            </a:r>
            <a:r>
              <a:rPr lang="en-US" sz="1600">
                <a:ea typeface="+mn-lt"/>
                <a:cs typeface="+mn-lt"/>
              </a:rPr>
              <a:t>supervisor </a:t>
            </a:r>
            <a:r>
              <a:rPr lang="en-US" sz="1600">
                <a:cs typeface="Times New Roman"/>
              </a:rPr>
              <a:t>should develop a master/overall interview schedule </a:t>
            </a:r>
            <a:r>
              <a:rPr lang="en-US" sz="1600">
                <a:ea typeface="+mn-lt"/>
                <a:cs typeface="+mn-lt"/>
              </a:rPr>
              <a:t>to ensure that data collection proceeds accordingly</a:t>
            </a:r>
            <a:r>
              <a:rPr lang="en-US" sz="1600">
                <a:ea typeface="+mn-lt"/>
                <a:cs typeface="Times New Roman"/>
              </a:rPr>
              <a:t>.</a:t>
            </a:r>
            <a:r>
              <a:rPr lang="en-US" sz="1600">
                <a:cs typeface="Times New Roman"/>
              </a:rPr>
              <a:t> Facilities need to be assigned to interviewers systematically, based on pre-arranged appointment dates/times. </a:t>
            </a:r>
            <a:endParaRPr lang="en-US" sz="1600"/>
          </a:p>
          <a:p>
            <a:pPr>
              <a:spcBef>
                <a:spcPts val="0"/>
              </a:spcBef>
              <a:buClr>
                <a:srgbClr val="000000"/>
              </a:buClr>
            </a:pPr>
            <a:r>
              <a:rPr lang="en-US" sz="1600">
                <a:cs typeface="Times New Roman"/>
              </a:rPr>
              <a:t>The survey manager/</a:t>
            </a:r>
            <a:r>
              <a:rPr lang="en-US" sz="1600">
                <a:ea typeface="+mn-lt"/>
                <a:cs typeface="+mn-lt"/>
              </a:rPr>
              <a:t>supervisor should </a:t>
            </a:r>
            <a:r>
              <a:rPr lang="en-US" sz="1600">
                <a:ea typeface="+mn-lt"/>
                <a:cs typeface="Times New Roman"/>
              </a:rPr>
              <a:t>a</a:t>
            </a:r>
            <a:r>
              <a:rPr lang="en-US" sz="1600">
                <a:cs typeface="Times New Roman"/>
              </a:rPr>
              <a:t>llocate sufficient time, estimated according to the module and facility type, as the</a:t>
            </a:r>
            <a:r>
              <a:rPr lang="en-US" sz="1600" b="1" i="1">
                <a:cs typeface="Times New Roman"/>
              </a:rPr>
              <a:t> </a:t>
            </a:r>
            <a:r>
              <a:rPr lang="en-US" sz="1600">
                <a:cs typeface="Times New Roman"/>
              </a:rPr>
              <a:t>schedule will likely need to be updated continuously because of various contingencies such as: rescheduled interviews, dropped calls, and/or interviews that lasted longer than allocated time. It is recommended the same interviewer be assigned to complete those missed interviews.</a:t>
            </a:r>
            <a:endParaRPr lang="en-US" sz="1600"/>
          </a:p>
          <a:p>
            <a:pPr>
              <a:spcBef>
                <a:spcPts val="0"/>
              </a:spcBef>
            </a:pPr>
            <a:r>
              <a:rPr lang="en-US" sz="1600">
                <a:cs typeface="Times New Roman"/>
              </a:rPr>
              <a:t>If two modules are used in a facility, consider assigning one interviewer both interviews.</a:t>
            </a:r>
          </a:p>
          <a:p>
            <a:endParaRPr lang="en-US" sz="1600"/>
          </a:p>
        </p:txBody>
      </p:sp>
      <p:sp>
        <p:nvSpPr>
          <p:cNvPr id="4" name="Date Placeholder 3">
            <a:extLst>
              <a:ext uri="{FF2B5EF4-FFF2-40B4-BE49-F238E27FC236}">
                <a16:creationId xmlns:a16="http://schemas.microsoft.com/office/drawing/2014/main" xmlns="" id="{FD3B8702-D27A-4E9F-8C63-0FEF25F6FD48}"/>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E7648B0A-7451-41E0-8A33-C26AA0C7BCF1}"/>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8DC62E36-12E9-4E0A-90AA-853586646D6B}"/>
              </a:ext>
            </a:extLst>
          </p:cNvPr>
          <p:cNvSpPr>
            <a:spLocks noGrp="1"/>
          </p:cNvSpPr>
          <p:nvPr>
            <p:ph type="sldNum" sz="quarter" idx="16"/>
          </p:nvPr>
        </p:nvSpPr>
        <p:spPr/>
        <p:txBody>
          <a:bodyPr/>
          <a:lstStyle/>
          <a:p>
            <a:fld id="{A74CE0EA-F3B5-4684-BA10-C594598FDB9C}" type="slidenum">
              <a:rPr lang="en-GB" noProof="0" smtClean="0"/>
              <a:pPr/>
              <a:t>18</a:t>
            </a:fld>
            <a:endParaRPr lang="en-GB" noProof="0"/>
          </a:p>
        </p:txBody>
      </p:sp>
      <p:sp>
        <p:nvSpPr>
          <p:cNvPr id="7" name="Text Placeholder 6">
            <a:extLst>
              <a:ext uri="{FF2B5EF4-FFF2-40B4-BE49-F238E27FC236}">
                <a16:creationId xmlns:a16="http://schemas.microsoft.com/office/drawing/2014/main" xmlns="" id="{47EBF058-2CCB-4AB7-A530-9AD4C7E5852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D5A3D4E3-E2C0-4ABB-982A-3B3A148A3730}"/>
              </a:ext>
            </a:extLst>
          </p:cNvPr>
          <p:cNvSpPr>
            <a:spLocks noGrp="1"/>
          </p:cNvSpPr>
          <p:nvPr>
            <p:ph type="title"/>
          </p:nvPr>
        </p:nvSpPr>
        <p:spPr>
          <a:xfrm>
            <a:off x="479998" y="359999"/>
            <a:ext cx="8993939" cy="414633"/>
          </a:xfrm>
        </p:spPr>
        <p:txBody>
          <a:bodyPr anchor="t"/>
          <a:lstStyle/>
          <a:p>
            <a:r>
              <a:rPr lang="en-GB" sz="2400"/>
              <a:t>Develop interview call schedule</a:t>
            </a:r>
            <a:endParaRPr lang="en-US" sz="2400"/>
          </a:p>
        </p:txBody>
      </p:sp>
      <p:graphicFrame>
        <p:nvGraphicFramePr>
          <p:cNvPr id="10" name="Group 95">
            <a:extLst>
              <a:ext uri="{FF2B5EF4-FFF2-40B4-BE49-F238E27FC236}">
                <a16:creationId xmlns:a16="http://schemas.microsoft.com/office/drawing/2014/main" xmlns="" id="{FC8E5D56-AF16-48F5-AFD0-D83899F091C7}"/>
              </a:ext>
            </a:extLst>
          </p:cNvPr>
          <p:cNvGraphicFramePr>
            <a:graphicFrameLocks noGrp="1"/>
          </p:cNvGraphicFramePr>
          <p:nvPr/>
        </p:nvGraphicFramePr>
        <p:xfrm>
          <a:off x="804652" y="3562999"/>
          <a:ext cx="10790316" cy="2820316"/>
        </p:xfrm>
        <a:graphic>
          <a:graphicData uri="http://schemas.openxmlformats.org/drawingml/2006/table">
            <a:tbl>
              <a:tblPr/>
              <a:tblGrid>
                <a:gridCol w="628222">
                  <a:extLst>
                    <a:ext uri="{9D8B030D-6E8A-4147-A177-3AD203B41FA5}">
                      <a16:colId xmlns:a16="http://schemas.microsoft.com/office/drawing/2014/main" xmlns="" val="20000"/>
                    </a:ext>
                  </a:extLst>
                </a:gridCol>
                <a:gridCol w="838986">
                  <a:extLst>
                    <a:ext uri="{9D8B030D-6E8A-4147-A177-3AD203B41FA5}">
                      <a16:colId xmlns:a16="http://schemas.microsoft.com/office/drawing/2014/main" xmlns="" val="3230502374"/>
                    </a:ext>
                  </a:extLst>
                </a:gridCol>
                <a:gridCol w="942680">
                  <a:extLst>
                    <a:ext uri="{9D8B030D-6E8A-4147-A177-3AD203B41FA5}">
                      <a16:colId xmlns:a16="http://schemas.microsoft.com/office/drawing/2014/main" xmlns="" val="20003"/>
                    </a:ext>
                  </a:extLst>
                </a:gridCol>
                <a:gridCol w="641023">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1"/>
                    </a:ext>
                  </a:extLst>
                </a:gridCol>
                <a:gridCol w="989814">
                  <a:extLst>
                    <a:ext uri="{9D8B030D-6E8A-4147-A177-3AD203B41FA5}">
                      <a16:colId xmlns:a16="http://schemas.microsoft.com/office/drawing/2014/main" xmlns="" val="20009"/>
                    </a:ext>
                  </a:extLst>
                </a:gridCol>
                <a:gridCol w="810705">
                  <a:extLst>
                    <a:ext uri="{9D8B030D-6E8A-4147-A177-3AD203B41FA5}">
                      <a16:colId xmlns:a16="http://schemas.microsoft.com/office/drawing/2014/main" xmlns="" val="20006"/>
                    </a:ext>
                  </a:extLst>
                </a:gridCol>
                <a:gridCol w="857840">
                  <a:extLst>
                    <a:ext uri="{9D8B030D-6E8A-4147-A177-3AD203B41FA5}">
                      <a16:colId xmlns:a16="http://schemas.microsoft.com/office/drawing/2014/main" xmlns="" val="20007"/>
                    </a:ext>
                  </a:extLst>
                </a:gridCol>
                <a:gridCol w="1149363">
                  <a:extLst>
                    <a:ext uri="{9D8B030D-6E8A-4147-A177-3AD203B41FA5}">
                      <a16:colId xmlns:a16="http://schemas.microsoft.com/office/drawing/2014/main" xmlns="" val="20008"/>
                    </a:ext>
                  </a:extLst>
                </a:gridCol>
                <a:gridCol w="954262">
                  <a:extLst>
                    <a:ext uri="{9D8B030D-6E8A-4147-A177-3AD203B41FA5}">
                      <a16:colId xmlns:a16="http://schemas.microsoft.com/office/drawing/2014/main" xmlns="" val="20002"/>
                    </a:ext>
                  </a:extLst>
                </a:gridCol>
                <a:gridCol w="1018967">
                  <a:extLst>
                    <a:ext uri="{9D8B030D-6E8A-4147-A177-3AD203B41FA5}">
                      <a16:colId xmlns:a16="http://schemas.microsoft.com/office/drawing/2014/main" xmlns="" val="20005"/>
                    </a:ext>
                  </a:extLst>
                </a:gridCol>
                <a:gridCol w="1044054">
                  <a:extLst>
                    <a:ext uri="{9D8B030D-6E8A-4147-A177-3AD203B41FA5}">
                      <a16:colId xmlns:a16="http://schemas.microsoft.com/office/drawing/2014/main" xmlns="" val="20010"/>
                    </a:ext>
                  </a:extLst>
                </a:gridCol>
              </a:tblGrid>
              <a:tr h="332230">
                <a:tc gridSpan="6">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200" b="1" i="0" u="none" strike="noStrike" cap="none" normalizeH="0" baseline="0">
                          <a:ln>
                            <a:noFill/>
                          </a:ln>
                          <a:solidFill>
                            <a:sysClr val="windowText" lastClr="000000"/>
                          </a:solidFill>
                          <a:effectLst/>
                          <a:latin typeface="+mn-lt"/>
                          <a:cs typeface="Arial" panose="020B0604020202020204" pitchFamily="34" charset="0"/>
                        </a:rPr>
                        <a:t>Information on sampled facilities </a:t>
                      </a: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100" b="0"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100" b="1" i="0" u="none" strike="noStrike" cap="none" normalizeH="0" baseline="0">
                        <a:ln>
                          <a:noFill/>
                        </a:ln>
                        <a:solidFill>
                          <a:sysClr val="windowText" lastClr="000000"/>
                        </a:solidFill>
                        <a:effectLst/>
                        <a:latin typeface="+mn-lt"/>
                        <a:cs typeface="Arial" panose="020B0604020202020204" pitchFamily="34" charset="0"/>
                      </a:endParaRP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gridSpan="5">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200" b="1" i="0" u="none" strike="noStrike" cap="none" normalizeH="0" baseline="0">
                          <a:ln>
                            <a:noFill/>
                          </a:ln>
                          <a:solidFill>
                            <a:sysClr val="windowText" lastClr="000000"/>
                          </a:solidFill>
                          <a:effectLst/>
                          <a:latin typeface="+mn-lt"/>
                          <a:cs typeface="Arial" panose="020B0604020202020204" pitchFamily="34" charset="0"/>
                        </a:rPr>
                        <a:t>Information to be verified/ obtained during the outreach call</a:t>
                      </a: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hMerge="1">
                  <a:txBody>
                    <a:bodyPr/>
                    <a:lstStyle/>
                    <a:p>
                      <a:endParaRPr lang="en-US"/>
                    </a:p>
                  </a:txBody>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200" b="0" i="0" u="none" strike="noStrike" cap="none" normalizeH="0" baseline="0">
                        <a:ln>
                          <a:noFill/>
                        </a:ln>
                        <a:solidFill>
                          <a:srgbClr val="000066"/>
                        </a:solidFill>
                        <a:effectLst/>
                        <a:latin typeface="+mn-lt"/>
                        <a:cs typeface="Arial" panose="020B0604020202020204" pitchFamily="34" charset="0"/>
                      </a:endParaRPr>
                    </a:p>
                  </a:txBody>
                  <a:tcPr marL="94710" marR="94710" marT="47353" marB="47353"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9F1FF"/>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CA" sz="1200" b="0" i="0" u="none" strike="noStrike" kern="1200" cap="none" normalizeH="0" baseline="0">
                        <a:ln>
                          <a:noFill/>
                        </a:ln>
                        <a:solidFill>
                          <a:srgbClr val="000066"/>
                        </a:solidFill>
                        <a:effectLst/>
                        <a:latin typeface="+mn-lt"/>
                        <a:ea typeface="+mn-ea"/>
                        <a:cs typeface="Arial" panose="020B0604020202020204" pitchFamily="34" charset="0"/>
                      </a:endParaRPr>
                    </a:p>
                  </a:txBody>
                  <a:tcPr marL="94710" marR="94710" marT="47353" marB="47353"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9F1FF"/>
                    </a:solidFill>
                  </a:tcPr>
                </a:tc>
                <a:tc hMerge="1">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1200" b="0" i="0" u="none" strike="noStrike" kern="1200" cap="none" normalizeH="0" baseline="0">
                        <a:ln>
                          <a:noFill/>
                        </a:ln>
                        <a:solidFill>
                          <a:srgbClr val="000066"/>
                        </a:solidFill>
                        <a:effectLst/>
                        <a:latin typeface="+mn-lt"/>
                        <a:ea typeface="+mn-ea"/>
                        <a:cs typeface="Arial" panose="020B0604020202020204" pitchFamily="34" charset="0"/>
                      </a:endParaRPr>
                    </a:p>
                  </a:txBody>
                  <a:tcPr marL="94710" marR="94710" marT="47353" marB="47353"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D9F1FF"/>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1200" b="1" i="0" u="none" strike="noStrike" cap="none" normalizeH="0" baseline="0">
                          <a:ln>
                            <a:noFill/>
                          </a:ln>
                          <a:solidFill>
                            <a:sysClr val="windowText" lastClr="000000"/>
                          </a:solidFill>
                          <a:effectLst/>
                          <a:latin typeface="+mn-lt"/>
                          <a:cs typeface="Arial" panose="020B0604020202020204" pitchFamily="34" charset="0"/>
                        </a:rPr>
                        <a:t>Interviewer assignment  </a:t>
                      </a: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extLst>
                  <a:ext uri="{0D108BD9-81ED-4DB2-BD59-A6C34878D82A}">
                    <a16:rowId xmlns:a16="http://schemas.microsoft.com/office/drawing/2014/main" xmlns="" val="10002"/>
                  </a:ext>
                </a:extLst>
              </a:tr>
              <a:tr h="40353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ID</a:t>
                      </a:r>
                    </a:p>
                  </a:txBody>
                  <a:tcPr marL="94710" marR="94710" marT="47353"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name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type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address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Module</a:t>
                      </a:r>
                    </a:p>
                  </a:txBody>
                  <a:tcPr marL="94710" marR="94710" marT="47353" marB="47353" horzOverflow="overflow">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Outreach call date</a:t>
                      </a:r>
                    </a:p>
                  </a:txBody>
                  <a:tcPr marL="94710" marR="94710" marT="47353"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Main respondent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Main respondent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rPr>
                        <a:t>Date and time of appointment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rPr>
                        <a:t>Outreach note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Interviewer</a:t>
                      </a:r>
                      <a:endPar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endParaRPr>
                    </a:p>
                  </a:txBody>
                  <a:tcPr marL="94710" marR="94710" marT="47353"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extLst>
                  <a:ext uri="{0D108BD9-81ED-4DB2-BD59-A6C34878D82A}">
                    <a16:rowId xmlns:a16="http://schemas.microsoft.com/office/drawing/2014/main" xmlns="" val="10004"/>
                  </a:ext>
                </a:extLst>
              </a:tr>
              <a:tr h="378662">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123</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ABC</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123-456-789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Continuity of essential health services</a:t>
                      </a:r>
                    </a:p>
                  </a:txBody>
                  <a:tcPr marL="94710" marR="94710" marT="98592" marB="47353" horzOverflow="overflow">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12/9/2020</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Mary Doe</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123-456-777</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12/16/2020 2PM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Respondent number is different from the main number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78662">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COVID case management capacity</a:t>
                      </a:r>
                    </a:p>
                  </a:txBody>
                  <a:tcPr marL="94710" marR="94710" marT="98592" marB="47353" horzOverflow="overflow">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12/9/2020</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Jane Mwagi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123-456-756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12/17/2020 2PM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Respondent number is different from the main number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78662">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456</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XX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XYZ</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Continuity of essential health services</a:t>
                      </a:r>
                    </a:p>
                  </a:txBody>
                  <a:tcPr marL="94710" marR="94710" marT="98592" marB="47353" horzOverflow="overflow">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John Smith</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789-123-456</a:t>
                      </a: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kern="1200" cap="none" normalizeH="0" baseline="0">
                          <a:ln>
                            <a:noFill/>
                          </a:ln>
                          <a:solidFill>
                            <a:sysClr val="windowText" lastClr="000000"/>
                          </a:solidFill>
                          <a:effectLst/>
                          <a:latin typeface="+mn-lt"/>
                          <a:ea typeface="+mn-ea"/>
                          <a:cs typeface="Courier New" panose="02070309020205020404" pitchFamily="49" charset="0"/>
                        </a:rPr>
                        <a:t>12/17/2020 3PM</a:t>
                      </a: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Need to email the tool again – </a:t>
                      </a:r>
                      <a:r>
                        <a:rPr kumimoji="0" lang="en-GB" sz="900" b="1" i="1" u="none" strike="noStrike" cap="none" normalizeH="0" baseline="0">
                          <a:ln>
                            <a:noFill/>
                          </a:ln>
                          <a:solidFill>
                            <a:sysClr val="windowText" lastClr="000000"/>
                          </a:solidFill>
                          <a:effectLst/>
                          <a:latin typeface="+mn-lt"/>
                          <a:cs typeface="Courier New" panose="02070309020205020404" pitchFamily="49" charset="0"/>
                        </a:rPr>
                        <a:t>DONE (12/8/2020)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B</a:t>
                      </a:r>
                    </a:p>
                  </a:txBody>
                  <a:tcPr marL="94710" marR="94710" marT="98592" marB="473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
        <p:nvSpPr>
          <p:cNvPr id="9" name="Rounded Rectangle 8"/>
          <p:cNvSpPr/>
          <p:nvPr/>
        </p:nvSpPr>
        <p:spPr>
          <a:xfrm>
            <a:off x="4722829" y="3966912"/>
            <a:ext cx="6983535" cy="2488132"/>
          </a:xfrm>
          <a:prstGeom prst="roundRect">
            <a:avLst>
              <a:gd name="adj" fmla="val 712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619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D2353CA-8336-4758-85D4-B62D80FFC76B}"/>
              </a:ext>
            </a:extLst>
          </p:cNvPr>
          <p:cNvSpPr>
            <a:spLocks noGrp="1"/>
          </p:cNvSpPr>
          <p:nvPr>
            <p:ph idx="1"/>
          </p:nvPr>
        </p:nvSpPr>
        <p:spPr>
          <a:xfrm>
            <a:off x="567244" y="1507272"/>
            <a:ext cx="5047548" cy="3384323"/>
          </a:xfrm>
        </p:spPr>
        <p:txBody>
          <a:bodyPr vert="horz" lIns="18000" tIns="0" rIns="18000" bIns="0" rtlCol="0" anchor="t">
            <a:noAutofit/>
          </a:bodyPr>
          <a:lstStyle/>
          <a:p>
            <a:pPr>
              <a:buSzPct val="100000"/>
            </a:pPr>
            <a:r>
              <a:rPr lang="en-US" sz="2000">
                <a:cs typeface="Times New Roman"/>
              </a:rPr>
              <a:t>Select background characteristics can be pre-populated ahead of data collection. </a:t>
            </a:r>
          </a:p>
          <a:p>
            <a:pPr>
              <a:buSzPct val="100000"/>
            </a:pPr>
            <a:r>
              <a:rPr lang="en-US" sz="2000">
                <a:cs typeface="Times New Roman"/>
              </a:rPr>
              <a:t>Many questions in the “Health facility identification and description” section of each module can be pre-populated with details from the sentinel facility list, and these details should then be confirmed at the time of the interview. </a:t>
            </a:r>
            <a:endParaRPr lang="en-US" sz="2000"/>
          </a:p>
        </p:txBody>
      </p:sp>
      <p:sp>
        <p:nvSpPr>
          <p:cNvPr id="4" name="Date Placeholder 3">
            <a:extLst>
              <a:ext uri="{FF2B5EF4-FFF2-40B4-BE49-F238E27FC236}">
                <a16:creationId xmlns:a16="http://schemas.microsoft.com/office/drawing/2014/main" xmlns="" id="{48798054-4D74-4D07-A34D-CA71925A5464}"/>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D92FBA55-18FD-455A-99C2-8CC7C791C901}"/>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6E2E130A-79CC-4FC8-8EA3-29A9A38BEA58}"/>
              </a:ext>
            </a:extLst>
          </p:cNvPr>
          <p:cNvSpPr>
            <a:spLocks noGrp="1"/>
          </p:cNvSpPr>
          <p:nvPr>
            <p:ph type="sldNum" sz="quarter" idx="16"/>
          </p:nvPr>
        </p:nvSpPr>
        <p:spPr/>
        <p:txBody>
          <a:bodyPr/>
          <a:lstStyle/>
          <a:p>
            <a:fld id="{A74CE0EA-F3B5-4684-BA10-C594598FDB9C}" type="slidenum">
              <a:rPr lang="en-GB" noProof="0" smtClean="0"/>
              <a:pPr/>
              <a:t>19</a:t>
            </a:fld>
            <a:endParaRPr lang="en-GB" noProof="0"/>
          </a:p>
        </p:txBody>
      </p:sp>
      <p:sp>
        <p:nvSpPr>
          <p:cNvPr id="7" name="Text Placeholder 6">
            <a:extLst>
              <a:ext uri="{FF2B5EF4-FFF2-40B4-BE49-F238E27FC236}">
                <a16:creationId xmlns:a16="http://schemas.microsoft.com/office/drawing/2014/main" xmlns="" id="{FBFC20FC-C834-428F-8390-1E3006546D62}"/>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6E8FFE17-DCB5-4E6E-91C3-A991B1A3300A}"/>
              </a:ext>
            </a:extLst>
          </p:cNvPr>
          <p:cNvSpPr>
            <a:spLocks noGrp="1"/>
          </p:cNvSpPr>
          <p:nvPr>
            <p:ph type="title"/>
          </p:nvPr>
        </p:nvSpPr>
        <p:spPr>
          <a:xfrm>
            <a:off x="474364" y="105215"/>
            <a:ext cx="8683051" cy="907399"/>
          </a:xfrm>
          <a:noFill/>
        </p:spPr>
        <p:txBody>
          <a:bodyPr vert="horz" lIns="18000" tIns="0" rIns="360000" bIns="0" rtlCol="0" anchor="b">
            <a:noAutofit/>
          </a:bodyPr>
          <a:lstStyle/>
          <a:p>
            <a:r>
              <a:rPr lang="en-US" sz="2400"/>
              <a:t>Pre-populate questionnaires prior to starting each interview</a:t>
            </a:r>
          </a:p>
        </p:txBody>
      </p:sp>
      <p:pic>
        <p:nvPicPr>
          <p:cNvPr id="11" name="Picture 10">
            <a:extLst>
              <a:ext uri="{FF2B5EF4-FFF2-40B4-BE49-F238E27FC236}">
                <a16:creationId xmlns:a16="http://schemas.microsoft.com/office/drawing/2014/main" xmlns="" id="{017A2628-48E2-42FF-BE8C-D37DC0C3D6D1}"/>
              </a:ext>
            </a:extLst>
          </p:cNvPr>
          <p:cNvPicPr>
            <a:picLocks noChangeAspect="1"/>
          </p:cNvPicPr>
          <p:nvPr/>
        </p:nvPicPr>
        <p:blipFill>
          <a:blip r:embed="rId3"/>
          <a:stretch>
            <a:fillRect/>
          </a:stretch>
        </p:blipFill>
        <p:spPr>
          <a:xfrm>
            <a:off x="6234057" y="1090973"/>
            <a:ext cx="4853043" cy="5749810"/>
          </a:xfrm>
          <a:prstGeom prst="rect">
            <a:avLst/>
          </a:prstGeom>
        </p:spPr>
      </p:pic>
    </p:spTree>
    <p:extLst>
      <p:ext uri="{BB962C8B-B14F-4D97-AF65-F5344CB8AC3E}">
        <p14:creationId xmlns:p14="http://schemas.microsoft.com/office/powerpoint/2010/main" val="347098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17B4AD70-D9D5-473E-BB0B-35D9A1FEA48C}"/>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8" name="Title 7">
            <a:extLst>
              <a:ext uri="{FF2B5EF4-FFF2-40B4-BE49-F238E27FC236}">
                <a16:creationId xmlns:a16="http://schemas.microsoft.com/office/drawing/2014/main" xmlns="" id="{CCB4420B-02ED-4744-B177-02EDD5D0F8F3}"/>
              </a:ext>
            </a:extLst>
          </p:cNvPr>
          <p:cNvSpPr>
            <a:spLocks noGrp="1"/>
          </p:cNvSpPr>
          <p:nvPr>
            <p:ph type="title"/>
          </p:nvPr>
        </p:nvSpPr>
        <p:spPr>
          <a:xfrm>
            <a:off x="535879" y="90729"/>
            <a:ext cx="8709890" cy="390906"/>
          </a:xfrm>
        </p:spPr>
        <p:txBody>
          <a:bodyPr vert="horz" lIns="18000" tIns="0" rIns="360000" bIns="0" rtlCol="0" anchor="b">
            <a:noAutofit/>
          </a:bodyPr>
          <a:lstStyle/>
          <a:p>
            <a:r>
              <a:rPr lang="en-US" sz="2400"/>
              <a:t>Frontline service readiness assessments: Session overview</a:t>
            </a:r>
          </a:p>
        </p:txBody>
      </p:sp>
      <p:graphicFrame>
        <p:nvGraphicFramePr>
          <p:cNvPr id="9" name="Table 8">
            <a:extLst>
              <a:ext uri="{FF2B5EF4-FFF2-40B4-BE49-F238E27FC236}">
                <a16:creationId xmlns:a16="http://schemas.microsoft.com/office/drawing/2014/main" xmlns="" id="{519E4C42-0A8E-46BD-A496-3A641CFA7C93}"/>
              </a:ext>
            </a:extLst>
          </p:cNvPr>
          <p:cNvGraphicFramePr>
            <a:graphicFrameLocks noGrp="1"/>
          </p:cNvGraphicFramePr>
          <p:nvPr>
            <p:extLst>
              <p:ext uri="{D42A27DB-BD31-4B8C-83A1-F6EECF244321}">
                <p14:modId xmlns:p14="http://schemas.microsoft.com/office/powerpoint/2010/main" val="2727350612"/>
              </p:ext>
            </p:extLst>
          </p:nvPr>
        </p:nvGraphicFramePr>
        <p:xfrm>
          <a:off x="1050073" y="585439"/>
          <a:ext cx="7932710" cy="6217920"/>
        </p:xfrm>
        <a:graphic>
          <a:graphicData uri="http://schemas.openxmlformats.org/drawingml/2006/table">
            <a:tbl>
              <a:tblPr firstRow="1" bandRow="1">
                <a:tableStyleId>{5C22544A-7EE6-4342-B048-85BDC9FD1C3A}</a:tableStyleId>
              </a:tblPr>
              <a:tblGrid>
                <a:gridCol w="1369869">
                  <a:extLst>
                    <a:ext uri="{9D8B030D-6E8A-4147-A177-3AD203B41FA5}">
                      <a16:colId xmlns:a16="http://schemas.microsoft.com/office/drawing/2014/main" xmlns="" val="567409461"/>
                    </a:ext>
                  </a:extLst>
                </a:gridCol>
                <a:gridCol w="6562841">
                  <a:extLst>
                    <a:ext uri="{9D8B030D-6E8A-4147-A177-3AD203B41FA5}">
                      <a16:colId xmlns:a16="http://schemas.microsoft.com/office/drawing/2014/main" xmlns="" val="2742407278"/>
                    </a:ext>
                  </a:extLst>
                </a:gridCol>
              </a:tblGrid>
              <a:tr h="978219">
                <a:tc>
                  <a:txBody>
                    <a:bodyPr/>
                    <a:lstStyle/>
                    <a:p>
                      <a:r>
                        <a:rPr lang="en-US" sz="1200" b="1" dirty="0">
                          <a:solidFill>
                            <a:schemeClr val="tx2"/>
                          </a:solidFill>
                        </a:rPr>
                        <a:t>Session 1</a:t>
                      </a:r>
                    </a:p>
                  </a:txBody>
                  <a:tcPr>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Introduction to frontline service readiness assessments and approach</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Context</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Introduction to frontline service readiness assessments</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Overview of survey modules and key performance indicators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Key</a:t>
                      </a:r>
                      <a:r>
                        <a:rPr lang="en-GB" sz="1200" b="0" kern="1200" baseline="0" dirty="0">
                          <a:solidFill>
                            <a:schemeClr val="tx1"/>
                          </a:solidFill>
                          <a:effectLst/>
                          <a:latin typeface="+mn-lt"/>
                          <a:ea typeface="+mn-ea"/>
                          <a:cs typeface="+mn-cs"/>
                        </a:rPr>
                        <a:t> features of the assessment</a:t>
                      </a:r>
                      <a:endParaRPr lang="en-US" sz="1200" b="0" kern="1200" dirty="0">
                        <a:solidFill>
                          <a:schemeClr val="tx1"/>
                        </a:solidFill>
                        <a:effectLst/>
                        <a:latin typeface="+mn-lt"/>
                        <a:ea typeface="+mn-ea"/>
                        <a:cs typeface="+mn-cs"/>
                      </a:endParaRPr>
                    </a:p>
                  </a:txBody>
                  <a:tcPr>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3261114598"/>
                  </a:ext>
                </a:extLst>
              </a:tr>
              <a:tr h="800361">
                <a:tc>
                  <a:txBody>
                    <a:bodyPr/>
                    <a:lstStyle/>
                    <a:p>
                      <a:r>
                        <a:rPr lang="en-US" sz="1200" b="1" dirty="0">
                          <a:solidFill>
                            <a:schemeClr val="tx2"/>
                          </a:solidFill>
                        </a:rPr>
                        <a:t>Session 2</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Overall planning for the assessments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coordination and planning</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design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Preparation for implementation</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434220114"/>
                  </a:ext>
                </a:extLst>
              </a:tr>
              <a:tr h="365760">
                <a:tc>
                  <a:txBody>
                    <a:bodyPr/>
                    <a:lstStyle/>
                    <a:p>
                      <a:pPr lvl="0" algn="l">
                        <a:lnSpc>
                          <a:spcPct val="100000"/>
                        </a:lnSpc>
                        <a:spcBef>
                          <a:spcPts val="0"/>
                        </a:spcBef>
                        <a:spcAft>
                          <a:spcPts val="0"/>
                        </a:spcAft>
                        <a:buNone/>
                      </a:pPr>
                      <a:r>
                        <a:rPr lang="en-US" sz="1200" b="1" i="0" u="none" strike="noStrike" noProof="0" dirty="0">
                          <a:solidFill>
                            <a:schemeClr val="tx2"/>
                          </a:solidFill>
                          <a:latin typeface="Arial"/>
                        </a:rPr>
                        <a:t>Session </a:t>
                      </a:r>
                      <a:r>
                        <a:rPr lang="en-US" sz="1200" b="1" i="0" u="none" strike="noStrike" noProof="0" dirty="0" smtClean="0">
                          <a:solidFill>
                            <a:schemeClr val="tx2"/>
                          </a:solidFill>
                          <a:latin typeface="Arial"/>
                        </a:rPr>
                        <a:t>3</a:t>
                      </a:r>
                      <a:endParaRPr lang="en-US" sz="1200" b="0" i="0" u="none" strike="noStrike" noProof="0" dirty="0">
                        <a:latin typeface="Arial"/>
                      </a:endParaRPr>
                    </a:p>
                    <a:p>
                      <a:pPr lvl="0">
                        <a:buNone/>
                      </a:pP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effectLst/>
                        </a:rPr>
                        <a:t>Methodology and sampling</a:t>
                      </a:r>
                      <a:endParaRPr lang="en-GB" sz="1200" b="0" i="0" u="none" strike="noStrike" kern="1200" noProof="0" dirty="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a16="http://schemas.microsoft.com/office/drawing/2014/main" xmlns="" val="1746454522"/>
                  </a:ext>
                </a:extLst>
              </a:tr>
              <a:tr h="978219">
                <a:tc>
                  <a:txBody>
                    <a:bodyPr/>
                    <a:lstStyle/>
                    <a:p>
                      <a:r>
                        <a:rPr lang="en-US" sz="1200" b="1" dirty="0">
                          <a:solidFill>
                            <a:schemeClr val="tx2"/>
                          </a:solidFill>
                        </a:rPr>
                        <a:t>Session </a:t>
                      </a:r>
                      <a:r>
                        <a:rPr lang="en-US" sz="1200" b="1" dirty="0" smtClean="0">
                          <a:solidFill>
                            <a:schemeClr val="tx2"/>
                          </a:solidFill>
                        </a:rPr>
                        <a:t>4</a:t>
                      </a:r>
                      <a:endParaRPr lang="en-US" sz="1200" b="1" dirty="0">
                        <a:solidFill>
                          <a:schemeClr val="tx2"/>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Detailed planning for implementation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Country-specific adaptation of standard modules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Logistics preparation </a:t>
                      </a: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36261">
                <a:tc>
                  <a:txBody>
                    <a:bodyPr/>
                    <a:lstStyle/>
                    <a:p>
                      <a:r>
                        <a:rPr lang="en-US" sz="1200" b="1" dirty="0">
                          <a:solidFill>
                            <a:schemeClr val="tx2"/>
                          </a:solidFill>
                        </a:rPr>
                        <a:t>Session </a:t>
                      </a:r>
                      <a:r>
                        <a:rPr lang="en-US" sz="1200" b="1" dirty="0" smtClean="0">
                          <a:solidFill>
                            <a:schemeClr val="tx2"/>
                          </a:solidFill>
                        </a:rPr>
                        <a:t>5</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Country adaptation of modules</a:t>
                      </a:r>
                      <a:endParaRPr lang="en-US" sz="1200" b="1" kern="1200" dirty="0">
                        <a:solidFill>
                          <a:srgbClr val="FF0000"/>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Required adaptation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Elective adaptation </a:t>
                      </a:r>
                      <a:endParaRPr lang="en-US" sz="1200" b="0" kern="1200" dirty="0">
                        <a:solidFill>
                          <a:schemeClr val="tx1"/>
                        </a:solidFill>
                        <a:effectLst/>
                        <a:latin typeface="+mn-lt"/>
                        <a:ea typeface="+mn-ea"/>
                        <a:cs typeface="+mn-cs"/>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2245660594"/>
                  </a:ext>
                </a:extLst>
              </a:tr>
              <a:tr h="978219">
                <a:tc>
                  <a:txBody>
                    <a:bodyPr/>
                    <a:lstStyle/>
                    <a:p>
                      <a:r>
                        <a:rPr lang="en-US" sz="1200" b="1" dirty="0">
                          <a:solidFill>
                            <a:schemeClr val="tx2"/>
                          </a:solidFill>
                        </a:rPr>
                        <a:t>Session </a:t>
                      </a:r>
                      <a:r>
                        <a:rPr lang="en-US" sz="1200" b="1" dirty="0" smtClean="0">
                          <a:solidFill>
                            <a:schemeClr val="tx2"/>
                          </a:solidFill>
                        </a:rPr>
                        <a:t>6</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Interviewer training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Main responsibilities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Skills and tips for successful 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Review of paper questionnaire and practice using online tool</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and updating interview call log</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622503">
                <a:tc>
                  <a:txBody>
                    <a:bodyPr/>
                    <a:lstStyle/>
                    <a:p>
                      <a:r>
                        <a:rPr lang="en-US" sz="1200" b="1" dirty="0">
                          <a:solidFill>
                            <a:schemeClr val="tx2"/>
                          </a:solidFill>
                        </a:rPr>
                        <a:t>Session </a:t>
                      </a:r>
                      <a:r>
                        <a:rPr lang="en-US" sz="1200" b="1" dirty="0" smtClean="0">
                          <a:solidFill>
                            <a:schemeClr val="tx2"/>
                          </a:solidFill>
                        </a:rPr>
                        <a:t>7</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Data management and analysis for automated results – for survey and data managers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flow</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Use the automated excel chartbooks</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394263240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2"/>
                          </a:solidFill>
                        </a:rPr>
                        <a:t>Session </a:t>
                      </a:r>
                      <a:r>
                        <a:rPr lang="en-US" sz="1200" b="1" smtClean="0">
                          <a:solidFill>
                            <a:schemeClr val="tx2"/>
                          </a:solidFill>
                        </a:rPr>
                        <a:t>8</a:t>
                      </a:r>
                      <a:endParaRPr lang="en-US" sz="1200" b="1" dirty="0">
                        <a:solidFill>
                          <a:schemeClr val="tx2"/>
                        </a:solidFill>
                      </a:endParaRPr>
                    </a:p>
                    <a:p>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Data management</a:t>
                      </a:r>
                      <a:r>
                        <a:rPr lang="en-GB" sz="1200" b="1" kern="1200" baseline="0" dirty="0">
                          <a:solidFill>
                            <a:schemeClr val="tx1"/>
                          </a:solidFill>
                          <a:effectLst/>
                          <a:latin typeface="+mn-lt"/>
                          <a:ea typeface="+mn-ea"/>
                          <a:cs typeface="+mn-cs"/>
                        </a:rPr>
                        <a:t> and analysis for automated results – for data managers</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Adapt</a:t>
                      </a:r>
                      <a:r>
                        <a:rPr lang="en-US" sz="1200" b="0" kern="1200" baseline="0" dirty="0">
                          <a:solidFill>
                            <a:schemeClr val="tx1"/>
                          </a:solidFill>
                          <a:effectLst/>
                          <a:latin typeface="+mn-lt"/>
                          <a:ea typeface="+mn-ea"/>
                          <a:cs typeface="+mn-cs"/>
                        </a:rPr>
                        <a:t> d</a:t>
                      </a:r>
                      <a:r>
                        <a:rPr lang="en-US" sz="1200" b="0" kern="1200" dirty="0">
                          <a:solidFill>
                            <a:schemeClr val="tx1"/>
                          </a:solidFill>
                          <a:effectLst/>
                          <a:latin typeface="+mn-lt"/>
                          <a:ea typeface="+mn-ea"/>
                          <a:cs typeface="+mn-cs"/>
                        </a:rPr>
                        <a:t>ata management/</a:t>
                      </a:r>
                      <a:r>
                        <a:rPr lang="en-US" sz="1200" b="0" kern="1200" baseline="0" dirty="0">
                          <a:solidFill>
                            <a:schemeClr val="tx1"/>
                          </a:solidFill>
                          <a:effectLst/>
                          <a:latin typeface="+mn-lt"/>
                          <a:ea typeface="+mn-ea"/>
                          <a:cs typeface="+mn-cs"/>
                        </a:rPr>
                        <a:t>analysis code based on finalized modules in the country </a:t>
                      </a:r>
                      <a:r>
                        <a:rPr lang="en-US" sz="1200" b="0" kern="1200" dirty="0">
                          <a:solidFill>
                            <a:schemeClr val="tx1"/>
                          </a:solidFill>
                          <a:effectLst/>
                          <a:latin typeface="+mn-lt"/>
                          <a:ea typeface="+mn-ea"/>
                          <a:cs typeface="+mn-cs"/>
                        </a:rPr>
                        <a:t> </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4899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AA80362-B00C-4729-93F6-0E3BC6A3CA3F}"/>
              </a:ext>
            </a:extLst>
          </p:cNvPr>
          <p:cNvSpPr>
            <a:spLocks noGrp="1"/>
          </p:cNvSpPr>
          <p:nvPr>
            <p:ph type="pic" sz="quarter" idx="17"/>
          </p:nvPr>
        </p:nvSpPr>
        <p:spPr/>
      </p:sp>
      <p:sp>
        <p:nvSpPr>
          <p:cNvPr id="3" name="Text Placeholder 2">
            <a:extLst>
              <a:ext uri="{FF2B5EF4-FFF2-40B4-BE49-F238E27FC236}">
                <a16:creationId xmlns:a16="http://schemas.microsoft.com/office/drawing/2014/main" xmlns="" id="{408D5977-4BE0-4CDF-AC23-560EE72B447C}"/>
              </a:ext>
            </a:extLst>
          </p:cNvPr>
          <p:cNvSpPr>
            <a:spLocks noGrp="1"/>
          </p:cNvSpPr>
          <p:nvPr>
            <p:ph type="body" sz="quarter" idx="18"/>
          </p:nvPr>
        </p:nvSpPr>
        <p:spPr>
          <a:xfrm>
            <a:off x="2" y="1800000"/>
            <a:ext cx="4279900" cy="1649446"/>
          </a:xfrm>
        </p:spPr>
        <p:txBody>
          <a:bodyPr/>
          <a:lstStyle/>
          <a:p>
            <a:r>
              <a:rPr lang="en-US"/>
              <a:t>Data collection </a:t>
            </a:r>
          </a:p>
        </p:txBody>
      </p:sp>
      <p:sp>
        <p:nvSpPr>
          <p:cNvPr id="4" name="Date Placeholder 3">
            <a:extLst>
              <a:ext uri="{FF2B5EF4-FFF2-40B4-BE49-F238E27FC236}">
                <a16:creationId xmlns:a16="http://schemas.microsoft.com/office/drawing/2014/main" xmlns=""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a16="http://schemas.microsoft.com/office/drawing/2014/main" xmlns=""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xmlns="" id="{FC2DFF82-B9FB-415F-A91B-3BFD7E6BBA5D}"/>
              </a:ext>
            </a:extLst>
          </p:cNvPr>
          <p:cNvSpPr>
            <a:spLocks noGrp="1"/>
          </p:cNvSpPr>
          <p:nvPr>
            <p:ph type="pic" sz="quarter" idx="24"/>
          </p:nvPr>
        </p:nvSpPr>
        <p:spPr/>
      </p:sp>
    </p:spTree>
    <p:extLst>
      <p:ext uri="{BB962C8B-B14F-4D97-AF65-F5344CB8AC3E}">
        <p14:creationId xmlns:p14="http://schemas.microsoft.com/office/powerpoint/2010/main" val="302703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9999" y="1310400"/>
            <a:ext cx="11232001" cy="4237200"/>
          </a:xfrm>
        </p:spPr>
        <p:txBody>
          <a:bodyPr vert="horz" lIns="18000" tIns="0" rIns="18000" bIns="0" numCol="1" rtlCol="0" anchor="t">
            <a:normAutofit/>
          </a:bodyPr>
          <a:lstStyle/>
          <a:p>
            <a:pPr>
              <a:spcBef>
                <a:spcPts val="181"/>
              </a:spcBef>
            </a:pPr>
            <a:r>
              <a:rPr lang="en-GB" altLang="en-US" sz="1800">
                <a:cs typeface="Times New Roman"/>
              </a:rPr>
              <a:t>Use checklists to ensure all materials and equipment are ready each day. Materials and equipment include:</a:t>
            </a:r>
            <a:endParaRPr lang="en-US" sz="1800"/>
          </a:p>
          <a:p>
            <a:pPr marL="809625" lvl="1" indent="-342900">
              <a:spcBef>
                <a:spcPts val="181"/>
              </a:spcBef>
              <a:buFont typeface="Wingdings" panose="05000000000000000000" pitchFamily="2" charset="2"/>
              <a:buChar char="ü"/>
            </a:pPr>
            <a:r>
              <a:rPr lang="en-GB" altLang="en-US" sz="1800"/>
              <a:t>List of interviewers and contact information</a:t>
            </a:r>
            <a:endParaRPr lang="en-US" altLang="en-US" sz="1800">
              <a:cs typeface="Arial"/>
            </a:endParaRPr>
          </a:p>
          <a:p>
            <a:pPr marL="809625" lvl="1" indent="-342900">
              <a:spcBef>
                <a:spcPts val="181"/>
              </a:spcBef>
              <a:buFont typeface="Wingdings" panose="05000000000000000000" pitchFamily="2" charset="2"/>
              <a:buChar char="ü"/>
            </a:pPr>
            <a:r>
              <a:rPr lang="en-GB" altLang="en-US" sz="1800"/>
              <a:t>Overall interview schedule, updated daily  </a:t>
            </a:r>
            <a:endParaRPr lang="en-GB" altLang="en-US" sz="1800">
              <a:cs typeface="Arial"/>
            </a:endParaRPr>
          </a:p>
          <a:p>
            <a:pPr marL="809625" lvl="1" indent="-342900">
              <a:spcBef>
                <a:spcPts val="181"/>
              </a:spcBef>
              <a:buFont typeface="Wingdings" panose="05000000000000000000" pitchFamily="2" charset="2"/>
              <a:buChar char="ü"/>
            </a:pPr>
            <a:r>
              <a:rPr lang="en-GB" altLang="en-US" sz="1800"/>
              <a:t>Daily list of facilities with </a:t>
            </a:r>
            <a:r>
              <a:rPr lang="en-GB" altLang="en-US" sz="1800" b="1" i="1"/>
              <a:t>online tool links</a:t>
            </a:r>
            <a:r>
              <a:rPr lang="en-GB" altLang="en-US" sz="1800"/>
              <a:t> for each interviewer</a:t>
            </a:r>
            <a:endParaRPr lang="en-GB" altLang="en-US" sz="1800">
              <a:cs typeface="Arial"/>
            </a:endParaRPr>
          </a:p>
          <a:p>
            <a:pPr marL="809625" lvl="1" indent="-342900">
              <a:spcBef>
                <a:spcPts val="181"/>
              </a:spcBef>
              <a:buFont typeface="Wingdings" panose="05000000000000000000" pitchFamily="2" charset="2"/>
              <a:buChar char="ü"/>
            </a:pPr>
            <a:r>
              <a:rPr lang="en-GB" altLang="en-US" sz="1800"/>
              <a:t>Annotated paper questionnaires for reference </a:t>
            </a:r>
            <a:endParaRPr lang="en-GB" altLang="en-US" sz="1800">
              <a:cs typeface="Arial"/>
            </a:endParaRPr>
          </a:p>
          <a:p>
            <a:pPr marL="809625" lvl="1" indent="-342900">
              <a:spcBef>
                <a:spcPts val="181"/>
              </a:spcBef>
              <a:buFont typeface="Wingdings" panose="05000000000000000000" pitchFamily="2" charset="2"/>
              <a:buChar char="ü"/>
            </a:pPr>
            <a:r>
              <a:rPr lang="en-GB" altLang="en-US" sz="1800"/>
              <a:t>Inventory of interviewer equipment (laptop, phone, headset, etc.)</a:t>
            </a:r>
            <a:endParaRPr lang="en-GB" altLang="en-US" sz="1800">
              <a:cs typeface="Arial"/>
            </a:endParaRPr>
          </a:p>
          <a:p>
            <a:pPr marL="809625" lvl="1" indent="-342900">
              <a:spcBef>
                <a:spcPts val="181"/>
              </a:spcBef>
              <a:buFont typeface="Wingdings" panose="05000000000000000000" pitchFamily="2" charset="2"/>
              <a:buChar char="ü"/>
            </a:pPr>
            <a:r>
              <a:rPr lang="en-GB" altLang="en-US" sz="1800"/>
              <a:t>Stable internet and phone signal</a:t>
            </a:r>
            <a:endParaRPr lang="en-GB" altLang="en-US" sz="1800">
              <a:cs typeface="Arial"/>
            </a:endParaRPr>
          </a:p>
          <a:p>
            <a:pPr marL="809625" lvl="1" indent="-342900">
              <a:spcBef>
                <a:spcPts val="181"/>
              </a:spcBef>
              <a:buFont typeface="Wingdings" panose="05000000000000000000" pitchFamily="2" charset="2"/>
              <a:buChar char="ü"/>
            </a:pPr>
            <a:r>
              <a:rPr lang="en-GB" altLang="en-US" sz="1800"/>
              <a:t>Daily team briefing</a:t>
            </a:r>
            <a:endParaRPr lang="en-GB" altLang="en-US" sz="1800">
              <a:cs typeface="Arial"/>
            </a:endParaRPr>
          </a:p>
          <a:p>
            <a:pPr>
              <a:spcBef>
                <a:spcPts val="181"/>
              </a:spcBef>
            </a:pPr>
            <a:r>
              <a:rPr lang="en-US" altLang="en-US" sz="1800">
                <a:cs typeface="Times New Roman"/>
              </a:rPr>
              <a:t>The survey manager/</a:t>
            </a:r>
            <a:r>
              <a:rPr lang="en-US" sz="1800">
                <a:ea typeface="+mn-lt"/>
                <a:cs typeface="+mn-lt"/>
              </a:rPr>
              <a:t>supervisor </a:t>
            </a:r>
            <a:r>
              <a:rPr lang="en-US" sz="1800">
                <a:cs typeface="Arial"/>
              </a:rPr>
              <a:t>should w</a:t>
            </a:r>
            <a:r>
              <a:rPr lang="en-US" altLang="en-US" sz="1800">
                <a:cs typeface="Times New Roman"/>
              </a:rPr>
              <a:t>ork with data manager/analyst to ensure everything is running smoothly, and update and track the overall survey interview schedule. </a:t>
            </a:r>
            <a:endParaRPr lang="en-US" altLang="en-US" sz="1800"/>
          </a:p>
          <a:p>
            <a:pPr marL="457200" indent="-457200">
              <a:buFont typeface="+mj-lt"/>
              <a:buAutoNum type="alphaLcParenR"/>
            </a:pPr>
            <a:endParaRPr lang="en-US" sz="1800"/>
          </a:p>
          <a:p>
            <a:pPr marL="457200" indent="-457200">
              <a:buFont typeface="+mj-lt"/>
              <a:buAutoNum type="alphaLcParenR"/>
            </a:pPr>
            <a:endParaRPr lang="en-US" sz="1800"/>
          </a:p>
          <a:p>
            <a:pPr marL="457200" indent="-457200">
              <a:buFont typeface="+mj-lt"/>
              <a:buAutoNum type="alphaLcParenR"/>
            </a:pPr>
            <a:endParaRPr lang="en-US" sz="1800"/>
          </a:p>
          <a:p>
            <a:pPr marL="457200" indent="-457200">
              <a:buFont typeface="+mj-lt"/>
              <a:buAutoNum type="alphaLcParenR"/>
            </a:pPr>
            <a:endParaRPr lang="en-US" sz="1800"/>
          </a:p>
        </p:txBody>
      </p:sp>
      <p:sp>
        <p:nvSpPr>
          <p:cNvPr id="3" name="Text Placeholder 2">
            <a:extLst>
              <a:ext uri="{FF2B5EF4-FFF2-40B4-BE49-F238E27FC236}">
                <a16:creationId xmlns:a16="http://schemas.microsoft.com/office/drawing/2014/main" xmlns="" id="{535AC116-8758-4EAB-8B12-2F153AE610AE}"/>
              </a:ext>
            </a:extLst>
          </p:cNvPr>
          <p:cNvSpPr>
            <a:spLocks noGrp="1"/>
          </p:cNvSpPr>
          <p:nvPr>
            <p:ph type="body" sz="quarter" idx="21"/>
          </p:nvPr>
        </p:nvSpPr>
        <p:spPr/>
        <p:txBody>
          <a:bodyPr/>
          <a:lstStyle/>
          <a:p>
            <a:endParaRPr lang="en-US"/>
          </a:p>
        </p:txBody>
      </p:sp>
      <p:sp>
        <p:nvSpPr>
          <p:cNvPr id="4" name="Title 3"/>
          <p:cNvSpPr>
            <a:spLocks noGrp="1"/>
          </p:cNvSpPr>
          <p:nvPr>
            <p:ph type="title"/>
          </p:nvPr>
        </p:nvSpPr>
        <p:spPr>
          <a:xfrm>
            <a:off x="479999" y="359999"/>
            <a:ext cx="8160000" cy="394603"/>
          </a:xfrm>
        </p:spPr>
        <p:txBody>
          <a:bodyPr/>
          <a:lstStyle/>
          <a:p>
            <a:r>
              <a:rPr lang="en-GB" altLang="en-US" sz="2400"/>
              <a:t>Management of daily operations</a:t>
            </a:r>
            <a:endParaRPr lang="en-US" sz="2400"/>
          </a:p>
        </p:txBody>
      </p:sp>
    </p:spTree>
    <p:extLst>
      <p:ext uri="{BB962C8B-B14F-4D97-AF65-F5344CB8AC3E}">
        <p14:creationId xmlns:p14="http://schemas.microsoft.com/office/powerpoint/2010/main" val="1104090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sp>
        <p:nvSpPr>
          <p:cNvPr id="20" name="Text Placeholder 16">
            <a:extLst>
              <a:ext uri="{FF2B5EF4-FFF2-40B4-BE49-F238E27FC236}">
                <a16:creationId xmlns:a16="http://schemas.microsoft.com/office/drawing/2014/main" xmlns="" id="{16AB9DE8-BFBC-40E7-B025-81DBA939CAB0}"/>
              </a:ext>
            </a:extLst>
          </p:cNvPr>
          <p:cNvSpPr txBox="1">
            <a:spLocks/>
          </p:cNvSpPr>
          <p:nvPr/>
        </p:nvSpPr>
        <p:spPr>
          <a:xfrm>
            <a:off x="474362" y="694446"/>
            <a:ext cx="8160000" cy="287610"/>
          </a:xfrm>
          <a:prstGeom prst="rect">
            <a:avLst/>
          </a:prstGeom>
        </p:spPr>
        <p:txBody>
          <a:bodyPr vert="horz" lIns="18000" tIns="0" rIns="18000" bIns="0" rtlCol="0" anchor="ctr">
            <a:normAutofit/>
          </a:bodyPr>
          <a:lstStyle>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kumimoji="0" lang="en-US" sz="1600" b="1" i="0" u="none" strike="noStrike" kern="1200" cap="none" spc="0" normalizeH="0" baseline="0" noProof="0">
                <a:ln>
                  <a:noFill/>
                </a:ln>
                <a:solidFill>
                  <a:prstClr val="white">
                    <a:lumMod val="50000"/>
                  </a:prstClr>
                </a:solidFill>
                <a:effectLst/>
                <a:uLnTx/>
                <a:uFillTx/>
                <a:latin typeface="Ebrima"/>
                <a:ea typeface="+mn-ea"/>
                <a:cs typeface="Times New Roman" panose="02020603050405020304" pitchFamily="18" charset="0"/>
              </a:rPr>
              <a:t>Online survey link and tokens</a:t>
            </a:r>
          </a:p>
        </p:txBody>
      </p:sp>
      <p:sp>
        <p:nvSpPr>
          <p:cNvPr id="21" name="Title 15">
            <a:extLst>
              <a:ext uri="{FF2B5EF4-FFF2-40B4-BE49-F238E27FC236}">
                <a16:creationId xmlns:a16="http://schemas.microsoft.com/office/drawing/2014/main" xmlns="" id="{BE58F6A9-11C2-4260-9A6A-2035ECD955A4}"/>
              </a:ext>
            </a:extLst>
          </p:cNvPr>
          <p:cNvSpPr>
            <a:spLocks noGrp="1"/>
          </p:cNvSpPr>
          <p:nvPr>
            <p:ph type="title"/>
          </p:nvPr>
        </p:nvSpPr>
        <p:spPr>
          <a:xfrm>
            <a:off x="474362" y="357318"/>
            <a:ext cx="8568752" cy="332846"/>
          </a:xfrm>
        </p:spPr>
        <p:txBody>
          <a:bodyPr vert="horz" lIns="18000" tIns="0" rIns="360000" bIns="0" rtlCol="0" anchor="b">
            <a:noAutofit/>
          </a:bodyPr>
          <a:lstStyle/>
          <a:p>
            <a:r>
              <a:rPr lang="en-US" sz="2400"/>
              <a:t/>
            </a:r>
            <a:br>
              <a:rPr lang="en-US" sz="2400"/>
            </a:br>
            <a:r>
              <a:rPr lang="en-US" sz="2400"/>
              <a:t>Generate survey links</a:t>
            </a:r>
          </a:p>
        </p:txBody>
      </p:sp>
      <p:sp>
        <p:nvSpPr>
          <p:cNvPr id="6" name="TextBox 5">
            <a:extLst>
              <a:ext uri="{FF2B5EF4-FFF2-40B4-BE49-F238E27FC236}">
                <a16:creationId xmlns:a16="http://schemas.microsoft.com/office/drawing/2014/main" xmlns="" id="{0E6E2FA0-A8EC-4CE4-B520-641467034471}"/>
              </a:ext>
            </a:extLst>
          </p:cNvPr>
          <p:cNvSpPr txBox="1"/>
          <p:nvPr/>
        </p:nvSpPr>
        <p:spPr>
          <a:xfrm>
            <a:off x="539411" y="933539"/>
            <a:ext cx="10886680" cy="6232475"/>
          </a:xfrm>
          <a:prstGeom prst="rect">
            <a:avLst/>
          </a:prstGeom>
          <a:noFill/>
        </p:spPr>
        <p:txBody>
          <a:bodyPr wrap="square" lIns="91440" tIns="45720" rIns="91440" bIns="45720" rtlCol="0" anchor="t">
            <a:spAutoFit/>
          </a:bodyPr>
          <a:lstStyle/>
          <a:p>
            <a:pPr>
              <a:spcAft>
                <a:spcPts val="600"/>
              </a:spcAft>
              <a:defRPr/>
            </a:pPr>
            <a:endParaRPr lang="en-US">
              <a:latin typeface="Arial"/>
            </a:endParaRPr>
          </a:p>
          <a:p>
            <a:pPr>
              <a:spcAft>
                <a:spcPts val="600"/>
              </a:spcAft>
              <a:defRPr/>
            </a:pPr>
            <a:r>
              <a:rPr kumimoji="0" lang="en-US" b="0" i="0" u="none" strike="noStrike" kern="1200" cap="none" spc="0" normalizeH="0" baseline="0" noProof="0">
                <a:ln>
                  <a:noFill/>
                </a:ln>
                <a:effectLst/>
                <a:uLnTx/>
                <a:uFillTx/>
                <a:latin typeface="Arial"/>
                <a:ea typeface="+mn-ea"/>
                <a:cs typeface="+mn-cs"/>
              </a:rPr>
              <a:t>Surveys are conducted through a Lime Survey online tool</a:t>
            </a:r>
            <a:r>
              <a:rPr lang="en-US">
                <a:latin typeface="Arial"/>
              </a:rPr>
              <a:t> where an individual link will be generated for every interview (per module, per facility, and/or community representative).</a:t>
            </a:r>
            <a:endParaRPr lang="en-US">
              <a:latin typeface="Arial"/>
              <a:cs typeface="Arial"/>
            </a:endParaRPr>
          </a:p>
          <a:p>
            <a:pPr marR="0" lvl="0" algn="l" defTabSz="457200" rtl="0" eaLnBrk="1" fontAlgn="auto" latinLnBrk="0" hangingPunct="1">
              <a:lnSpc>
                <a:spcPct val="100000"/>
              </a:lnSpc>
              <a:spcBef>
                <a:spcPts val="0"/>
              </a:spcBef>
              <a:spcAft>
                <a:spcPts val="600"/>
              </a:spcAft>
              <a:buClrTx/>
              <a:buSzTx/>
              <a:tabLst/>
              <a:defRPr/>
            </a:pPr>
            <a:r>
              <a:rPr kumimoji="0" lang="en-US" b="0" i="0" u="none" strike="noStrike" kern="1200" cap="none" spc="0" normalizeH="0" baseline="0" noProof="0">
                <a:ln>
                  <a:noFill/>
                </a:ln>
                <a:effectLst/>
                <a:uLnTx/>
                <a:uFillTx/>
                <a:latin typeface="Arial"/>
                <a:ea typeface="+mn-ea"/>
                <a:cs typeface="+mn-cs"/>
              </a:rPr>
              <a:t>Steps for link generation and dissemination:</a:t>
            </a:r>
            <a:endParaRPr lang="en-US" b="0" i="0" u="none" strike="noStrike" kern="1200" cap="none" spc="0" normalizeH="0" baseline="0" noProof="0">
              <a:ln>
                <a:noFill/>
              </a:ln>
              <a:effectLst/>
              <a:uLnTx/>
              <a:uFillTx/>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endParaRPr>
          </a:p>
          <a:p>
            <a:pPr>
              <a:spcAft>
                <a:spcPts val="600"/>
              </a:spcAft>
              <a:defRPr/>
            </a:pPr>
            <a:r>
              <a:rPr lang="en-US">
                <a:latin typeface="Arial"/>
              </a:rPr>
              <a:t>Finalizing the online tool and generating tokens will require some basic knowledge of the </a:t>
            </a:r>
            <a:r>
              <a:rPr lang="en-US"/>
              <a:t>Lime Survey software</a:t>
            </a:r>
            <a:endParaRPr lang="en-US">
              <a:latin typeface="Arial"/>
              <a:cs typeface="Arial"/>
            </a:endParaRPr>
          </a:p>
          <a:p>
            <a:pPr marR="0" lvl="0" algn="l" defTabSz="457200" rtl="0" eaLnBrk="1" fontAlgn="auto" latinLnBrk="0" hangingPunct="1">
              <a:lnSpc>
                <a:spcPct val="100000"/>
              </a:lnSpc>
              <a:spcBef>
                <a:spcPts val="0"/>
              </a:spcBef>
              <a:spcAft>
                <a:spcPts val="600"/>
              </a:spcAft>
              <a:buClrTx/>
              <a:buSzTx/>
              <a:tabLst/>
              <a:defRPr/>
            </a:pPr>
            <a:endParaRPr lang="en-US" b="0" i="0" u="none" strike="noStrike" kern="1200" cap="none" spc="0" normalizeH="0" baseline="0" noProof="0">
              <a:ln>
                <a:noFill/>
              </a:ln>
              <a:effectLst/>
              <a:uLnTx/>
              <a:uFillTx/>
              <a:latin typeface="Arial"/>
              <a:cs typeface="Arial"/>
            </a:endParaRPr>
          </a:p>
        </p:txBody>
      </p:sp>
      <p:pic>
        <p:nvPicPr>
          <p:cNvPr id="3" name="Graphic 2" descr="Siren">
            <a:extLst>
              <a:ext uri="{FF2B5EF4-FFF2-40B4-BE49-F238E27FC236}">
                <a16:creationId xmlns:a16="http://schemas.microsoft.com/office/drawing/2014/main" xmlns="" id="{857B238F-F2A9-4FB7-9DA6-0E343EF8D1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92698" y="2749545"/>
            <a:ext cx="464236" cy="464236"/>
          </a:xfrm>
          <a:prstGeom prst="rect">
            <a:avLst/>
          </a:prstGeom>
        </p:spPr>
      </p:pic>
      <p:pic>
        <p:nvPicPr>
          <p:cNvPr id="2" name="Picture 3" descr="A picture containing icon&#10;&#10;Description automatically generated">
            <a:extLst>
              <a:ext uri="{FF2B5EF4-FFF2-40B4-BE49-F238E27FC236}">
                <a16:creationId xmlns:a16="http://schemas.microsoft.com/office/drawing/2014/main" xmlns="" id="{1EFA8304-FF9A-4EBA-827B-C2659346B62E}"/>
              </a:ext>
            </a:extLst>
          </p:cNvPr>
          <p:cNvPicPr>
            <a:picLocks noChangeAspect="1"/>
          </p:cNvPicPr>
          <p:nvPr/>
        </p:nvPicPr>
        <p:blipFill>
          <a:blip r:embed="rId4"/>
          <a:stretch>
            <a:fillRect/>
          </a:stretch>
        </p:blipFill>
        <p:spPr>
          <a:xfrm>
            <a:off x="688182" y="2368863"/>
            <a:ext cx="11077573" cy="3609136"/>
          </a:xfrm>
          <a:prstGeom prst="rect">
            <a:avLst/>
          </a:prstGeom>
        </p:spPr>
      </p:pic>
    </p:spTree>
    <p:extLst>
      <p:ext uri="{BB962C8B-B14F-4D97-AF65-F5344CB8AC3E}">
        <p14:creationId xmlns:p14="http://schemas.microsoft.com/office/powerpoint/2010/main" val="1826986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sp>
        <p:nvSpPr>
          <p:cNvPr id="20" name="Text Placeholder 16">
            <a:extLst>
              <a:ext uri="{FF2B5EF4-FFF2-40B4-BE49-F238E27FC236}">
                <a16:creationId xmlns:a16="http://schemas.microsoft.com/office/drawing/2014/main" xmlns="" id="{16AB9DE8-BFBC-40E7-B025-81DBA939CAB0}"/>
              </a:ext>
            </a:extLst>
          </p:cNvPr>
          <p:cNvSpPr txBox="1">
            <a:spLocks/>
          </p:cNvSpPr>
          <p:nvPr/>
        </p:nvSpPr>
        <p:spPr>
          <a:xfrm>
            <a:off x="474362" y="694446"/>
            <a:ext cx="8160000" cy="287610"/>
          </a:xfrm>
          <a:prstGeom prst="rect">
            <a:avLst/>
          </a:prstGeom>
        </p:spPr>
        <p:txBody>
          <a:bodyPr vert="horz" lIns="18000" tIns="0" rIns="18000" bIns="0" rtlCol="0" anchor="ctr">
            <a:normAutofit/>
          </a:bodyPr>
          <a:lstStyle>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t>Online survey link and tokens</a:t>
            </a:r>
          </a:p>
        </p:txBody>
      </p:sp>
      <p:sp>
        <p:nvSpPr>
          <p:cNvPr id="21" name="Title 15">
            <a:extLst>
              <a:ext uri="{FF2B5EF4-FFF2-40B4-BE49-F238E27FC236}">
                <a16:creationId xmlns:a16="http://schemas.microsoft.com/office/drawing/2014/main" xmlns="" id="{BE58F6A9-11C2-4260-9A6A-2035ECD955A4}"/>
              </a:ext>
            </a:extLst>
          </p:cNvPr>
          <p:cNvSpPr>
            <a:spLocks noGrp="1"/>
          </p:cNvSpPr>
          <p:nvPr>
            <p:ph type="title"/>
          </p:nvPr>
        </p:nvSpPr>
        <p:spPr>
          <a:xfrm>
            <a:off x="474362" y="357318"/>
            <a:ext cx="8568752" cy="332846"/>
          </a:xfrm>
        </p:spPr>
        <p:txBody>
          <a:bodyPr vert="horz" lIns="18000" tIns="0" rIns="360000" bIns="0" rtlCol="0" anchor="b">
            <a:noAutofit/>
          </a:bodyPr>
          <a:lstStyle/>
          <a:p>
            <a:r>
              <a:rPr lang="en-US" sz="2400"/>
              <a:t>Generate survey links</a:t>
            </a:r>
            <a:endParaRPr lang="en-US" sz="2400">
              <a:ea typeface="Ebrima"/>
              <a:cs typeface="Ebrima"/>
            </a:endParaRPr>
          </a:p>
        </p:txBody>
      </p:sp>
      <p:sp>
        <p:nvSpPr>
          <p:cNvPr id="6" name="TextBox 5">
            <a:extLst>
              <a:ext uri="{FF2B5EF4-FFF2-40B4-BE49-F238E27FC236}">
                <a16:creationId xmlns:a16="http://schemas.microsoft.com/office/drawing/2014/main" xmlns="" id="{0E6E2FA0-A8EC-4CE4-B520-641467034471}"/>
              </a:ext>
            </a:extLst>
          </p:cNvPr>
          <p:cNvSpPr txBox="1"/>
          <p:nvPr/>
        </p:nvSpPr>
        <p:spPr>
          <a:xfrm>
            <a:off x="519575" y="1033856"/>
            <a:ext cx="10886680" cy="3247043"/>
          </a:xfrm>
          <a:prstGeom prst="rect">
            <a:avLst/>
          </a:prstGeom>
          <a:noFill/>
        </p:spPr>
        <p:txBody>
          <a:bodyPr wrap="square" lIns="91440" tIns="45720" rIns="91440" bIns="45720" rtlCol="0" anchor="t">
            <a:spAutoFit/>
          </a:bodyPr>
          <a:lstStyle/>
          <a:p>
            <a:pPr>
              <a:spcAft>
                <a:spcPts val="600"/>
              </a:spcAft>
            </a:pPr>
            <a:r>
              <a:rPr lang="en-US"/>
              <a:t>The survey link consists of two important codes:</a:t>
            </a:r>
            <a:endParaRPr lang="en-US">
              <a:cs typeface="Arial"/>
            </a:endParaRPr>
          </a:p>
          <a:p>
            <a:pPr marL="800100" lvl="1" indent="-342900">
              <a:spcAft>
                <a:spcPts val="600"/>
              </a:spcAft>
              <a:buAutoNum type="arabicPeriod"/>
            </a:pPr>
            <a:r>
              <a:rPr lang="en-US"/>
              <a:t>A module-specific number: Each survey links for a specific module and has a module-specific number </a:t>
            </a:r>
            <a:endParaRPr lang="en-US">
              <a:cs typeface="Arial"/>
            </a:endParaRPr>
          </a:p>
          <a:p>
            <a:pPr marL="800100" lvl="1" indent="-342900">
              <a:spcAft>
                <a:spcPts val="600"/>
              </a:spcAft>
              <a:buAutoNum type="arabicPeriod"/>
            </a:pPr>
            <a:r>
              <a:rPr lang="en-US"/>
              <a:t>Tokens: Individual tokens must be generated for every facility and/or community representative in the sample Tokens will:</a:t>
            </a:r>
            <a:endParaRPr lang="en-US">
              <a:cs typeface="Arial"/>
            </a:endParaRPr>
          </a:p>
          <a:p>
            <a:pPr marL="1714500" lvl="3" indent="-342900">
              <a:spcAft>
                <a:spcPts val="600"/>
              </a:spcAft>
              <a:buAutoNum type="alphaLcParenR"/>
            </a:pPr>
            <a:r>
              <a:rPr lang="en-US"/>
              <a:t>Consolidate and link facility data in cases where the same facility is completing multiple modules.</a:t>
            </a:r>
            <a:endParaRPr lang="en-US">
              <a:cs typeface="Arial"/>
            </a:endParaRPr>
          </a:p>
          <a:p>
            <a:pPr marL="1714500" lvl="3" indent="-342900">
              <a:spcAft>
                <a:spcPts val="600"/>
              </a:spcAft>
              <a:buAutoNum type="alphaLcParenR"/>
            </a:pPr>
            <a:r>
              <a:rPr lang="en-US"/>
              <a:t>Track module completion/progress by facility and/or community representative</a:t>
            </a:r>
            <a:endParaRPr lang="en-US">
              <a:cs typeface="Arial"/>
            </a:endParaRPr>
          </a:p>
          <a:p>
            <a:pPr>
              <a:spcAft>
                <a:spcPts val="600"/>
              </a:spcAft>
            </a:pPr>
            <a:r>
              <a:rPr lang="en-US"/>
              <a:t>Interviewers need to confirm they are using the correct link before pre-populating facility information and starting each interview</a:t>
            </a:r>
            <a:endParaRPr lang="en-US">
              <a:cs typeface="Arial"/>
            </a:endParaRPr>
          </a:p>
        </p:txBody>
      </p:sp>
      <p:graphicFrame>
        <p:nvGraphicFramePr>
          <p:cNvPr id="4" name="Table 3">
            <a:extLst>
              <a:ext uri="{FF2B5EF4-FFF2-40B4-BE49-F238E27FC236}">
                <a16:creationId xmlns:a16="http://schemas.microsoft.com/office/drawing/2014/main" xmlns="" id="{40773800-22DF-413E-83B2-710DB3E26B60}"/>
              </a:ext>
            </a:extLst>
          </p:cNvPr>
          <p:cNvGraphicFramePr>
            <a:graphicFrameLocks noGrp="1"/>
          </p:cNvGraphicFramePr>
          <p:nvPr>
            <p:extLst>
              <p:ext uri="{D42A27DB-BD31-4B8C-83A1-F6EECF244321}">
                <p14:modId xmlns:p14="http://schemas.microsoft.com/office/powerpoint/2010/main" val="1147747903"/>
              </p:ext>
            </p:extLst>
          </p:nvPr>
        </p:nvGraphicFramePr>
        <p:xfrm>
          <a:off x="336848" y="4493100"/>
          <a:ext cx="11375152" cy="800164"/>
        </p:xfrm>
        <a:graphic>
          <a:graphicData uri="http://schemas.openxmlformats.org/drawingml/2006/table">
            <a:tbl>
              <a:tblPr>
                <a:tableStyleId>{5C22544A-7EE6-4342-B048-85BDC9FD1C3A}</a:tableStyleId>
              </a:tblPr>
              <a:tblGrid>
                <a:gridCol w="4661279">
                  <a:extLst>
                    <a:ext uri="{9D8B030D-6E8A-4147-A177-3AD203B41FA5}">
                      <a16:colId xmlns:a16="http://schemas.microsoft.com/office/drawing/2014/main" xmlns="" val="2563172193"/>
                    </a:ext>
                  </a:extLst>
                </a:gridCol>
                <a:gridCol w="834501">
                  <a:extLst>
                    <a:ext uri="{9D8B030D-6E8A-4147-A177-3AD203B41FA5}">
                      <a16:colId xmlns:a16="http://schemas.microsoft.com/office/drawing/2014/main" xmlns="" val="4132092058"/>
                    </a:ext>
                  </a:extLst>
                </a:gridCol>
                <a:gridCol w="2974627">
                  <a:extLst>
                    <a:ext uri="{9D8B030D-6E8A-4147-A177-3AD203B41FA5}">
                      <a16:colId xmlns:a16="http://schemas.microsoft.com/office/drawing/2014/main" xmlns="" val="1041411409"/>
                    </a:ext>
                  </a:extLst>
                </a:gridCol>
                <a:gridCol w="1337736">
                  <a:extLst>
                    <a:ext uri="{9D8B030D-6E8A-4147-A177-3AD203B41FA5}">
                      <a16:colId xmlns:a16="http://schemas.microsoft.com/office/drawing/2014/main" xmlns="" val="395590852"/>
                    </a:ext>
                  </a:extLst>
                </a:gridCol>
                <a:gridCol w="581092">
                  <a:extLst>
                    <a:ext uri="{9D8B030D-6E8A-4147-A177-3AD203B41FA5}">
                      <a16:colId xmlns:a16="http://schemas.microsoft.com/office/drawing/2014/main" xmlns="" val="1027213158"/>
                    </a:ext>
                  </a:extLst>
                </a:gridCol>
                <a:gridCol w="985917">
                  <a:extLst>
                    <a:ext uri="{9D8B030D-6E8A-4147-A177-3AD203B41FA5}">
                      <a16:colId xmlns:a16="http://schemas.microsoft.com/office/drawing/2014/main" xmlns="" val="3757199632"/>
                    </a:ext>
                  </a:extLst>
                </a:gridCol>
              </a:tblGrid>
              <a:tr h="200041">
                <a:tc gridSpan="6">
                  <a:txBody>
                    <a:bodyPr/>
                    <a:lstStyle/>
                    <a:p>
                      <a:pPr algn="l" fontAlgn="b"/>
                      <a:r>
                        <a:rPr lang="en-US" sz="1000" b="1" i="0" u="none" strike="noStrike">
                          <a:solidFill>
                            <a:schemeClr val="accent1"/>
                          </a:solidFill>
                          <a:effectLst/>
                          <a:latin typeface="+mn-lt"/>
                        </a:rPr>
                        <a:t>Illustrative example from Kenya: </a:t>
                      </a:r>
                      <a:r>
                        <a:rPr lang="en-US" sz="1000" b="1" u="none" strike="noStrike">
                          <a:solidFill>
                            <a:schemeClr val="accent1"/>
                          </a:solidFill>
                          <a:effectLst/>
                          <a:latin typeface="+mn-lt"/>
                        </a:rPr>
                        <a:t>Continuity of essential health services module </a:t>
                      </a:r>
                      <a:endParaRPr lang="en-US" sz="1000" b="1" i="0" u="none" strike="noStrike">
                        <a:solidFill>
                          <a:schemeClr val="accent1"/>
                        </a:solidFill>
                        <a:effectLst/>
                        <a:latin typeface="+mn-lt"/>
                      </a:endParaRPr>
                    </a:p>
                  </a:txBody>
                  <a:tcPr marL="7456" marR="7456" marT="745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92011714"/>
                  </a:ext>
                </a:extLst>
              </a:tr>
              <a:tr h="200041">
                <a:tc>
                  <a:txBody>
                    <a:bodyPr/>
                    <a:lstStyle/>
                    <a:p>
                      <a:pPr algn="l" fontAlgn="b"/>
                      <a:r>
                        <a:rPr lang="en-US" sz="1000" b="1" u="none" strike="noStrike">
                          <a:effectLst/>
                        </a:rPr>
                        <a:t>Survey link (includes token)</a:t>
                      </a:r>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Facility code</a:t>
                      </a:r>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Facility name</a:t>
                      </a:r>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County name</a:t>
                      </a:r>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Level</a:t>
                      </a:r>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Token number</a:t>
                      </a:r>
                      <a:endParaRPr lang="en-US" sz="1000" b="1"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580111225"/>
                  </a:ext>
                </a:extLst>
              </a:tr>
              <a:tr h="200041">
                <a:tc>
                  <a:txBody>
                    <a:bodyPr/>
                    <a:lstStyle/>
                    <a:p>
                      <a:pPr algn="l" fontAlgn="b"/>
                      <a:r>
                        <a:rPr lang="en-US" sz="1000" u="sng" strike="noStrike">
                          <a:effectLst/>
                        </a:rPr>
                        <a:t>https://extranet.who.int/dataformv3/index.php/769747/lang/en/token/X4Fcg2ncEi</a:t>
                      </a:r>
                      <a:endParaRPr lang="en-US" sz="1000" b="0" i="0" u="sng" strike="noStrike">
                        <a:solidFill>
                          <a:srgbClr val="0563C1"/>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r" fontAlgn="b"/>
                      <a:r>
                        <a:rPr lang="en-US" sz="1000" u="none" strike="noStrike">
                          <a:effectLst/>
                        </a:rPr>
                        <a:t>21208</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 </a:t>
                      </a:r>
                      <a:r>
                        <a:rPr lang="en-US" sz="1000" u="none" strike="noStrike" err="1">
                          <a:effectLst/>
                        </a:rPr>
                        <a:t>Mainga</a:t>
                      </a:r>
                      <a:r>
                        <a:rPr lang="en-US" sz="1000" u="none" strike="noStrike">
                          <a:effectLst/>
                        </a:rPr>
                        <a:t> Health Centre </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Kisumu</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Level 3</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X4Fcg2ncEi</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22379629"/>
                  </a:ext>
                </a:extLst>
              </a:tr>
              <a:tr h="200041">
                <a:tc>
                  <a:txBody>
                    <a:bodyPr/>
                    <a:lstStyle/>
                    <a:p>
                      <a:pPr algn="l" fontAlgn="b"/>
                      <a:r>
                        <a:rPr lang="en-US" sz="1000" u="sng" strike="noStrike">
                          <a:effectLst/>
                        </a:rPr>
                        <a:t>https://extranet.who.int/dataformv3/index.php/769747/lang/en/token/fZwz1rEFBh</a:t>
                      </a:r>
                      <a:endParaRPr lang="en-US" sz="1000" b="0" i="0" u="sng" strike="noStrike">
                        <a:solidFill>
                          <a:srgbClr val="0563C1"/>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r" fontAlgn="b"/>
                      <a:r>
                        <a:rPr lang="en-US" sz="1000" u="none" strike="noStrike">
                          <a:effectLst/>
                        </a:rPr>
                        <a:t>13465</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AGA KHAN HOSPITAL Kisumu</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Kisumu</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Level 4</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fZwz1rEFBh</a:t>
                      </a:r>
                      <a:endParaRPr lang="en-US" sz="1000" b="0" i="0" u="none" strike="noStrike">
                        <a:solidFill>
                          <a:srgbClr val="000000"/>
                        </a:solidFill>
                        <a:effectLst/>
                        <a:latin typeface="Calibri" panose="020F0502020204030204" pitchFamily="34" charset="0"/>
                      </a:endParaRPr>
                    </a:p>
                  </a:txBody>
                  <a:tcPr marL="7456" marR="7456" marT="7456"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80012799"/>
                  </a:ext>
                </a:extLst>
              </a:tr>
            </a:tbl>
          </a:graphicData>
        </a:graphic>
      </p:graphicFrame>
      <p:graphicFrame>
        <p:nvGraphicFramePr>
          <p:cNvPr id="14" name="Table 13">
            <a:extLst>
              <a:ext uri="{FF2B5EF4-FFF2-40B4-BE49-F238E27FC236}">
                <a16:creationId xmlns:a16="http://schemas.microsoft.com/office/drawing/2014/main" xmlns="" id="{AF197950-FA15-4948-BBF9-793BE5B5EC17}"/>
              </a:ext>
            </a:extLst>
          </p:cNvPr>
          <p:cNvGraphicFramePr>
            <a:graphicFrameLocks noGrp="1"/>
          </p:cNvGraphicFramePr>
          <p:nvPr>
            <p:extLst>
              <p:ext uri="{D42A27DB-BD31-4B8C-83A1-F6EECF244321}">
                <p14:modId xmlns:p14="http://schemas.microsoft.com/office/powerpoint/2010/main" val="1033650171"/>
              </p:ext>
            </p:extLst>
          </p:nvPr>
        </p:nvGraphicFramePr>
        <p:xfrm>
          <a:off x="336848" y="5473305"/>
          <a:ext cx="11375151" cy="898372"/>
        </p:xfrm>
        <a:graphic>
          <a:graphicData uri="http://schemas.openxmlformats.org/drawingml/2006/table">
            <a:tbl>
              <a:tblPr>
                <a:tableStyleId>{5C22544A-7EE6-4342-B048-85BDC9FD1C3A}</a:tableStyleId>
              </a:tblPr>
              <a:tblGrid>
                <a:gridCol w="4672008">
                  <a:extLst>
                    <a:ext uri="{9D8B030D-6E8A-4147-A177-3AD203B41FA5}">
                      <a16:colId xmlns:a16="http://schemas.microsoft.com/office/drawing/2014/main" xmlns="" val="1759053343"/>
                    </a:ext>
                  </a:extLst>
                </a:gridCol>
                <a:gridCol w="881406">
                  <a:extLst>
                    <a:ext uri="{9D8B030D-6E8A-4147-A177-3AD203B41FA5}">
                      <a16:colId xmlns:a16="http://schemas.microsoft.com/office/drawing/2014/main" xmlns="" val="4105012950"/>
                    </a:ext>
                  </a:extLst>
                </a:gridCol>
                <a:gridCol w="2914201">
                  <a:extLst>
                    <a:ext uri="{9D8B030D-6E8A-4147-A177-3AD203B41FA5}">
                      <a16:colId xmlns:a16="http://schemas.microsoft.com/office/drawing/2014/main" xmlns="" val="4123048416"/>
                    </a:ext>
                  </a:extLst>
                </a:gridCol>
                <a:gridCol w="1349406">
                  <a:extLst>
                    <a:ext uri="{9D8B030D-6E8A-4147-A177-3AD203B41FA5}">
                      <a16:colId xmlns:a16="http://schemas.microsoft.com/office/drawing/2014/main" xmlns="" val="1488172605"/>
                    </a:ext>
                  </a:extLst>
                </a:gridCol>
                <a:gridCol w="595756">
                  <a:extLst>
                    <a:ext uri="{9D8B030D-6E8A-4147-A177-3AD203B41FA5}">
                      <a16:colId xmlns:a16="http://schemas.microsoft.com/office/drawing/2014/main" xmlns="" val="3561560497"/>
                    </a:ext>
                  </a:extLst>
                </a:gridCol>
                <a:gridCol w="962374">
                  <a:extLst>
                    <a:ext uri="{9D8B030D-6E8A-4147-A177-3AD203B41FA5}">
                      <a16:colId xmlns:a16="http://schemas.microsoft.com/office/drawing/2014/main" xmlns="" val="2595988866"/>
                    </a:ext>
                  </a:extLst>
                </a:gridCol>
              </a:tblGrid>
              <a:tr h="224593">
                <a:tc gridSpan="6">
                  <a:txBody>
                    <a:bodyPr/>
                    <a:lstStyle/>
                    <a:p>
                      <a:pPr algn="l" fontAlgn="b"/>
                      <a:r>
                        <a:rPr lang="en-US" sz="1000" b="1" i="0" u="none" strike="noStrike">
                          <a:solidFill>
                            <a:schemeClr val="accent1"/>
                          </a:solidFill>
                          <a:effectLst/>
                          <a:latin typeface="Arial" panose="020B0604020202020204" pitchFamily="34" charset="0"/>
                          <a:cs typeface="Arial" panose="020B0604020202020204" pitchFamily="34" charset="0"/>
                        </a:rPr>
                        <a:t>Illustrative example from Kenya: </a:t>
                      </a:r>
                      <a:r>
                        <a:rPr lang="en-US" sz="1000" b="1" u="none" strike="noStrike">
                          <a:solidFill>
                            <a:schemeClr val="accent1"/>
                          </a:solidFill>
                          <a:effectLst/>
                        </a:rPr>
                        <a:t>COVID-19 case management capacities module</a:t>
                      </a:r>
                      <a:endParaRPr lang="en-US" sz="1000" b="1" i="0" u="none" strike="noStrike">
                        <a:solidFill>
                          <a:schemeClr val="accent1"/>
                        </a:solidFill>
                        <a:effectLst/>
                        <a:latin typeface="Calibri" panose="020F0502020204030204" pitchFamily="34" charset="0"/>
                      </a:endParaRPr>
                    </a:p>
                  </a:txBody>
                  <a:tcPr marL="7038" marR="7038" marT="703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43660083"/>
                  </a:ext>
                </a:extLst>
              </a:tr>
              <a:tr h="224593">
                <a:tc>
                  <a:txBody>
                    <a:bodyPr/>
                    <a:lstStyle/>
                    <a:p>
                      <a:pPr algn="l" fontAlgn="b"/>
                      <a:r>
                        <a:rPr lang="en-US" sz="1000" b="1" u="none" strike="noStrike">
                          <a:effectLst/>
                        </a:rPr>
                        <a:t>Survey link (includes token)</a:t>
                      </a:r>
                      <a:endParaRPr lang="en-US" sz="1000" b="1" i="0" u="none" strike="noStrike">
                        <a:solidFill>
                          <a:srgbClr val="0563C1"/>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Facility code</a:t>
                      </a:r>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Facility name</a:t>
                      </a:r>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County name</a:t>
                      </a:r>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Level</a:t>
                      </a:r>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tc>
                  <a:txBody>
                    <a:bodyPr/>
                    <a:lstStyle/>
                    <a:p>
                      <a:pPr algn="l" fontAlgn="b"/>
                      <a:r>
                        <a:rPr lang="en-US" sz="1000" b="1" u="none" strike="noStrike">
                          <a:effectLst/>
                        </a:rPr>
                        <a:t>Token number</a:t>
                      </a:r>
                      <a:endParaRPr lang="en-US" sz="1000" b="1"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593687937"/>
                  </a:ext>
                </a:extLst>
              </a:tr>
              <a:tr h="224593">
                <a:tc>
                  <a:txBody>
                    <a:bodyPr/>
                    <a:lstStyle/>
                    <a:p>
                      <a:pPr algn="l" fontAlgn="b"/>
                      <a:r>
                        <a:rPr lang="en-US" sz="1000" u="sng" strike="noStrike">
                          <a:effectLst/>
                        </a:rPr>
                        <a:t>https://extranet.who.int/dataformv3/index.php/447349/lang/en/token/blIXM1ElUL</a:t>
                      </a:r>
                      <a:endParaRPr lang="en-US" sz="1000" b="0" i="0" u="sng" strike="noStrike">
                        <a:solidFill>
                          <a:srgbClr val="0563C1"/>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r" fontAlgn="b"/>
                      <a:r>
                        <a:rPr lang="en-US" sz="1000" u="none" strike="noStrike">
                          <a:effectLst/>
                        </a:rPr>
                        <a:t>12867</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Aga Khan Hospital</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Nairobi</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Level 5</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blIXM1ElUL</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19481920"/>
                  </a:ext>
                </a:extLst>
              </a:tr>
              <a:tr h="224593">
                <a:tc>
                  <a:txBody>
                    <a:bodyPr/>
                    <a:lstStyle/>
                    <a:p>
                      <a:pPr algn="l" fontAlgn="b"/>
                      <a:r>
                        <a:rPr lang="en-US" sz="1000" u="sng" strike="noStrike">
                          <a:effectLst/>
                        </a:rPr>
                        <a:t>https://extranet.who.int/dataformv3/index.php/447349/lang/en/token/fZwz1rEFBh</a:t>
                      </a:r>
                      <a:endParaRPr lang="en-US" sz="1000" b="0" i="0" u="sng" strike="noStrike">
                        <a:solidFill>
                          <a:srgbClr val="0563C1"/>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r" fontAlgn="b"/>
                      <a:r>
                        <a:rPr lang="en-US" sz="1000" u="none" strike="noStrike">
                          <a:effectLst/>
                        </a:rPr>
                        <a:t>13465</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AGA KHAN HOSPITAL Kisumu</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Kisumu</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Level 4</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fontAlgn="b"/>
                      <a:r>
                        <a:rPr lang="en-US" sz="1000" u="none" strike="noStrike">
                          <a:effectLst/>
                        </a:rPr>
                        <a:t>fZwz1rEFBh</a:t>
                      </a:r>
                      <a:endParaRPr lang="en-US" sz="1000" b="0" i="0" u="none" strike="noStrike">
                        <a:solidFill>
                          <a:srgbClr val="000000"/>
                        </a:solidFill>
                        <a:effectLst/>
                        <a:latin typeface="Calibri" panose="020F0502020204030204" pitchFamily="34" charset="0"/>
                      </a:endParaRPr>
                    </a:p>
                  </a:txBody>
                  <a:tcPr marL="7038" marR="7038" marT="7038"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92497383"/>
                  </a:ext>
                </a:extLst>
              </a:tr>
            </a:tbl>
          </a:graphicData>
        </a:graphic>
      </p:graphicFrame>
      <p:grpSp>
        <p:nvGrpSpPr>
          <p:cNvPr id="38" name="Group 37">
            <a:extLst>
              <a:ext uri="{FF2B5EF4-FFF2-40B4-BE49-F238E27FC236}">
                <a16:creationId xmlns:a16="http://schemas.microsoft.com/office/drawing/2014/main" xmlns="" id="{995F8197-3233-457A-924F-28351096B49F}"/>
              </a:ext>
            </a:extLst>
          </p:cNvPr>
          <p:cNvGrpSpPr/>
          <p:nvPr/>
        </p:nvGrpSpPr>
        <p:grpSpPr>
          <a:xfrm>
            <a:off x="2271426" y="4889528"/>
            <a:ext cx="9440573" cy="1923800"/>
            <a:chOff x="2271426" y="4889528"/>
            <a:chExt cx="9440573" cy="1923800"/>
          </a:xfrm>
        </p:grpSpPr>
        <p:grpSp>
          <p:nvGrpSpPr>
            <p:cNvPr id="26" name="Group 25">
              <a:extLst>
                <a:ext uri="{FF2B5EF4-FFF2-40B4-BE49-F238E27FC236}">
                  <a16:creationId xmlns:a16="http://schemas.microsoft.com/office/drawing/2014/main" xmlns="" id="{FD091411-56ED-4FAB-BC8B-56C0B55CD0DE}"/>
                </a:ext>
              </a:extLst>
            </p:cNvPr>
            <p:cNvGrpSpPr/>
            <p:nvPr/>
          </p:nvGrpSpPr>
          <p:grpSpPr>
            <a:xfrm>
              <a:off x="3710866" y="4889528"/>
              <a:ext cx="8001133" cy="1466923"/>
              <a:chOff x="3710868" y="5042517"/>
              <a:chExt cx="8001133" cy="1318344"/>
            </a:xfrm>
          </p:grpSpPr>
          <p:sp>
            <p:nvSpPr>
              <p:cNvPr id="22" name="Rectangle 21">
                <a:extLst>
                  <a:ext uri="{FF2B5EF4-FFF2-40B4-BE49-F238E27FC236}">
                    <a16:creationId xmlns:a16="http://schemas.microsoft.com/office/drawing/2014/main" xmlns="" id="{7C666D6D-545B-4486-82B4-328801D6557D}"/>
                  </a:ext>
                </a:extLst>
              </p:cNvPr>
              <p:cNvSpPr/>
              <p:nvPr/>
            </p:nvSpPr>
            <p:spPr>
              <a:xfrm>
                <a:off x="3710869" y="5042517"/>
                <a:ext cx="1278382" cy="362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510C3F43-4943-4818-9C0F-52BC71CE0A0C}"/>
                  </a:ext>
                </a:extLst>
              </p:cNvPr>
              <p:cNvSpPr/>
              <p:nvPr/>
            </p:nvSpPr>
            <p:spPr>
              <a:xfrm>
                <a:off x="3710868" y="5970855"/>
                <a:ext cx="1278382" cy="390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F8FABDCB-6C6C-43B1-9C21-A923383869C7}"/>
                  </a:ext>
                </a:extLst>
              </p:cNvPr>
              <p:cNvSpPr/>
              <p:nvPr/>
            </p:nvSpPr>
            <p:spPr>
              <a:xfrm>
                <a:off x="10653206" y="5042517"/>
                <a:ext cx="1049917" cy="362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C86EC67F-02E3-4F2A-830F-B6670E136755}"/>
                  </a:ext>
                </a:extLst>
              </p:cNvPr>
              <p:cNvSpPr/>
              <p:nvPr/>
            </p:nvSpPr>
            <p:spPr>
              <a:xfrm>
                <a:off x="10653206" y="5970855"/>
                <a:ext cx="1058795" cy="390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xmlns="" id="{9AB31D6C-818A-4E8E-B205-6383737DCAF6}"/>
                </a:ext>
              </a:extLst>
            </p:cNvPr>
            <p:cNvSpPr/>
            <p:nvPr/>
          </p:nvSpPr>
          <p:spPr>
            <a:xfrm>
              <a:off x="2877843" y="4889528"/>
              <a:ext cx="469039" cy="403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74F50737-CBED-4746-B908-709812531C00}"/>
                </a:ext>
              </a:extLst>
            </p:cNvPr>
            <p:cNvSpPr/>
            <p:nvPr/>
          </p:nvSpPr>
          <p:spPr>
            <a:xfrm>
              <a:off x="2877843" y="5922491"/>
              <a:ext cx="469039" cy="4491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Brace 31">
              <a:extLst>
                <a:ext uri="{FF2B5EF4-FFF2-40B4-BE49-F238E27FC236}">
                  <a16:creationId xmlns:a16="http://schemas.microsoft.com/office/drawing/2014/main" xmlns="" id="{4A1C19AB-7239-4CC1-A5E8-A24A4D93E070}"/>
                </a:ext>
              </a:extLst>
            </p:cNvPr>
            <p:cNvSpPr/>
            <p:nvPr/>
          </p:nvSpPr>
          <p:spPr>
            <a:xfrm rot="16200000">
              <a:off x="3082432" y="6227500"/>
              <a:ext cx="59861" cy="469039"/>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e 32">
              <a:extLst>
                <a:ext uri="{FF2B5EF4-FFF2-40B4-BE49-F238E27FC236}">
                  <a16:creationId xmlns:a16="http://schemas.microsoft.com/office/drawing/2014/main" xmlns="" id="{01831739-94B6-46FE-9E6E-AC0263FFFDA3}"/>
                </a:ext>
              </a:extLst>
            </p:cNvPr>
            <p:cNvSpPr/>
            <p:nvPr/>
          </p:nvSpPr>
          <p:spPr>
            <a:xfrm rot="5400000" flipH="1">
              <a:off x="4327196" y="5815757"/>
              <a:ext cx="45719" cy="1278381"/>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xmlns="" id="{D671AB1E-32F6-4C36-A361-CEF8711A5F8C}"/>
                </a:ext>
              </a:extLst>
            </p:cNvPr>
            <p:cNvSpPr txBox="1"/>
            <p:nvPr/>
          </p:nvSpPr>
          <p:spPr>
            <a:xfrm>
              <a:off x="2271426" y="6551718"/>
              <a:ext cx="1681871" cy="261610"/>
            </a:xfrm>
            <a:prstGeom prst="rect">
              <a:avLst/>
            </a:prstGeom>
            <a:noFill/>
          </p:spPr>
          <p:txBody>
            <a:bodyPr wrap="none" rtlCol="0">
              <a:spAutoFit/>
            </a:bodyPr>
            <a:lstStyle/>
            <a:p>
              <a:r>
                <a:rPr lang="en-US" sz="1050">
                  <a:solidFill>
                    <a:srgbClr val="FF0000"/>
                  </a:solidFill>
                </a:rPr>
                <a:t>Module-specific number</a:t>
              </a:r>
            </a:p>
          </p:txBody>
        </p:sp>
        <p:sp>
          <p:nvSpPr>
            <p:cNvPr id="35" name="TextBox 34">
              <a:extLst>
                <a:ext uri="{FF2B5EF4-FFF2-40B4-BE49-F238E27FC236}">
                  <a16:creationId xmlns:a16="http://schemas.microsoft.com/office/drawing/2014/main" xmlns="" id="{7C4E17DE-C9AB-4711-BE45-46D18E71E383}"/>
                </a:ext>
              </a:extLst>
            </p:cNvPr>
            <p:cNvSpPr txBox="1"/>
            <p:nvPr/>
          </p:nvSpPr>
          <p:spPr>
            <a:xfrm>
              <a:off x="4070170" y="6559412"/>
              <a:ext cx="559769" cy="253916"/>
            </a:xfrm>
            <a:prstGeom prst="rect">
              <a:avLst/>
            </a:prstGeom>
            <a:noFill/>
          </p:spPr>
          <p:txBody>
            <a:bodyPr wrap="none" rtlCol="0">
              <a:spAutoFit/>
            </a:bodyPr>
            <a:lstStyle/>
            <a:p>
              <a:r>
                <a:rPr lang="en-US" sz="1050">
                  <a:solidFill>
                    <a:srgbClr val="FF0000"/>
                  </a:solidFill>
                </a:rPr>
                <a:t>Token</a:t>
              </a:r>
            </a:p>
          </p:txBody>
        </p:sp>
        <p:sp>
          <p:nvSpPr>
            <p:cNvPr id="36" name="Left Brace 35">
              <a:extLst>
                <a:ext uri="{FF2B5EF4-FFF2-40B4-BE49-F238E27FC236}">
                  <a16:creationId xmlns:a16="http://schemas.microsoft.com/office/drawing/2014/main" xmlns="" id="{8D2EA1DC-5B28-4157-8511-AEB716F98DA5}"/>
                </a:ext>
              </a:extLst>
            </p:cNvPr>
            <p:cNvSpPr/>
            <p:nvPr/>
          </p:nvSpPr>
          <p:spPr>
            <a:xfrm rot="5400000" flipH="1">
              <a:off x="11141552" y="5931799"/>
              <a:ext cx="73220" cy="104991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xmlns="" id="{66A6C5F5-EF65-4445-BF7C-4C4467B07D4D}"/>
                </a:ext>
              </a:extLst>
            </p:cNvPr>
            <p:cNvSpPr txBox="1"/>
            <p:nvPr/>
          </p:nvSpPr>
          <p:spPr>
            <a:xfrm>
              <a:off x="10880077" y="6555565"/>
              <a:ext cx="598749" cy="253916"/>
            </a:xfrm>
            <a:prstGeom prst="rect">
              <a:avLst/>
            </a:prstGeom>
            <a:noFill/>
          </p:spPr>
          <p:txBody>
            <a:bodyPr wrap="square" rtlCol="0">
              <a:spAutoFit/>
            </a:bodyPr>
            <a:lstStyle/>
            <a:p>
              <a:r>
                <a:rPr lang="en-US" sz="1050">
                  <a:solidFill>
                    <a:srgbClr val="FF0000"/>
                  </a:solidFill>
                </a:rPr>
                <a:t>Token</a:t>
              </a:r>
            </a:p>
          </p:txBody>
        </p:sp>
      </p:grpSp>
    </p:spTree>
    <p:extLst>
      <p:ext uri="{BB962C8B-B14F-4D97-AF65-F5344CB8AC3E}">
        <p14:creationId xmlns:p14="http://schemas.microsoft.com/office/powerpoint/2010/main" val="39704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AE42F15-02A1-4936-A489-DCBD8E1CC3F3}"/>
              </a:ext>
            </a:extLst>
          </p:cNvPr>
          <p:cNvSpPr>
            <a:spLocks noGrp="1"/>
          </p:cNvSpPr>
          <p:nvPr>
            <p:ph idx="1"/>
          </p:nvPr>
        </p:nvSpPr>
        <p:spPr>
          <a:xfrm>
            <a:off x="425570" y="1256294"/>
            <a:ext cx="11232001" cy="4350858"/>
          </a:xfrm>
        </p:spPr>
        <p:txBody>
          <a:bodyPr vert="horz" lIns="18000" tIns="0" rIns="18000" bIns="0" rtlCol="0" anchor="t">
            <a:noAutofit/>
          </a:bodyPr>
          <a:lstStyle/>
          <a:p>
            <a:pPr marL="285750">
              <a:spcAft>
                <a:spcPts val="0"/>
              </a:spcAft>
            </a:pPr>
            <a:r>
              <a:rPr lang="en-US" sz="1800">
                <a:cs typeface="Times New Roman"/>
              </a:rPr>
              <a:t>Interviewers will be provided with a daily list of facilities based on the overall survey interview schedule. The list should include:</a:t>
            </a:r>
          </a:p>
          <a:p>
            <a:pPr marL="1038225" lvl="1">
              <a:spcAft>
                <a:spcPts val="0"/>
              </a:spcAft>
              <a:buFont typeface="Wingdings" panose="05000000000000000000" pitchFamily="2" charset="2"/>
              <a:buChar char="§"/>
            </a:pPr>
            <a:r>
              <a:rPr lang="en-US" sz="1800"/>
              <a:t>Module (if multiple modules are used in the country)</a:t>
            </a:r>
            <a:endParaRPr lang="en-US" sz="1800">
              <a:cs typeface="Arial"/>
            </a:endParaRPr>
          </a:p>
          <a:p>
            <a:pPr marL="1038225" lvl="1">
              <a:spcAft>
                <a:spcPts val="0"/>
              </a:spcAft>
              <a:buFont typeface="Wingdings" panose="05000000000000000000" pitchFamily="2" charset="2"/>
              <a:buChar char="§"/>
            </a:pPr>
            <a:r>
              <a:rPr lang="en-US" sz="1800"/>
              <a:t>Date and time of interview</a:t>
            </a:r>
            <a:endParaRPr lang="en-US" sz="1800">
              <a:cs typeface="Arial"/>
            </a:endParaRPr>
          </a:p>
          <a:p>
            <a:pPr marL="1038225" lvl="1">
              <a:spcAft>
                <a:spcPts val="0"/>
              </a:spcAft>
              <a:buFont typeface="Wingdings" panose="05000000000000000000" pitchFamily="2" charset="2"/>
              <a:buChar char="§"/>
            </a:pPr>
            <a:r>
              <a:rPr lang="en-US" sz="1800"/>
              <a:t>Respondent name and phone number</a:t>
            </a:r>
            <a:endParaRPr lang="en-US" sz="1800">
              <a:cs typeface="Arial"/>
            </a:endParaRPr>
          </a:p>
          <a:p>
            <a:pPr marL="1038225" lvl="1">
              <a:spcAft>
                <a:spcPts val="0"/>
              </a:spcAft>
              <a:buFont typeface="Wingdings" panose="05000000000000000000" pitchFamily="2" charset="2"/>
              <a:buChar char="§"/>
            </a:pPr>
            <a:r>
              <a:rPr lang="en-US" sz="1800"/>
              <a:t>Background information about the facility and any note from outreach or previous calls</a:t>
            </a:r>
            <a:endParaRPr lang="en-US" sz="1800">
              <a:cs typeface="Arial"/>
            </a:endParaRPr>
          </a:p>
          <a:p>
            <a:pPr marL="1038225" lvl="1">
              <a:spcAft>
                <a:spcPts val="0"/>
              </a:spcAft>
              <a:buFont typeface="Wingdings" panose="05000000000000000000" pitchFamily="2" charset="2"/>
              <a:buChar char="§"/>
            </a:pPr>
            <a:r>
              <a:rPr lang="en-US" sz="1800"/>
              <a:t>Results/status for interviewers to complete for every call </a:t>
            </a:r>
            <a:endParaRPr lang="en-US" sz="1800">
              <a:cs typeface="Arial"/>
            </a:endParaRPr>
          </a:p>
          <a:p>
            <a:pPr marL="1038225" lvl="1">
              <a:spcAft>
                <a:spcPts val="0"/>
              </a:spcAft>
              <a:buFont typeface="Wingdings" panose="05000000000000000000" pitchFamily="2" charset="2"/>
              <a:buChar char="§"/>
            </a:pPr>
            <a:r>
              <a:rPr lang="en-US" sz="1800"/>
              <a:t>Unique online tool link and token, specific to each module and facility</a:t>
            </a:r>
            <a:endParaRPr lang="en-US" sz="1800">
              <a:cs typeface="Arial"/>
            </a:endParaRPr>
          </a:p>
          <a:p>
            <a:pPr marL="1038225" lvl="1">
              <a:spcAft>
                <a:spcPts val="0"/>
              </a:spcAft>
              <a:buFont typeface="Wingdings" panose="05000000000000000000" pitchFamily="2" charset="2"/>
              <a:buChar char="ü"/>
            </a:pPr>
            <a:endParaRPr lang="en-US">
              <a:hlinkClick r:id="rId3"/>
            </a:endParaRPr>
          </a:p>
          <a:p>
            <a:pPr marL="1398270" lvl="2">
              <a:spcAft>
                <a:spcPts val="0"/>
              </a:spcAft>
            </a:pPr>
            <a:r>
              <a:rPr lang="en-US">
                <a:hlinkClick r:id="rId3"/>
              </a:rPr>
              <a:t>https://extranet.who.int/dataformv3/index.php/198466/lang/en/token/A293BnEdnD</a:t>
            </a:r>
            <a:endParaRPr lang="en-US">
              <a:cs typeface="Arial"/>
            </a:endParaRPr>
          </a:p>
          <a:p>
            <a:pPr marL="1398270" lvl="2">
              <a:spcAft>
                <a:spcPts val="0"/>
              </a:spcAft>
            </a:pPr>
            <a:r>
              <a:rPr lang="en-US">
                <a:hlinkClick r:id="rId4"/>
              </a:rPr>
              <a:t>https://extranet.who.int/dataformv3/index.php/198466/lang/en/token/PJaH6nNzH1</a:t>
            </a:r>
            <a:endParaRPr lang="en-US">
              <a:cs typeface="Arial"/>
            </a:endParaRPr>
          </a:p>
          <a:p>
            <a:pPr marL="1398270" lvl="2">
              <a:spcAft>
                <a:spcPts val="0"/>
              </a:spcAft>
            </a:pPr>
            <a:endParaRPr lang="en-US">
              <a:cs typeface="Arial"/>
            </a:endParaRPr>
          </a:p>
          <a:p>
            <a:pPr marL="1398270" lvl="2">
              <a:spcAft>
                <a:spcPts val="0"/>
              </a:spcAft>
            </a:pPr>
            <a:r>
              <a:rPr lang="en-US">
                <a:hlinkClick r:id="rId5">
                  <a:extLst>
                    <a:ext uri="{A12FA001-AC4F-418D-AE19-62706E023703}">
                      <ahyp:hlinkClr xmlns:ahyp="http://schemas.microsoft.com/office/drawing/2018/hyperlinkcolor" xmlns="" val="tx"/>
                    </a:ext>
                  </a:extLst>
                </a:hlinkClick>
              </a:rPr>
              <a:t>https://extranet.who.int/dataformv3/index.php/521969/lang/en/token/jzyQH2qn92</a:t>
            </a:r>
            <a:r>
              <a:rPr lang="en-US">
                <a:solidFill>
                  <a:schemeClr val="bg1"/>
                </a:solidFill>
                <a:hlinkClick r:id="rId5">
                  <a:extLst>
                    <a:ext uri="{A12FA001-AC4F-418D-AE19-62706E023703}">
                      <ahyp:hlinkClr xmlns:ahyp="http://schemas.microsoft.com/office/drawing/2018/hyperlinkcolor" xmlns="" val="tx"/>
                    </a:ext>
                  </a:extLst>
                </a:hlinkClick>
              </a:rPr>
              <a:t>_Kenya</a:t>
            </a:r>
            <a:endParaRPr lang="en-US">
              <a:solidFill>
                <a:schemeClr val="bg1"/>
              </a:solidFill>
              <a:cs typeface="Arial"/>
            </a:endParaRPr>
          </a:p>
          <a:p>
            <a:pPr marL="1398270" lvl="2">
              <a:spcAft>
                <a:spcPts val="0"/>
              </a:spcAft>
            </a:pPr>
            <a:r>
              <a:rPr lang="en-US">
                <a:hlinkClick r:id="rId6"/>
              </a:rPr>
              <a:t>https://extranet.who.int/dataformv3/index.php/521969/lang/en/token/08zTmhDnG5_Kenya</a:t>
            </a:r>
            <a:endParaRPr lang="en-US">
              <a:cs typeface="Arial"/>
            </a:endParaRPr>
          </a:p>
          <a:p>
            <a:pPr marL="1038225" lvl="1">
              <a:spcAft>
                <a:spcPts val="0"/>
              </a:spcAft>
              <a:buFont typeface="Wingdings" panose="05000000000000000000" pitchFamily="2" charset="2"/>
              <a:buChar char="ü"/>
            </a:pPr>
            <a:endParaRPr lang="en-US"/>
          </a:p>
          <a:p>
            <a:pPr marL="1038225" lvl="1">
              <a:spcAft>
                <a:spcPts val="0"/>
              </a:spcAft>
              <a:buFont typeface="Wingdings" panose="05000000000000000000" pitchFamily="2" charset="2"/>
              <a:buChar char="ü"/>
            </a:pPr>
            <a:endParaRPr lang="en-US"/>
          </a:p>
          <a:p>
            <a:pPr marL="1038225" lvl="1">
              <a:spcAft>
                <a:spcPts val="0"/>
              </a:spcAft>
              <a:buFont typeface="Wingdings" panose="05000000000000000000" pitchFamily="2" charset="2"/>
              <a:buChar char="ü"/>
            </a:pPr>
            <a:endParaRPr lang="en-US" b="1"/>
          </a:p>
          <a:p>
            <a:pPr marL="1038225" lvl="1">
              <a:spcAft>
                <a:spcPts val="0"/>
              </a:spcAft>
              <a:buFont typeface="Wingdings" panose="05000000000000000000" pitchFamily="2" charset="2"/>
              <a:buChar char="ü"/>
            </a:pPr>
            <a:endParaRPr lang="en-US" b="1"/>
          </a:p>
        </p:txBody>
      </p:sp>
      <p:sp>
        <p:nvSpPr>
          <p:cNvPr id="4" name="Date Placeholder 3">
            <a:extLst>
              <a:ext uri="{FF2B5EF4-FFF2-40B4-BE49-F238E27FC236}">
                <a16:creationId xmlns:a16="http://schemas.microsoft.com/office/drawing/2014/main" xmlns="" id="{FD3B8702-D27A-4E9F-8C63-0FEF25F6FD48}"/>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E7648B0A-7451-41E0-8A33-C26AA0C7BCF1}"/>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8DC62E36-12E9-4E0A-90AA-853586646D6B}"/>
              </a:ext>
            </a:extLst>
          </p:cNvPr>
          <p:cNvSpPr>
            <a:spLocks noGrp="1"/>
          </p:cNvSpPr>
          <p:nvPr>
            <p:ph type="sldNum" sz="quarter" idx="16"/>
          </p:nvPr>
        </p:nvSpPr>
        <p:spPr/>
        <p:txBody>
          <a:bodyPr/>
          <a:lstStyle/>
          <a:p>
            <a:fld id="{A74CE0EA-F3B5-4684-BA10-C594598FDB9C}" type="slidenum">
              <a:rPr lang="en-GB" noProof="0" smtClean="0"/>
              <a:pPr/>
              <a:t>24</a:t>
            </a:fld>
            <a:endParaRPr lang="en-GB" noProof="0"/>
          </a:p>
        </p:txBody>
      </p:sp>
      <p:sp>
        <p:nvSpPr>
          <p:cNvPr id="12" name="Text Placeholder 11">
            <a:extLst>
              <a:ext uri="{FF2B5EF4-FFF2-40B4-BE49-F238E27FC236}">
                <a16:creationId xmlns:a16="http://schemas.microsoft.com/office/drawing/2014/main" xmlns="" id="{7F508C6F-5EC6-413D-ACB3-BC8909E65A94}"/>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D5A3D4E3-E2C0-4ABB-982A-3B3A148A3730}"/>
              </a:ext>
            </a:extLst>
          </p:cNvPr>
          <p:cNvSpPr>
            <a:spLocks noGrp="1"/>
          </p:cNvSpPr>
          <p:nvPr>
            <p:ph type="title"/>
          </p:nvPr>
        </p:nvSpPr>
        <p:spPr>
          <a:xfrm>
            <a:off x="479999" y="359999"/>
            <a:ext cx="8160000" cy="566969"/>
          </a:xfrm>
        </p:spPr>
        <p:txBody>
          <a:bodyPr/>
          <a:lstStyle/>
          <a:p>
            <a:r>
              <a:rPr lang="en-GB" altLang="en-US" sz="2800"/>
              <a:t>Daily list of facilities </a:t>
            </a:r>
            <a:r>
              <a:rPr lang="en-GB" altLang="en-US"/>
              <a:t>for </a:t>
            </a:r>
            <a:r>
              <a:rPr lang="en-GB" altLang="en-US" sz="2800"/>
              <a:t>interviewers </a:t>
            </a:r>
            <a:endParaRPr lang="en-US"/>
          </a:p>
        </p:txBody>
      </p:sp>
      <p:grpSp>
        <p:nvGrpSpPr>
          <p:cNvPr id="31" name="Group 30"/>
          <p:cNvGrpSpPr/>
          <p:nvPr/>
        </p:nvGrpSpPr>
        <p:grpSpPr>
          <a:xfrm>
            <a:off x="3379087" y="4345757"/>
            <a:ext cx="7188360" cy="1585275"/>
            <a:chOff x="3379087" y="4345757"/>
            <a:chExt cx="7188360" cy="1585275"/>
          </a:xfrm>
        </p:grpSpPr>
        <p:grpSp>
          <p:nvGrpSpPr>
            <p:cNvPr id="22" name="Group 21"/>
            <p:cNvGrpSpPr/>
            <p:nvPr/>
          </p:nvGrpSpPr>
          <p:grpSpPr>
            <a:xfrm>
              <a:off x="6702458" y="4364611"/>
              <a:ext cx="3864989" cy="542074"/>
              <a:chOff x="6702458" y="4364611"/>
              <a:chExt cx="3864989" cy="542074"/>
            </a:xfrm>
          </p:grpSpPr>
          <p:sp>
            <p:nvSpPr>
              <p:cNvPr id="19" name="Rounded Rectangle 18"/>
              <p:cNvSpPr/>
              <p:nvPr/>
            </p:nvSpPr>
            <p:spPr>
              <a:xfrm>
                <a:off x="6702458" y="4364611"/>
                <a:ext cx="1649690" cy="348791"/>
              </a:xfrm>
              <a:prstGeom prst="roundRect">
                <a:avLst>
                  <a:gd name="adj" fmla="val 712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8652965" y="4383465"/>
                <a:ext cx="1914482" cy="523220"/>
              </a:xfrm>
              <a:prstGeom prst="rect">
                <a:avLst/>
              </a:prstGeom>
              <a:noFill/>
              <a:ln>
                <a:solidFill>
                  <a:schemeClr val="bg1"/>
                </a:solidFill>
              </a:ln>
            </p:spPr>
            <p:txBody>
              <a:bodyPr wrap="square" rtlCol="0">
                <a:spAutoFit/>
              </a:bodyPr>
              <a:lstStyle/>
              <a:p>
                <a:r>
                  <a:rPr lang="en-US" sz="1400">
                    <a:solidFill>
                      <a:srgbClr val="C00000"/>
                    </a:solidFill>
                  </a:rPr>
                  <a:t>Facility-specific code/token</a:t>
                </a:r>
              </a:p>
            </p:txBody>
          </p:sp>
          <p:cxnSp>
            <p:nvCxnSpPr>
              <p:cNvPr id="21" name="Straight Connector 20"/>
              <p:cNvCxnSpPr>
                <a:endCxn id="19" idx="3"/>
              </p:cNvCxnSpPr>
              <p:nvPr/>
            </p:nvCxnSpPr>
            <p:spPr>
              <a:xfrm flipH="1">
                <a:off x="8352148" y="4539006"/>
                <a:ext cx="287851"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379087" y="4345757"/>
              <a:ext cx="2759330" cy="1585275"/>
              <a:chOff x="3388514" y="4345757"/>
              <a:chExt cx="2759330" cy="1585275"/>
            </a:xfrm>
          </p:grpSpPr>
          <p:sp>
            <p:nvSpPr>
              <p:cNvPr id="17" name="Rounded Rectangle 16"/>
              <p:cNvSpPr/>
              <p:nvPr/>
            </p:nvSpPr>
            <p:spPr>
              <a:xfrm>
                <a:off x="5410986" y="4345757"/>
                <a:ext cx="725863" cy="697583"/>
              </a:xfrm>
              <a:prstGeom prst="roundRect">
                <a:avLst>
                  <a:gd name="adj" fmla="val 712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21981" y="5233449"/>
                <a:ext cx="725863" cy="697583"/>
              </a:xfrm>
              <a:prstGeom prst="roundRect">
                <a:avLst>
                  <a:gd name="adj" fmla="val 712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388514" y="4770883"/>
                <a:ext cx="1456863" cy="523220"/>
              </a:xfrm>
              <a:prstGeom prst="rect">
                <a:avLst/>
              </a:prstGeom>
              <a:solidFill>
                <a:schemeClr val="bg1"/>
              </a:solidFill>
            </p:spPr>
            <p:txBody>
              <a:bodyPr wrap="square" rtlCol="0">
                <a:spAutoFit/>
              </a:bodyPr>
              <a:lstStyle/>
              <a:p>
                <a:pPr algn="ctr"/>
                <a:r>
                  <a:rPr lang="en-US" sz="1400">
                    <a:solidFill>
                      <a:srgbClr val="C00000"/>
                    </a:solidFill>
                  </a:rPr>
                  <a:t>Module-specific number</a:t>
                </a:r>
              </a:p>
            </p:txBody>
          </p:sp>
          <p:cxnSp>
            <p:nvCxnSpPr>
              <p:cNvPr id="25" name="Straight Connector 24"/>
              <p:cNvCxnSpPr>
                <a:stCxn id="23" idx="3"/>
                <a:endCxn id="17" idx="1"/>
              </p:cNvCxnSpPr>
              <p:nvPr/>
            </p:nvCxnSpPr>
            <p:spPr>
              <a:xfrm flipV="1">
                <a:off x="4845377" y="4694549"/>
                <a:ext cx="565609" cy="3379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8" idx="1"/>
              </p:cNvCxnSpPr>
              <p:nvPr/>
            </p:nvCxnSpPr>
            <p:spPr>
              <a:xfrm>
                <a:off x="4845377" y="5032493"/>
                <a:ext cx="576604" cy="5497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8210746" y="5284676"/>
              <a:ext cx="895547" cy="28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63146" y="5616189"/>
              <a:ext cx="895547" cy="28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794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AE42F15-02A1-4936-A489-DCBD8E1CC3F3}"/>
              </a:ext>
            </a:extLst>
          </p:cNvPr>
          <p:cNvSpPr>
            <a:spLocks noGrp="1"/>
          </p:cNvSpPr>
          <p:nvPr>
            <p:ph idx="1"/>
          </p:nvPr>
        </p:nvSpPr>
        <p:spPr>
          <a:xfrm>
            <a:off x="479999" y="1691723"/>
            <a:ext cx="11232001" cy="1828849"/>
          </a:xfrm>
        </p:spPr>
        <p:txBody>
          <a:bodyPr/>
          <a:lstStyle/>
          <a:p>
            <a:pPr marL="285750">
              <a:spcAft>
                <a:spcPts val="0"/>
              </a:spcAft>
            </a:pPr>
            <a:endParaRPr lang="en-US" b="1"/>
          </a:p>
        </p:txBody>
      </p:sp>
      <p:sp>
        <p:nvSpPr>
          <p:cNvPr id="4" name="Date Placeholder 3">
            <a:extLst>
              <a:ext uri="{FF2B5EF4-FFF2-40B4-BE49-F238E27FC236}">
                <a16:creationId xmlns:a16="http://schemas.microsoft.com/office/drawing/2014/main" xmlns="" id="{FD3B8702-D27A-4E9F-8C63-0FEF25F6FD48}"/>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E7648B0A-7451-41E0-8A33-C26AA0C7BCF1}"/>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8DC62E36-12E9-4E0A-90AA-853586646D6B}"/>
              </a:ext>
            </a:extLst>
          </p:cNvPr>
          <p:cNvSpPr>
            <a:spLocks noGrp="1"/>
          </p:cNvSpPr>
          <p:nvPr>
            <p:ph type="sldNum" sz="quarter" idx="16"/>
          </p:nvPr>
        </p:nvSpPr>
        <p:spPr/>
        <p:txBody>
          <a:bodyPr/>
          <a:lstStyle/>
          <a:p>
            <a:fld id="{A74CE0EA-F3B5-4684-BA10-C594598FDB9C}" type="slidenum">
              <a:rPr lang="en-GB" noProof="0" smtClean="0"/>
              <a:pPr/>
              <a:t>25</a:t>
            </a:fld>
            <a:endParaRPr lang="en-GB" noProof="0"/>
          </a:p>
        </p:txBody>
      </p:sp>
      <p:sp>
        <p:nvSpPr>
          <p:cNvPr id="12" name="Text Placeholder 11">
            <a:extLst>
              <a:ext uri="{FF2B5EF4-FFF2-40B4-BE49-F238E27FC236}">
                <a16:creationId xmlns:a16="http://schemas.microsoft.com/office/drawing/2014/main" xmlns="" id="{7F508C6F-5EC6-413D-ACB3-BC8909E65A94}"/>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D5A3D4E3-E2C0-4ABB-982A-3B3A148A3730}"/>
              </a:ext>
            </a:extLst>
          </p:cNvPr>
          <p:cNvSpPr>
            <a:spLocks noGrp="1"/>
          </p:cNvSpPr>
          <p:nvPr>
            <p:ph type="title"/>
          </p:nvPr>
        </p:nvSpPr>
        <p:spPr>
          <a:xfrm>
            <a:off x="479999" y="359999"/>
            <a:ext cx="8973094" cy="689140"/>
          </a:xfrm>
        </p:spPr>
        <p:txBody>
          <a:bodyPr/>
          <a:lstStyle/>
          <a:p>
            <a:r>
              <a:rPr lang="en-GB" altLang="en-US"/>
              <a:t>Daily list of facilities for interviewers (continued)</a:t>
            </a:r>
            <a:endParaRPr lang="en-US">
              <a:ea typeface="Ebrima"/>
              <a:cs typeface="Ebrima"/>
            </a:endParaRPr>
          </a:p>
        </p:txBody>
      </p:sp>
      <p:graphicFrame>
        <p:nvGraphicFramePr>
          <p:cNvPr id="16" name="Group 95">
            <a:extLst>
              <a:ext uri="{FF2B5EF4-FFF2-40B4-BE49-F238E27FC236}">
                <a16:creationId xmlns:a16="http://schemas.microsoft.com/office/drawing/2014/main" xmlns="" id="{FC8E5D56-AF16-48F5-AFD0-D83899F091C7}"/>
              </a:ext>
            </a:extLst>
          </p:cNvPr>
          <p:cNvGraphicFramePr>
            <a:graphicFrameLocks noGrp="1"/>
          </p:cNvGraphicFramePr>
          <p:nvPr/>
        </p:nvGraphicFramePr>
        <p:xfrm>
          <a:off x="328993" y="1691723"/>
          <a:ext cx="11528378" cy="4117138"/>
        </p:xfrm>
        <a:graphic>
          <a:graphicData uri="http://schemas.openxmlformats.org/drawingml/2006/table">
            <a:tbl>
              <a:tblPr/>
              <a:tblGrid>
                <a:gridCol w="613687">
                  <a:extLst>
                    <a:ext uri="{9D8B030D-6E8A-4147-A177-3AD203B41FA5}">
                      <a16:colId xmlns:a16="http://schemas.microsoft.com/office/drawing/2014/main" xmlns="" val="20000"/>
                    </a:ext>
                  </a:extLst>
                </a:gridCol>
                <a:gridCol w="612743">
                  <a:extLst>
                    <a:ext uri="{9D8B030D-6E8A-4147-A177-3AD203B41FA5}">
                      <a16:colId xmlns:a16="http://schemas.microsoft.com/office/drawing/2014/main" xmlns="" val="3230502374"/>
                    </a:ext>
                  </a:extLst>
                </a:gridCol>
                <a:gridCol w="606471">
                  <a:extLst>
                    <a:ext uri="{9D8B030D-6E8A-4147-A177-3AD203B41FA5}">
                      <a16:colId xmlns:a16="http://schemas.microsoft.com/office/drawing/2014/main" xmlns="" val="20003"/>
                    </a:ext>
                  </a:extLst>
                </a:gridCol>
                <a:gridCol w="621454">
                  <a:extLst>
                    <a:ext uri="{9D8B030D-6E8A-4147-A177-3AD203B41FA5}">
                      <a16:colId xmlns:a16="http://schemas.microsoft.com/office/drawing/2014/main" xmlns="" val="20004"/>
                    </a:ext>
                  </a:extLst>
                </a:gridCol>
                <a:gridCol w="663172">
                  <a:extLst>
                    <a:ext uri="{9D8B030D-6E8A-4147-A177-3AD203B41FA5}">
                      <a16:colId xmlns:a16="http://schemas.microsoft.com/office/drawing/2014/main" xmlns="" val="20001"/>
                    </a:ext>
                  </a:extLst>
                </a:gridCol>
                <a:gridCol w="886002">
                  <a:extLst>
                    <a:ext uri="{9D8B030D-6E8A-4147-A177-3AD203B41FA5}">
                      <a16:colId xmlns:a16="http://schemas.microsoft.com/office/drawing/2014/main" xmlns="" val="20009"/>
                    </a:ext>
                  </a:extLst>
                </a:gridCol>
                <a:gridCol w="1464963">
                  <a:extLst>
                    <a:ext uri="{9D8B030D-6E8A-4147-A177-3AD203B41FA5}">
                      <a16:colId xmlns:a16="http://schemas.microsoft.com/office/drawing/2014/main" xmlns="" val="20012"/>
                    </a:ext>
                  </a:extLst>
                </a:gridCol>
                <a:gridCol w="801278">
                  <a:extLst>
                    <a:ext uri="{9D8B030D-6E8A-4147-A177-3AD203B41FA5}">
                      <a16:colId xmlns:a16="http://schemas.microsoft.com/office/drawing/2014/main" xmlns="" val="20006"/>
                    </a:ext>
                  </a:extLst>
                </a:gridCol>
                <a:gridCol w="782425">
                  <a:extLst>
                    <a:ext uri="{9D8B030D-6E8A-4147-A177-3AD203B41FA5}">
                      <a16:colId xmlns:a16="http://schemas.microsoft.com/office/drawing/2014/main" xmlns="" val="20007"/>
                    </a:ext>
                  </a:extLst>
                </a:gridCol>
                <a:gridCol w="810705">
                  <a:extLst>
                    <a:ext uri="{9D8B030D-6E8A-4147-A177-3AD203B41FA5}">
                      <a16:colId xmlns:a16="http://schemas.microsoft.com/office/drawing/2014/main" xmlns="" val="20008"/>
                    </a:ext>
                  </a:extLst>
                </a:gridCol>
                <a:gridCol w="829559">
                  <a:extLst>
                    <a:ext uri="{9D8B030D-6E8A-4147-A177-3AD203B41FA5}">
                      <a16:colId xmlns:a16="http://schemas.microsoft.com/office/drawing/2014/main" xmlns="" val="20002"/>
                    </a:ext>
                  </a:extLst>
                </a:gridCol>
                <a:gridCol w="1018094">
                  <a:extLst>
                    <a:ext uri="{9D8B030D-6E8A-4147-A177-3AD203B41FA5}">
                      <a16:colId xmlns:a16="http://schemas.microsoft.com/office/drawing/2014/main" xmlns="" val="20005"/>
                    </a:ext>
                  </a:extLst>
                </a:gridCol>
                <a:gridCol w="782425">
                  <a:extLst>
                    <a:ext uri="{9D8B030D-6E8A-4147-A177-3AD203B41FA5}">
                      <a16:colId xmlns:a16="http://schemas.microsoft.com/office/drawing/2014/main" xmlns="" val="20010"/>
                    </a:ext>
                  </a:extLst>
                </a:gridCol>
                <a:gridCol w="1035400">
                  <a:extLst>
                    <a:ext uri="{9D8B030D-6E8A-4147-A177-3AD203B41FA5}">
                      <a16:colId xmlns:a16="http://schemas.microsoft.com/office/drawing/2014/main" xmlns="" val="20011"/>
                    </a:ext>
                  </a:extLst>
                </a:gridCol>
              </a:tblGrid>
              <a:tr h="0">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ID</a:t>
                      </a:r>
                    </a:p>
                  </a:txBody>
                  <a:tcPr marL="94710" marR="94710" marT="47353"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name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type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address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Facility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Module </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Online tool link</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Outreach call date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Main respondent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Arial" panose="020B0604020202020204" pitchFamily="34" charset="0"/>
                        </a:rPr>
                        <a:t>Main respondent phone number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rPr>
                        <a:t>Date and time of appointment</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rPr>
                        <a:t>Note</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kern="1200" cap="none" normalizeH="0" baseline="0">
                          <a:ln>
                            <a:noFill/>
                          </a:ln>
                          <a:solidFill>
                            <a:sysClr val="windowText" lastClr="000000"/>
                          </a:solidFill>
                          <a:effectLst/>
                          <a:latin typeface="+mn-lt"/>
                          <a:ea typeface="+mn-ea"/>
                          <a:cs typeface="Arial" panose="020B0604020202020204" pitchFamily="34" charset="0"/>
                        </a:rPr>
                        <a:t>Interviewer</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tc>
                  <a:txBody>
                    <a:bodyPr/>
                    <a:lstStyle/>
                    <a:p>
                      <a:pPr marL="0" marR="0" lvl="0" indent="0" algn="ctr" defTabSz="449263" rtl="0" eaLnBrk="0" fontAlgn="base" latinLnBrk="0" hangingPunct="0">
                        <a:lnSpc>
                          <a:spcPct val="104000"/>
                        </a:lnSpc>
                        <a:spcBef>
                          <a:spcPts val="1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1" i="0" u="none" strike="noStrike" kern="1200" cap="none" normalizeH="0" baseline="0">
                          <a:ln>
                            <a:noFill/>
                          </a:ln>
                          <a:solidFill>
                            <a:sysClr val="windowText" lastClr="000000"/>
                          </a:solidFill>
                          <a:effectLst/>
                          <a:latin typeface="+mn-lt"/>
                          <a:ea typeface="+mn-ea"/>
                          <a:cs typeface="Arial" panose="020B0604020202020204" pitchFamily="34" charset="0"/>
                        </a:rPr>
                        <a:t>Status</a:t>
                      </a:r>
                    </a:p>
                  </a:txBody>
                  <a:tcPr marL="94710" marR="94710" marT="47353"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E8F6FC"/>
                    </a:solidFill>
                  </a:tcPr>
                </a:tc>
                <a:extLst>
                  <a:ext uri="{0D108BD9-81ED-4DB2-BD59-A6C34878D82A}">
                    <a16:rowId xmlns:a16="http://schemas.microsoft.com/office/drawing/2014/main" xmlns="" val="10000"/>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890</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CC 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Hospital</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456-456-789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COVID case management capacity</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en-US" sz="900" b="0" i="0" u="none" strike="noStrike">
                          <a:solidFill>
                            <a:srgbClr val="000000"/>
                          </a:solidFill>
                          <a:effectLst/>
                          <a:latin typeface="Calibri" panose="020F0502020204030204" pitchFamily="34" charset="0"/>
                          <a:hlinkClick r:id="rId3"/>
                        </a:rPr>
                        <a:t>https://extranet.who.int/dataformv3/index.php/198466/lang/en/token/A293BnEdnD</a:t>
                      </a:r>
                      <a:endParaRPr lang="en-US" sz="900" b="0" i="0" u="none" strike="noStrike">
                        <a:solidFill>
                          <a:srgbClr val="000000"/>
                        </a:solidFill>
                        <a:effectLst/>
                        <a:latin typeface="Calibri" panose="020F0502020204030204" pitchFamily="34" charset="0"/>
                      </a:endParaRP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12/9/2020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Peter Baressi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456-456-789</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12/18/2020 10AM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1"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5559">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159</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ZZ health caneter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Health center</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234-567-561</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Continuity of EHS</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en-US" sz="900">
                          <a:hlinkClick r:id="rId4"/>
                        </a:rPr>
                        <a:t>https://extranet.who.int/dataformv3/index.php/521969/lang/en/token/jzyQH2qn92</a:t>
                      </a:r>
                      <a:r>
                        <a:rPr lang="en-US" sz="900">
                          <a:solidFill>
                            <a:schemeClr val="bg1"/>
                          </a:solidFill>
                          <a:hlinkClick r:id="rId4"/>
                        </a:rPr>
                        <a:t>_Kenya</a:t>
                      </a:r>
                      <a:endParaRPr lang="en-US" sz="900">
                        <a:solidFill>
                          <a:schemeClr val="bg1"/>
                        </a:solidFill>
                      </a:endParaRP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12/7/2020</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Chelsea Park</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234-567-561</a:t>
                      </a: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12/18/2020 12PM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1" i="1" u="none" strike="noStrike" cap="none" normalizeH="0" baseline="0">
                        <a:ln>
                          <a:noFill/>
                        </a:ln>
                        <a:solidFill>
                          <a:schemeClr val="tx1"/>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555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456</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XX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Continuity of EHS</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en-US" sz="900">
                          <a:hlinkClick r:id="rId4"/>
                        </a:rPr>
                        <a:t>https://extranet.who.int/dataformv3/index.php/521969/lang/en/token/jzyQH2qn92</a:t>
                      </a:r>
                      <a:r>
                        <a:rPr lang="en-US" sz="900">
                          <a:solidFill>
                            <a:schemeClr val="bg1"/>
                          </a:solidFill>
                          <a:hlinkClick r:id="rId4"/>
                        </a:rPr>
                        <a:t>_Kenya</a:t>
                      </a:r>
                      <a:endParaRPr lang="en-US" sz="900">
                        <a:solidFill>
                          <a:schemeClr val="bg1"/>
                        </a:solidFill>
                      </a:endParaRP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John Smith</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789-123-456</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kern="1200" cap="none" normalizeH="0" baseline="0">
                          <a:ln>
                            <a:noFill/>
                          </a:ln>
                          <a:solidFill>
                            <a:schemeClr val="tx1"/>
                          </a:solidFill>
                          <a:effectLst/>
                          <a:latin typeface="+mn-lt"/>
                          <a:ea typeface="+mn-ea"/>
                          <a:cs typeface="Courier New" panose="02070309020205020404" pitchFamily="49" charset="0"/>
                        </a:rPr>
                        <a:t>12/18/2020 2PM</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kern="1200" cap="none" normalizeH="0" baseline="0">
                          <a:ln>
                            <a:noFill/>
                          </a:ln>
                          <a:solidFill>
                            <a:schemeClr val="tx1"/>
                          </a:solidFill>
                          <a:effectLst/>
                          <a:latin typeface="+mn-lt"/>
                          <a:ea typeface="+mn-ea"/>
                          <a:cs typeface="Courier New" panose="02070309020205020404" pitchFamily="49" charset="0"/>
                        </a:rPr>
                        <a:t>Rescheduled from 12/17/2020. start from Section 7</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1" i="1" u="none" strike="noStrike" cap="none" normalizeH="0" baseline="0">
                        <a:ln>
                          <a:noFill/>
                        </a:ln>
                        <a:solidFill>
                          <a:schemeClr val="tx1"/>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5559">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567</a:t>
                      </a:r>
                    </a:p>
                  </a:txBody>
                  <a:tcPr marL="94710" marR="94710" marT="98592" marB="47353" horzOverflow="overflow">
                    <a:lnL w="1270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YYY 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Health center</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 </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987-987-564</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Continuity of EHS</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hlinkClick r:id="rId5"/>
                        </a:rPr>
                        <a:t>https://extranet.who.int/dataformv3/index.php/521969/lang/en/token/erz3ag1sta_Kenya</a:t>
                      </a: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12/7/2020</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cap="none" normalizeH="0" baseline="0">
                          <a:ln>
                            <a:noFill/>
                          </a:ln>
                          <a:solidFill>
                            <a:sysClr val="windowText" lastClr="000000"/>
                          </a:solidFill>
                          <a:effectLst/>
                          <a:latin typeface="+mn-lt"/>
                          <a:cs typeface="Courier New" panose="02070309020205020404" pitchFamily="49" charset="0"/>
                        </a:rPr>
                        <a:t>Thomas Gichangi</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kern="1200" cap="none" normalizeH="0" baseline="0">
                          <a:ln>
                            <a:noFill/>
                          </a:ln>
                          <a:solidFill>
                            <a:sysClr val="windowText" lastClr="000000"/>
                          </a:solidFill>
                          <a:effectLst/>
                          <a:latin typeface="Calibri" panose="020F0502020204030204" pitchFamily="34" charset="0"/>
                          <a:ea typeface="+mn-ea"/>
                          <a:cs typeface="Courier New" panose="02070309020205020404" pitchFamily="49" charset="0"/>
                        </a:rPr>
                        <a:t>987-987-564</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CA" sz="900" b="0" i="0" u="none" strike="noStrike" kern="1200" cap="none" normalizeH="0" baseline="0">
                          <a:ln>
                            <a:noFill/>
                          </a:ln>
                          <a:solidFill>
                            <a:sysClr val="windowText" lastClr="000000"/>
                          </a:solidFill>
                          <a:effectLst/>
                          <a:latin typeface="+mn-lt"/>
                          <a:ea typeface="+mn-ea"/>
                          <a:cs typeface="Courier New" panose="02070309020205020404" pitchFamily="49" charset="0"/>
                        </a:rPr>
                        <a:t>12/18/2020 4PM</a:t>
                      </a:r>
                      <a:endParaRPr kumimoji="0" lang="en-CA" sz="900" b="0"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rtl="0" eaLnBrk="0" hangingPunct="0">
                        <a:spcBef>
                          <a:spcPts val="2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66"/>
                          </a:solidFill>
                          <a:latin typeface="Calibri" panose="020F0502020204030204" pitchFamily="34" charset="0"/>
                          <a:cs typeface="Arial" panose="020B0604020202020204" pitchFamily="34" charset="0"/>
                        </a:defRPr>
                      </a:lvl1pPr>
                      <a:lvl2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2pPr>
                      <a:lvl3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3pPr>
                      <a:lvl4pPr rtl="0"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66"/>
                          </a:solidFill>
                          <a:latin typeface="Calibri" panose="020F0502020204030204" pitchFamily="34" charset="0"/>
                          <a:cs typeface="Arial" panose="020B0604020202020204" pitchFamily="34" charset="0"/>
                        </a:defRPr>
                      </a:lvl4pPr>
                      <a:lvl5pPr algn="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5pPr>
                      <a:lvl6pPr marL="25146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6pPr>
                      <a:lvl7pPr marL="29718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7pPr>
                      <a:lvl8pPr marL="34290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8pPr>
                      <a:lvl9pPr marL="3886200" indent="-228600" algn="r" defTabSz="449263" rtl="1" eaLnBrk="0" fontAlgn="base" hangingPunct="0">
                        <a:spcBef>
                          <a:spcPts val="5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100">
                          <a:solidFill>
                            <a:srgbClr val="000066"/>
                          </a:solidFill>
                          <a:latin typeface="Arial" panose="020B0604020202020204" pitchFamily="34" charset="0"/>
                          <a:cs typeface="Arial" panose="020B0604020202020204" pitchFamily="34" charset="0"/>
                        </a:defRPr>
                      </a:lvl9p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kumimoji="0" lang="en-GB" sz="900" b="0" i="0" u="none" strike="noStrike" cap="none" normalizeH="0" baseline="0">
                          <a:ln>
                            <a:noFill/>
                          </a:ln>
                          <a:solidFill>
                            <a:sysClr val="windowText" lastClr="000000"/>
                          </a:solidFill>
                          <a:effectLst/>
                          <a:latin typeface="+mn-lt"/>
                          <a:cs typeface="Courier New" panose="02070309020205020404" pitchFamily="49" charset="0"/>
                        </a:rPr>
                        <a:t>A</a:t>
                      </a: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1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kumimoji="0" lang="en-GB" sz="900" b="1" i="0" u="none" strike="noStrike" cap="none" normalizeH="0" baseline="0">
                        <a:ln>
                          <a:noFill/>
                        </a:ln>
                        <a:solidFill>
                          <a:sysClr val="windowText" lastClr="000000"/>
                        </a:solidFill>
                        <a:effectLst/>
                        <a:latin typeface="+mn-lt"/>
                        <a:cs typeface="Courier New" panose="02070309020205020404" pitchFamily="49" charset="0"/>
                      </a:endParaRPr>
                    </a:p>
                  </a:txBody>
                  <a:tcPr marL="94710" marR="94710" marT="98592" marB="47353" horzOverflow="overflow">
                    <a:lnL w="635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3" name="Rounded Rectangle 12"/>
          <p:cNvSpPr/>
          <p:nvPr/>
        </p:nvSpPr>
        <p:spPr>
          <a:xfrm>
            <a:off x="4237044" y="1584931"/>
            <a:ext cx="1617001" cy="4325675"/>
          </a:xfrm>
          <a:prstGeom prst="roundRect">
            <a:avLst>
              <a:gd name="adj" fmla="val 712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746557" y="1584930"/>
            <a:ext cx="1187778" cy="4325675"/>
          </a:xfrm>
          <a:prstGeom prst="roundRect">
            <a:avLst>
              <a:gd name="adj" fmla="val 712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95D35FF-3261-4B47-AC2B-B5FCA5C078CB}"/>
              </a:ext>
            </a:extLst>
          </p:cNvPr>
          <p:cNvSpPr txBox="1"/>
          <p:nvPr/>
        </p:nvSpPr>
        <p:spPr>
          <a:xfrm>
            <a:off x="543757" y="1162203"/>
            <a:ext cx="6094520" cy="369332"/>
          </a:xfrm>
          <a:prstGeom prst="rect">
            <a:avLst/>
          </a:prstGeom>
          <a:noFill/>
        </p:spPr>
        <p:txBody>
          <a:bodyPr wrap="square">
            <a:spAutoFit/>
          </a:bodyPr>
          <a:lstStyle/>
          <a:p>
            <a:r>
              <a:rPr lang="en-US"/>
              <a:t>Example of a</a:t>
            </a:r>
            <a:r>
              <a:rPr lang="en-US" sz="1800"/>
              <a:t> daily list of facilities </a:t>
            </a:r>
            <a:r>
              <a:rPr lang="en-US"/>
              <a:t>for</a:t>
            </a:r>
            <a:r>
              <a:rPr lang="en-US" sz="1800"/>
              <a:t> interviewers</a:t>
            </a:r>
            <a:endParaRPr lang="en-GB"/>
          </a:p>
        </p:txBody>
      </p:sp>
    </p:spTree>
    <p:extLst>
      <p:ext uri="{BB962C8B-B14F-4D97-AF65-F5344CB8AC3E}">
        <p14:creationId xmlns:p14="http://schemas.microsoft.com/office/powerpoint/2010/main" val="299182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9999" y="2237173"/>
            <a:ext cx="11232001" cy="1341437"/>
          </a:xfrm>
        </p:spPr>
        <p:txBody>
          <a:bodyPr vert="horz" lIns="18000" tIns="0" rIns="18000" bIns="0" numCol="1" rtlCol="0" anchor="t">
            <a:normAutofit/>
          </a:bodyPr>
          <a:lstStyle/>
          <a:p>
            <a:pPr>
              <a:spcBef>
                <a:spcPts val="181"/>
              </a:spcBef>
            </a:pPr>
            <a:r>
              <a:rPr lang="en-US" altLang="en-US" sz="2000">
                <a:cs typeface="Times New Roman"/>
              </a:rPr>
              <a:t>The survey manager/</a:t>
            </a:r>
            <a:r>
              <a:rPr lang="en-US" sz="2000">
                <a:ea typeface="+mn-lt"/>
                <a:cs typeface="+mn-lt"/>
              </a:rPr>
              <a:t>supervisor </a:t>
            </a:r>
            <a:r>
              <a:rPr lang="en-US" sz="2000">
                <a:cs typeface="Arial"/>
              </a:rPr>
              <a:t>should w</a:t>
            </a:r>
            <a:r>
              <a:rPr lang="en-US" altLang="en-US" sz="2000">
                <a:cs typeface="Times New Roman"/>
              </a:rPr>
              <a:t>ork with data manager/analyst to track the survey progress. This includes updating the overall survey interview schedule at the end of each day and make necessary adjustment to meet the target timeline. These adjustments should be reflected in daily facility list for interviewers.  </a:t>
            </a:r>
            <a:endParaRPr lang="en-US" altLang="en-US" sz="2000"/>
          </a:p>
        </p:txBody>
      </p:sp>
      <p:sp>
        <p:nvSpPr>
          <p:cNvPr id="3" name="Text Placeholder 2">
            <a:extLst>
              <a:ext uri="{FF2B5EF4-FFF2-40B4-BE49-F238E27FC236}">
                <a16:creationId xmlns:a16="http://schemas.microsoft.com/office/drawing/2014/main" xmlns="" id="{535AC116-8758-4EAB-8B12-2F153AE610AE}"/>
              </a:ext>
            </a:extLst>
          </p:cNvPr>
          <p:cNvSpPr>
            <a:spLocks noGrp="1"/>
          </p:cNvSpPr>
          <p:nvPr>
            <p:ph type="body" sz="quarter" idx="21"/>
          </p:nvPr>
        </p:nvSpPr>
        <p:spPr/>
        <p:txBody>
          <a:bodyPr/>
          <a:lstStyle/>
          <a:p>
            <a:endParaRPr lang="en-US"/>
          </a:p>
        </p:txBody>
      </p:sp>
      <p:sp>
        <p:nvSpPr>
          <p:cNvPr id="4" name="Title 3"/>
          <p:cNvSpPr>
            <a:spLocks noGrp="1"/>
          </p:cNvSpPr>
          <p:nvPr>
            <p:ph type="title"/>
          </p:nvPr>
        </p:nvSpPr>
        <p:spPr>
          <a:xfrm>
            <a:off x="479998" y="359999"/>
            <a:ext cx="9408720" cy="720000"/>
          </a:xfrm>
        </p:spPr>
        <p:txBody>
          <a:bodyPr/>
          <a:lstStyle/>
          <a:p>
            <a:r>
              <a:rPr lang="en-GB" altLang="en-US" sz="2400"/>
              <a:t>Monitoring survey progress</a:t>
            </a:r>
            <a:endParaRPr lang="en-US" sz="2400">
              <a:ea typeface="Ebrima"/>
              <a:cs typeface="Ebrima"/>
            </a:endParaRP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4991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7655" y="1205196"/>
            <a:ext cx="11232001" cy="4237200"/>
          </a:xfrm>
        </p:spPr>
        <p:txBody>
          <a:bodyPr vert="horz" lIns="18000" tIns="0" rIns="18000" bIns="0" numCol="1" rtlCol="0" anchor="t">
            <a:normAutofit/>
          </a:bodyPr>
          <a:lstStyle/>
          <a:p>
            <a:pPr>
              <a:spcBef>
                <a:spcPts val="181"/>
              </a:spcBef>
            </a:pPr>
            <a:r>
              <a:rPr lang="en-US" altLang="en-US" sz="1800">
                <a:cs typeface="Times New Roman"/>
              </a:rPr>
              <a:t>The survey manager/</a:t>
            </a:r>
            <a:r>
              <a:rPr lang="en-US" sz="1800">
                <a:ea typeface="+mn-lt"/>
                <a:cs typeface="+mn-lt"/>
              </a:rPr>
              <a:t>supervisor </a:t>
            </a:r>
            <a:r>
              <a:rPr lang="en-US" sz="1800">
                <a:cs typeface="Arial"/>
              </a:rPr>
              <a:t>should </a:t>
            </a:r>
            <a:r>
              <a:rPr lang="en-GB" sz="1800">
                <a:cs typeface="Arial"/>
              </a:rPr>
              <a:t>m</a:t>
            </a:r>
            <a:r>
              <a:rPr lang="en-GB" altLang="en-US" sz="1800">
                <a:cs typeface="Times New Roman"/>
              </a:rPr>
              <a:t>onitor the interviewers’ performance and provide feedback. Interviewers should be provided with daily briefings that help keep them motivated and engaged. This feedback can include: </a:t>
            </a:r>
            <a:endParaRPr lang="en-US" sz="1800"/>
          </a:p>
          <a:p>
            <a:pPr marL="752475" lvl="1">
              <a:spcBef>
                <a:spcPts val="181"/>
              </a:spcBef>
              <a:buFont typeface="Wingdings" panose="05000000000000000000" pitchFamily="2" charset="2"/>
              <a:buChar char="ü"/>
            </a:pPr>
            <a:r>
              <a:rPr lang="en-GB" altLang="en-US" sz="1800"/>
              <a:t>Daily data updated, using </a:t>
            </a:r>
            <a:r>
              <a:rPr lang="en-GB" altLang="en-US" sz="1800" b="1" i="1"/>
              <a:t>daily filed check tables </a:t>
            </a:r>
            <a:r>
              <a:rPr lang="en-GB" altLang="en-US" sz="1800"/>
              <a:t>provided by the data manager</a:t>
            </a:r>
          </a:p>
          <a:p>
            <a:pPr marL="752475" lvl="1">
              <a:spcBef>
                <a:spcPts val="181"/>
              </a:spcBef>
              <a:buFont typeface="Wingdings" panose="05000000000000000000" pitchFamily="2" charset="2"/>
              <a:buChar char="ü"/>
            </a:pPr>
            <a:r>
              <a:rPr lang="en-GB" altLang="en-US" sz="1800"/>
              <a:t>Group feedback </a:t>
            </a:r>
          </a:p>
          <a:p>
            <a:pPr marL="752475" lvl="1">
              <a:spcBef>
                <a:spcPts val="181"/>
              </a:spcBef>
              <a:buFont typeface="Wingdings" panose="05000000000000000000" pitchFamily="2" charset="2"/>
              <a:buChar char="ü"/>
            </a:pPr>
            <a:r>
              <a:rPr lang="en-GB" altLang="en-US" sz="1800"/>
              <a:t>Exchanging tips among interviewers</a:t>
            </a:r>
          </a:p>
          <a:p>
            <a:pPr marL="752475" lvl="1">
              <a:spcBef>
                <a:spcPts val="181"/>
              </a:spcBef>
              <a:buFont typeface="Wingdings" panose="05000000000000000000" pitchFamily="2" charset="2"/>
              <a:buChar char="ü"/>
            </a:pPr>
            <a:r>
              <a:rPr lang="en-GB" altLang="en-US" sz="1800"/>
              <a:t>Questions and answers </a:t>
            </a:r>
          </a:p>
          <a:p>
            <a:pPr>
              <a:spcBef>
                <a:spcPts val="181"/>
              </a:spcBef>
            </a:pPr>
            <a:r>
              <a:rPr lang="en-GB" altLang="en-US" sz="1800">
                <a:cs typeface="Times New Roman"/>
              </a:rPr>
              <a:t>Provide supportive supervision to individual interviewers as needed.</a:t>
            </a:r>
            <a:endParaRPr lang="en-US" sz="1800">
              <a:cs typeface="Times New Roman"/>
            </a:endParaRPr>
          </a:p>
        </p:txBody>
      </p:sp>
      <p:sp>
        <p:nvSpPr>
          <p:cNvPr id="3" name="Text Placeholder 2">
            <a:extLst>
              <a:ext uri="{FF2B5EF4-FFF2-40B4-BE49-F238E27FC236}">
                <a16:creationId xmlns:a16="http://schemas.microsoft.com/office/drawing/2014/main" xmlns="" id="{535AC116-8758-4EAB-8B12-2F153AE610AE}"/>
              </a:ext>
            </a:extLst>
          </p:cNvPr>
          <p:cNvSpPr>
            <a:spLocks noGrp="1"/>
          </p:cNvSpPr>
          <p:nvPr>
            <p:ph type="body" sz="quarter" idx="21"/>
          </p:nvPr>
        </p:nvSpPr>
        <p:spPr/>
        <p:txBody>
          <a:bodyPr/>
          <a:lstStyle/>
          <a:p>
            <a:endParaRPr lang="en-US"/>
          </a:p>
        </p:txBody>
      </p:sp>
      <p:sp>
        <p:nvSpPr>
          <p:cNvPr id="4" name="Title 3"/>
          <p:cNvSpPr>
            <a:spLocks noGrp="1"/>
          </p:cNvSpPr>
          <p:nvPr>
            <p:ph type="title"/>
          </p:nvPr>
        </p:nvSpPr>
        <p:spPr>
          <a:xfrm>
            <a:off x="479999" y="359999"/>
            <a:ext cx="8160000" cy="460801"/>
          </a:xfrm>
        </p:spPr>
        <p:txBody>
          <a:bodyPr/>
          <a:lstStyle/>
          <a:p>
            <a:r>
              <a:rPr lang="en-US"/>
              <a:t>Supervision</a:t>
            </a:r>
            <a:endParaRPr lang="en-US">
              <a:ea typeface="Ebrima"/>
              <a:cs typeface="Ebrima"/>
            </a:endParaRPr>
          </a:p>
        </p:txBody>
      </p:sp>
    </p:spTree>
    <p:extLst>
      <p:ext uri="{BB962C8B-B14F-4D97-AF65-F5344CB8AC3E}">
        <p14:creationId xmlns:p14="http://schemas.microsoft.com/office/powerpoint/2010/main" val="2882947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5" b="13825"/>
          <a:stretch>
            <a:fillRect/>
          </a:stretch>
        </p:blipFill>
        <p:spPr/>
      </p:pic>
      <p:sp>
        <p:nvSpPr>
          <p:cNvPr id="76" name="Text Placeholder 75"/>
          <p:cNvSpPr>
            <a:spLocks noGrp="1"/>
          </p:cNvSpPr>
          <p:nvPr>
            <p:ph type="body" sz="quarter" idx="10"/>
          </p:nvPr>
        </p:nvSpPr>
        <p:spPr/>
        <p:txBody>
          <a:bodyPr/>
          <a:lstStyle/>
          <a:p>
            <a:endParaRPr lang="en-US"/>
          </a:p>
        </p:txBody>
      </p:sp>
      <p:sp>
        <p:nvSpPr>
          <p:cNvPr id="77" name="Text Placeholder 76"/>
          <p:cNvSpPr>
            <a:spLocks noGrp="1"/>
          </p:cNvSpPr>
          <p:nvPr>
            <p:ph type="body" sz="quarter" idx="16"/>
          </p:nvPr>
        </p:nvSpPr>
        <p:spPr/>
        <p:txBody>
          <a:bodyPr/>
          <a:lstStyle/>
          <a:p>
            <a:endParaRPr lang="en-US"/>
          </a:p>
        </p:txBody>
      </p:sp>
      <p:sp>
        <p:nvSpPr>
          <p:cNvPr id="5" name="Title 4"/>
          <p:cNvSpPr>
            <a:spLocks noGrp="1"/>
          </p:cNvSpPr>
          <p:nvPr>
            <p:ph type="ctrTitle"/>
          </p:nvPr>
        </p:nvSpPr>
        <p:spPr/>
        <p:txBody>
          <a:bodyPr/>
          <a:lstStyle/>
          <a:p>
            <a:r>
              <a:rPr lang="en-GB"/>
              <a:t>Closing slide</a:t>
            </a:r>
            <a:endParaRPr lang="en-US"/>
          </a:p>
        </p:txBody>
      </p:sp>
      <p:sp>
        <p:nvSpPr>
          <p:cNvPr id="75" name="Subtitle 74"/>
          <p:cNvSpPr>
            <a:spLocks noGrp="1"/>
          </p:cNvSpPr>
          <p:nvPr>
            <p:ph type="subTitle" idx="1"/>
          </p:nvPr>
        </p:nvSpPr>
        <p:spPr/>
        <p:txBody>
          <a:bodyPr/>
          <a:lstStyle/>
          <a:p>
            <a:endParaRPr lang="en-US"/>
          </a:p>
        </p:txBody>
      </p:sp>
      <p:sp>
        <p:nvSpPr>
          <p:cNvPr id="78" name="Picture Placeholder 77"/>
          <p:cNvSpPr>
            <a:spLocks noGrp="1"/>
          </p:cNvSpPr>
          <p:nvPr>
            <p:ph type="pic" sz="quarter" idx="23"/>
          </p:nvPr>
        </p:nvSpPr>
        <p:spPr/>
      </p:sp>
    </p:spTree>
    <p:extLst>
      <p:ext uri="{BB962C8B-B14F-4D97-AF65-F5344CB8AC3E}">
        <p14:creationId xmlns:p14="http://schemas.microsoft.com/office/powerpoint/2010/main" val="273463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p:pic>
      <p:sp>
        <p:nvSpPr>
          <p:cNvPr id="10" name="Subtitle 9"/>
          <p:cNvSpPr>
            <a:spLocks noGrp="1"/>
          </p:cNvSpPr>
          <p:nvPr>
            <p:ph type="subTitle" idx="1"/>
          </p:nvPr>
        </p:nvSpPr>
        <p:spPr/>
        <p:txBody>
          <a:bodyPr/>
          <a:lstStyle/>
          <a:p>
            <a:r>
              <a:rPr lang="en-GB" dirty="0"/>
              <a:t>Session </a:t>
            </a:r>
            <a:r>
              <a:rPr lang="en-GB" dirty="0" smtClean="0"/>
              <a:t>4: </a:t>
            </a:r>
            <a:r>
              <a:rPr lang="en-GB" dirty="0"/>
              <a:t>Detailed planning for implementation</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endParaRPr lang="en-GB"/>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413319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73465DD-D85E-4BAA-9835-780AC09F1E44}"/>
              </a:ext>
            </a:extLst>
          </p:cNvPr>
          <p:cNvSpPr>
            <a:spLocks noGrp="1"/>
          </p:cNvSpPr>
          <p:nvPr>
            <p:ph idx="1"/>
          </p:nvPr>
        </p:nvSpPr>
        <p:spPr>
          <a:xfrm>
            <a:off x="5775158" y="1802215"/>
            <a:ext cx="6138603" cy="3861146"/>
          </a:xfrm>
        </p:spPr>
        <p:txBody>
          <a:bodyPr vert="horz" lIns="18000" tIns="0" rIns="18000" bIns="0" rtlCol="0" anchor="t">
            <a:noAutofit/>
          </a:bodyPr>
          <a:lstStyle/>
          <a:p>
            <a:r>
              <a:rPr lang="en-US" sz="1600" b="1">
                <a:solidFill>
                  <a:schemeClr val="accent1"/>
                </a:solidFill>
                <a:cs typeface="Times New Roman"/>
              </a:rPr>
              <a:t>Purpose: </a:t>
            </a:r>
            <a:r>
              <a:rPr lang="en-US" sz="1600">
                <a:cs typeface="Times New Roman"/>
              </a:rPr>
              <a:t>To guide detailed implementation planning for the assessment </a:t>
            </a:r>
            <a:endParaRPr lang="en-US" sz="1600"/>
          </a:p>
          <a:p>
            <a:r>
              <a:rPr lang="en-US" sz="1600" b="1">
                <a:solidFill>
                  <a:schemeClr val="tx2"/>
                </a:solidFill>
                <a:cs typeface="Times New Roman"/>
              </a:rPr>
              <a:t>Expected outcomes: </a:t>
            </a:r>
            <a:r>
              <a:rPr lang="en-US" sz="1600">
                <a:cs typeface="Times New Roman"/>
              </a:rPr>
              <a:t>Following this session, participants will:</a:t>
            </a:r>
          </a:p>
          <a:p>
            <a:pPr marL="342900" indent="-342900">
              <a:buSzPct val="100000"/>
              <a:buFont typeface="+mj-lt"/>
              <a:buAutoNum type="arabicPeriod"/>
            </a:pPr>
            <a:r>
              <a:rPr lang="en-US" sz="1600">
                <a:cs typeface="Times New Roman"/>
              </a:rPr>
              <a:t>Understand roles and responsibilities of survey manager who will oversee the entire implementation</a:t>
            </a:r>
          </a:p>
          <a:p>
            <a:pPr marL="342900" indent="-342900">
              <a:buSzPct val="100000"/>
              <a:buFont typeface="+mj-lt"/>
              <a:buAutoNum type="arabicPeriod"/>
            </a:pPr>
            <a:r>
              <a:rPr lang="en-US" sz="1600">
                <a:cs typeface="Times New Roman"/>
              </a:rPr>
              <a:t>Be equipped to prepare and conduct country-specific adaptation of standard modules</a:t>
            </a:r>
          </a:p>
          <a:p>
            <a:pPr marL="342900" indent="-342900">
              <a:buSzPct val="100000"/>
              <a:buFont typeface="+mj-lt"/>
              <a:buAutoNum type="arabicPeriod"/>
            </a:pPr>
            <a:r>
              <a:rPr lang="en-US" sz="1600">
                <a:cs typeface="Times New Roman"/>
              </a:rPr>
              <a:t>Be equipped to prepare and conduct interviewer training </a:t>
            </a:r>
            <a:endParaRPr lang="en-US" sz="1600"/>
          </a:p>
          <a:p>
            <a:pPr marL="342900" indent="-342900">
              <a:buSzPct val="100000"/>
              <a:buFont typeface="+mj-lt"/>
              <a:buAutoNum type="arabicPeriod"/>
            </a:pPr>
            <a:r>
              <a:rPr lang="en-US" sz="1600">
                <a:cs typeface="Times New Roman"/>
              </a:rPr>
              <a:t>Be equipped to prepare other logistics for implementation </a:t>
            </a:r>
            <a:endParaRPr lang="en-US" sz="1600"/>
          </a:p>
        </p:txBody>
      </p:sp>
      <p:sp>
        <p:nvSpPr>
          <p:cNvPr id="3" name="Text Placeholder 2">
            <a:extLst>
              <a:ext uri="{FF2B5EF4-FFF2-40B4-BE49-F238E27FC236}">
                <a16:creationId xmlns:a16="http://schemas.microsoft.com/office/drawing/2014/main" xmlns="" id="{B5EA3518-6D4C-4FC7-A240-F6F966A199B3}"/>
              </a:ext>
            </a:extLst>
          </p:cNvPr>
          <p:cNvSpPr>
            <a:spLocks noGrp="1"/>
          </p:cNvSpPr>
          <p:nvPr>
            <p:ph type="body" sz="quarter" idx="13"/>
          </p:nvPr>
        </p:nvSpPr>
        <p:spPr>
          <a:xfrm>
            <a:off x="479999" y="748242"/>
            <a:ext cx="8160000" cy="288925"/>
          </a:xfrm>
        </p:spPr>
        <p:txBody>
          <a:bodyPr/>
          <a:lstStyle/>
          <a:p>
            <a:r>
              <a:rPr lang="en-US"/>
              <a:t>Purpose and learning outcomes</a:t>
            </a:r>
          </a:p>
        </p:txBody>
      </p:sp>
      <p:sp>
        <p:nvSpPr>
          <p:cNvPr id="4" name="Date Placeholder 3">
            <a:extLst>
              <a:ext uri="{FF2B5EF4-FFF2-40B4-BE49-F238E27FC236}">
                <a16:creationId xmlns:a16="http://schemas.microsoft.com/office/drawing/2014/main" xmlns="" id="{C8983C6C-4D52-43DD-B1B4-9C032DFD91FF}"/>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C2ADABEF-7CC2-45F1-9B98-5ACFD9FC5C9B}"/>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8C8AC51F-ED94-4678-9475-991DB8F98EF1}"/>
              </a:ext>
            </a:extLst>
          </p:cNvPr>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7" name="Text Placeholder 6">
            <a:extLst>
              <a:ext uri="{FF2B5EF4-FFF2-40B4-BE49-F238E27FC236}">
                <a16:creationId xmlns:a16="http://schemas.microsoft.com/office/drawing/2014/main" xmlns="" id="{2C138008-629E-43C2-8B90-B9D55E2EB9F4}"/>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EB51FBC9-801A-4BAC-A079-C3D4D4895395}"/>
              </a:ext>
            </a:extLst>
          </p:cNvPr>
          <p:cNvSpPr>
            <a:spLocks noGrp="1"/>
          </p:cNvSpPr>
          <p:nvPr>
            <p:ph type="title"/>
          </p:nvPr>
        </p:nvSpPr>
        <p:spPr>
          <a:xfrm>
            <a:off x="479999" y="355770"/>
            <a:ext cx="8160000" cy="356099"/>
          </a:xfrm>
        </p:spPr>
        <p:txBody>
          <a:bodyPr/>
          <a:lstStyle/>
          <a:p>
            <a:r>
              <a:rPr lang="en-US" sz="2400" dirty="0"/>
              <a:t>Session </a:t>
            </a:r>
            <a:r>
              <a:rPr lang="en-US" sz="2400" dirty="0" smtClean="0"/>
              <a:t>4: </a:t>
            </a:r>
            <a:r>
              <a:rPr lang="en-US" sz="2400" dirty="0"/>
              <a:t>Detailed planning for implementation</a:t>
            </a:r>
          </a:p>
        </p:txBody>
      </p:sp>
      <p:sp>
        <p:nvSpPr>
          <p:cNvPr id="11" name="Arrow: Right 10">
            <a:extLst>
              <a:ext uri="{FF2B5EF4-FFF2-40B4-BE49-F238E27FC236}">
                <a16:creationId xmlns:a16="http://schemas.microsoft.com/office/drawing/2014/main" xmlns="" id="{CCB73247-7649-4306-AD98-B73F9F1A3DA9}"/>
              </a:ext>
            </a:extLst>
          </p:cNvPr>
          <p:cNvSpPr/>
          <p:nvPr/>
        </p:nvSpPr>
        <p:spPr>
          <a:xfrm>
            <a:off x="5208932" y="3596670"/>
            <a:ext cx="258066"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xmlns="" id="{4A303CF4-2292-4785-9DFD-DDB84A994593}"/>
              </a:ext>
            </a:extLst>
          </p:cNvPr>
          <p:cNvGraphicFramePr>
            <a:graphicFrameLocks noGrp="1"/>
          </p:cNvGraphicFramePr>
          <p:nvPr>
            <p:extLst>
              <p:ext uri="{D42A27DB-BD31-4B8C-83A1-F6EECF244321}">
                <p14:modId xmlns:p14="http://schemas.microsoft.com/office/powerpoint/2010/main" val="1711371610"/>
              </p:ext>
            </p:extLst>
          </p:nvPr>
        </p:nvGraphicFramePr>
        <p:xfrm>
          <a:off x="441773" y="1783208"/>
          <a:ext cx="4459000" cy="4495427"/>
        </p:xfrm>
        <a:graphic>
          <a:graphicData uri="http://schemas.openxmlformats.org/drawingml/2006/table">
            <a:tbl>
              <a:tblPr firstRow="1" bandRow="1">
                <a:tableStyleId>{5C22544A-7EE6-4342-B048-85BDC9FD1C3A}</a:tableStyleId>
              </a:tblPr>
              <a:tblGrid>
                <a:gridCol w="1201676">
                  <a:extLst>
                    <a:ext uri="{9D8B030D-6E8A-4147-A177-3AD203B41FA5}">
                      <a16:colId xmlns:a16="http://schemas.microsoft.com/office/drawing/2014/main" xmlns="" val="567409461"/>
                    </a:ext>
                  </a:extLst>
                </a:gridCol>
                <a:gridCol w="3257324">
                  <a:extLst>
                    <a:ext uri="{9D8B030D-6E8A-4147-A177-3AD203B41FA5}">
                      <a16:colId xmlns:a16="http://schemas.microsoft.com/office/drawing/2014/main" xmlns="" val="2742407278"/>
                    </a:ext>
                  </a:extLst>
                </a:gridCol>
              </a:tblGrid>
              <a:tr h="599270">
                <a:tc>
                  <a:txBody>
                    <a:bodyPr/>
                    <a:lstStyle/>
                    <a:p>
                      <a:r>
                        <a:rPr lang="en-US" sz="1200" b="1" dirty="0">
                          <a:solidFill>
                            <a:schemeClr val="accent5">
                              <a:lumMod val="90000"/>
                            </a:schemeClr>
                          </a:solidFill>
                        </a:rPr>
                        <a:t>Session 1</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1" kern="1200" dirty="0">
                          <a:solidFill>
                            <a:schemeClr val="accent4"/>
                          </a:solidFill>
                          <a:effectLst/>
                          <a:latin typeface="+mn-lt"/>
                          <a:ea typeface="+mn-ea"/>
                          <a:cs typeface="+mn-cs"/>
                        </a:rPr>
                        <a:t>Introduction to frontline service readiness assessments and approach</a:t>
                      </a:r>
                      <a:endParaRPr lang="en-US" sz="1200" b="1" kern="1200" dirty="0">
                        <a:solidFill>
                          <a:schemeClr val="accent4"/>
                        </a:solidFill>
                        <a:effectLst/>
                        <a:latin typeface="+mn-lt"/>
                        <a:ea typeface="+mn-ea"/>
                        <a:cs typeface="+mn-cs"/>
                      </a:endParaRPr>
                    </a:p>
                    <a:p>
                      <a:pPr marL="0" lvl="0" indent="0">
                        <a:buFont typeface="Arial" panose="020B0604020202020204" pitchFamily="34" charset="0"/>
                        <a:buNone/>
                      </a:pPr>
                      <a:endParaRPr lang="en-GB" sz="1200" b="0" kern="1200" dirty="0">
                        <a:solidFill>
                          <a:schemeClr val="accent4"/>
                        </a:solidFill>
                        <a:effectLst/>
                        <a:latin typeface="+mn-lt"/>
                        <a:ea typeface="+mn-ea"/>
                        <a:cs typeface="+mn-cs"/>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1114598"/>
                  </a:ext>
                </a:extLst>
              </a:tr>
              <a:tr h="455341">
                <a:tc>
                  <a:txBody>
                    <a:bodyPr/>
                    <a:lstStyle/>
                    <a:p>
                      <a:r>
                        <a:rPr lang="en-US" sz="1200" b="1" dirty="0">
                          <a:solidFill>
                            <a:schemeClr val="accent5">
                              <a:lumMod val="90000"/>
                            </a:schemeClr>
                          </a:solidFill>
                        </a:rPr>
                        <a:t>Session 2</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1" kern="1200" dirty="0">
                          <a:solidFill>
                            <a:schemeClr val="accent4"/>
                          </a:solidFill>
                          <a:effectLst/>
                          <a:latin typeface="+mn-lt"/>
                          <a:ea typeface="+mn-ea"/>
                          <a:cs typeface="+mn-cs"/>
                        </a:rPr>
                        <a:t>Overall planning for the assessments</a:t>
                      </a:r>
                      <a:endParaRPr lang="en-US" sz="1200" b="1" kern="1200" dirty="0">
                        <a:solidFill>
                          <a:schemeClr val="accent4"/>
                        </a:solidFill>
                        <a:effectLst/>
                        <a:latin typeface="+mn-lt"/>
                        <a:ea typeface="+mn-ea"/>
                        <a:cs typeface="+mn-cs"/>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71798948"/>
                  </a:ext>
                </a:extLst>
              </a:tr>
              <a:tr h="473926">
                <a:tc>
                  <a:txBody>
                    <a:bodyPr/>
                    <a:lstStyle/>
                    <a:p>
                      <a:pPr lvl="0">
                        <a:buNone/>
                      </a:pPr>
                      <a:r>
                        <a:rPr lang="en-US" sz="1200" b="1" dirty="0">
                          <a:solidFill>
                            <a:schemeClr val="accent5">
                              <a:lumMod val="90000"/>
                            </a:schemeClr>
                          </a:solidFill>
                        </a:rPr>
                        <a:t>Session </a:t>
                      </a:r>
                      <a:r>
                        <a:rPr lang="en-US" sz="1200" b="1" dirty="0" smtClean="0">
                          <a:solidFill>
                            <a:schemeClr val="accent5">
                              <a:lumMod val="90000"/>
                            </a:schemeClr>
                          </a:solidFill>
                        </a:rPr>
                        <a:t>3</a:t>
                      </a:r>
                      <a:endParaRPr lang="en-US" sz="1200" b="1" dirty="0">
                        <a:solidFill>
                          <a:schemeClr val="accent5">
                            <a:lumMod val="90000"/>
                          </a:schemeClr>
                        </a:solidFill>
                      </a:endParaRPr>
                    </a:p>
                  </a:txBody>
                  <a:tcPr>
                    <a:lnL w="0">
                      <a:noFill/>
                    </a:lnL>
                    <a:lnR w="0">
                      <a:noFill/>
                    </a:lnR>
                    <a:lnT w="12700" cap="flat" cmpd="sng" algn="ctr">
                      <a:solidFill>
                        <a:schemeClr val="tx2"/>
                      </a:solidFill>
                      <a:prstDash val="solid"/>
                      <a:round/>
                      <a:headEnd type="none" w="med" len="med"/>
                      <a:tailEnd type="none" w="med" len="med"/>
                    </a:lnT>
                    <a:lnB w="12700">
                      <a:solidFill>
                        <a:schemeClr val="tx2"/>
                      </a:solidFill>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GB" sz="1200" b="1" i="0" u="none" strike="noStrike" kern="1200" noProof="0" dirty="0">
                          <a:solidFill>
                            <a:schemeClr val="accent4"/>
                          </a:solidFill>
                          <a:effectLst/>
                        </a:rPr>
                        <a:t>Methodology and sampling</a:t>
                      </a:r>
                      <a:endParaRPr lang="en-US" sz="1200" dirty="0">
                        <a:solidFill>
                          <a:schemeClr val="accent4"/>
                        </a:solidFill>
                      </a:endParaRPr>
                    </a:p>
                  </a:txBody>
                  <a:tcPr>
                    <a:lnL w="0">
                      <a:noFill/>
                    </a:lnL>
                    <a:lnR w="0">
                      <a:noFill/>
                    </a:lnR>
                    <a:lnT w="12700" cap="flat" cmpd="sng" algn="ctr">
                      <a:solidFill>
                        <a:schemeClr val="tx2"/>
                      </a:solidFill>
                      <a:prstDash val="solid"/>
                      <a:round/>
                      <a:headEnd type="none" w="med" len="med"/>
                      <a:tailEnd type="none" w="med" len="med"/>
                    </a:lnT>
                    <a:lnB w="12700">
                      <a:solidFill>
                        <a:schemeClr val="tx2"/>
                      </a:solidFill>
                    </a:lnB>
                    <a:lnTlToBr w="12700" cmpd="sng">
                      <a:noFill/>
                      <a:prstDash val="solid"/>
                    </a:lnTlToBr>
                    <a:lnBlToTr w="12700" cmpd="sng">
                      <a:noFill/>
                      <a:prstDash val="solid"/>
                    </a:lnBlToTr>
                    <a:noFill/>
                  </a:tcPr>
                </a:tc>
                <a:extLst>
                  <a:ext uri="{0D108BD9-81ED-4DB2-BD59-A6C34878D82A}">
                    <a16:rowId xmlns:a16="http://schemas.microsoft.com/office/drawing/2014/main" xmlns="" val="3659812735"/>
                  </a:ext>
                </a:extLst>
              </a:tr>
              <a:tr h="612593">
                <a:tc>
                  <a:txBody>
                    <a:bodyPr/>
                    <a:lstStyle/>
                    <a:p>
                      <a:r>
                        <a:rPr lang="en-US" sz="1200" b="1" dirty="0">
                          <a:solidFill>
                            <a:schemeClr val="tx2"/>
                          </a:solidFill>
                        </a:rPr>
                        <a:t>Session </a:t>
                      </a:r>
                      <a:r>
                        <a:rPr lang="en-US" sz="1200" b="1" dirty="0" smtClean="0">
                          <a:solidFill>
                            <a:schemeClr val="tx2"/>
                          </a:solidFill>
                        </a:rPr>
                        <a:t>4</a:t>
                      </a:r>
                      <a:endParaRPr lang="en-US" sz="1200" b="1"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lvl="0"/>
                      <a:r>
                        <a:rPr lang="en-GB" sz="1200" b="1" kern="1200">
                          <a:solidFill>
                            <a:schemeClr val="tx1"/>
                          </a:solidFill>
                          <a:effectLst/>
                          <a:latin typeface="+mn-lt"/>
                          <a:ea typeface="+mn-ea"/>
                          <a:cs typeface="+mn-cs"/>
                        </a:rPr>
                        <a:t>Detailed planning for implementation</a:t>
                      </a: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Survey manager’s roles and responsibilities </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Country-specific adaptation of standard modules</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Logistics preparation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434220114"/>
                  </a:ext>
                </a:extLst>
              </a:tr>
              <a:tr h="236076">
                <a:tc>
                  <a:txBody>
                    <a:bodyPr/>
                    <a:lstStyle/>
                    <a:p>
                      <a:pPr lvl="0" algn="l">
                        <a:lnSpc>
                          <a:spcPct val="100000"/>
                        </a:lnSpc>
                        <a:spcBef>
                          <a:spcPts val="0"/>
                        </a:spcBef>
                        <a:spcAft>
                          <a:spcPts val="0"/>
                        </a:spcAft>
                        <a:buNone/>
                      </a:pPr>
                      <a:r>
                        <a:rPr lang="en-US" sz="1200" b="1" i="0" u="none" strike="noStrike" noProof="0" dirty="0">
                          <a:solidFill>
                            <a:schemeClr val="accent5">
                              <a:lumMod val="90000"/>
                            </a:schemeClr>
                          </a:solidFill>
                          <a:latin typeface="Arial"/>
                        </a:rPr>
                        <a:t>Session </a:t>
                      </a:r>
                      <a:r>
                        <a:rPr lang="en-US" sz="1200" b="1" i="0" u="none" strike="noStrike" noProof="0" dirty="0" smtClean="0">
                          <a:solidFill>
                            <a:schemeClr val="accent5">
                              <a:lumMod val="90000"/>
                            </a:schemeClr>
                          </a:solidFill>
                          <a:latin typeface="Arial"/>
                        </a:rPr>
                        <a:t>5</a:t>
                      </a:r>
                      <a:endParaRPr lang="en-US" sz="1200" b="0" i="0" u="none" strike="noStrike" noProof="0" dirty="0">
                        <a:solidFill>
                          <a:schemeClr val="accent5">
                            <a:lumMod val="90000"/>
                          </a:schemeClr>
                        </a:solidFill>
                        <a:latin typeface="Arial"/>
                      </a:endParaRPr>
                    </a:p>
                  </a:txBody>
                  <a:tcPr>
                    <a:lnT w="12700" cap="flat" cmpd="sng" algn="ctr">
                      <a:solidFill>
                        <a:schemeClr val="tx2"/>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1" i="0" u="none" strike="noStrike" kern="1200" noProof="0">
                          <a:solidFill>
                            <a:schemeClr val="bg1">
                              <a:lumMod val="65000"/>
                            </a:schemeClr>
                          </a:solidFill>
                          <a:effectLst/>
                          <a:latin typeface="Arial"/>
                        </a:rPr>
                        <a:t>Country adaptation of modules</a:t>
                      </a:r>
                      <a:endParaRPr lang="en-GB" sz="1200" b="0" i="0" u="none" strike="noStrike" kern="1200" noProof="0">
                        <a:effectLst/>
                        <a:latin typeface="Arial"/>
                      </a:endParaRPr>
                    </a:p>
                    <a:p>
                      <a:pPr lvl="0" algn="l">
                        <a:lnSpc>
                          <a:spcPct val="100000"/>
                        </a:lnSpc>
                        <a:spcBef>
                          <a:spcPts val="0"/>
                        </a:spcBef>
                        <a:spcAft>
                          <a:spcPts val="0"/>
                        </a:spcAft>
                        <a:buNone/>
                      </a:pPr>
                      <a:endParaRPr lang="en-GB" sz="1200" b="1" i="0" u="none" strike="noStrike" kern="1200" noProof="0">
                        <a:effectLst/>
                      </a:endParaRPr>
                    </a:p>
                  </a:txBody>
                  <a:tcPr>
                    <a:lnT w="12700" cap="flat" cmpd="sng" algn="ctr">
                      <a:solidFill>
                        <a:schemeClr val="tx2"/>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3942632404"/>
                  </a:ext>
                </a:extLst>
              </a:tr>
              <a:tr h="236075">
                <a:tc>
                  <a:txBody>
                    <a:bodyPr/>
                    <a:lstStyle/>
                    <a:p>
                      <a:pPr lvl="0" algn="l">
                        <a:lnSpc>
                          <a:spcPct val="100000"/>
                        </a:lnSpc>
                        <a:spcBef>
                          <a:spcPts val="0"/>
                        </a:spcBef>
                        <a:spcAft>
                          <a:spcPts val="0"/>
                        </a:spcAft>
                        <a:buNone/>
                      </a:pPr>
                      <a:r>
                        <a:rPr lang="en-US" sz="1200" b="1" i="0" u="none" strike="noStrike" noProof="0" dirty="0">
                          <a:solidFill>
                            <a:schemeClr val="accent5">
                              <a:lumMod val="90000"/>
                            </a:schemeClr>
                          </a:solidFill>
                          <a:latin typeface="Arial"/>
                        </a:rPr>
                        <a:t>Session </a:t>
                      </a:r>
                      <a:r>
                        <a:rPr lang="en-US" sz="1200" b="1" i="0" u="none" strike="noStrike" noProof="0" dirty="0" smtClean="0">
                          <a:solidFill>
                            <a:schemeClr val="accent5">
                              <a:lumMod val="90000"/>
                            </a:schemeClr>
                          </a:solidFill>
                          <a:latin typeface="Arial"/>
                        </a:rPr>
                        <a:t>6</a:t>
                      </a:r>
                      <a:endParaRPr lang="en-US" sz="1200" b="0" i="0" u="none" strike="noStrike" noProof="0" dirty="0">
                        <a:latin typeface="Aria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solidFill>
                            <a:schemeClr val="bg1">
                              <a:lumMod val="65000"/>
                            </a:schemeClr>
                          </a:solidFill>
                          <a:effectLst/>
                          <a:latin typeface="Arial"/>
                        </a:rPr>
                        <a:t>Interviewer training</a:t>
                      </a:r>
                      <a:endParaRPr lang="en-US" sz="1200" dirty="0"/>
                    </a:p>
                    <a:p>
                      <a:pPr lvl="0" algn="l">
                        <a:lnSpc>
                          <a:spcPct val="100000"/>
                        </a:lnSpc>
                        <a:spcBef>
                          <a:spcPts val="0"/>
                        </a:spcBef>
                        <a:spcAft>
                          <a:spcPts val="0"/>
                        </a:spcAft>
                        <a:buNone/>
                      </a:pPr>
                      <a:endParaRPr lang="en-GB" sz="1200" b="1" i="0" u="none" strike="noStrike" kern="1200" noProof="0" dirty="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a16="http://schemas.microsoft.com/office/drawing/2014/main" xmlns="" val="1305243613"/>
                  </a:ext>
                </a:extLst>
              </a:tr>
              <a:tr h="236075">
                <a:tc>
                  <a:txBody>
                    <a:bodyPr/>
                    <a:lstStyle/>
                    <a:p>
                      <a:pPr lvl="0">
                        <a:buNone/>
                      </a:pPr>
                      <a:r>
                        <a:rPr lang="en-US" sz="1200" b="1" dirty="0" smtClean="0">
                          <a:solidFill>
                            <a:schemeClr val="accent5">
                              <a:lumMod val="90000"/>
                            </a:schemeClr>
                          </a:solidFill>
                        </a:rPr>
                        <a:t>Sessions 7-8</a:t>
                      </a:r>
                      <a:endParaRPr lang="en-US" sz="1200" dirty="0"/>
                    </a:p>
                  </a:txBody>
                  <a:tcPr>
                    <a:lnT w="9524">
                      <a:solidFill>
                        <a:schemeClr val="accent4">
                          <a:lumMod val="60000"/>
                          <a:lumOff val="40000"/>
                        </a:schemeClr>
                      </a:solidFill>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solidFill>
                            <a:schemeClr val="accent4"/>
                          </a:solidFill>
                          <a:effectLst/>
                          <a:latin typeface="Arial"/>
                        </a:rPr>
                        <a:t>Data management and analysis for automated results</a:t>
                      </a:r>
                      <a:endParaRPr lang="en-US" sz="1200" b="0" i="0" u="none" strike="noStrike" kern="1200" noProof="0" dirty="0">
                        <a:solidFill>
                          <a:schemeClr val="accent4"/>
                        </a:solidFill>
                        <a:effectLst/>
                      </a:endParaRPr>
                    </a:p>
                    <a:p>
                      <a:pPr lvl="0">
                        <a:buNone/>
                      </a:pPr>
                      <a:endParaRPr lang="en-US" sz="1200" b="1" kern="1200" dirty="0">
                        <a:solidFill>
                          <a:schemeClr val="accent4"/>
                        </a:solidFill>
                        <a:effectLst/>
                        <a:latin typeface="+mn-lt"/>
                        <a:ea typeface="+mn-ea"/>
                        <a:cs typeface="+mn-cs"/>
                      </a:endParaRPr>
                    </a:p>
                  </a:txBody>
                  <a:tcPr>
                    <a:lnT w="9524">
                      <a:solidFill>
                        <a:schemeClr val="accent4">
                          <a:lumMod val="60000"/>
                          <a:lumOff val="40000"/>
                        </a:schemeClr>
                      </a:solidFill>
                    </a:lnT>
                    <a:lnB w="9524">
                      <a:solidFill>
                        <a:schemeClr val="accent4">
                          <a:lumMod val="60000"/>
                          <a:lumOff val="40000"/>
                        </a:schemeClr>
                      </a:solidFill>
                    </a:lnB>
                    <a:noFill/>
                  </a:tcPr>
                </a:tc>
                <a:extLst>
                  <a:ext uri="{0D108BD9-81ED-4DB2-BD59-A6C34878D82A}">
                    <a16:rowId xmlns:a16="http://schemas.microsoft.com/office/drawing/2014/main" xmlns="" val="1208873617"/>
                  </a:ext>
                </a:extLst>
              </a:tr>
            </a:tbl>
          </a:graphicData>
        </a:graphic>
      </p:graphicFrame>
    </p:spTree>
    <p:extLst>
      <p:ext uri="{BB962C8B-B14F-4D97-AF65-F5344CB8AC3E}">
        <p14:creationId xmlns:p14="http://schemas.microsoft.com/office/powerpoint/2010/main" val="277856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AA80362-B00C-4729-93F6-0E3BC6A3CA3F}"/>
              </a:ext>
            </a:extLst>
          </p:cNvPr>
          <p:cNvSpPr>
            <a:spLocks noGrp="1"/>
          </p:cNvSpPr>
          <p:nvPr>
            <p:ph type="pic" sz="quarter" idx="17"/>
          </p:nvPr>
        </p:nvSpPr>
        <p:spPr/>
      </p:sp>
      <p:sp>
        <p:nvSpPr>
          <p:cNvPr id="3" name="Text Placeholder 2">
            <a:extLst>
              <a:ext uri="{FF2B5EF4-FFF2-40B4-BE49-F238E27FC236}">
                <a16:creationId xmlns:a16="http://schemas.microsoft.com/office/drawing/2014/main" xmlns="" id="{408D5977-4BE0-4CDF-AC23-560EE72B447C}"/>
              </a:ext>
            </a:extLst>
          </p:cNvPr>
          <p:cNvSpPr>
            <a:spLocks noGrp="1"/>
          </p:cNvSpPr>
          <p:nvPr>
            <p:ph type="body" sz="quarter" idx="18"/>
          </p:nvPr>
        </p:nvSpPr>
        <p:spPr>
          <a:xfrm>
            <a:off x="0" y="1779554"/>
            <a:ext cx="4279900" cy="1649446"/>
          </a:xfrm>
        </p:spPr>
        <p:txBody>
          <a:bodyPr/>
          <a:lstStyle/>
          <a:p>
            <a:r>
              <a:rPr lang="en-GB"/>
              <a:t>Roles and responsibilities of survey manager</a:t>
            </a:r>
            <a:endParaRPr lang="en-US"/>
          </a:p>
        </p:txBody>
      </p:sp>
      <p:sp>
        <p:nvSpPr>
          <p:cNvPr id="4" name="Date Placeholder 3">
            <a:extLst>
              <a:ext uri="{FF2B5EF4-FFF2-40B4-BE49-F238E27FC236}">
                <a16:creationId xmlns:a16="http://schemas.microsoft.com/office/drawing/2014/main" xmlns=""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a16="http://schemas.microsoft.com/office/drawing/2014/main" xmlns=""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xmlns="" id="{FC2DFF82-B9FB-415F-A91B-3BFD7E6BBA5D}"/>
              </a:ext>
            </a:extLst>
          </p:cNvPr>
          <p:cNvSpPr>
            <a:spLocks noGrp="1"/>
          </p:cNvSpPr>
          <p:nvPr>
            <p:ph type="pic" sz="quarter" idx="24"/>
          </p:nvPr>
        </p:nvSpPr>
        <p:spPr/>
      </p:sp>
    </p:spTree>
    <p:extLst>
      <p:ext uri="{BB962C8B-B14F-4D97-AF65-F5344CB8AC3E}">
        <p14:creationId xmlns:p14="http://schemas.microsoft.com/office/powerpoint/2010/main" val="429180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99" y="602453"/>
            <a:ext cx="8741822" cy="529500"/>
          </a:xfrm>
        </p:spPr>
        <p:txBody>
          <a:bodyPr/>
          <a:lstStyle/>
          <a:p>
            <a:r>
              <a:rPr lang="en-GB" sz="2400">
                <a:ea typeface="+mj-lt"/>
                <a:cs typeface="+mj-lt"/>
              </a:rPr>
              <a:t>Roles and responsibilities of the survey manager</a:t>
            </a:r>
            <a:endParaRPr lang="en-GB" sz="2400" b="0">
              <a:ea typeface="+mj-lt"/>
              <a:cs typeface="+mj-lt"/>
            </a:endParaRPr>
          </a:p>
          <a:p>
            <a:endParaRPr lang="en-GB" altLang="en-US">
              <a:ea typeface="Ebrima"/>
              <a:cs typeface="Ebrima"/>
            </a:endParaRPr>
          </a:p>
        </p:txBody>
      </p:sp>
      <p:sp>
        <p:nvSpPr>
          <p:cNvPr id="5" name="Content Placeholder 4"/>
          <p:cNvSpPr>
            <a:spLocks noGrp="1"/>
          </p:cNvSpPr>
          <p:nvPr>
            <p:ph idx="1"/>
          </p:nvPr>
        </p:nvSpPr>
        <p:spPr>
          <a:xfrm>
            <a:off x="480000" y="1957231"/>
            <a:ext cx="10773069" cy="4433842"/>
          </a:xfrm>
        </p:spPr>
        <p:txBody>
          <a:bodyPr vert="horz" lIns="18000" tIns="0" rIns="18000" bIns="0" numCol="2" rtlCol="0" anchor="t">
            <a:noAutofit/>
          </a:bodyPr>
          <a:lstStyle/>
          <a:p>
            <a:pPr>
              <a:spcBef>
                <a:spcPts val="181"/>
              </a:spcBef>
            </a:pPr>
            <a:r>
              <a:rPr lang="en-US" altLang="en-US">
                <a:cs typeface="Times New Roman"/>
              </a:rPr>
              <a:t>Survey manager: </a:t>
            </a:r>
            <a:endParaRPr lang="en-US" altLang="en-US"/>
          </a:p>
          <a:p>
            <a:pPr marL="752475" lvl="1">
              <a:spcBef>
                <a:spcPts val="181"/>
              </a:spcBef>
              <a:buFont typeface="Wingdings" panose="05000000000000000000" pitchFamily="2" charset="2"/>
              <a:buChar char="ü"/>
            </a:pPr>
            <a:r>
              <a:rPr lang="en-US" altLang="en-US"/>
              <a:t>Develops and executes overall survey implementation plan</a:t>
            </a:r>
            <a:endParaRPr lang="en-US" altLang="en-US">
              <a:cs typeface="Arial"/>
            </a:endParaRPr>
          </a:p>
          <a:p>
            <a:pPr marL="752475" lvl="1">
              <a:spcBef>
                <a:spcPts val="181"/>
              </a:spcBef>
              <a:buFont typeface="Wingdings" panose="05000000000000000000" pitchFamily="2" charset="2"/>
              <a:buChar char="ü"/>
            </a:pPr>
            <a:r>
              <a:rPr lang="en-US" altLang="en-US"/>
              <a:t>Coordinate to finalize sampling </a:t>
            </a:r>
            <a:endParaRPr lang="en-US" altLang="en-US">
              <a:cs typeface="Arial"/>
            </a:endParaRPr>
          </a:p>
          <a:p>
            <a:pPr marL="752475" lvl="1">
              <a:spcBef>
                <a:spcPts val="181"/>
              </a:spcBef>
              <a:buFont typeface="Wingdings" panose="05000000000000000000" pitchFamily="2" charset="2"/>
              <a:buChar char="ü"/>
            </a:pPr>
            <a:r>
              <a:rPr lang="en-US" altLang="en-US"/>
              <a:t>Conducts or manages pre-data collection outreach </a:t>
            </a:r>
            <a:endParaRPr lang="en-US" altLang="en-US">
              <a:cs typeface="Arial"/>
            </a:endParaRPr>
          </a:p>
          <a:p>
            <a:pPr marL="752475" lvl="1">
              <a:spcBef>
                <a:spcPts val="181"/>
              </a:spcBef>
              <a:buFont typeface="Wingdings" panose="05000000000000000000" pitchFamily="2" charset="2"/>
              <a:buChar char="ü"/>
            </a:pPr>
            <a:r>
              <a:rPr lang="en-US" altLang="en-US"/>
              <a:t>Trains, supervises, and manages interviewers </a:t>
            </a:r>
            <a:endParaRPr lang="en-US" altLang="en-US">
              <a:cs typeface="Arial"/>
            </a:endParaRPr>
          </a:p>
          <a:p>
            <a:pPr marL="752475" lvl="1">
              <a:spcBef>
                <a:spcPts val="181"/>
              </a:spcBef>
              <a:buFont typeface="Wingdings" panose="05000000000000000000" pitchFamily="2" charset="2"/>
              <a:buChar char="ü"/>
            </a:pPr>
            <a:r>
              <a:rPr lang="en-US" altLang="en-US"/>
              <a:t>Develops detailed schedule for data collection</a:t>
            </a:r>
            <a:endParaRPr lang="en-US" altLang="en-US">
              <a:cs typeface="Arial"/>
            </a:endParaRPr>
          </a:p>
          <a:p>
            <a:pPr marL="752475" lvl="1">
              <a:spcBef>
                <a:spcPts val="181"/>
              </a:spcBef>
              <a:buFont typeface="Wingdings" panose="05000000000000000000" pitchFamily="2" charset="2"/>
              <a:buChar char="ü"/>
            </a:pPr>
            <a:r>
              <a:rPr lang="en-US" altLang="en-US"/>
              <a:t>Secures and manages functioning equipment and resources</a:t>
            </a:r>
            <a:endParaRPr lang="en-US" altLang="en-US">
              <a:cs typeface="Arial"/>
            </a:endParaRPr>
          </a:p>
          <a:p>
            <a:pPr marL="752475" lvl="1">
              <a:spcBef>
                <a:spcPts val="181"/>
              </a:spcBef>
              <a:buFont typeface="Wingdings" panose="05000000000000000000" pitchFamily="2" charset="2"/>
              <a:buChar char="ü"/>
            </a:pPr>
            <a:r>
              <a:rPr lang="en-US" altLang="en-US"/>
              <a:t>Manages day-to-day operation, including trouble shooting </a:t>
            </a:r>
            <a:endParaRPr lang="en-US" altLang="en-US">
              <a:cs typeface="Arial"/>
            </a:endParaRPr>
          </a:p>
          <a:p>
            <a:pPr marL="752475" lvl="1">
              <a:spcBef>
                <a:spcPts val="181"/>
              </a:spcBef>
              <a:buFont typeface="Wingdings" panose="05000000000000000000" pitchFamily="2" charset="2"/>
              <a:buChar char="ü"/>
            </a:pPr>
            <a:r>
              <a:rPr lang="en-US" altLang="en-US"/>
              <a:t>With data manager, monitors survey progress and data quality </a:t>
            </a:r>
            <a:endParaRPr lang="en-US" altLang="en-US">
              <a:cs typeface="Arial"/>
            </a:endParaRPr>
          </a:p>
          <a:p>
            <a:pPr marL="752475" lvl="1">
              <a:spcBef>
                <a:spcPts val="181"/>
              </a:spcBef>
              <a:buFont typeface="Wingdings" panose="05000000000000000000" pitchFamily="2" charset="2"/>
              <a:buChar char="ü"/>
            </a:pPr>
            <a:r>
              <a:rPr lang="en-US" altLang="en-US"/>
              <a:t>Participates in results interpretation </a:t>
            </a:r>
            <a:endParaRPr lang="en-US" altLang="en-US">
              <a:cs typeface="Arial"/>
            </a:endParaRPr>
          </a:p>
          <a:p>
            <a:pPr marL="752475" lvl="1">
              <a:spcBef>
                <a:spcPts val="181"/>
              </a:spcBef>
              <a:buFont typeface="Wingdings" panose="05000000000000000000" pitchFamily="2" charset="2"/>
              <a:buChar char="ü"/>
            </a:pPr>
            <a:r>
              <a:rPr lang="en-US" altLang="en-US"/>
              <a:t>Participates in results dissemination and data use</a:t>
            </a:r>
            <a:endParaRPr lang="en-US">
              <a:cs typeface="Arial"/>
            </a:endParaRPr>
          </a:p>
          <a:p>
            <a:pPr>
              <a:spcBef>
                <a:spcPts val="181"/>
              </a:spcBef>
            </a:pPr>
            <a:r>
              <a:rPr lang="en-US" altLang="en-US" b="1">
                <a:solidFill>
                  <a:schemeClr val="accent6"/>
                </a:solidFill>
                <a:cs typeface="Times New Roman"/>
              </a:rPr>
              <a:t>Data manager: </a:t>
            </a:r>
            <a:endParaRPr lang="en-US" altLang="en-US" b="1">
              <a:solidFill>
                <a:schemeClr val="accent6"/>
              </a:solidFill>
            </a:endParaRPr>
          </a:p>
          <a:p>
            <a:pPr marL="752475" lvl="1">
              <a:spcBef>
                <a:spcPts val="181"/>
              </a:spcBef>
              <a:buFont typeface="Wingdings" panose="05000000000000000000" pitchFamily="2" charset="2"/>
              <a:buChar char="ü"/>
            </a:pPr>
            <a:r>
              <a:rPr lang="en-US" altLang="en-US">
                <a:solidFill>
                  <a:schemeClr val="accent6"/>
                </a:solidFill>
              </a:rPr>
              <a:t>Downloads and cleans data</a:t>
            </a:r>
            <a:endParaRPr lang="en-US" altLang="en-US">
              <a:solidFill>
                <a:schemeClr val="accent6"/>
              </a:solidFill>
              <a:cs typeface="Arial"/>
            </a:endParaRPr>
          </a:p>
          <a:p>
            <a:pPr marL="752475" lvl="1">
              <a:spcBef>
                <a:spcPts val="181"/>
              </a:spcBef>
              <a:buClr>
                <a:srgbClr val="000000"/>
              </a:buClr>
              <a:buFont typeface="Wingdings" panose="05000000000000000000" pitchFamily="2" charset="2"/>
              <a:buChar char="ü"/>
            </a:pPr>
            <a:r>
              <a:rPr lang="en-US" altLang="en-US">
                <a:solidFill>
                  <a:schemeClr val="accent6"/>
                </a:solidFill>
              </a:rPr>
              <a:t> Produces basic field check data daily</a:t>
            </a:r>
            <a:endParaRPr lang="en-US" altLang="en-US">
              <a:solidFill>
                <a:schemeClr val="accent6"/>
              </a:solidFill>
              <a:cs typeface="Arial"/>
            </a:endParaRPr>
          </a:p>
          <a:p>
            <a:pPr marL="752475" lvl="1">
              <a:spcBef>
                <a:spcPts val="181"/>
              </a:spcBef>
              <a:buFont typeface="Wingdings" panose="05000000000000000000" pitchFamily="2" charset="2"/>
              <a:buChar char="ü"/>
            </a:pPr>
            <a:r>
              <a:rPr lang="en-US" altLang="en-US">
                <a:solidFill>
                  <a:schemeClr val="accent6"/>
                </a:solidFill>
              </a:rPr>
              <a:t>With survey manager, monitors survey progress and data quality</a:t>
            </a:r>
            <a:r>
              <a:rPr lang="en-US" altLang="en-US" b="1" i="1">
                <a:solidFill>
                  <a:schemeClr val="accent6"/>
                </a:solidFill>
              </a:rPr>
              <a:t> </a:t>
            </a:r>
            <a:endParaRPr lang="en-US" altLang="en-US" b="1" i="1">
              <a:solidFill>
                <a:schemeClr val="accent6"/>
              </a:solidFill>
              <a:cs typeface="Arial"/>
            </a:endParaRPr>
          </a:p>
          <a:p>
            <a:pPr marL="752475" lvl="1">
              <a:spcBef>
                <a:spcPts val="181"/>
              </a:spcBef>
              <a:buFont typeface="Wingdings" panose="05000000000000000000" pitchFamily="2" charset="2"/>
              <a:buChar char="ü"/>
            </a:pPr>
            <a:r>
              <a:rPr lang="en-US" altLang="en-US">
                <a:solidFill>
                  <a:schemeClr val="accent6"/>
                </a:solidFill>
              </a:rPr>
              <a:t>Creates an analysis dataset</a:t>
            </a:r>
            <a:endParaRPr lang="en-US" altLang="en-US">
              <a:solidFill>
                <a:schemeClr val="accent6"/>
              </a:solidFill>
              <a:cs typeface="Arial"/>
            </a:endParaRPr>
          </a:p>
          <a:p>
            <a:pPr marL="752475" lvl="1">
              <a:spcBef>
                <a:spcPts val="181"/>
              </a:spcBef>
              <a:buFont typeface="Wingdings" panose="05000000000000000000" pitchFamily="2" charset="2"/>
              <a:buChar char="ü"/>
            </a:pPr>
            <a:r>
              <a:rPr lang="en-US" altLang="en-US">
                <a:solidFill>
                  <a:schemeClr val="accent6"/>
                </a:solidFill>
              </a:rPr>
              <a:t>Calculates estimates for key indicators </a:t>
            </a:r>
            <a:endParaRPr lang="en-US" altLang="en-US">
              <a:solidFill>
                <a:schemeClr val="accent6"/>
              </a:solidFill>
              <a:cs typeface="Arial"/>
            </a:endParaRPr>
          </a:p>
          <a:p>
            <a:pPr marL="752475" lvl="1">
              <a:spcBef>
                <a:spcPts val="181"/>
              </a:spcBef>
              <a:buFont typeface="Wingdings" panose="05000000000000000000" pitchFamily="2" charset="2"/>
              <a:buChar char="ü"/>
            </a:pPr>
            <a:r>
              <a:rPr lang="en-US" altLang="en-US">
                <a:solidFill>
                  <a:schemeClr val="accent6"/>
                </a:solidFill>
              </a:rPr>
              <a:t>Updates chartbook and produces survey results </a:t>
            </a:r>
            <a:endParaRPr lang="en-US" altLang="en-US">
              <a:solidFill>
                <a:schemeClr val="accent6"/>
              </a:solidFill>
              <a:cs typeface="Arial"/>
            </a:endParaRPr>
          </a:p>
          <a:p>
            <a:pPr marL="752475" lvl="1">
              <a:spcBef>
                <a:spcPts val="181"/>
              </a:spcBef>
              <a:buFont typeface="Wingdings" panose="05000000000000000000" pitchFamily="2" charset="2"/>
              <a:buChar char="ü"/>
            </a:pPr>
            <a:r>
              <a:rPr lang="en-US" altLang="en-US">
                <a:solidFill>
                  <a:schemeClr val="accent6"/>
                </a:solidFill>
              </a:rPr>
              <a:t>Participates in results interpretation</a:t>
            </a:r>
            <a:r>
              <a:rPr lang="en-US" altLang="en-US" b="1" i="1">
                <a:solidFill>
                  <a:schemeClr val="accent6"/>
                </a:solidFill>
              </a:rPr>
              <a:t> </a:t>
            </a:r>
            <a:endParaRPr lang="en-US" altLang="en-US" b="1" i="1">
              <a:solidFill>
                <a:schemeClr val="accent6"/>
              </a:solidFill>
              <a:cs typeface="Arial"/>
            </a:endParaRPr>
          </a:p>
          <a:p>
            <a:pPr marL="752475" lvl="1">
              <a:spcBef>
                <a:spcPts val="181"/>
              </a:spcBef>
              <a:buFont typeface="Wingdings" panose="05000000000000000000" pitchFamily="2" charset="2"/>
              <a:buChar char="ü"/>
            </a:pPr>
            <a:r>
              <a:rPr lang="en-US" altLang="en-US">
                <a:solidFill>
                  <a:schemeClr val="accent6"/>
                </a:solidFill>
              </a:rPr>
              <a:t>Assists results dissemination and data use</a:t>
            </a:r>
            <a:endParaRPr lang="en-US">
              <a:solidFill>
                <a:schemeClr val="accent6"/>
              </a:solidFill>
              <a:cs typeface="Arial"/>
            </a:endParaRPr>
          </a:p>
          <a:p>
            <a:pPr>
              <a:spcBef>
                <a:spcPts val="181"/>
              </a:spcBef>
            </a:pPr>
            <a:endParaRPr lang="en-US">
              <a:solidFill>
                <a:schemeClr val="accent4"/>
              </a:solidFill>
            </a:endParaRPr>
          </a:p>
        </p:txBody>
      </p:sp>
      <p:sp>
        <p:nvSpPr>
          <p:cNvPr id="7" name="Content Placeholder 4"/>
          <p:cNvSpPr txBox="1">
            <a:spLocks/>
          </p:cNvSpPr>
          <p:nvPr/>
        </p:nvSpPr>
        <p:spPr bwMode="invGray">
          <a:xfrm>
            <a:off x="321958" y="1203451"/>
            <a:ext cx="11232001" cy="641782"/>
          </a:xfrm>
          <a:prstGeom prst="rect">
            <a:avLst/>
          </a:prstGeom>
        </p:spPr>
        <p:txBody>
          <a:bodyPr vert="horz" lIns="18000" tIns="0" rIns="18000" bIns="0" numCol="1" rtlCol="0" anchor="t">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1"/>
              </a:spcBef>
            </a:pPr>
            <a:r>
              <a:rPr lang="en-US" sz="1600">
                <a:ea typeface="+mn-lt"/>
                <a:cs typeface="+mn-lt"/>
              </a:rPr>
              <a:t>For the survey implementation to be a success, the survey manager and data manager will need to work closely together. So, it is important they understand each other’s responsibilities. </a:t>
            </a:r>
          </a:p>
          <a:p>
            <a:pPr>
              <a:spcBef>
                <a:spcPts val="181"/>
              </a:spcBef>
            </a:pPr>
            <a:endParaRPr lang="en-US" sz="1600">
              <a:ea typeface="+mn-lt"/>
              <a:cs typeface="+mn-lt"/>
            </a:endParaRPr>
          </a:p>
          <a:p>
            <a:pPr>
              <a:spcBef>
                <a:spcPts val="181"/>
              </a:spcBef>
            </a:pPr>
            <a:endParaRPr lang="en-US" altLang="en-US" sz="1600">
              <a:ea typeface="+mn-lt"/>
            </a:endParaRPr>
          </a:p>
        </p:txBody>
      </p:sp>
    </p:spTree>
    <p:extLst>
      <p:ext uri="{BB962C8B-B14F-4D97-AF65-F5344CB8AC3E}">
        <p14:creationId xmlns:p14="http://schemas.microsoft.com/office/powerpoint/2010/main" val="206373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AA80362-B00C-4729-93F6-0E3BC6A3CA3F}"/>
              </a:ext>
            </a:extLst>
          </p:cNvPr>
          <p:cNvSpPr>
            <a:spLocks noGrp="1"/>
          </p:cNvSpPr>
          <p:nvPr>
            <p:ph type="pic" sz="quarter" idx="17"/>
          </p:nvPr>
        </p:nvSpPr>
        <p:spPr>
          <a:xfrm>
            <a:off x="2" y="0"/>
            <a:ext cx="12192000" cy="6858000"/>
          </a:xfrm>
        </p:spPr>
      </p:sp>
      <p:sp>
        <p:nvSpPr>
          <p:cNvPr id="3" name="Text Placeholder 2">
            <a:extLst>
              <a:ext uri="{FF2B5EF4-FFF2-40B4-BE49-F238E27FC236}">
                <a16:creationId xmlns:a16="http://schemas.microsoft.com/office/drawing/2014/main" xmlns="" id="{408D5977-4BE0-4CDF-AC23-560EE72B447C}"/>
              </a:ext>
            </a:extLst>
          </p:cNvPr>
          <p:cNvSpPr>
            <a:spLocks noGrp="1"/>
          </p:cNvSpPr>
          <p:nvPr>
            <p:ph type="body" sz="quarter" idx="18"/>
          </p:nvPr>
        </p:nvSpPr>
        <p:spPr/>
        <p:txBody>
          <a:bodyPr/>
          <a:lstStyle/>
          <a:p>
            <a:r>
              <a:rPr lang="en-GB"/>
              <a:t>Country-specific adaptation of standard modules</a:t>
            </a:r>
            <a:endParaRPr lang="en-US"/>
          </a:p>
        </p:txBody>
      </p:sp>
      <p:sp>
        <p:nvSpPr>
          <p:cNvPr id="4" name="Date Placeholder 3">
            <a:extLst>
              <a:ext uri="{FF2B5EF4-FFF2-40B4-BE49-F238E27FC236}">
                <a16:creationId xmlns:a16="http://schemas.microsoft.com/office/drawing/2014/main" xmlns=""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xmlns=""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xmlns=""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a16="http://schemas.microsoft.com/office/drawing/2014/main" xmlns="" id="{DB5CB3FC-6207-45B2-B7ED-F010B28D636F}"/>
              </a:ext>
            </a:extLst>
          </p:cNvPr>
          <p:cNvSpPr>
            <a:spLocks noGrp="1"/>
          </p:cNvSpPr>
          <p:nvPr>
            <p:ph type="body" sz="quarter" idx="22"/>
          </p:nvPr>
        </p:nvSpPr>
        <p:spPr/>
        <p:txBody>
          <a:bodyPr/>
          <a:lstStyle/>
          <a:p>
            <a:endParaRPr lang="en-US"/>
          </a:p>
        </p:txBody>
      </p:sp>
      <p:sp>
        <p:nvSpPr>
          <p:cNvPr id="8" name="Title 7">
            <a:extLst>
              <a:ext uri="{FF2B5EF4-FFF2-40B4-BE49-F238E27FC236}">
                <a16:creationId xmlns:a16="http://schemas.microsoft.com/office/drawing/2014/main" xmlns="" id="{0763AE83-0DDA-422C-9DCB-B8D3C5A4671F}"/>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xmlns="" id="{FC2DFF82-B9FB-415F-A91B-3BFD7E6BBA5D}"/>
              </a:ext>
            </a:extLst>
          </p:cNvPr>
          <p:cNvSpPr>
            <a:spLocks noGrp="1"/>
          </p:cNvSpPr>
          <p:nvPr>
            <p:ph type="pic" sz="quarter" idx="24"/>
          </p:nvPr>
        </p:nvSpPr>
        <p:spPr/>
      </p:sp>
    </p:spTree>
    <p:extLst>
      <p:ext uri="{BB962C8B-B14F-4D97-AF65-F5344CB8AC3E}">
        <p14:creationId xmlns:p14="http://schemas.microsoft.com/office/powerpoint/2010/main" val="258218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D3063FA5-4B53-4B57-B19A-4B21FB3D77B0}"/>
              </a:ext>
            </a:extLst>
          </p:cNvPr>
          <p:cNvSpPr>
            <a:spLocks noGrp="1"/>
          </p:cNvSpPr>
          <p:nvPr>
            <p:ph idx="1"/>
          </p:nvPr>
        </p:nvSpPr>
        <p:spPr>
          <a:xfrm>
            <a:off x="479999" y="1460691"/>
            <a:ext cx="11232001" cy="4237200"/>
          </a:xfrm>
        </p:spPr>
        <p:txBody>
          <a:bodyPr vert="horz" lIns="18000" tIns="0" rIns="18000" bIns="0" rtlCol="0" anchor="t">
            <a:noAutofit/>
          </a:bodyPr>
          <a:lstStyle/>
          <a:p>
            <a:r>
              <a:rPr lang="en-US" sz="2000">
                <a:ea typeface="+mn-lt"/>
                <a:cs typeface="+mn-lt"/>
              </a:rPr>
              <a:t>Survey managers will organize and lead country-specific adaptation of standard modules, where the survey module selection is based on the survey objectives and scope. They will:</a:t>
            </a:r>
            <a:endParaRPr lang="en-US" sz="2000"/>
          </a:p>
          <a:p>
            <a:pPr marL="826770" lvl="2">
              <a:buFont typeface="Arial"/>
              <a:buChar char="•"/>
            </a:pPr>
            <a:r>
              <a:rPr lang="en-US" sz="2000">
                <a:cs typeface="Times New Roman"/>
              </a:rPr>
              <a:t>Review modules per country need and context</a:t>
            </a:r>
            <a:endParaRPr lang="en-US" sz="2000">
              <a:cs typeface="Arial"/>
            </a:endParaRPr>
          </a:p>
          <a:p>
            <a:pPr marL="826770" lvl="2">
              <a:buClr>
                <a:srgbClr val="000000"/>
              </a:buClr>
              <a:buFont typeface="Arial"/>
              <a:buChar char="•"/>
            </a:pPr>
            <a:r>
              <a:rPr lang="en-US" sz="2000">
                <a:cs typeface="Arial"/>
              </a:rPr>
              <a:t>Convene</a:t>
            </a:r>
            <a:r>
              <a:rPr lang="en-US" sz="2000">
                <a:cs typeface="Times New Roman"/>
              </a:rPr>
              <a:t> and guide technical experts for adaptation. Session 3A provides slides that can be used for an adaptation workshop.  </a:t>
            </a:r>
            <a:endParaRPr lang="en-US" sz="2000">
              <a:cs typeface="Arial"/>
            </a:endParaRPr>
          </a:p>
          <a:p>
            <a:pPr marL="826770" lvl="2">
              <a:buClr>
                <a:srgbClr val="000000"/>
              </a:buClr>
              <a:buFont typeface="Arial"/>
              <a:buChar char="•"/>
            </a:pPr>
            <a:r>
              <a:rPr lang="en-US" sz="2000">
                <a:cs typeface="Times New Roman"/>
              </a:rPr>
              <a:t>Consolidate, review, and determine changes</a:t>
            </a:r>
            <a:endParaRPr lang="en-US" sz="2000">
              <a:cs typeface="Arial"/>
            </a:endParaRPr>
          </a:p>
          <a:p>
            <a:pPr marL="826770" lvl="2">
              <a:buClr>
                <a:srgbClr val="000000"/>
              </a:buClr>
              <a:buFont typeface="Arial"/>
              <a:buChar char="•"/>
            </a:pPr>
            <a:r>
              <a:rPr lang="en-US" sz="2000">
                <a:cs typeface="Arial"/>
              </a:rPr>
              <a:t>Update both paper and online tools </a:t>
            </a:r>
          </a:p>
          <a:p>
            <a:pPr marL="826770" lvl="2">
              <a:buClr>
                <a:srgbClr val="000000"/>
              </a:buClr>
              <a:buFont typeface="Arial"/>
              <a:buChar char="•"/>
            </a:pPr>
            <a:r>
              <a:rPr lang="en-US" sz="2000">
                <a:cs typeface="Arial"/>
              </a:rPr>
              <a:t>Coordinate with data manager for testing</a:t>
            </a:r>
          </a:p>
          <a:p>
            <a:pPr marL="826770" lvl="2">
              <a:buClr>
                <a:srgbClr val="000000"/>
              </a:buClr>
              <a:buFont typeface="Arial"/>
              <a:buChar char="•"/>
            </a:pPr>
            <a:r>
              <a:rPr lang="en-US" sz="2000"/>
              <a:t>Finalize both paper and online tools for interviewer training </a:t>
            </a:r>
          </a:p>
          <a:p>
            <a:pPr marL="826770" lvl="2">
              <a:buClr>
                <a:srgbClr val="000000"/>
              </a:buClr>
              <a:buFont typeface="Arial"/>
              <a:buChar char="•"/>
            </a:pPr>
            <a:endParaRPr lang="en-US" sz="2000">
              <a:cs typeface="Arial"/>
            </a:endParaRPr>
          </a:p>
          <a:p>
            <a:endParaRPr lang="en-GB" sz="2000"/>
          </a:p>
        </p:txBody>
      </p:sp>
      <p:sp>
        <p:nvSpPr>
          <p:cNvPr id="4" name="Date Placeholder 3">
            <a:extLst>
              <a:ext uri="{FF2B5EF4-FFF2-40B4-BE49-F238E27FC236}">
                <a16:creationId xmlns:a16="http://schemas.microsoft.com/office/drawing/2014/main" xmlns="" id="{48940239-3ACC-4AE5-9518-4564C73EE0A9}"/>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57C7E64C-1530-48AC-9A0C-8E4D49784D22}"/>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46F4F880-AA9B-463C-9B27-9788B11A7140}"/>
              </a:ext>
            </a:extLst>
          </p:cNvPr>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11" name="Text Placeholder 10">
            <a:extLst>
              <a:ext uri="{FF2B5EF4-FFF2-40B4-BE49-F238E27FC236}">
                <a16:creationId xmlns:a16="http://schemas.microsoft.com/office/drawing/2014/main" xmlns="" id="{5A59551A-9850-4025-B638-24AE2D732541}"/>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24854AB5-8EF6-4168-A68D-54961A4143C4}"/>
              </a:ext>
            </a:extLst>
          </p:cNvPr>
          <p:cNvSpPr>
            <a:spLocks noGrp="1"/>
          </p:cNvSpPr>
          <p:nvPr>
            <p:ph type="title"/>
          </p:nvPr>
        </p:nvSpPr>
        <p:spPr>
          <a:xfrm>
            <a:off x="479999" y="359999"/>
            <a:ext cx="8160000" cy="504932"/>
          </a:xfrm>
        </p:spPr>
        <p:txBody>
          <a:bodyPr/>
          <a:lstStyle/>
          <a:p>
            <a:r>
              <a:rPr lang="en-US" sz="2400">
                <a:solidFill>
                  <a:srgbClr val="1A9DD1"/>
                </a:solidFill>
              </a:rPr>
              <a:t>Country-specific adaptation of standard modules</a:t>
            </a:r>
            <a:endParaRPr lang="en-US" sz="2400"/>
          </a:p>
        </p:txBody>
      </p:sp>
    </p:spTree>
    <p:extLst>
      <p:ext uri="{BB962C8B-B14F-4D97-AF65-F5344CB8AC3E}">
        <p14:creationId xmlns:p14="http://schemas.microsoft.com/office/powerpoint/2010/main" val="108786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58C8132-EDCA-4CE7-B6AD-7004BCF32D55}"/>
              </a:ext>
            </a:extLst>
          </p:cNvPr>
          <p:cNvSpPr>
            <a:spLocks noGrp="1"/>
          </p:cNvSpPr>
          <p:nvPr>
            <p:ph idx="1"/>
          </p:nvPr>
        </p:nvSpPr>
        <p:spPr>
          <a:xfrm>
            <a:off x="480000" y="1455147"/>
            <a:ext cx="10264200" cy="4857654"/>
          </a:xfrm>
        </p:spPr>
        <p:txBody>
          <a:bodyPr/>
          <a:lstStyle/>
          <a:p>
            <a:pPr>
              <a:buSzPct val="100000"/>
            </a:pPr>
            <a:r>
              <a:rPr lang="en-US" sz="2000"/>
              <a:t>Survey manager should coordinate a small group of survey implementation team members to conduct mock interviews, using the country-specific online tools. </a:t>
            </a:r>
          </a:p>
          <a:p>
            <a:pPr marL="685800" lvl="1" indent="-228600">
              <a:spcAft>
                <a:spcPts val="400"/>
              </a:spcAft>
              <a:buSzPct val="80000"/>
            </a:pPr>
            <a:r>
              <a:rPr lang="en-US" sz="2000"/>
              <a:t>Content issues (e.g. questions causing confusion or misunderstandings)</a:t>
            </a:r>
          </a:p>
          <a:p>
            <a:pPr marL="685800" lvl="1" indent="-228600">
              <a:spcAft>
                <a:spcPts val="400"/>
              </a:spcAft>
              <a:buSzPct val="80000"/>
            </a:pPr>
            <a:r>
              <a:rPr lang="en-US" sz="2000"/>
              <a:t>Flow issues in skip patterns</a:t>
            </a:r>
          </a:p>
          <a:p>
            <a:pPr marL="685800" lvl="1" indent="-228600">
              <a:spcAft>
                <a:spcPts val="400"/>
              </a:spcAft>
              <a:buSzPct val="80000"/>
            </a:pPr>
            <a:r>
              <a:rPr lang="en-US" sz="2000"/>
              <a:t>Logistical issues (e.g., issues with connectivity/device) </a:t>
            </a:r>
          </a:p>
          <a:p>
            <a:pPr>
              <a:buSzPct val="100000"/>
            </a:pPr>
            <a:r>
              <a:rPr lang="en-US" sz="2000"/>
              <a:t>Data manager will adapt the standard code for data management and analysis. Test the code using the mock interview dataset.</a:t>
            </a:r>
          </a:p>
          <a:p>
            <a:pPr>
              <a:buSzPct val="100000"/>
            </a:pPr>
            <a:r>
              <a:rPr lang="en-US" sz="2000"/>
              <a:t>Survey manager will: </a:t>
            </a:r>
          </a:p>
          <a:p>
            <a:pPr marL="809625" lvl="1" indent="-342900"/>
            <a:r>
              <a:rPr lang="en-US" sz="2000"/>
              <a:t>Evaluate test results, </a:t>
            </a:r>
          </a:p>
          <a:p>
            <a:pPr marL="809625" lvl="1" indent="-342900"/>
            <a:r>
              <a:rPr lang="en-US" sz="2000"/>
              <a:t>Make amendments as needed to instrument, training content, and logistics</a:t>
            </a:r>
          </a:p>
          <a:p>
            <a:pPr marL="809625" lvl="1" indent="-342900"/>
            <a:r>
              <a:rPr lang="en-US" sz="2000"/>
              <a:t>Finalize both paper and online tools, including translation if needed </a:t>
            </a:r>
          </a:p>
        </p:txBody>
      </p:sp>
      <p:sp>
        <p:nvSpPr>
          <p:cNvPr id="3" name="Text Placeholder 2">
            <a:extLst>
              <a:ext uri="{FF2B5EF4-FFF2-40B4-BE49-F238E27FC236}">
                <a16:creationId xmlns:a16="http://schemas.microsoft.com/office/drawing/2014/main" xmlns="" id="{4E620636-1BBE-4F3E-B6A0-4BAB51DA5D33}"/>
              </a:ext>
            </a:extLst>
          </p:cNvPr>
          <p:cNvSpPr>
            <a:spLocks noGrp="1"/>
          </p:cNvSpPr>
          <p:nvPr>
            <p:ph type="body" sz="quarter" idx="13"/>
          </p:nvPr>
        </p:nvSpPr>
        <p:spPr>
          <a:xfrm>
            <a:off x="480000" y="791073"/>
            <a:ext cx="8160000" cy="288925"/>
          </a:xfrm>
        </p:spPr>
        <p:txBody>
          <a:bodyPr>
            <a:normAutofit/>
          </a:bodyPr>
          <a:lstStyle/>
          <a:p>
            <a:r>
              <a:rPr lang="en-US"/>
              <a:t>Prior to interviewer training, the modules should be tested and finalized</a:t>
            </a:r>
          </a:p>
        </p:txBody>
      </p:sp>
      <p:sp>
        <p:nvSpPr>
          <p:cNvPr id="6" name="Slide Number Placeholder 5">
            <a:extLst>
              <a:ext uri="{FF2B5EF4-FFF2-40B4-BE49-F238E27FC236}">
                <a16:creationId xmlns:a16="http://schemas.microsoft.com/office/drawing/2014/main" xmlns="" id="{A4D99BEE-ED73-4DD6-B451-73F1BA8AE35E}"/>
              </a:ext>
            </a:extLst>
          </p:cNvPr>
          <p:cNvSpPr>
            <a:spLocks noGrp="1"/>
          </p:cNvSpPr>
          <p:nvPr>
            <p:ph type="sldNum" sz="quarter" idx="16"/>
          </p:nvPr>
        </p:nvSpPr>
        <p:spPr/>
        <p:txBody>
          <a:bodyPr/>
          <a:lstStyle/>
          <a:p>
            <a:fld id="{A74CE0EA-F3B5-4684-BA10-C594598FDB9C}" type="slidenum">
              <a:rPr lang="en-GB" noProof="0" smtClean="0"/>
              <a:pPr/>
              <a:t>9</a:t>
            </a:fld>
            <a:endParaRPr lang="en-GB" noProof="0"/>
          </a:p>
        </p:txBody>
      </p:sp>
      <p:sp>
        <p:nvSpPr>
          <p:cNvPr id="8" name="Title 7">
            <a:extLst>
              <a:ext uri="{FF2B5EF4-FFF2-40B4-BE49-F238E27FC236}">
                <a16:creationId xmlns:a16="http://schemas.microsoft.com/office/drawing/2014/main" xmlns="" id="{9FF1B11F-79CA-4773-923B-A630D8F5329C}"/>
              </a:ext>
            </a:extLst>
          </p:cNvPr>
          <p:cNvSpPr>
            <a:spLocks noGrp="1"/>
          </p:cNvSpPr>
          <p:nvPr>
            <p:ph type="title"/>
          </p:nvPr>
        </p:nvSpPr>
        <p:spPr>
          <a:xfrm>
            <a:off x="480000" y="415924"/>
            <a:ext cx="9006901" cy="375149"/>
          </a:xfrm>
          <a:noFill/>
        </p:spPr>
        <p:txBody>
          <a:bodyPr vert="horz" lIns="18000" tIns="0" rIns="360000" bIns="0" rtlCol="0" anchor="b">
            <a:noAutofit/>
          </a:bodyPr>
          <a:lstStyle/>
          <a:p>
            <a:r>
              <a:rPr lang="en-US" sz="2400"/>
              <a:t>Test and finalize country-specific modules</a:t>
            </a:r>
          </a:p>
        </p:txBody>
      </p:sp>
    </p:spTree>
    <p:extLst>
      <p:ext uri="{BB962C8B-B14F-4D97-AF65-F5344CB8AC3E}">
        <p14:creationId xmlns:p14="http://schemas.microsoft.com/office/powerpoint/2010/main" val="2277595306"/>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2EB7E32E5A444B81751A637B8450B" ma:contentTypeVersion="13" ma:contentTypeDescription="Create a new document." ma:contentTypeScope="" ma:versionID="e25cad72d334c17f908d8e36bd5b5666">
  <xsd:schema xmlns:xsd="http://www.w3.org/2001/XMLSchema" xmlns:xs="http://www.w3.org/2001/XMLSchema" xmlns:p="http://schemas.microsoft.com/office/2006/metadata/properties" xmlns:ns3="698df9a5-162f-4433-85ad-f727d9a68241" xmlns:ns4="b3628224-3ea4-4f29-b92e-ae9903597121" targetNamespace="http://schemas.microsoft.com/office/2006/metadata/properties" ma:root="true" ma:fieldsID="96a83008feede258c6deb5bb18b322e3" ns3:_="" ns4:_="">
    <xsd:import namespace="698df9a5-162f-4433-85ad-f727d9a68241"/>
    <xsd:import namespace="b3628224-3ea4-4f29-b92e-ae99035971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df9a5-162f-4433-85ad-f727d9a682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28224-3ea4-4f29-b92e-ae99035971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32C80-EA97-47ED-986D-6B6DCDACA19A}">
  <ds:schemaRefs>
    <ds:schemaRef ds:uri="698df9a5-162f-4433-85ad-f727d9a68241"/>
    <ds:schemaRef ds:uri="b3628224-3ea4-4f29-b92e-ae9903597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F254FE-9D46-4D14-9883-C70471B53F99}">
  <ds:schemaRefs>
    <ds:schemaRef ds:uri="http://schemas.microsoft.com/sharepoint/v3/contenttype/forms"/>
  </ds:schemaRefs>
</ds:datastoreItem>
</file>

<file path=customXml/itemProps3.xml><?xml version="1.0" encoding="utf-8"?>
<ds:datastoreItem xmlns:ds="http://schemas.openxmlformats.org/officeDocument/2006/customXml" ds:itemID="{BB0F457F-BC3D-42BD-9ED4-C7C74491E575}">
  <ds:schemaRefs>
    <ds:schemaRef ds:uri="http://schemas.microsoft.com/office/2006/metadata/properties"/>
    <ds:schemaRef ds:uri="b3628224-3ea4-4f29-b92e-ae9903597121"/>
    <ds:schemaRef ds:uri="698df9a5-162f-4433-85ad-f727d9a6824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656</TotalTime>
  <Words>2784</Words>
  <Application>Microsoft Office PowerPoint</Application>
  <PresentationFormat>Widescreen</PresentationFormat>
  <Paragraphs>727</Paragraphs>
  <Slides>28</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Times New Roman</vt:lpstr>
      <vt:lpstr>Wingdings,Sans-Serif</vt:lpstr>
      <vt:lpstr>Segoe UI</vt:lpstr>
      <vt:lpstr>Ebrima</vt:lpstr>
      <vt:lpstr>Wingdings</vt:lpstr>
      <vt:lpstr>Arial</vt:lpstr>
      <vt:lpstr>Courier New</vt:lpstr>
      <vt:lpstr>Calibri</vt:lpstr>
      <vt:lpstr>2_Office Theme</vt:lpstr>
      <vt:lpstr>3_Office Theme</vt:lpstr>
      <vt:lpstr>Frontline service readiness assessments</vt:lpstr>
      <vt:lpstr>Frontline service readiness assessments: Session overview</vt:lpstr>
      <vt:lpstr>Frontline service readiness assessments</vt:lpstr>
      <vt:lpstr>Session 4: Detailed planning for implementation</vt:lpstr>
      <vt:lpstr>PowerPoint Presentation</vt:lpstr>
      <vt:lpstr>Roles and responsibilities of the survey manager </vt:lpstr>
      <vt:lpstr>PowerPoint Presentation</vt:lpstr>
      <vt:lpstr>Country-specific adaptation of standard modules</vt:lpstr>
      <vt:lpstr>Test and finalize country-specific modules</vt:lpstr>
      <vt:lpstr>PowerPoint Presentation</vt:lpstr>
      <vt:lpstr>Training</vt:lpstr>
      <vt:lpstr>PowerPoint Presentation</vt:lpstr>
      <vt:lpstr>Secure equipment and resources </vt:lpstr>
      <vt:lpstr>Secure venue – as appropriate</vt:lpstr>
      <vt:lpstr>Develop sentinel facility list </vt:lpstr>
      <vt:lpstr>Develop sentinel facility list (continued)</vt:lpstr>
      <vt:lpstr>Conduct pre-interview outreach </vt:lpstr>
      <vt:lpstr>Develop interview call schedule</vt:lpstr>
      <vt:lpstr>Pre-populate questionnaires prior to starting each interview</vt:lpstr>
      <vt:lpstr>PowerPoint Presentation</vt:lpstr>
      <vt:lpstr>Management of daily operations</vt:lpstr>
      <vt:lpstr> Generate survey links</vt:lpstr>
      <vt:lpstr>Generate survey links</vt:lpstr>
      <vt:lpstr>Daily list of facilities for interviewers </vt:lpstr>
      <vt:lpstr>Daily list of facilities for interviewers (continued)</vt:lpstr>
      <vt:lpstr>Monitoring survey progress</vt:lpstr>
      <vt:lpstr>Supervision</vt:lpstr>
      <vt:lpstr>Closing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Yoonjoung Choi</cp:lastModifiedBy>
  <cp:revision>179</cp:revision>
  <dcterms:created xsi:type="dcterms:W3CDTF">2016-09-26T17:27:22Z</dcterms:created>
  <dcterms:modified xsi:type="dcterms:W3CDTF">2021-03-22T22:12:07Z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0x010100ECF2EB7E32E5A444B81751A637B8450B</vt:lpwstr>
  </property>
</Properties>
</file>