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bookmarkIdSeed="2">
  <p:sldMasterIdLst>
    <p:sldMasterId id="2147483706" r:id="rId4"/>
    <p:sldMasterId id="2147483727" r:id="rId5"/>
  </p:sldMasterIdLst>
  <p:notesMasterIdLst>
    <p:notesMasterId r:id="rId28"/>
  </p:notesMasterIdLst>
  <p:handoutMasterIdLst>
    <p:handoutMasterId r:id="rId29"/>
  </p:handoutMasterIdLst>
  <p:sldIdLst>
    <p:sldId id="311" r:id="rId6"/>
    <p:sldId id="2147374481" r:id="rId7"/>
    <p:sldId id="2147374712" r:id="rId8"/>
    <p:sldId id="2147374766" r:id="rId9"/>
    <p:sldId id="2147374679" r:id="rId10"/>
    <p:sldId id="2147374237" r:id="rId11"/>
    <p:sldId id="2147374238" r:id="rId12"/>
    <p:sldId id="2147374866" r:id="rId13"/>
    <p:sldId id="2147374867" r:id="rId14"/>
    <p:sldId id="2147374451" r:id="rId15"/>
    <p:sldId id="2147374468" r:id="rId16"/>
    <p:sldId id="2147374469" r:id="rId17"/>
    <p:sldId id="2147374871" r:id="rId18"/>
    <p:sldId id="2147374452" r:id="rId19"/>
    <p:sldId id="2147374470" r:id="rId20"/>
    <p:sldId id="2147374471" r:id="rId21"/>
    <p:sldId id="2147374869" r:id="rId22"/>
    <p:sldId id="2147374599" r:id="rId23"/>
    <p:sldId id="2147374597" r:id="rId24"/>
    <p:sldId id="2147374598" r:id="rId25"/>
    <p:sldId id="2147374870" r:id="rId26"/>
    <p:sldId id="2147374596" r:id="rId27"/>
  </p:sldIdLst>
  <p:sldSz cx="12192000" cy="6858000"/>
  <p:notesSz cx="6858000" cy="9144000"/>
  <p:embeddedFontLst>
    <p:embeddedFont>
      <p:font typeface="Segoe UI" panose="020B0502040204020203" pitchFamily="34" charset="0"/>
      <p:regular r:id="rId30"/>
      <p:bold r:id="rId31"/>
      <p:italic r:id="rId32"/>
      <p:boldItalic r:id="rId33"/>
    </p:embeddedFont>
    <p:embeddedFont>
      <p:font typeface="Ebrima" panose="02000000000000000000" pitchFamily="2" charset="0"/>
      <p:regular r:id="rId34"/>
      <p:bold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B52B4E-2C0B-4110-B64C-D49B0A1958EB}">
          <p14:sldIdLst>
            <p14:sldId id="311"/>
            <p14:sldId id="2147374481"/>
          </p14:sldIdLst>
        </p14:section>
        <p14:section name="Untitled Section" id="{95379306-3AA0-42D2-9C18-A7AB6FA55E4B}">
          <p14:sldIdLst>
            <p14:sldId id="2147374712"/>
            <p14:sldId id="2147374766"/>
            <p14:sldId id="2147374679"/>
            <p14:sldId id="2147374237"/>
            <p14:sldId id="2147374238"/>
            <p14:sldId id="2147374866"/>
            <p14:sldId id="2147374867"/>
            <p14:sldId id="2147374451"/>
            <p14:sldId id="2147374468"/>
            <p14:sldId id="2147374469"/>
            <p14:sldId id="2147374871"/>
            <p14:sldId id="2147374452"/>
            <p14:sldId id="2147374470"/>
            <p14:sldId id="2147374471"/>
            <p14:sldId id="2147374869"/>
            <p14:sldId id="2147374599"/>
            <p14:sldId id="2147374597"/>
            <p14:sldId id="2147374598"/>
            <p14:sldId id="2147374870"/>
            <p14:sldId id="2147374596"/>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Maria TAYLOR" initials="CMT" lastIdx="14" clrIdx="0">
    <p:extLst>
      <p:ext uri="{19B8F6BF-5375-455C-9EA6-DF929625EA0E}">
        <p15:presenceInfo xmlns:p15="http://schemas.microsoft.com/office/powerpoint/2012/main" userId="S::ctaylor@who.int::e00f49f0-2072-454b-b23e-9b80ef311e2b" providerId="AD"/>
      </p:ext>
    </p:extLst>
  </p:cmAuthor>
  <p:cmAuthor id="2" name="RIVAS-MORELLO, Briana" initials="RB" lastIdx="1" clrIdx="1">
    <p:extLst>
      <p:ext uri="{19B8F6BF-5375-455C-9EA6-DF929625EA0E}">
        <p15:presenceInfo xmlns:p15="http://schemas.microsoft.com/office/powerpoint/2012/main" userId="S-1-5-21-1446143339-2250552318-1255726049-233473" providerId="AD"/>
      </p:ext>
    </p:extLst>
  </p:cmAuthor>
  <p:cmAuthor id="3" name="charissa varma" initials="cv" lastIdx="33" clrIdx="2">
    <p:extLst>
      <p:ext uri="{19B8F6BF-5375-455C-9EA6-DF929625EA0E}">
        <p15:presenceInfo xmlns:p15="http://schemas.microsoft.com/office/powerpoint/2012/main" userId="3391d1bd0b85eb4d" providerId="Windows Live"/>
      </p:ext>
    </p:extLst>
  </p:cmAuthor>
  <p:cmAuthor id="4" name="Yoonjoung Choi" initials="YC" lastIdx="11" clrIdx="3">
    <p:extLst>
      <p:ext uri="{19B8F6BF-5375-455C-9EA6-DF929625EA0E}">
        <p15:presenceInfo xmlns:p15="http://schemas.microsoft.com/office/powerpoint/2012/main" userId="Yoonjoung Choi" providerId="None"/>
      </p:ext>
    </p:extLst>
  </p:cmAuthor>
  <p:cmAuthor id="5" name="charissa.varma@gmail.com" initials="ch" lastIdx="17" clrIdx="4">
    <p:extLst>
      <p:ext uri="{19B8F6BF-5375-455C-9EA6-DF929625EA0E}">
        <p15:presenceInfo xmlns:p15="http://schemas.microsoft.com/office/powerpoint/2012/main" userId="S::urn:spo:guest#charissa.varma@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1A9DD1"/>
    <a:srgbClr val="FF9933"/>
    <a:srgbClr val="6EAA2E"/>
    <a:srgbClr val="FFFF00"/>
    <a:srgbClr val="00528A"/>
    <a:srgbClr val="DEEDFA"/>
    <a:srgbClr val="EBF9FF"/>
    <a:srgbClr val="E8F6FC"/>
    <a:srgbClr val="004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C2B57-D753-E22F-08FC-F625644886F7}" v="21" dt="2021-02-17T18:15:40.305"/>
    <p1510:client id="{2078A39C-25B4-4B28-6F7B-438BCE908131}" v="5" dt="2021-01-30T20:52:58.127"/>
    <p1510:client id="{4D85CCAF-1261-285E-8635-C1E1EA8DFBCF}" v="4" dt="2021-01-30T20:30:44.195"/>
    <p1510:client id="{9C8CCA9E-8AE8-EB16-E49B-1459A8A0FF30}" v="458" dt="2021-02-17T17:38:37.916"/>
    <p1510:client id="{D39ECE44-7212-719C-BA09-3F5377D8E0F8}" v="385" dt="2021-01-28T23:47:21.212"/>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6649" autoAdjust="0"/>
  </p:normalViewPr>
  <p:slideViewPr>
    <p:cSldViewPr snapToGrid="0">
      <p:cViewPr>
        <p:scale>
          <a:sx n="100" d="100"/>
          <a:sy n="100" d="100"/>
        </p:scale>
        <p:origin x="138" y="534"/>
      </p:cViewPr>
      <p:guideLst>
        <p:guide orient="horz" pos="2208"/>
        <p:guide pos="3840"/>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presProps" Target="presProps.xml"/><Relationship Id="rId28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29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ssa.varma@gmail.com" userId="S::urn:spo:guest#charissa.varma@gmail.com::" providerId="AD" clId="Web-{A85628EF-325E-1E9A-89DE-034219F79C30}"/>
    <pc:docChg chg="addSld delSld modSld sldOrd modSection">
      <pc:chgData name="charissa.varma@gmail.com" userId="S::urn:spo:guest#charissa.varma@gmail.com::" providerId="AD" clId="Web-{A85628EF-325E-1E9A-89DE-034219F79C30}" dt="2021-01-26T17:25:56.897" v="454"/>
      <pc:docMkLst>
        <pc:docMk/>
      </pc:docMkLst>
      <pc:sldChg chg="modSp">
        <pc:chgData name="charissa.varma@gmail.com" userId="S::urn:spo:guest#charissa.varma@gmail.com::" providerId="AD" clId="Web-{A85628EF-325E-1E9A-89DE-034219F79C30}" dt="2021-01-26T16:38:52.412" v="63" actId="20577"/>
        <pc:sldMkLst>
          <pc:docMk/>
          <pc:sldMk cId="1122820721" sldId="2147374325"/>
        </pc:sldMkLst>
        <pc:spChg chg="mod">
          <ac:chgData name="charissa.varma@gmail.com" userId="S::urn:spo:guest#charissa.varma@gmail.com::" providerId="AD" clId="Web-{A85628EF-325E-1E9A-89DE-034219F79C30}" dt="2021-01-26T16:38:52.412" v="63" actId="20577"/>
          <ac:spMkLst>
            <pc:docMk/>
            <pc:sldMk cId="1122820721" sldId="2147374325"/>
            <ac:spMk id="3" creationId="{00000000-0000-0000-0000-000000000000}"/>
          </ac:spMkLst>
        </pc:spChg>
      </pc:sldChg>
      <pc:sldChg chg="addSp modSp">
        <pc:chgData name="charissa.varma@gmail.com" userId="S::urn:spo:guest#charissa.varma@gmail.com::" providerId="AD" clId="Web-{A85628EF-325E-1E9A-89DE-034219F79C30}" dt="2021-01-26T17:21:58.187" v="425" actId="20577"/>
        <pc:sldMkLst>
          <pc:docMk/>
          <pc:sldMk cId="2403019977" sldId="2147374342"/>
        </pc:sldMkLst>
        <pc:spChg chg="add mod">
          <ac:chgData name="charissa.varma@gmail.com" userId="S::urn:spo:guest#charissa.varma@gmail.com::" providerId="AD" clId="Web-{A85628EF-325E-1E9A-89DE-034219F79C30}" dt="2021-01-26T17:21:58.187" v="425" actId="20577"/>
          <ac:spMkLst>
            <pc:docMk/>
            <pc:sldMk cId="2403019977" sldId="2147374342"/>
            <ac:spMk id="3" creationId="{EF71BC94-F407-4DC7-9068-5EF62A6D4BE9}"/>
          </ac:spMkLst>
        </pc:spChg>
        <pc:spChg chg="mod">
          <ac:chgData name="charissa.varma@gmail.com" userId="S::urn:spo:guest#charissa.varma@gmail.com::" providerId="AD" clId="Web-{A85628EF-325E-1E9A-89DE-034219F79C30}" dt="2021-01-26T17:21:37.030" v="421" actId="20577"/>
          <ac:spMkLst>
            <pc:docMk/>
            <pc:sldMk cId="2403019977" sldId="2147374342"/>
            <ac:spMk id="8" creationId="{D5A3D4E3-E2C0-4ABB-982A-3B3A148A3730}"/>
          </ac:spMkLst>
        </pc:spChg>
      </pc:sldChg>
      <pc:sldChg chg="addSp modSp">
        <pc:chgData name="charissa.varma@gmail.com" userId="S::urn:spo:guest#charissa.varma@gmail.com::" providerId="AD" clId="Web-{A85628EF-325E-1E9A-89DE-034219F79C30}" dt="2021-01-26T17:24:59.427" v="450" actId="20577"/>
        <pc:sldMkLst>
          <pc:docMk/>
          <pc:sldMk cId="1783126291" sldId="2147374346"/>
        </pc:sldMkLst>
        <pc:spChg chg="add mod">
          <ac:chgData name="charissa.varma@gmail.com" userId="S::urn:spo:guest#charissa.varma@gmail.com::" providerId="AD" clId="Web-{A85628EF-325E-1E9A-89DE-034219F79C30}" dt="2021-01-26T17:24:59.427" v="450" actId="20577"/>
          <ac:spMkLst>
            <pc:docMk/>
            <pc:sldMk cId="1783126291" sldId="2147374346"/>
            <ac:spMk id="2" creationId="{706B2B67-F831-40B8-8C4D-3328F51E1892}"/>
          </ac:spMkLst>
        </pc:spChg>
        <pc:spChg chg="mod">
          <ac:chgData name="charissa.varma@gmail.com" userId="S::urn:spo:guest#charissa.varma@gmail.com::" providerId="AD" clId="Web-{A85628EF-325E-1E9A-89DE-034219F79C30}" dt="2021-01-26T17:24:37.738" v="444" actId="1076"/>
          <ac:spMkLst>
            <pc:docMk/>
            <pc:sldMk cId="1783126291" sldId="2147374346"/>
            <ac:spMk id="10" creationId="{00000000-0000-0000-0000-000000000000}"/>
          </ac:spMkLst>
        </pc:spChg>
        <pc:spChg chg="mod">
          <ac:chgData name="charissa.varma@gmail.com" userId="S::urn:spo:guest#charissa.varma@gmail.com::" providerId="AD" clId="Web-{A85628EF-325E-1E9A-89DE-034219F79C30}" dt="2021-01-26T17:24:19.238" v="442" actId="1076"/>
          <ac:spMkLst>
            <pc:docMk/>
            <pc:sldMk cId="1783126291" sldId="2147374346"/>
            <ac:spMk id="11" creationId="{3500743B-0197-4BE5-8C87-DFE5544A11CE}"/>
          </ac:spMkLst>
        </pc:spChg>
        <pc:spChg chg="mod">
          <ac:chgData name="charissa.varma@gmail.com" userId="S::urn:spo:guest#charissa.varma@gmail.com::" providerId="AD" clId="Web-{A85628EF-325E-1E9A-89DE-034219F79C30}" dt="2021-01-26T17:23:39.784" v="437" actId="20577"/>
          <ac:spMkLst>
            <pc:docMk/>
            <pc:sldMk cId="1783126291" sldId="2147374346"/>
            <ac:spMk id="12" creationId="{A5254F78-F46C-427F-99EB-80100070F12F}"/>
          </ac:spMkLst>
        </pc:spChg>
      </pc:sldChg>
      <pc:sldChg chg="modSp">
        <pc:chgData name="charissa.varma@gmail.com" userId="S::urn:spo:guest#charissa.varma@gmail.com::" providerId="AD" clId="Web-{A85628EF-325E-1E9A-89DE-034219F79C30}" dt="2021-01-26T16:38:44.771" v="60" actId="20577"/>
        <pc:sldMkLst>
          <pc:docMk/>
          <pc:sldMk cId="514580344" sldId="2147374347"/>
        </pc:sldMkLst>
        <pc:spChg chg="mod">
          <ac:chgData name="charissa.varma@gmail.com" userId="S::urn:spo:guest#charissa.varma@gmail.com::" providerId="AD" clId="Web-{A85628EF-325E-1E9A-89DE-034219F79C30}" dt="2021-01-26T16:38:44.771" v="60" actId="20577"/>
          <ac:spMkLst>
            <pc:docMk/>
            <pc:sldMk cId="514580344" sldId="2147374347"/>
            <ac:spMk id="10" creationId="{00000000-0000-0000-0000-000000000000}"/>
          </ac:spMkLst>
        </pc:spChg>
        <pc:spChg chg="mod">
          <ac:chgData name="charissa.varma@gmail.com" userId="S::urn:spo:guest#charissa.varma@gmail.com::" providerId="AD" clId="Web-{A85628EF-325E-1E9A-89DE-034219F79C30}" dt="2021-01-26T16:37:32.972" v="30" actId="20577"/>
          <ac:spMkLst>
            <pc:docMk/>
            <pc:sldMk cId="514580344" sldId="2147374347"/>
            <ac:spMk id="14" creationId="{6105CC3A-2BEA-4615-A50D-58465C4856DD}"/>
          </ac:spMkLst>
        </pc:spChg>
      </pc:sldChg>
      <pc:sldChg chg="modSp">
        <pc:chgData name="charissa.varma@gmail.com" userId="S::urn:spo:guest#charissa.varma@gmail.com::" providerId="AD" clId="Web-{A85628EF-325E-1E9A-89DE-034219F79C30}" dt="2021-01-26T17:25:56.897" v="454"/>
        <pc:sldMkLst>
          <pc:docMk/>
          <pc:sldMk cId="2734041837" sldId="2147374361"/>
        </pc:sldMkLst>
        <pc:spChg chg="mod">
          <ac:chgData name="charissa.varma@gmail.com" userId="S::urn:spo:guest#charissa.varma@gmail.com::" providerId="AD" clId="Web-{A85628EF-325E-1E9A-89DE-034219F79C30}" dt="2021-01-26T17:25:56.897" v="454"/>
          <ac:spMkLst>
            <pc:docMk/>
            <pc:sldMk cId="2734041837" sldId="2147374361"/>
            <ac:spMk id="8" creationId="{D5A3D4E3-E2C0-4ABB-982A-3B3A148A3730}"/>
          </ac:spMkLst>
        </pc:spChg>
      </pc:sldChg>
      <pc:sldChg chg="ord">
        <pc:chgData name="charissa.varma@gmail.com" userId="S::urn:spo:guest#charissa.varma@gmail.com::" providerId="AD" clId="Web-{A85628EF-325E-1E9A-89DE-034219F79C30}" dt="2021-01-26T16:57:41.506" v="228"/>
        <pc:sldMkLst>
          <pc:docMk/>
          <pc:sldMk cId="3102405608" sldId="2147374387"/>
        </pc:sldMkLst>
      </pc:sldChg>
      <pc:sldChg chg="modSp">
        <pc:chgData name="charissa.varma@gmail.com" userId="S::urn:spo:guest#charissa.varma@gmail.com::" providerId="AD" clId="Web-{A85628EF-325E-1E9A-89DE-034219F79C30}" dt="2021-01-26T16:57:46.006" v="229" actId="14100"/>
        <pc:sldMkLst>
          <pc:docMk/>
          <pc:sldMk cId="480358031" sldId="2147374388"/>
        </pc:sldMkLst>
        <pc:spChg chg="mod">
          <ac:chgData name="charissa.varma@gmail.com" userId="S::urn:spo:guest#charissa.varma@gmail.com::" providerId="AD" clId="Web-{A85628EF-325E-1E9A-89DE-034219F79C30}" dt="2021-01-26T16:55:42.096" v="221" actId="14100"/>
          <ac:spMkLst>
            <pc:docMk/>
            <pc:sldMk cId="480358031" sldId="2147374388"/>
            <ac:spMk id="37" creationId="{A2105828-9440-41CC-A4BF-605DB65A29A5}"/>
          </ac:spMkLst>
        </pc:spChg>
        <pc:picChg chg="mod">
          <ac:chgData name="charissa.varma@gmail.com" userId="S::urn:spo:guest#charissa.varma@gmail.com::" providerId="AD" clId="Web-{A85628EF-325E-1E9A-89DE-034219F79C30}" dt="2021-01-26T16:57:46.006" v="229" actId="14100"/>
          <ac:picMkLst>
            <pc:docMk/>
            <pc:sldMk cId="480358031" sldId="2147374388"/>
            <ac:picMk id="2" creationId="{E5D1D0C9-E03F-489A-89B3-0F6F04E983F1}"/>
          </ac:picMkLst>
        </pc:picChg>
      </pc:sldChg>
      <pc:sldChg chg="del">
        <pc:chgData name="charissa.varma@gmail.com" userId="S::urn:spo:guest#charissa.varma@gmail.com::" providerId="AD" clId="Web-{A85628EF-325E-1E9A-89DE-034219F79C30}" dt="2021-01-26T16:54:18.781" v="179"/>
        <pc:sldMkLst>
          <pc:docMk/>
          <pc:sldMk cId="1901334383" sldId="2147374393"/>
        </pc:sldMkLst>
      </pc:sldChg>
      <pc:sldChg chg="del">
        <pc:chgData name="charissa.varma@gmail.com" userId="S::urn:spo:guest#charissa.varma@gmail.com::" providerId="AD" clId="Web-{A85628EF-325E-1E9A-89DE-034219F79C30}" dt="2021-01-26T16:53:53.609" v="178"/>
        <pc:sldMkLst>
          <pc:docMk/>
          <pc:sldMk cId="894964877" sldId="2147374394"/>
        </pc:sldMkLst>
      </pc:sldChg>
      <pc:sldChg chg="modSp">
        <pc:chgData name="charissa.varma@gmail.com" userId="S::urn:spo:guest#charissa.varma@gmail.com::" providerId="AD" clId="Web-{A85628EF-325E-1E9A-89DE-034219F79C30}" dt="2021-01-26T16:50:24.040" v="155"/>
        <pc:sldMkLst>
          <pc:docMk/>
          <pc:sldMk cId="2912160203" sldId="2147374472"/>
        </pc:sldMkLst>
        <pc:spChg chg="mod">
          <ac:chgData name="charissa.varma@gmail.com" userId="S::urn:spo:guest#charissa.varma@gmail.com::" providerId="AD" clId="Web-{A85628EF-325E-1E9A-89DE-034219F79C30}" dt="2021-01-26T16:50:24.040" v="155"/>
          <ac:spMkLst>
            <pc:docMk/>
            <pc:sldMk cId="2912160203" sldId="2147374472"/>
            <ac:spMk id="10" creationId="{00000000-0000-0000-0000-000000000000}"/>
          </ac:spMkLst>
        </pc:spChg>
        <pc:spChg chg="mod">
          <ac:chgData name="charissa.varma@gmail.com" userId="S::urn:spo:guest#charissa.varma@gmail.com::" providerId="AD" clId="Web-{A85628EF-325E-1E9A-89DE-034219F79C30}" dt="2021-01-26T16:39:24.553" v="65" actId="20577"/>
          <ac:spMkLst>
            <pc:docMk/>
            <pc:sldMk cId="2912160203" sldId="2147374472"/>
            <ac:spMk id="18" creationId="{979E9E56-EF18-40DF-9204-C11ED75FE498}"/>
          </ac:spMkLst>
        </pc:spChg>
        <pc:picChg chg="mod">
          <ac:chgData name="charissa.varma@gmail.com" userId="S::urn:spo:guest#charissa.varma@gmail.com::" providerId="AD" clId="Web-{A85628EF-325E-1E9A-89DE-034219F79C30}" dt="2021-01-26T16:44:45.953" v="138" actId="1076"/>
          <ac:picMkLst>
            <pc:docMk/>
            <pc:sldMk cId="2912160203" sldId="2147374472"/>
            <ac:picMk id="2" creationId="{E5D1D0C9-E03F-489A-89B3-0F6F04E983F1}"/>
          </ac:picMkLst>
        </pc:picChg>
      </pc:sldChg>
      <pc:sldChg chg="modSp">
        <pc:chgData name="charissa.varma@gmail.com" userId="S::urn:spo:guest#charissa.varma@gmail.com::" providerId="AD" clId="Web-{A85628EF-325E-1E9A-89DE-034219F79C30}" dt="2021-01-26T16:51:12.636" v="171" actId="20577"/>
        <pc:sldMkLst>
          <pc:docMk/>
          <pc:sldMk cId="3875679554" sldId="2147374473"/>
        </pc:sldMkLst>
        <pc:spChg chg="mod">
          <ac:chgData name="charissa.varma@gmail.com" userId="S::urn:spo:guest#charissa.varma@gmail.com::" providerId="AD" clId="Web-{A85628EF-325E-1E9A-89DE-034219F79C30}" dt="2021-01-26T16:51:01.401" v="169" actId="20577"/>
          <ac:spMkLst>
            <pc:docMk/>
            <pc:sldMk cId="3875679554" sldId="2147374473"/>
            <ac:spMk id="12" creationId="{C4F3B1BC-9DD5-40DD-A700-9CEF72083C64}"/>
          </ac:spMkLst>
        </pc:spChg>
        <pc:spChg chg="mod">
          <ac:chgData name="charissa.varma@gmail.com" userId="S::urn:spo:guest#charissa.varma@gmail.com::" providerId="AD" clId="Web-{A85628EF-325E-1E9A-89DE-034219F79C30}" dt="2021-01-26T16:51:12.636" v="171" actId="20577"/>
          <ac:spMkLst>
            <pc:docMk/>
            <pc:sldMk cId="3875679554" sldId="2147374473"/>
            <ac:spMk id="17" creationId="{1CD73145-A9D3-459A-A17B-1DEB855330AC}"/>
          </ac:spMkLst>
        </pc:spChg>
        <pc:spChg chg="mod">
          <ac:chgData name="charissa.varma@gmail.com" userId="S::urn:spo:guest#charissa.varma@gmail.com::" providerId="AD" clId="Web-{A85628EF-325E-1E9A-89DE-034219F79C30}" dt="2021-01-26T16:50:42.244" v="167" actId="20577"/>
          <ac:spMkLst>
            <pc:docMk/>
            <pc:sldMk cId="3875679554" sldId="2147374473"/>
            <ac:spMk id="18" creationId="{D3A5F72B-BED4-4EF7-9140-3523E8BF5044}"/>
          </ac:spMkLst>
        </pc:spChg>
      </pc:sldChg>
      <pc:sldChg chg="modSp">
        <pc:chgData name="charissa.varma@gmail.com" userId="S::urn:spo:guest#charissa.varma@gmail.com::" providerId="AD" clId="Web-{A85628EF-325E-1E9A-89DE-034219F79C30}" dt="2021-01-26T16:52:27.341" v="177" actId="20577"/>
        <pc:sldMkLst>
          <pc:docMk/>
          <pc:sldMk cId="3170306163" sldId="2147374474"/>
        </pc:sldMkLst>
        <pc:spChg chg="mod">
          <ac:chgData name="charissa.varma@gmail.com" userId="S::urn:spo:guest#charissa.varma@gmail.com::" providerId="AD" clId="Web-{A85628EF-325E-1E9A-89DE-034219F79C30}" dt="2021-01-26T16:52:27.341" v="177" actId="20577"/>
          <ac:spMkLst>
            <pc:docMk/>
            <pc:sldMk cId="3170306163" sldId="2147374474"/>
            <ac:spMk id="10" creationId="{00000000-0000-0000-0000-000000000000}"/>
          </ac:spMkLst>
        </pc:spChg>
        <pc:spChg chg="mod">
          <ac:chgData name="charissa.varma@gmail.com" userId="S::urn:spo:guest#charissa.varma@gmail.com::" providerId="AD" clId="Web-{A85628EF-325E-1E9A-89DE-034219F79C30}" dt="2021-01-26T16:51:28.011" v="173" actId="20577"/>
          <ac:spMkLst>
            <pc:docMk/>
            <pc:sldMk cId="3170306163" sldId="2147374474"/>
            <ac:spMk id="15" creationId="{BD55400E-16C7-4631-BC99-017712C9B551}"/>
          </ac:spMkLst>
        </pc:spChg>
      </pc:sldChg>
      <pc:sldChg chg="addSp modSp">
        <pc:chgData name="charissa.varma@gmail.com" userId="S::urn:spo:guest#charissa.varma@gmail.com::" providerId="AD" clId="Web-{A85628EF-325E-1E9A-89DE-034219F79C30}" dt="2021-01-26T17:23:15.533" v="434" actId="20577"/>
        <pc:sldMkLst>
          <pc:docMk/>
          <pc:sldMk cId="1594598750" sldId="2147374475"/>
        </pc:sldMkLst>
        <pc:spChg chg="add mod">
          <ac:chgData name="charissa.varma@gmail.com" userId="S::urn:spo:guest#charissa.varma@gmail.com::" providerId="AD" clId="Web-{A85628EF-325E-1E9A-89DE-034219F79C30}" dt="2021-01-26T17:23:15.533" v="434" actId="20577"/>
          <ac:spMkLst>
            <pc:docMk/>
            <pc:sldMk cId="1594598750" sldId="2147374475"/>
            <ac:spMk id="3" creationId="{23319D3C-F123-49E5-AF93-0AC981126FD8}"/>
          </ac:spMkLst>
        </pc:spChg>
        <pc:spChg chg="mod">
          <ac:chgData name="charissa.varma@gmail.com" userId="S::urn:spo:guest#charissa.varma@gmail.com::" providerId="AD" clId="Web-{A85628EF-325E-1E9A-89DE-034219F79C30}" dt="2021-01-26T17:22:33.766" v="427" actId="20577"/>
          <ac:spMkLst>
            <pc:docMk/>
            <pc:sldMk cId="1594598750" sldId="2147374475"/>
            <ac:spMk id="17" creationId="{35242D0C-A365-4FC0-8563-D656E017FA60}"/>
          </ac:spMkLst>
        </pc:spChg>
        <pc:spChg chg="mod">
          <ac:chgData name="charissa.varma@gmail.com" userId="S::urn:spo:guest#charissa.varma@gmail.com::" providerId="AD" clId="Web-{A85628EF-325E-1E9A-89DE-034219F79C30}" dt="2021-01-26T17:18:37.619" v="405" actId="20577"/>
          <ac:spMkLst>
            <pc:docMk/>
            <pc:sldMk cId="1594598750" sldId="2147374475"/>
            <ac:spMk id="19" creationId="{C8962E62-30BC-4F75-A9F7-A3AE4C04C4FF}"/>
          </ac:spMkLst>
        </pc:spChg>
      </pc:sldChg>
      <pc:sldChg chg="modSp">
        <pc:chgData name="charissa.varma@gmail.com" userId="S::urn:spo:guest#charissa.varma@gmail.com::" providerId="AD" clId="Web-{A85628EF-325E-1E9A-89DE-034219F79C30}" dt="2021-01-26T17:14:54.894" v="367" actId="20577"/>
        <pc:sldMkLst>
          <pc:docMk/>
          <pc:sldMk cId="1838155592" sldId="2147374508"/>
        </pc:sldMkLst>
        <pc:spChg chg="mod">
          <ac:chgData name="charissa.varma@gmail.com" userId="S::urn:spo:guest#charissa.varma@gmail.com::" providerId="AD" clId="Web-{A85628EF-325E-1E9A-89DE-034219F79C30}" dt="2021-01-26T17:14:54.894" v="367" actId="20577"/>
          <ac:spMkLst>
            <pc:docMk/>
            <pc:sldMk cId="1838155592" sldId="2147374508"/>
            <ac:spMk id="2" creationId="{573465DD-D85E-4BAA-9835-780AC09F1E44}"/>
          </ac:spMkLst>
        </pc:spChg>
      </pc:sldChg>
      <pc:sldChg chg="modSp">
        <pc:chgData name="charissa.varma@gmail.com" userId="S::urn:spo:guest#charissa.varma@gmail.com::" providerId="AD" clId="Web-{A85628EF-325E-1E9A-89DE-034219F79C30}" dt="2021-01-26T17:17:10.132" v="384" actId="20577"/>
        <pc:sldMkLst>
          <pc:docMk/>
          <pc:sldMk cId="2063734542" sldId="2147374510"/>
        </pc:sldMkLst>
        <pc:spChg chg="mod">
          <ac:chgData name="charissa.varma@gmail.com" userId="S::urn:spo:guest#charissa.varma@gmail.com::" providerId="AD" clId="Web-{A85628EF-325E-1E9A-89DE-034219F79C30}" dt="2021-01-26T17:17:10.132" v="384" actId="20577"/>
          <ac:spMkLst>
            <pc:docMk/>
            <pc:sldMk cId="2063734542" sldId="2147374510"/>
            <ac:spMk id="5" creationId="{00000000-0000-0000-0000-000000000000}"/>
          </ac:spMkLst>
        </pc:spChg>
        <pc:spChg chg="mod">
          <ac:chgData name="charissa.varma@gmail.com" userId="S::urn:spo:guest#charissa.varma@gmail.com::" providerId="AD" clId="Web-{A85628EF-325E-1E9A-89DE-034219F79C30}" dt="2021-01-26T17:16:04.521" v="371" actId="20577"/>
          <ac:spMkLst>
            <pc:docMk/>
            <pc:sldMk cId="2063734542" sldId="2147374510"/>
            <ac:spMk id="7" creationId="{00000000-0000-0000-0000-000000000000}"/>
          </ac:spMkLst>
        </pc:spChg>
      </pc:sldChg>
      <pc:sldChg chg="addSp delSp modSp">
        <pc:chgData name="charissa.varma@gmail.com" userId="S::urn:spo:guest#charissa.varma@gmail.com::" providerId="AD" clId="Web-{A85628EF-325E-1E9A-89DE-034219F79C30}" dt="2021-01-26T17:05:49.004" v="296" actId="1076"/>
        <pc:sldMkLst>
          <pc:docMk/>
          <pc:sldMk cId="60550498" sldId="2147374539"/>
        </pc:sldMkLst>
        <pc:spChg chg="mod">
          <ac:chgData name="charissa.varma@gmail.com" userId="S::urn:spo:guest#charissa.varma@gmail.com::" providerId="AD" clId="Web-{A85628EF-325E-1E9A-89DE-034219F79C30}" dt="2021-01-26T17:05:49.004" v="296" actId="1076"/>
          <ac:spMkLst>
            <pc:docMk/>
            <pc:sldMk cId="60550498" sldId="2147374539"/>
            <ac:spMk id="2" creationId="{92DBE94D-9E31-46C5-BE6E-6C4D0A3C7D6D}"/>
          </ac:spMkLst>
        </pc:spChg>
        <pc:spChg chg="add del mod">
          <ac:chgData name="charissa.varma@gmail.com" userId="S::urn:spo:guest#charissa.varma@gmail.com::" providerId="AD" clId="Web-{A85628EF-325E-1E9A-89DE-034219F79C30}" dt="2021-01-26T17:05:37.457" v="295" actId="14100"/>
          <ac:spMkLst>
            <pc:docMk/>
            <pc:sldMk cId="60550498" sldId="2147374539"/>
            <ac:spMk id="8" creationId="{02E174F1-6376-4B04-87D2-BEEEAB13BAEE}"/>
          </ac:spMkLst>
        </pc:spChg>
        <pc:spChg chg="add del mod">
          <ac:chgData name="charissa.varma@gmail.com" userId="S::urn:spo:guest#charissa.varma@gmail.com::" providerId="AD" clId="Web-{A85628EF-325E-1E9A-89DE-034219F79C30}" dt="2021-01-26T17:05:05.190" v="291"/>
          <ac:spMkLst>
            <pc:docMk/>
            <pc:sldMk cId="60550498" sldId="2147374539"/>
            <ac:spMk id="11" creationId="{0E1ACFFD-AF20-497B-A3B2-B733A6C38A35}"/>
          </ac:spMkLst>
        </pc:spChg>
        <pc:picChg chg="mod">
          <ac:chgData name="charissa.varma@gmail.com" userId="S::urn:spo:guest#charissa.varma@gmail.com::" providerId="AD" clId="Web-{A85628EF-325E-1E9A-89DE-034219F79C30}" dt="2021-01-26T17:03:06.609" v="280" actId="1076"/>
          <ac:picMkLst>
            <pc:docMk/>
            <pc:sldMk cId="60550498" sldId="2147374539"/>
            <ac:picMk id="9" creationId="{F0E7C443-E1DE-488C-91E4-B52470CD660A}"/>
          </ac:picMkLst>
        </pc:picChg>
      </pc:sldChg>
      <pc:sldChg chg="modSp">
        <pc:chgData name="charissa.varma@gmail.com" userId="S::urn:spo:guest#charissa.varma@gmail.com::" providerId="AD" clId="Web-{A85628EF-325E-1E9A-89DE-034219F79C30}" dt="2021-01-26T17:09:42.917" v="344" actId="20577"/>
        <pc:sldMkLst>
          <pc:docMk/>
          <pc:sldMk cId="3950736575" sldId="2147374540"/>
        </pc:sldMkLst>
        <pc:spChg chg="mod">
          <ac:chgData name="charissa.varma@gmail.com" userId="S::urn:spo:guest#charissa.varma@gmail.com::" providerId="AD" clId="Web-{A85628EF-325E-1E9A-89DE-034219F79C30}" dt="2021-01-26T17:09:13.822" v="340" actId="20577"/>
          <ac:spMkLst>
            <pc:docMk/>
            <pc:sldMk cId="3950736575" sldId="2147374540"/>
            <ac:spMk id="2" creationId="{92DBE94D-9E31-46C5-BE6E-6C4D0A3C7D6D}"/>
          </ac:spMkLst>
        </pc:spChg>
        <pc:spChg chg="mod">
          <ac:chgData name="charissa.varma@gmail.com" userId="S::urn:spo:guest#charissa.varma@gmail.com::" providerId="AD" clId="Web-{A85628EF-325E-1E9A-89DE-034219F79C30}" dt="2021-01-26T17:09:42.917" v="344" actId="20577"/>
          <ac:spMkLst>
            <pc:docMk/>
            <pc:sldMk cId="3950736575" sldId="2147374540"/>
            <ac:spMk id="3" creationId="{71B5C919-4FDC-4154-8F98-ECDBFABCAF52}"/>
          </ac:spMkLst>
        </pc:spChg>
        <pc:spChg chg="mod">
          <ac:chgData name="charissa.varma@gmail.com" userId="S::urn:spo:guest#charissa.varma@gmail.com::" providerId="AD" clId="Web-{A85628EF-325E-1E9A-89DE-034219F79C30}" dt="2021-01-26T17:06:10.973" v="298" actId="20577"/>
          <ac:spMkLst>
            <pc:docMk/>
            <pc:sldMk cId="3950736575" sldId="2147374540"/>
            <ac:spMk id="8" creationId="{02E174F1-6376-4B04-87D2-BEEEAB13BAEE}"/>
          </ac:spMkLst>
        </pc:spChg>
      </pc:sldChg>
      <pc:sldChg chg="modSp">
        <pc:chgData name="charissa.varma@gmail.com" userId="S::urn:spo:guest#charissa.varma@gmail.com::" providerId="AD" clId="Web-{A85628EF-325E-1E9A-89DE-034219F79C30}" dt="2021-01-26T17:11:13.950" v="365" actId="20577"/>
        <pc:sldMkLst>
          <pc:docMk/>
          <pc:sldMk cId="2062862420" sldId="2147374541"/>
        </pc:sldMkLst>
        <pc:spChg chg="mod">
          <ac:chgData name="charissa.varma@gmail.com" userId="S::urn:spo:guest#charissa.varma@gmail.com::" providerId="AD" clId="Web-{A85628EF-325E-1E9A-89DE-034219F79C30}" dt="2021-01-26T17:11:13.950" v="365" actId="20577"/>
          <ac:spMkLst>
            <pc:docMk/>
            <pc:sldMk cId="2062862420" sldId="2147374541"/>
            <ac:spMk id="2" creationId="{92DBE94D-9E31-46C5-BE6E-6C4D0A3C7D6D}"/>
          </ac:spMkLst>
        </pc:spChg>
        <pc:spChg chg="mod">
          <ac:chgData name="charissa.varma@gmail.com" userId="S::urn:spo:guest#charissa.varma@gmail.com::" providerId="AD" clId="Web-{A85628EF-325E-1E9A-89DE-034219F79C30}" dt="2021-01-26T17:09:56.167" v="345" actId="20577"/>
          <ac:spMkLst>
            <pc:docMk/>
            <pc:sldMk cId="2062862420" sldId="2147374541"/>
            <ac:spMk id="8" creationId="{02E174F1-6376-4B04-87D2-BEEEAB13BAEE}"/>
          </ac:spMkLst>
        </pc:spChg>
      </pc:sldChg>
      <pc:sldChg chg="modSp">
        <pc:chgData name="charissa.varma@gmail.com" userId="S::urn:spo:guest#charissa.varma@gmail.com::" providerId="AD" clId="Web-{A85628EF-325E-1E9A-89DE-034219F79C30}" dt="2021-01-26T17:11:41.248" v="366" actId="20577"/>
        <pc:sldMkLst>
          <pc:docMk/>
          <pc:sldMk cId="4013737245" sldId="2147374634"/>
        </pc:sldMkLst>
        <pc:spChg chg="mod">
          <ac:chgData name="charissa.varma@gmail.com" userId="S::urn:spo:guest#charissa.varma@gmail.com::" providerId="AD" clId="Web-{A85628EF-325E-1E9A-89DE-034219F79C30}" dt="2021-01-26T17:11:41.248" v="366" actId="20577"/>
          <ac:spMkLst>
            <pc:docMk/>
            <pc:sldMk cId="4013737245" sldId="2147374634"/>
            <ac:spMk id="8" creationId="{00000000-0000-0000-0000-000000000000}"/>
          </ac:spMkLst>
        </pc:spChg>
      </pc:sldChg>
      <pc:sldChg chg="add del">
        <pc:chgData name="charissa.varma@gmail.com" userId="S::urn:spo:guest#charissa.varma@gmail.com::" providerId="AD" clId="Web-{A85628EF-325E-1E9A-89DE-034219F79C30}" dt="2021-01-26T16:16:03.389" v="2"/>
        <pc:sldMkLst>
          <pc:docMk/>
          <pc:sldMk cId="4185578937" sldId="2147374684"/>
        </pc:sldMkLst>
      </pc:sldChg>
      <pc:sldChg chg="add del ord replId">
        <pc:chgData name="charissa.varma@gmail.com" userId="S::urn:spo:guest#charissa.varma@gmail.com::" providerId="AD" clId="Web-{A85628EF-325E-1E9A-89DE-034219F79C30}" dt="2021-01-26T16:59:24.759" v="232"/>
        <pc:sldMkLst>
          <pc:docMk/>
          <pc:sldMk cId="2609061351" sldId="2147374816"/>
        </pc:sldMkLst>
      </pc:sldChg>
    </pc:docChg>
  </pc:docChgLst>
  <pc:docChgLst>
    <pc:chgData name="charissa.varma@gmail.com" userId="S::urn:spo:guest#charissa.varma@gmail.com::" providerId="AD" clId="Web-{D25E7904-3A9C-49F9-79F7-7A9372987216}"/>
    <pc:docChg chg="addSld delSld modSld sldOrd modSection">
      <pc:chgData name="charissa.varma@gmail.com" userId="S::urn:spo:guest#charissa.varma@gmail.com::" providerId="AD" clId="Web-{D25E7904-3A9C-49F9-79F7-7A9372987216}" dt="2021-01-26T20:08:06.684" v="672" actId="20577"/>
      <pc:docMkLst>
        <pc:docMk/>
      </pc:docMkLst>
      <pc:sldChg chg="modSp">
        <pc:chgData name="charissa.varma@gmail.com" userId="S::urn:spo:guest#charissa.varma@gmail.com::" providerId="AD" clId="Web-{D25E7904-3A9C-49F9-79F7-7A9372987216}" dt="2021-01-26T19:16:38.365" v="322" actId="20577"/>
        <pc:sldMkLst>
          <pc:docMk/>
          <pc:sldMk cId="4039763210" sldId="319"/>
        </pc:sldMkLst>
        <pc:spChg chg="mod">
          <ac:chgData name="charissa.varma@gmail.com" userId="S::urn:spo:guest#charissa.varma@gmail.com::" providerId="AD" clId="Web-{D25E7904-3A9C-49F9-79F7-7A9372987216}" dt="2021-01-26T19:16:14.411" v="318" actId="20577"/>
          <ac:spMkLst>
            <pc:docMk/>
            <pc:sldMk cId="4039763210" sldId="319"/>
            <ac:spMk id="7" creationId="{B96E152B-E822-43D0-978E-B020B198D1E3}"/>
          </ac:spMkLst>
        </pc:spChg>
        <pc:spChg chg="mod">
          <ac:chgData name="charissa.varma@gmail.com" userId="S::urn:spo:guest#charissa.varma@gmail.com::" providerId="AD" clId="Web-{D25E7904-3A9C-49F9-79F7-7A9372987216}" dt="2021-01-26T19:16:38.365" v="322" actId="20577"/>
          <ac:spMkLst>
            <pc:docMk/>
            <pc:sldMk cId="4039763210" sldId="319"/>
            <ac:spMk id="10" creationId="{4C83D370-247D-4CEE-90C4-9334341DB1D2}"/>
          </ac:spMkLst>
        </pc:spChg>
      </pc:sldChg>
      <pc:sldChg chg="modSp">
        <pc:chgData name="charissa.varma@gmail.com" userId="S::urn:spo:guest#charissa.varma@gmail.com::" providerId="AD" clId="Web-{D25E7904-3A9C-49F9-79F7-7A9372987216}" dt="2021-01-26T19:17:45.569" v="329" actId="20577"/>
        <pc:sldMkLst>
          <pc:docMk/>
          <pc:sldMk cId="121534553" sldId="320"/>
        </pc:sldMkLst>
        <pc:spChg chg="mod">
          <ac:chgData name="charissa.varma@gmail.com" userId="S::urn:spo:guest#charissa.varma@gmail.com::" providerId="AD" clId="Web-{D25E7904-3A9C-49F9-79F7-7A9372987216}" dt="2021-01-26T19:17:01.319" v="323" actId="20577"/>
          <ac:spMkLst>
            <pc:docMk/>
            <pc:sldMk cId="121534553" sldId="320"/>
            <ac:spMk id="7" creationId="{B96E152B-E822-43D0-978E-B020B198D1E3}"/>
          </ac:spMkLst>
        </pc:spChg>
        <pc:spChg chg="mod">
          <ac:chgData name="charissa.varma@gmail.com" userId="S::urn:spo:guest#charissa.varma@gmail.com::" providerId="AD" clId="Web-{D25E7904-3A9C-49F9-79F7-7A9372987216}" dt="2021-01-26T19:17:45.569" v="329" actId="20577"/>
          <ac:spMkLst>
            <pc:docMk/>
            <pc:sldMk cId="121534553" sldId="320"/>
            <ac:spMk id="10" creationId="{4C83D370-247D-4CEE-90C4-9334341DB1D2}"/>
          </ac:spMkLst>
        </pc:spChg>
      </pc:sldChg>
      <pc:sldChg chg="modSp">
        <pc:chgData name="charissa.varma@gmail.com" userId="S::urn:spo:guest#charissa.varma@gmail.com::" providerId="AD" clId="Web-{D25E7904-3A9C-49F9-79F7-7A9372987216}" dt="2021-01-26T19:18:04.789" v="332" actId="20577"/>
        <pc:sldMkLst>
          <pc:docMk/>
          <pc:sldMk cId="1812221814" sldId="321"/>
        </pc:sldMkLst>
        <pc:spChg chg="mod">
          <ac:chgData name="charissa.varma@gmail.com" userId="S::urn:spo:guest#charissa.varma@gmail.com::" providerId="AD" clId="Web-{D25E7904-3A9C-49F9-79F7-7A9372987216}" dt="2021-01-26T19:17:56.257" v="330" actId="20577"/>
          <ac:spMkLst>
            <pc:docMk/>
            <pc:sldMk cId="1812221814" sldId="321"/>
            <ac:spMk id="7" creationId="{B96E152B-E822-43D0-978E-B020B198D1E3}"/>
          </ac:spMkLst>
        </pc:spChg>
        <pc:spChg chg="mod">
          <ac:chgData name="charissa.varma@gmail.com" userId="S::urn:spo:guest#charissa.varma@gmail.com::" providerId="AD" clId="Web-{D25E7904-3A9C-49F9-79F7-7A9372987216}" dt="2021-01-26T19:18:04.789" v="332" actId="20577"/>
          <ac:spMkLst>
            <pc:docMk/>
            <pc:sldMk cId="1812221814" sldId="321"/>
            <ac:spMk id="10" creationId="{4C83D370-247D-4CEE-90C4-9334341DB1D2}"/>
          </ac:spMkLst>
        </pc:spChg>
      </pc:sldChg>
      <pc:sldChg chg="modSp">
        <pc:chgData name="charissa.varma@gmail.com" userId="S::urn:spo:guest#charissa.varma@gmail.com::" providerId="AD" clId="Web-{D25E7904-3A9C-49F9-79F7-7A9372987216}" dt="2021-01-26T19:18:17.008" v="336" actId="20577"/>
        <pc:sldMkLst>
          <pc:docMk/>
          <pc:sldMk cId="3378496444" sldId="322"/>
        </pc:sldMkLst>
        <pc:spChg chg="mod">
          <ac:chgData name="charissa.varma@gmail.com" userId="S::urn:spo:guest#charissa.varma@gmail.com::" providerId="AD" clId="Web-{D25E7904-3A9C-49F9-79F7-7A9372987216}" dt="2021-01-26T19:18:11.742" v="334" actId="20577"/>
          <ac:spMkLst>
            <pc:docMk/>
            <pc:sldMk cId="3378496444" sldId="322"/>
            <ac:spMk id="7" creationId="{B96E152B-E822-43D0-978E-B020B198D1E3}"/>
          </ac:spMkLst>
        </pc:spChg>
        <pc:spChg chg="mod">
          <ac:chgData name="charissa.varma@gmail.com" userId="S::urn:spo:guest#charissa.varma@gmail.com::" providerId="AD" clId="Web-{D25E7904-3A9C-49F9-79F7-7A9372987216}" dt="2021-01-26T19:18:17.008" v="336" actId="20577"/>
          <ac:spMkLst>
            <pc:docMk/>
            <pc:sldMk cId="3378496444" sldId="322"/>
            <ac:spMk id="10" creationId="{4C83D370-247D-4CEE-90C4-9334341DB1D2}"/>
          </ac:spMkLst>
        </pc:spChg>
      </pc:sldChg>
      <pc:sldChg chg="modSp">
        <pc:chgData name="charissa.varma@gmail.com" userId="S::urn:spo:guest#charissa.varma@gmail.com::" providerId="AD" clId="Web-{D25E7904-3A9C-49F9-79F7-7A9372987216}" dt="2021-01-26T19:18:31.789" v="339" actId="20577"/>
        <pc:sldMkLst>
          <pc:docMk/>
          <pc:sldMk cId="4132766634" sldId="323"/>
        </pc:sldMkLst>
        <pc:spChg chg="mod">
          <ac:chgData name="charissa.varma@gmail.com" userId="S::urn:spo:guest#charissa.varma@gmail.com::" providerId="AD" clId="Web-{D25E7904-3A9C-49F9-79F7-7A9372987216}" dt="2021-01-26T19:18:22.570" v="337" actId="20577"/>
          <ac:spMkLst>
            <pc:docMk/>
            <pc:sldMk cId="4132766634" sldId="323"/>
            <ac:spMk id="7" creationId="{B96E152B-E822-43D0-978E-B020B198D1E3}"/>
          </ac:spMkLst>
        </pc:spChg>
        <pc:spChg chg="mod">
          <ac:chgData name="charissa.varma@gmail.com" userId="S::urn:spo:guest#charissa.varma@gmail.com::" providerId="AD" clId="Web-{D25E7904-3A9C-49F9-79F7-7A9372987216}" dt="2021-01-26T19:18:31.789" v="339" actId="20577"/>
          <ac:spMkLst>
            <pc:docMk/>
            <pc:sldMk cId="4132766634" sldId="323"/>
            <ac:spMk id="10" creationId="{4C83D370-247D-4CEE-90C4-9334341DB1D2}"/>
          </ac:spMkLst>
        </pc:spChg>
      </pc:sldChg>
      <pc:sldChg chg="modSp">
        <pc:chgData name="charissa.varma@gmail.com" userId="S::urn:spo:guest#charissa.varma@gmail.com::" providerId="AD" clId="Web-{D25E7904-3A9C-49F9-79F7-7A9372987216}" dt="2021-01-26T19:18:44.633" v="343" actId="20577"/>
        <pc:sldMkLst>
          <pc:docMk/>
          <pc:sldMk cId="276709221" sldId="324"/>
        </pc:sldMkLst>
        <pc:spChg chg="mod">
          <ac:chgData name="charissa.varma@gmail.com" userId="S::urn:spo:guest#charissa.varma@gmail.com::" providerId="AD" clId="Web-{D25E7904-3A9C-49F9-79F7-7A9372987216}" dt="2021-01-26T19:18:35.477" v="340" actId="20577"/>
          <ac:spMkLst>
            <pc:docMk/>
            <pc:sldMk cId="276709221" sldId="324"/>
            <ac:spMk id="7" creationId="{B96E152B-E822-43D0-978E-B020B198D1E3}"/>
          </ac:spMkLst>
        </pc:spChg>
        <pc:spChg chg="mod">
          <ac:chgData name="charissa.varma@gmail.com" userId="S::urn:spo:guest#charissa.varma@gmail.com::" providerId="AD" clId="Web-{D25E7904-3A9C-49F9-79F7-7A9372987216}" dt="2021-01-26T19:18:44.633" v="343" actId="20577"/>
          <ac:spMkLst>
            <pc:docMk/>
            <pc:sldMk cId="276709221" sldId="324"/>
            <ac:spMk id="10" creationId="{4C83D370-247D-4CEE-90C4-9334341DB1D2}"/>
          </ac:spMkLst>
        </pc:spChg>
      </pc:sldChg>
      <pc:sldChg chg="delSp">
        <pc:chgData name="charissa.varma@gmail.com" userId="S::urn:spo:guest#charissa.varma@gmail.com::" providerId="AD" clId="Web-{D25E7904-3A9C-49F9-79F7-7A9372987216}" dt="2021-01-26T19:38:00.563" v="490"/>
        <pc:sldMkLst>
          <pc:docMk/>
          <pc:sldMk cId="3781189444" sldId="395"/>
        </pc:sldMkLst>
        <pc:spChg chg="del">
          <ac:chgData name="charissa.varma@gmail.com" userId="S::urn:spo:guest#charissa.varma@gmail.com::" providerId="AD" clId="Web-{D25E7904-3A9C-49F9-79F7-7A9372987216}" dt="2021-01-26T19:38:00.563" v="490"/>
          <ac:spMkLst>
            <pc:docMk/>
            <pc:sldMk cId="3781189444" sldId="395"/>
            <ac:spMk id="8" creationId="{00000000-0000-0000-0000-000000000000}"/>
          </ac:spMkLst>
        </pc:spChg>
      </pc:sldChg>
      <pc:sldChg chg="delSp modSp">
        <pc:chgData name="charissa.varma@gmail.com" userId="S::urn:spo:guest#charissa.varma@gmail.com::" providerId="AD" clId="Web-{D25E7904-3A9C-49F9-79F7-7A9372987216}" dt="2021-01-26T19:24:48.187" v="357" actId="20577"/>
        <pc:sldMkLst>
          <pc:docMk/>
          <pc:sldMk cId="1110765930" sldId="2147374186"/>
        </pc:sldMkLst>
        <pc:spChg chg="mod">
          <ac:chgData name="charissa.varma@gmail.com" userId="S::urn:spo:guest#charissa.varma@gmail.com::" providerId="AD" clId="Web-{D25E7904-3A9C-49F9-79F7-7A9372987216}" dt="2021-01-26T19:24:48.187" v="357" actId="20577"/>
          <ac:spMkLst>
            <pc:docMk/>
            <pc:sldMk cId="1110765930" sldId="2147374186"/>
            <ac:spMk id="4" creationId="{00000000-0000-0000-0000-000000000000}"/>
          </ac:spMkLst>
        </pc:spChg>
        <pc:spChg chg="del">
          <ac:chgData name="charissa.varma@gmail.com" userId="S::urn:spo:guest#charissa.varma@gmail.com::" providerId="AD" clId="Web-{D25E7904-3A9C-49F9-79F7-7A9372987216}" dt="2021-01-26T19:21:46.402" v="347"/>
          <ac:spMkLst>
            <pc:docMk/>
            <pc:sldMk cId="1110765930" sldId="2147374186"/>
            <ac:spMk id="6" creationId="{81BCA683-EC99-4D10-A3B0-62E0647791F5}"/>
          </ac:spMkLst>
        </pc:spChg>
      </pc:sldChg>
      <pc:sldChg chg="modSp">
        <pc:chgData name="charissa.varma@gmail.com" userId="S::urn:spo:guest#charissa.varma@gmail.com::" providerId="AD" clId="Web-{D25E7904-3A9C-49F9-79F7-7A9372987216}" dt="2021-01-26T19:28:55.646" v="368" actId="1076"/>
        <pc:sldMkLst>
          <pc:docMk/>
          <pc:sldMk cId="1676424173" sldId="2147374187"/>
        </pc:sldMkLst>
        <pc:spChg chg="mod">
          <ac:chgData name="charissa.varma@gmail.com" userId="S::urn:spo:guest#charissa.varma@gmail.com::" providerId="AD" clId="Web-{D25E7904-3A9C-49F9-79F7-7A9372987216}" dt="2021-01-26T19:28:55.646" v="368" actId="1076"/>
          <ac:spMkLst>
            <pc:docMk/>
            <pc:sldMk cId="1676424173" sldId="2147374187"/>
            <ac:spMk id="3" creationId="{BA860898-F4F1-43B9-ACB7-0346DB93DA3C}"/>
          </ac:spMkLst>
        </pc:spChg>
      </pc:sldChg>
      <pc:sldChg chg="delSp">
        <pc:chgData name="charissa.varma@gmail.com" userId="S::urn:spo:guest#charissa.varma@gmail.com::" providerId="AD" clId="Web-{D25E7904-3A9C-49F9-79F7-7A9372987216}" dt="2021-01-26T19:36:03.498" v="485"/>
        <pc:sldMkLst>
          <pc:docMk/>
          <pc:sldMk cId="3839620612" sldId="2147374248"/>
        </pc:sldMkLst>
        <pc:spChg chg="del">
          <ac:chgData name="charissa.varma@gmail.com" userId="S::urn:spo:guest#charissa.varma@gmail.com::" providerId="AD" clId="Web-{D25E7904-3A9C-49F9-79F7-7A9372987216}" dt="2021-01-26T19:36:03.498" v="485"/>
          <ac:spMkLst>
            <pc:docMk/>
            <pc:sldMk cId="3839620612" sldId="2147374248"/>
            <ac:spMk id="8" creationId="{0763AE83-0DDA-422C-9DCB-B8D3C5A4671F}"/>
          </ac:spMkLst>
        </pc:spChg>
      </pc:sldChg>
      <pc:sldChg chg="modSp">
        <pc:chgData name="charissa.varma@gmail.com" userId="S::urn:spo:guest#charissa.varma@gmail.com::" providerId="AD" clId="Web-{D25E7904-3A9C-49F9-79F7-7A9372987216}" dt="2021-01-26T19:21:21.183" v="346" actId="20577"/>
        <pc:sldMkLst>
          <pc:docMk/>
          <pc:sldMk cId="2821346435" sldId="2147374381"/>
        </pc:sldMkLst>
        <pc:spChg chg="mod">
          <ac:chgData name="charissa.varma@gmail.com" userId="S::urn:spo:guest#charissa.varma@gmail.com::" providerId="AD" clId="Web-{D25E7904-3A9C-49F9-79F7-7A9372987216}" dt="2021-01-26T19:21:21.183" v="346" actId="20577"/>
          <ac:spMkLst>
            <pc:docMk/>
            <pc:sldMk cId="2821346435" sldId="2147374381"/>
            <ac:spMk id="2" creationId="{573465DD-D85E-4BAA-9835-780AC09F1E44}"/>
          </ac:spMkLst>
        </pc:spChg>
      </pc:sldChg>
      <pc:sldChg chg="addSp modSp">
        <pc:chgData name="charissa.varma@gmail.com" userId="S::urn:spo:guest#charissa.varma@gmail.com::" providerId="AD" clId="Web-{D25E7904-3A9C-49F9-79F7-7A9372987216}" dt="2021-01-26T19:50:04.909" v="515" actId="1076"/>
        <pc:sldMkLst>
          <pc:docMk/>
          <pc:sldMk cId="2191163902" sldId="2147374382"/>
        </pc:sldMkLst>
        <pc:spChg chg="add mod">
          <ac:chgData name="charissa.varma@gmail.com" userId="S::urn:spo:guest#charissa.varma@gmail.com::" providerId="AD" clId="Web-{D25E7904-3A9C-49F9-79F7-7A9372987216}" dt="2021-01-26T19:49:40.955" v="514" actId="20577"/>
          <ac:spMkLst>
            <pc:docMk/>
            <pc:sldMk cId="2191163902" sldId="2147374382"/>
            <ac:spMk id="2" creationId="{FD122AAD-7032-4EA6-8237-1481F24F1B41}"/>
          </ac:spMkLst>
        </pc:spChg>
        <pc:spChg chg="mod">
          <ac:chgData name="charissa.varma@gmail.com" userId="S::urn:spo:guest#charissa.varma@gmail.com::" providerId="AD" clId="Web-{D25E7904-3A9C-49F9-79F7-7A9372987216}" dt="2021-01-26T19:49:13.252" v="508" actId="20577"/>
          <ac:spMkLst>
            <pc:docMk/>
            <pc:sldMk cId="2191163902" sldId="2147374382"/>
            <ac:spMk id="8" creationId="{D5A3D4E3-E2C0-4ABB-982A-3B3A148A3730}"/>
          </ac:spMkLst>
        </pc:spChg>
        <pc:spChg chg="mod">
          <ac:chgData name="charissa.varma@gmail.com" userId="S::urn:spo:guest#charissa.varma@gmail.com::" providerId="AD" clId="Web-{D25E7904-3A9C-49F9-79F7-7A9372987216}" dt="2021-01-26T19:50:04.909" v="515" actId="1076"/>
          <ac:spMkLst>
            <pc:docMk/>
            <pc:sldMk cId="2191163902" sldId="2147374382"/>
            <ac:spMk id="19" creationId="{00000000-0000-0000-0000-000000000000}"/>
          </ac:spMkLst>
        </pc:spChg>
      </pc:sldChg>
      <pc:sldChg chg="modSp">
        <pc:chgData name="charissa.varma@gmail.com" userId="S::urn:spo:guest#charissa.varma@gmail.com::" providerId="AD" clId="Web-{D25E7904-3A9C-49F9-79F7-7A9372987216}" dt="2021-01-26T19:54:47.415" v="545" actId="20577"/>
        <pc:sldMkLst>
          <pc:docMk/>
          <pc:sldMk cId="3102405608" sldId="2147374387"/>
        </pc:sldMkLst>
        <pc:spChg chg="mod">
          <ac:chgData name="charissa.varma@gmail.com" userId="S::urn:spo:guest#charissa.varma@gmail.com::" providerId="AD" clId="Web-{D25E7904-3A9C-49F9-79F7-7A9372987216}" dt="2021-01-26T19:54:47.415" v="545" actId="20577"/>
          <ac:spMkLst>
            <pc:docMk/>
            <pc:sldMk cId="3102405608" sldId="2147374387"/>
            <ac:spMk id="17" creationId="{35242D0C-A365-4FC0-8563-D656E017FA60}"/>
          </ac:spMkLst>
        </pc:spChg>
      </pc:sldChg>
      <pc:sldChg chg="modSp">
        <pc:chgData name="charissa.varma@gmail.com" userId="S::urn:spo:guest#charissa.varma@gmail.com::" providerId="AD" clId="Web-{D25E7904-3A9C-49F9-79F7-7A9372987216}" dt="2021-01-26T19:55:30.322" v="549" actId="20577"/>
        <pc:sldMkLst>
          <pc:docMk/>
          <pc:sldMk cId="480358031" sldId="2147374388"/>
        </pc:sldMkLst>
        <pc:spChg chg="mod">
          <ac:chgData name="charissa.varma@gmail.com" userId="S::urn:spo:guest#charissa.varma@gmail.com::" providerId="AD" clId="Web-{D25E7904-3A9C-49F9-79F7-7A9372987216}" dt="2021-01-26T19:55:30.322" v="549" actId="20577"/>
          <ac:spMkLst>
            <pc:docMk/>
            <pc:sldMk cId="480358031" sldId="2147374388"/>
            <ac:spMk id="16" creationId="{803D8927-8532-4E9C-A32B-94873735E472}"/>
          </ac:spMkLst>
        </pc:spChg>
      </pc:sldChg>
      <pc:sldChg chg="modSp">
        <pc:chgData name="charissa.varma@gmail.com" userId="S::urn:spo:guest#charissa.varma@gmail.com::" providerId="AD" clId="Web-{D25E7904-3A9C-49F9-79F7-7A9372987216}" dt="2021-01-26T19:53:59.711" v="540" actId="20577"/>
        <pc:sldMkLst>
          <pc:docMk/>
          <pc:sldMk cId="3002512864" sldId="2147374389"/>
        </pc:sldMkLst>
        <pc:spChg chg="mod">
          <ac:chgData name="charissa.varma@gmail.com" userId="S::urn:spo:guest#charissa.varma@gmail.com::" providerId="AD" clId="Web-{D25E7904-3A9C-49F9-79F7-7A9372987216}" dt="2021-01-26T19:53:59.711" v="540" actId="20577"/>
          <ac:spMkLst>
            <pc:docMk/>
            <pc:sldMk cId="3002512864" sldId="2147374389"/>
            <ac:spMk id="20" creationId="{781A9199-C3CE-4020-A6DD-CC45FDE64B03}"/>
          </ac:spMkLst>
        </pc:spChg>
        <pc:spChg chg="mod">
          <ac:chgData name="charissa.varma@gmail.com" userId="S::urn:spo:guest#charissa.varma@gmail.com::" providerId="AD" clId="Web-{D25E7904-3A9C-49F9-79F7-7A9372987216}" dt="2021-01-26T19:53:40.757" v="537" actId="20577"/>
          <ac:spMkLst>
            <pc:docMk/>
            <pc:sldMk cId="3002512864" sldId="2147374389"/>
            <ac:spMk id="21" creationId="{CF9A5636-DA25-4C6F-98EA-296874D7AF7F}"/>
          </ac:spMkLst>
        </pc:spChg>
      </pc:sldChg>
      <pc:sldChg chg="delSp">
        <pc:chgData name="charissa.varma@gmail.com" userId="S::urn:spo:guest#charissa.varma@gmail.com::" providerId="AD" clId="Web-{D25E7904-3A9C-49F9-79F7-7A9372987216}" dt="2021-01-26T19:55:59.666" v="550"/>
        <pc:sldMkLst>
          <pc:docMk/>
          <pc:sldMk cId="1716110148" sldId="2147374395"/>
        </pc:sldMkLst>
        <pc:spChg chg="del">
          <ac:chgData name="charissa.varma@gmail.com" userId="S::urn:spo:guest#charissa.varma@gmail.com::" providerId="AD" clId="Web-{D25E7904-3A9C-49F9-79F7-7A9372987216}" dt="2021-01-26T19:55:59.666" v="550"/>
          <ac:spMkLst>
            <pc:docMk/>
            <pc:sldMk cId="1716110148" sldId="2147374395"/>
            <ac:spMk id="8" creationId="{00000000-0000-0000-0000-000000000000}"/>
          </ac:spMkLst>
        </pc:spChg>
      </pc:sldChg>
      <pc:sldChg chg="addSp delSp modSp ord">
        <pc:chgData name="charissa.varma@gmail.com" userId="S::urn:spo:guest#charissa.varma@gmail.com::" providerId="AD" clId="Web-{D25E7904-3A9C-49F9-79F7-7A9372987216}" dt="2021-01-26T19:53:25.351" v="535"/>
        <pc:sldMkLst>
          <pc:docMk/>
          <pc:sldMk cId="4010708944" sldId="2147374415"/>
        </pc:sldMkLst>
        <pc:spChg chg="del">
          <ac:chgData name="charissa.varma@gmail.com" userId="S::urn:spo:guest#charissa.varma@gmail.com::" providerId="AD" clId="Web-{D25E7904-3A9C-49F9-79F7-7A9372987216}" dt="2021-01-26T19:53:20.054" v="534"/>
          <ac:spMkLst>
            <pc:docMk/>
            <pc:sldMk cId="4010708944" sldId="2147374415"/>
            <ac:spMk id="3" creationId="{26B74E65-2AFE-4FF7-8AE1-C42738921E26}"/>
          </ac:spMkLst>
        </pc:spChg>
        <pc:spChg chg="add del mod">
          <ac:chgData name="charissa.varma@gmail.com" userId="S::urn:spo:guest#charissa.varma@gmail.com::" providerId="AD" clId="Web-{D25E7904-3A9C-49F9-79F7-7A9372987216}" dt="2021-01-26T19:53:12.116" v="533"/>
          <ac:spMkLst>
            <pc:docMk/>
            <pc:sldMk cId="4010708944" sldId="2147374415"/>
            <ac:spMk id="5" creationId="{E8C8305C-CA82-450F-8112-7963B2593624}"/>
          </ac:spMkLst>
        </pc:spChg>
        <pc:spChg chg="add del mod">
          <ac:chgData name="charissa.varma@gmail.com" userId="S::urn:spo:guest#charissa.varma@gmail.com::" providerId="AD" clId="Web-{D25E7904-3A9C-49F9-79F7-7A9372987216}" dt="2021-01-26T19:53:12.116" v="533"/>
          <ac:spMkLst>
            <pc:docMk/>
            <pc:sldMk cId="4010708944" sldId="2147374415"/>
            <ac:spMk id="8" creationId="{3F3437F7-BE40-42CD-A1BC-3D741A79C622}"/>
          </ac:spMkLst>
        </pc:spChg>
      </pc:sldChg>
      <pc:sldChg chg="delCm">
        <pc:chgData name="charissa.varma@gmail.com" userId="S::urn:spo:guest#charissa.varma@gmail.com::" providerId="AD" clId="Web-{D25E7904-3A9C-49F9-79F7-7A9372987216}" dt="2021-01-26T19:57:49.188" v="561"/>
        <pc:sldMkLst>
          <pc:docMk/>
          <pc:sldMk cId="3995305778" sldId="2147374416"/>
        </pc:sldMkLst>
      </pc:sldChg>
      <pc:sldChg chg="modSp">
        <pc:chgData name="charissa.varma@gmail.com" userId="S::urn:spo:guest#charissa.varma@gmail.com::" providerId="AD" clId="Web-{D25E7904-3A9C-49F9-79F7-7A9372987216}" dt="2021-01-26T19:57:06.468" v="558" actId="20577"/>
        <pc:sldMkLst>
          <pc:docMk/>
          <pc:sldMk cId="1509926287" sldId="2147374423"/>
        </pc:sldMkLst>
        <pc:spChg chg="mod">
          <ac:chgData name="charissa.varma@gmail.com" userId="S::urn:spo:guest#charissa.varma@gmail.com::" providerId="AD" clId="Web-{D25E7904-3A9C-49F9-79F7-7A9372987216}" dt="2021-01-26T19:57:06.468" v="558" actId="20577"/>
          <ac:spMkLst>
            <pc:docMk/>
            <pc:sldMk cId="1509926287" sldId="2147374423"/>
            <ac:spMk id="10" creationId="{2FC67F07-B4E1-4A48-B8B3-CE02835AA2D1}"/>
          </ac:spMkLst>
        </pc:spChg>
      </pc:sldChg>
      <pc:sldChg chg="delCm">
        <pc:chgData name="charissa.varma@gmail.com" userId="S::urn:spo:guest#charissa.varma@gmail.com::" providerId="AD" clId="Web-{D25E7904-3A9C-49F9-79F7-7A9372987216}" dt="2021-01-26T19:58:07.250" v="562"/>
        <pc:sldMkLst>
          <pc:docMk/>
          <pc:sldMk cId="1631522539" sldId="2147374426"/>
        </pc:sldMkLst>
      </pc:sldChg>
      <pc:sldChg chg="ord">
        <pc:chgData name="charissa.varma@gmail.com" userId="S::urn:spo:guest#charissa.varma@gmail.com::" providerId="AD" clId="Web-{D25E7904-3A9C-49F9-79F7-7A9372987216}" dt="2021-01-26T19:48:12.797" v="506"/>
        <pc:sldMkLst>
          <pc:docMk/>
          <pc:sldMk cId="1051061977" sldId="2147374431"/>
        </pc:sldMkLst>
      </pc:sldChg>
      <pc:sldChg chg="delCm">
        <pc:chgData name="charissa.varma@gmail.com" userId="S::urn:spo:guest#charissa.varma@gmail.com::" providerId="AD" clId="Web-{D25E7904-3A9C-49F9-79F7-7A9372987216}" dt="2021-01-26T19:58:29.048" v="563"/>
        <pc:sldMkLst>
          <pc:docMk/>
          <pc:sldMk cId="648332533" sldId="2147374433"/>
        </pc:sldMkLst>
      </pc:sldChg>
      <pc:sldChg chg="delCm">
        <pc:chgData name="charissa.varma@gmail.com" userId="S::urn:spo:guest#charissa.varma@gmail.com::" providerId="AD" clId="Web-{D25E7904-3A9C-49F9-79F7-7A9372987216}" dt="2021-01-26T19:58:37.689" v="564"/>
        <pc:sldMkLst>
          <pc:docMk/>
          <pc:sldMk cId="708744926" sldId="2147374434"/>
        </pc:sldMkLst>
      </pc:sldChg>
      <pc:sldChg chg="delCm">
        <pc:chgData name="charissa.varma@gmail.com" userId="S::urn:spo:guest#charissa.varma@gmail.com::" providerId="AD" clId="Web-{D25E7904-3A9C-49F9-79F7-7A9372987216}" dt="2021-01-26T19:58:49.126" v="565"/>
        <pc:sldMkLst>
          <pc:docMk/>
          <pc:sldMk cId="3554799858" sldId="2147374436"/>
        </pc:sldMkLst>
      </pc:sldChg>
      <pc:sldChg chg="delCm">
        <pc:chgData name="charissa.varma@gmail.com" userId="S::urn:spo:guest#charissa.varma@gmail.com::" providerId="AD" clId="Web-{D25E7904-3A9C-49F9-79F7-7A9372987216}" dt="2021-01-26T19:59:15.596" v="567"/>
        <pc:sldMkLst>
          <pc:docMk/>
          <pc:sldMk cId="419576713" sldId="2147374449"/>
        </pc:sldMkLst>
      </pc:sldChg>
      <pc:sldChg chg="addSp modSp">
        <pc:chgData name="charissa.varma@gmail.com" userId="S::urn:spo:guest#charissa.varma@gmail.com::" providerId="AD" clId="Web-{D25E7904-3A9C-49F9-79F7-7A9372987216}" dt="2021-01-26T19:52:21.506" v="529" actId="20577"/>
        <pc:sldMkLst>
          <pc:docMk/>
          <pc:sldMk cId="1838746011" sldId="2147374453"/>
        </pc:sldMkLst>
        <pc:spChg chg="add mod">
          <ac:chgData name="charissa.varma@gmail.com" userId="S::urn:spo:guest#charissa.varma@gmail.com::" providerId="AD" clId="Web-{D25E7904-3A9C-49F9-79F7-7A9372987216}" dt="2021-01-26T19:52:21.506" v="529" actId="20577"/>
          <ac:spMkLst>
            <pc:docMk/>
            <pc:sldMk cId="1838746011" sldId="2147374453"/>
            <ac:spMk id="2" creationId="{4B5FDC9E-A172-4F67-972C-6F9DC9620898}"/>
          </ac:spMkLst>
        </pc:spChg>
        <pc:spChg chg="mod">
          <ac:chgData name="charissa.varma@gmail.com" userId="S::urn:spo:guest#charissa.varma@gmail.com::" providerId="AD" clId="Web-{D25E7904-3A9C-49F9-79F7-7A9372987216}" dt="2021-01-26T19:51:50.099" v="524" actId="20577"/>
          <ac:spMkLst>
            <pc:docMk/>
            <pc:sldMk cId="1838746011" sldId="2147374453"/>
            <ac:spMk id="10" creationId="{7104058D-0858-4898-8010-5809ADCC2DA2}"/>
          </ac:spMkLst>
        </pc:spChg>
      </pc:sldChg>
      <pc:sldChg chg="modSp">
        <pc:chgData name="charissa.varma@gmail.com" userId="S::urn:spo:guest#charissa.varma@gmail.com::" providerId="AD" clId="Web-{D25E7904-3A9C-49F9-79F7-7A9372987216}" dt="2021-01-26T19:00:24.595" v="229" actId="20577"/>
        <pc:sldMkLst>
          <pc:docMk/>
          <pc:sldMk cId="2912160203" sldId="2147374472"/>
        </pc:sldMkLst>
        <pc:spChg chg="mod">
          <ac:chgData name="charissa.varma@gmail.com" userId="S::urn:spo:guest#charissa.varma@gmail.com::" providerId="AD" clId="Web-{D25E7904-3A9C-49F9-79F7-7A9372987216}" dt="2021-01-26T19:00:24.595" v="229" actId="20577"/>
          <ac:spMkLst>
            <pc:docMk/>
            <pc:sldMk cId="2912160203" sldId="2147374472"/>
            <ac:spMk id="10" creationId="{00000000-0000-0000-0000-000000000000}"/>
          </ac:spMkLst>
        </pc:spChg>
      </pc:sldChg>
      <pc:sldChg chg="modSp">
        <pc:chgData name="charissa.varma@gmail.com" userId="S::urn:spo:guest#charissa.varma@gmail.com::" providerId="AD" clId="Web-{D25E7904-3A9C-49F9-79F7-7A9372987216}" dt="2021-01-26T19:01:04.737" v="233" actId="20577"/>
        <pc:sldMkLst>
          <pc:docMk/>
          <pc:sldMk cId="3170306163" sldId="2147374474"/>
        </pc:sldMkLst>
        <pc:spChg chg="mod">
          <ac:chgData name="charissa.varma@gmail.com" userId="S::urn:spo:guest#charissa.varma@gmail.com::" providerId="AD" clId="Web-{D25E7904-3A9C-49F9-79F7-7A9372987216}" dt="2021-01-26T19:01:04.737" v="233" actId="20577"/>
          <ac:spMkLst>
            <pc:docMk/>
            <pc:sldMk cId="3170306163" sldId="2147374474"/>
            <ac:spMk id="10" creationId="{00000000-0000-0000-0000-000000000000}"/>
          </ac:spMkLst>
        </pc:spChg>
      </pc:sldChg>
      <pc:sldChg chg="modSp">
        <pc:chgData name="charissa.varma@gmail.com" userId="S::urn:spo:guest#charissa.varma@gmail.com::" providerId="AD" clId="Web-{D25E7904-3A9C-49F9-79F7-7A9372987216}" dt="2021-01-26T19:50:40.160" v="517" actId="20577"/>
        <pc:sldMkLst>
          <pc:docMk/>
          <pc:sldMk cId="2988541878" sldId="2147374477"/>
        </pc:sldMkLst>
        <pc:spChg chg="mod">
          <ac:chgData name="charissa.varma@gmail.com" userId="S::urn:spo:guest#charissa.varma@gmail.com::" providerId="AD" clId="Web-{D25E7904-3A9C-49F9-79F7-7A9372987216}" dt="2021-01-26T19:50:40.160" v="517" actId="20577"/>
          <ac:spMkLst>
            <pc:docMk/>
            <pc:sldMk cId="2988541878" sldId="2147374477"/>
            <ac:spMk id="8" creationId="{D5A3D4E3-E2C0-4ABB-982A-3B3A148A3730}"/>
          </ac:spMkLst>
        </pc:spChg>
      </pc:sldChg>
      <pc:sldChg chg="del">
        <pc:chgData name="charissa.varma@gmail.com" userId="S::urn:spo:guest#charissa.varma@gmail.com::" providerId="AD" clId="Web-{D25E7904-3A9C-49F9-79F7-7A9372987216}" dt="2021-01-26T19:54:18.117" v="541"/>
        <pc:sldMkLst>
          <pc:docMk/>
          <pc:sldMk cId="1590445017" sldId="2147374478"/>
        </pc:sldMkLst>
      </pc:sldChg>
      <pc:sldChg chg="del">
        <pc:chgData name="charissa.varma@gmail.com" userId="S::urn:spo:guest#charissa.varma@gmail.com::" providerId="AD" clId="Web-{D25E7904-3A9C-49F9-79F7-7A9372987216}" dt="2021-01-26T19:55:05.806" v="546"/>
        <pc:sldMkLst>
          <pc:docMk/>
          <pc:sldMk cId="622595410" sldId="2147374479"/>
        </pc:sldMkLst>
      </pc:sldChg>
      <pc:sldChg chg="addCm">
        <pc:chgData name="charissa.varma@gmail.com" userId="S::urn:spo:guest#charissa.varma@gmail.com::" providerId="AD" clId="Web-{D25E7904-3A9C-49F9-79F7-7A9372987216}" dt="2021-01-26T19:20:42.995" v="344"/>
        <pc:sldMkLst>
          <pc:docMk/>
          <pc:sldMk cId="848998857" sldId="2147374481"/>
        </pc:sldMkLst>
      </pc:sldChg>
      <pc:sldChg chg="modSp">
        <pc:chgData name="charissa.varma@gmail.com" userId="S::urn:spo:guest#charissa.varma@gmail.com::" providerId="AD" clId="Web-{D25E7904-3A9C-49F9-79F7-7A9372987216}" dt="2021-01-26T20:06:14.854" v="659" actId="20577"/>
        <pc:sldMkLst>
          <pc:docMk/>
          <pc:sldMk cId="942293060" sldId="2147374485"/>
        </pc:sldMkLst>
        <pc:spChg chg="mod">
          <ac:chgData name="charissa.varma@gmail.com" userId="S::urn:spo:guest#charissa.varma@gmail.com::" providerId="AD" clId="Web-{D25E7904-3A9C-49F9-79F7-7A9372987216}" dt="2021-01-26T20:06:14.854" v="659" actId="20577"/>
          <ac:spMkLst>
            <pc:docMk/>
            <pc:sldMk cId="942293060" sldId="2147374485"/>
            <ac:spMk id="2" creationId="{546FD931-ADE0-4EEF-BACF-52232ADDF2D8}"/>
          </ac:spMkLst>
        </pc:spChg>
      </pc:sldChg>
      <pc:sldChg chg="modSp">
        <pc:chgData name="charissa.varma@gmail.com" userId="S::urn:spo:guest#charissa.varma@gmail.com::" providerId="AD" clId="Web-{D25E7904-3A9C-49F9-79F7-7A9372987216}" dt="2021-01-26T20:06:50.839" v="667" actId="20577"/>
        <pc:sldMkLst>
          <pc:docMk/>
          <pc:sldMk cId="2305712745" sldId="2147374486"/>
        </pc:sldMkLst>
        <pc:spChg chg="mod">
          <ac:chgData name="charissa.varma@gmail.com" userId="S::urn:spo:guest#charissa.varma@gmail.com::" providerId="AD" clId="Web-{D25E7904-3A9C-49F9-79F7-7A9372987216}" dt="2021-01-26T20:06:50.839" v="667" actId="20577"/>
          <ac:spMkLst>
            <pc:docMk/>
            <pc:sldMk cId="2305712745" sldId="2147374486"/>
            <ac:spMk id="3" creationId="{33289D54-E469-47B0-AD4A-32E8917DE5FB}"/>
          </ac:spMkLst>
        </pc:spChg>
        <pc:spChg chg="mod">
          <ac:chgData name="charissa.varma@gmail.com" userId="S::urn:spo:guest#charissa.varma@gmail.com::" providerId="AD" clId="Web-{D25E7904-3A9C-49F9-79F7-7A9372987216}" dt="2021-01-26T20:06:45.480" v="666" actId="20577"/>
          <ac:spMkLst>
            <pc:docMk/>
            <pc:sldMk cId="2305712745" sldId="2147374486"/>
            <ac:spMk id="8" creationId="{DA529741-EEDC-4D2C-A665-2D890EF519E3}"/>
          </ac:spMkLst>
        </pc:spChg>
      </pc:sldChg>
      <pc:sldChg chg="modSp">
        <pc:chgData name="charissa.varma@gmail.com" userId="S::urn:spo:guest#charissa.varma@gmail.com::" providerId="AD" clId="Web-{D25E7904-3A9C-49F9-79F7-7A9372987216}" dt="2021-01-26T18:48:10.143" v="194" actId="20577"/>
        <pc:sldMkLst>
          <pc:docMk/>
          <pc:sldMk cId="1838155592" sldId="2147374508"/>
        </pc:sldMkLst>
        <pc:spChg chg="mod">
          <ac:chgData name="charissa.varma@gmail.com" userId="S::urn:spo:guest#charissa.varma@gmail.com::" providerId="AD" clId="Web-{D25E7904-3A9C-49F9-79F7-7A9372987216}" dt="2021-01-26T18:48:10.143" v="194" actId="20577"/>
          <ac:spMkLst>
            <pc:docMk/>
            <pc:sldMk cId="1838155592" sldId="2147374508"/>
            <ac:spMk id="2" creationId="{573465DD-D85E-4BAA-9835-780AC09F1E44}"/>
          </ac:spMkLst>
        </pc:spChg>
      </pc:sldChg>
      <pc:sldChg chg="modSp ord">
        <pc:chgData name="charissa.varma@gmail.com" userId="S::urn:spo:guest#charissa.varma@gmail.com::" providerId="AD" clId="Web-{D25E7904-3A9C-49F9-79F7-7A9372987216}" dt="2021-01-26T18:57:45.779" v="221" actId="20577"/>
        <pc:sldMkLst>
          <pc:docMk/>
          <pc:sldMk cId="2063734542" sldId="2147374510"/>
        </pc:sldMkLst>
        <pc:spChg chg="mod">
          <ac:chgData name="charissa.varma@gmail.com" userId="S::urn:spo:guest#charissa.varma@gmail.com::" providerId="AD" clId="Web-{D25E7904-3A9C-49F9-79F7-7A9372987216}" dt="2021-01-26T18:53:18.118" v="211" actId="14100"/>
          <ac:spMkLst>
            <pc:docMk/>
            <pc:sldMk cId="2063734542" sldId="2147374510"/>
            <ac:spMk id="4" creationId="{00000000-0000-0000-0000-000000000000}"/>
          </ac:spMkLst>
        </pc:spChg>
        <pc:spChg chg="mod">
          <ac:chgData name="charissa.varma@gmail.com" userId="S::urn:spo:guest#charissa.varma@gmail.com::" providerId="AD" clId="Web-{D25E7904-3A9C-49F9-79F7-7A9372987216}" dt="2021-01-26T18:57:45.779" v="221" actId="20577"/>
          <ac:spMkLst>
            <pc:docMk/>
            <pc:sldMk cId="2063734542" sldId="2147374510"/>
            <ac:spMk id="5" creationId="{00000000-0000-0000-0000-000000000000}"/>
          </ac:spMkLst>
        </pc:spChg>
        <pc:spChg chg="mod">
          <ac:chgData name="charissa.varma@gmail.com" userId="S::urn:spo:guest#charissa.varma@gmail.com::" providerId="AD" clId="Web-{D25E7904-3A9C-49F9-79F7-7A9372987216}" dt="2021-01-26T18:48:54.565" v="199" actId="20577"/>
          <ac:spMkLst>
            <pc:docMk/>
            <pc:sldMk cId="2063734542" sldId="2147374510"/>
            <ac:spMk id="7" creationId="{00000000-0000-0000-0000-000000000000}"/>
          </ac:spMkLst>
        </pc:spChg>
      </pc:sldChg>
      <pc:sldChg chg="modSp addCm modCm">
        <pc:chgData name="charissa.varma@gmail.com" userId="S::urn:spo:guest#charissa.varma@gmail.com::" providerId="AD" clId="Web-{D25E7904-3A9C-49F9-79F7-7A9372987216}" dt="2021-01-26T19:03:02.286" v="246" actId="20577"/>
        <pc:sldMkLst>
          <pc:docMk/>
          <pc:sldMk cId="60550498" sldId="2147374539"/>
        </pc:sldMkLst>
        <pc:spChg chg="mod">
          <ac:chgData name="charissa.varma@gmail.com" userId="S::urn:spo:guest#charissa.varma@gmail.com::" providerId="AD" clId="Web-{D25E7904-3A9C-49F9-79F7-7A9372987216}" dt="2021-01-26T19:03:02.286" v="246" actId="20577"/>
          <ac:spMkLst>
            <pc:docMk/>
            <pc:sldMk cId="60550498" sldId="2147374539"/>
            <ac:spMk id="2" creationId="{92DBE94D-9E31-46C5-BE6E-6C4D0A3C7D6D}"/>
          </ac:spMkLst>
        </pc:spChg>
      </pc:sldChg>
      <pc:sldChg chg="modSp">
        <pc:chgData name="charissa.varma@gmail.com" userId="S::urn:spo:guest#charissa.varma@gmail.com::" providerId="AD" clId="Web-{D25E7904-3A9C-49F9-79F7-7A9372987216}" dt="2021-01-26T19:03:52.021" v="254" actId="20577"/>
        <pc:sldMkLst>
          <pc:docMk/>
          <pc:sldMk cId="3950736575" sldId="2147374540"/>
        </pc:sldMkLst>
        <pc:spChg chg="mod">
          <ac:chgData name="charissa.varma@gmail.com" userId="S::urn:spo:guest#charissa.varma@gmail.com::" providerId="AD" clId="Web-{D25E7904-3A9C-49F9-79F7-7A9372987216}" dt="2021-01-26T19:03:52.021" v="254" actId="20577"/>
          <ac:spMkLst>
            <pc:docMk/>
            <pc:sldMk cId="3950736575" sldId="2147374540"/>
            <ac:spMk id="2" creationId="{92DBE94D-9E31-46C5-BE6E-6C4D0A3C7D6D}"/>
          </ac:spMkLst>
        </pc:spChg>
      </pc:sldChg>
      <pc:sldChg chg="modSp">
        <pc:chgData name="charissa.varma@gmail.com" userId="S::urn:spo:guest#charissa.varma@gmail.com::" providerId="AD" clId="Web-{D25E7904-3A9C-49F9-79F7-7A9372987216}" dt="2021-01-26T19:05:00.038" v="257" actId="20577"/>
        <pc:sldMkLst>
          <pc:docMk/>
          <pc:sldMk cId="1221034976" sldId="2147374646"/>
        </pc:sldMkLst>
        <pc:spChg chg="mod">
          <ac:chgData name="charissa.varma@gmail.com" userId="S::urn:spo:guest#charissa.varma@gmail.com::" providerId="AD" clId="Web-{D25E7904-3A9C-49F9-79F7-7A9372987216}" dt="2021-01-26T19:04:53.241" v="255" actId="20577"/>
          <ac:spMkLst>
            <pc:docMk/>
            <pc:sldMk cId="1221034976" sldId="2147374646"/>
            <ac:spMk id="8" creationId="{B7DFCBF1-C99B-438B-AF7E-63F763F33F5D}"/>
          </ac:spMkLst>
        </pc:spChg>
        <pc:spChg chg="mod">
          <ac:chgData name="charissa.varma@gmail.com" userId="S::urn:spo:guest#charissa.varma@gmail.com::" providerId="AD" clId="Web-{D25E7904-3A9C-49F9-79F7-7A9372987216}" dt="2021-01-26T19:05:00.038" v="257" actId="20577"/>
          <ac:spMkLst>
            <pc:docMk/>
            <pc:sldMk cId="1221034976" sldId="2147374646"/>
            <ac:spMk id="9" creationId="{D0A42132-FDCE-471E-9AEF-4BCBF069F1F3}"/>
          </ac:spMkLst>
        </pc:spChg>
      </pc:sldChg>
      <pc:sldChg chg="delSp modSp">
        <pc:chgData name="charissa.varma@gmail.com" userId="S::urn:spo:guest#charissa.varma@gmail.com::" providerId="AD" clId="Web-{D25E7904-3A9C-49F9-79F7-7A9372987216}" dt="2021-01-26T19:07:55.136" v="266" actId="20577"/>
        <pc:sldMkLst>
          <pc:docMk/>
          <pc:sldMk cId="988713031" sldId="2147374647"/>
        </pc:sldMkLst>
        <pc:spChg chg="mod">
          <ac:chgData name="charissa.varma@gmail.com" userId="S::urn:spo:guest#charissa.varma@gmail.com::" providerId="AD" clId="Web-{D25E7904-3A9C-49F9-79F7-7A9372987216}" dt="2021-01-26T19:07:55.136" v="266" actId="20577"/>
          <ac:spMkLst>
            <pc:docMk/>
            <pc:sldMk cId="988713031" sldId="2147374647"/>
            <ac:spMk id="7" creationId="{9A3916FB-BE8C-4D6A-8BC9-746631CA217C}"/>
          </ac:spMkLst>
        </pc:spChg>
        <pc:spChg chg="del mod">
          <ac:chgData name="charissa.varma@gmail.com" userId="S::urn:spo:guest#charissa.varma@gmail.com::" providerId="AD" clId="Web-{D25E7904-3A9C-49F9-79F7-7A9372987216}" dt="2021-01-26T19:07:01.884" v="264"/>
          <ac:spMkLst>
            <pc:docMk/>
            <pc:sldMk cId="988713031" sldId="2147374647"/>
            <ac:spMk id="10" creationId="{4E83AFF5-394E-428D-BB23-761AF1D71011}"/>
          </ac:spMkLst>
        </pc:spChg>
      </pc:sldChg>
      <pc:sldChg chg="modSp">
        <pc:chgData name="charissa.varma@gmail.com" userId="S::urn:spo:guest#charissa.varma@gmail.com::" providerId="AD" clId="Web-{D25E7904-3A9C-49F9-79F7-7A9372987216}" dt="2021-01-26T19:08:12.870" v="269" actId="20577"/>
        <pc:sldMkLst>
          <pc:docMk/>
          <pc:sldMk cId="476433925" sldId="2147374648"/>
        </pc:sldMkLst>
        <pc:spChg chg="mod">
          <ac:chgData name="charissa.varma@gmail.com" userId="S::urn:spo:guest#charissa.varma@gmail.com::" providerId="AD" clId="Web-{D25E7904-3A9C-49F9-79F7-7A9372987216}" dt="2021-01-26T19:08:03.511" v="267" actId="20577"/>
          <ac:spMkLst>
            <pc:docMk/>
            <pc:sldMk cId="476433925" sldId="2147374648"/>
            <ac:spMk id="7" creationId="{CAC5F2F0-FCAB-4D6F-9FE1-6DC3603D0DA7}"/>
          </ac:spMkLst>
        </pc:spChg>
        <pc:spChg chg="mod">
          <ac:chgData name="charissa.varma@gmail.com" userId="S::urn:spo:guest#charissa.varma@gmail.com::" providerId="AD" clId="Web-{D25E7904-3A9C-49F9-79F7-7A9372987216}" dt="2021-01-26T19:08:12.870" v="269" actId="20577"/>
          <ac:spMkLst>
            <pc:docMk/>
            <pc:sldMk cId="476433925" sldId="2147374648"/>
            <ac:spMk id="10" creationId="{2FC67F07-B4E1-4A48-B8B3-CE02835AA2D1}"/>
          </ac:spMkLst>
        </pc:spChg>
      </pc:sldChg>
      <pc:sldChg chg="modSp">
        <pc:chgData name="charissa.varma@gmail.com" userId="S::urn:spo:guest#charissa.varma@gmail.com::" providerId="AD" clId="Web-{D25E7904-3A9C-49F9-79F7-7A9372987216}" dt="2021-01-26T19:08:39.511" v="272" actId="20577"/>
        <pc:sldMkLst>
          <pc:docMk/>
          <pc:sldMk cId="3498736001" sldId="2147374649"/>
        </pc:sldMkLst>
        <pc:spChg chg="mod">
          <ac:chgData name="charissa.varma@gmail.com" userId="S::urn:spo:guest#charissa.varma@gmail.com::" providerId="AD" clId="Web-{D25E7904-3A9C-49F9-79F7-7A9372987216}" dt="2021-01-26T19:08:29.417" v="270" actId="20577"/>
          <ac:spMkLst>
            <pc:docMk/>
            <pc:sldMk cId="3498736001" sldId="2147374649"/>
            <ac:spMk id="7" creationId="{C742CA7A-0E57-4A92-9ED9-2B42A12824BE}"/>
          </ac:spMkLst>
        </pc:spChg>
        <pc:spChg chg="mod">
          <ac:chgData name="charissa.varma@gmail.com" userId="S::urn:spo:guest#charissa.varma@gmail.com::" providerId="AD" clId="Web-{D25E7904-3A9C-49F9-79F7-7A9372987216}" dt="2021-01-26T19:08:39.511" v="272" actId="20577"/>
          <ac:spMkLst>
            <pc:docMk/>
            <pc:sldMk cId="3498736001" sldId="2147374649"/>
            <ac:spMk id="10" creationId="{873136B1-8217-4C0D-9AE6-A684A911F939}"/>
          </ac:spMkLst>
        </pc:spChg>
      </pc:sldChg>
      <pc:sldChg chg="modSp">
        <pc:chgData name="charissa.varma@gmail.com" userId="S::urn:spo:guest#charissa.varma@gmail.com::" providerId="AD" clId="Web-{D25E7904-3A9C-49F9-79F7-7A9372987216}" dt="2021-01-26T19:08:55.418" v="275" actId="20577"/>
        <pc:sldMkLst>
          <pc:docMk/>
          <pc:sldMk cId="2173588710" sldId="2147374650"/>
        </pc:sldMkLst>
        <pc:spChg chg="mod">
          <ac:chgData name="charissa.varma@gmail.com" userId="S::urn:spo:guest#charissa.varma@gmail.com::" providerId="AD" clId="Web-{D25E7904-3A9C-49F9-79F7-7A9372987216}" dt="2021-01-26T19:08:49.308" v="273" actId="20577"/>
          <ac:spMkLst>
            <pc:docMk/>
            <pc:sldMk cId="2173588710" sldId="2147374650"/>
            <ac:spMk id="7" creationId="{1524AC41-B67A-4F7C-B80F-CD5E0B622DA8}"/>
          </ac:spMkLst>
        </pc:spChg>
        <pc:spChg chg="mod">
          <ac:chgData name="charissa.varma@gmail.com" userId="S::urn:spo:guest#charissa.varma@gmail.com::" providerId="AD" clId="Web-{D25E7904-3A9C-49F9-79F7-7A9372987216}" dt="2021-01-26T19:08:55.418" v="275" actId="20577"/>
          <ac:spMkLst>
            <pc:docMk/>
            <pc:sldMk cId="2173588710" sldId="2147374650"/>
            <ac:spMk id="10" creationId="{1C1D0CD5-0571-444B-99C1-1E860545B6D8}"/>
          </ac:spMkLst>
        </pc:spChg>
      </pc:sldChg>
      <pc:sldChg chg="modSp">
        <pc:chgData name="charissa.varma@gmail.com" userId="S::urn:spo:guest#charissa.varma@gmail.com::" providerId="AD" clId="Web-{D25E7904-3A9C-49F9-79F7-7A9372987216}" dt="2021-01-26T19:09:10.465" v="279" actId="20577"/>
        <pc:sldMkLst>
          <pc:docMk/>
          <pc:sldMk cId="2569465619" sldId="2147374651"/>
        </pc:sldMkLst>
        <pc:spChg chg="mod">
          <ac:chgData name="charissa.varma@gmail.com" userId="S::urn:spo:guest#charissa.varma@gmail.com::" providerId="AD" clId="Web-{D25E7904-3A9C-49F9-79F7-7A9372987216}" dt="2021-01-26T19:09:02.653" v="276" actId="20577"/>
          <ac:spMkLst>
            <pc:docMk/>
            <pc:sldMk cId="2569465619" sldId="2147374651"/>
            <ac:spMk id="7" creationId="{6142A137-9A0A-4214-B86A-D0C7FCC23CBF}"/>
          </ac:spMkLst>
        </pc:spChg>
        <pc:spChg chg="mod">
          <ac:chgData name="charissa.varma@gmail.com" userId="S::urn:spo:guest#charissa.varma@gmail.com::" providerId="AD" clId="Web-{D25E7904-3A9C-49F9-79F7-7A9372987216}" dt="2021-01-26T19:09:10.465" v="279" actId="20577"/>
          <ac:spMkLst>
            <pc:docMk/>
            <pc:sldMk cId="2569465619" sldId="2147374651"/>
            <ac:spMk id="10" creationId="{C12D2EA3-0D59-485D-9F50-097F10D84A66}"/>
          </ac:spMkLst>
        </pc:spChg>
      </pc:sldChg>
      <pc:sldChg chg="modSp">
        <pc:chgData name="charissa.varma@gmail.com" userId="S::urn:spo:guest#charissa.varma@gmail.com::" providerId="AD" clId="Web-{D25E7904-3A9C-49F9-79F7-7A9372987216}" dt="2021-01-26T19:09:23.090" v="283" actId="20577"/>
        <pc:sldMkLst>
          <pc:docMk/>
          <pc:sldMk cId="4292197595" sldId="2147374652"/>
        </pc:sldMkLst>
        <pc:spChg chg="mod">
          <ac:chgData name="charissa.varma@gmail.com" userId="S::urn:spo:guest#charissa.varma@gmail.com::" providerId="AD" clId="Web-{D25E7904-3A9C-49F9-79F7-7A9372987216}" dt="2021-01-26T19:09:13.715" v="280" actId="20577"/>
          <ac:spMkLst>
            <pc:docMk/>
            <pc:sldMk cId="4292197595" sldId="2147374652"/>
            <ac:spMk id="7" creationId="{92A365D1-B166-43C2-ACA7-13FCEAACC8A6}"/>
          </ac:spMkLst>
        </pc:spChg>
        <pc:spChg chg="mod">
          <ac:chgData name="charissa.varma@gmail.com" userId="S::urn:spo:guest#charissa.varma@gmail.com::" providerId="AD" clId="Web-{D25E7904-3A9C-49F9-79F7-7A9372987216}" dt="2021-01-26T19:09:23.090" v="283" actId="20577"/>
          <ac:spMkLst>
            <pc:docMk/>
            <pc:sldMk cId="4292197595" sldId="2147374652"/>
            <ac:spMk id="10" creationId="{5D761001-3B96-44D3-9912-4244844C5D99}"/>
          </ac:spMkLst>
        </pc:spChg>
      </pc:sldChg>
      <pc:sldChg chg="modSp">
        <pc:chgData name="charissa.varma@gmail.com" userId="S::urn:spo:guest#charissa.varma@gmail.com::" providerId="AD" clId="Web-{D25E7904-3A9C-49F9-79F7-7A9372987216}" dt="2021-01-26T19:09:42.731" v="287" actId="20577"/>
        <pc:sldMkLst>
          <pc:docMk/>
          <pc:sldMk cId="733834856" sldId="2147374655"/>
        </pc:sldMkLst>
        <pc:spChg chg="mod">
          <ac:chgData name="charissa.varma@gmail.com" userId="S::urn:spo:guest#charissa.varma@gmail.com::" providerId="AD" clId="Web-{D25E7904-3A9C-49F9-79F7-7A9372987216}" dt="2021-01-26T19:09:31.747" v="284" actId="20577"/>
          <ac:spMkLst>
            <pc:docMk/>
            <pc:sldMk cId="733834856" sldId="2147374655"/>
            <ac:spMk id="7" creationId="{B72B5179-A7F8-4F25-ADCF-68E0235344D6}"/>
          </ac:spMkLst>
        </pc:spChg>
        <pc:spChg chg="mod">
          <ac:chgData name="charissa.varma@gmail.com" userId="S::urn:spo:guest#charissa.varma@gmail.com::" providerId="AD" clId="Web-{D25E7904-3A9C-49F9-79F7-7A9372987216}" dt="2021-01-26T19:09:42.731" v="287" actId="20577"/>
          <ac:spMkLst>
            <pc:docMk/>
            <pc:sldMk cId="733834856" sldId="2147374655"/>
            <ac:spMk id="10" creationId="{D772F11A-167A-4C85-975F-A3DA3D2E239A}"/>
          </ac:spMkLst>
        </pc:spChg>
      </pc:sldChg>
      <pc:sldChg chg="modSp">
        <pc:chgData name="charissa.varma@gmail.com" userId="S::urn:spo:guest#charissa.varma@gmail.com::" providerId="AD" clId="Web-{D25E7904-3A9C-49F9-79F7-7A9372987216}" dt="2021-01-26T19:10:03.169" v="291" actId="20577"/>
        <pc:sldMkLst>
          <pc:docMk/>
          <pc:sldMk cId="3744844612" sldId="2147374656"/>
        </pc:sldMkLst>
        <pc:spChg chg="mod">
          <ac:chgData name="charissa.varma@gmail.com" userId="S::urn:spo:guest#charissa.varma@gmail.com::" providerId="AD" clId="Web-{D25E7904-3A9C-49F9-79F7-7A9372987216}" dt="2021-01-26T19:09:50.466" v="288" actId="20577"/>
          <ac:spMkLst>
            <pc:docMk/>
            <pc:sldMk cId="3744844612" sldId="2147374656"/>
            <ac:spMk id="7" creationId="{45D49A87-D373-4BDC-878C-C975654851BF}"/>
          </ac:spMkLst>
        </pc:spChg>
        <pc:spChg chg="mod">
          <ac:chgData name="charissa.varma@gmail.com" userId="S::urn:spo:guest#charissa.varma@gmail.com::" providerId="AD" clId="Web-{D25E7904-3A9C-49F9-79F7-7A9372987216}" dt="2021-01-26T19:10:03.169" v="291" actId="20577"/>
          <ac:spMkLst>
            <pc:docMk/>
            <pc:sldMk cId="3744844612" sldId="2147374656"/>
            <ac:spMk id="10" creationId="{B12F1B9B-5899-4755-9DDE-A5AD7332B0DB}"/>
          </ac:spMkLst>
        </pc:spChg>
      </pc:sldChg>
      <pc:sldChg chg="modSp">
        <pc:chgData name="charissa.varma@gmail.com" userId="S::urn:spo:guest#charissa.varma@gmail.com::" providerId="AD" clId="Web-{D25E7904-3A9C-49F9-79F7-7A9372987216}" dt="2021-01-26T19:10:22.467" v="295" actId="20577"/>
        <pc:sldMkLst>
          <pc:docMk/>
          <pc:sldMk cId="3875592161" sldId="2147374657"/>
        </pc:sldMkLst>
        <pc:spChg chg="mod">
          <ac:chgData name="charissa.varma@gmail.com" userId="S::urn:spo:guest#charissa.varma@gmail.com::" providerId="AD" clId="Web-{D25E7904-3A9C-49F9-79F7-7A9372987216}" dt="2021-01-26T19:10:07.263" v="292" actId="20577"/>
          <ac:spMkLst>
            <pc:docMk/>
            <pc:sldMk cId="3875592161" sldId="2147374657"/>
            <ac:spMk id="7" creationId="{DAEF313D-F2AA-4638-9AA2-D75B4DA1AFD0}"/>
          </ac:spMkLst>
        </pc:spChg>
        <pc:spChg chg="mod">
          <ac:chgData name="charissa.varma@gmail.com" userId="S::urn:spo:guest#charissa.varma@gmail.com::" providerId="AD" clId="Web-{D25E7904-3A9C-49F9-79F7-7A9372987216}" dt="2021-01-26T19:10:22.467" v="295" actId="20577"/>
          <ac:spMkLst>
            <pc:docMk/>
            <pc:sldMk cId="3875592161" sldId="2147374657"/>
            <ac:spMk id="10" creationId="{5751C32D-733C-497A-92B9-8CF51762D5BD}"/>
          </ac:spMkLst>
        </pc:spChg>
      </pc:sldChg>
      <pc:sldChg chg="modSp">
        <pc:chgData name="charissa.varma@gmail.com" userId="S::urn:spo:guest#charissa.varma@gmail.com::" providerId="AD" clId="Web-{D25E7904-3A9C-49F9-79F7-7A9372987216}" dt="2021-01-26T19:10:44.420" v="299" actId="20577"/>
        <pc:sldMkLst>
          <pc:docMk/>
          <pc:sldMk cId="2890120420" sldId="2147374658"/>
        </pc:sldMkLst>
        <pc:spChg chg="mod">
          <ac:chgData name="charissa.varma@gmail.com" userId="S::urn:spo:guest#charissa.varma@gmail.com::" providerId="AD" clId="Web-{D25E7904-3A9C-49F9-79F7-7A9372987216}" dt="2021-01-26T19:10:31.654" v="296" actId="20577"/>
          <ac:spMkLst>
            <pc:docMk/>
            <pc:sldMk cId="2890120420" sldId="2147374658"/>
            <ac:spMk id="8" creationId="{B7DFCBF1-C99B-438B-AF7E-63F763F33F5D}"/>
          </ac:spMkLst>
        </pc:spChg>
        <pc:spChg chg="mod">
          <ac:chgData name="charissa.varma@gmail.com" userId="S::urn:spo:guest#charissa.varma@gmail.com::" providerId="AD" clId="Web-{D25E7904-3A9C-49F9-79F7-7A9372987216}" dt="2021-01-26T19:10:44.420" v="299" actId="20577"/>
          <ac:spMkLst>
            <pc:docMk/>
            <pc:sldMk cId="2890120420" sldId="2147374658"/>
            <ac:spMk id="9" creationId="{D0A42132-FDCE-471E-9AEF-4BCBF069F1F3}"/>
          </ac:spMkLst>
        </pc:spChg>
      </pc:sldChg>
      <pc:sldChg chg="modSp">
        <pc:chgData name="charissa.varma@gmail.com" userId="S::urn:spo:guest#charissa.varma@gmail.com::" providerId="AD" clId="Web-{D25E7904-3A9C-49F9-79F7-7A9372987216}" dt="2021-01-26T19:11:07.764" v="305" actId="20577"/>
        <pc:sldMkLst>
          <pc:docMk/>
          <pc:sldMk cId="8845981" sldId="2147374660"/>
        </pc:sldMkLst>
        <pc:spChg chg="mod">
          <ac:chgData name="charissa.varma@gmail.com" userId="S::urn:spo:guest#charissa.varma@gmail.com::" providerId="AD" clId="Web-{D25E7904-3A9C-49F9-79F7-7A9372987216}" dt="2021-01-26T19:11:01.749" v="303" actId="20577"/>
          <ac:spMkLst>
            <pc:docMk/>
            <pc:sldMk cId="8845981" sldId="2147374660"/>
            <ac:spMk id="7" creationId="{1536411D-715F-4DEF-BD2D-C6008E2F919F}"/>
          </ac:spMkLst>
        </pc:spChg>
        <pc:spChg chg="mod">
          <ac:chgData name="charissa.varma@gmail.com" userId="S::urn:spo:guest#charissa.varma@gmail.com::" providerId="AD" clId="Web-{D25E7904-3A9C-49F9-79F7-7A9372987216}" dt="2021-01-26T19:11:07.764" v="305" actId="20577"/>
          <ac:spMkLst>
            <pc:docMk/>
            <pc:sldMk cId="8845981" sldId="2147374660"/>
            <ac:spMk id="10" creationId="{93D00FC7-D94D-419A-9E61-C0D46EC35803}"/>
          </ac:spMkLst>
        </pc:spChg>
      </pc:sldChg>
      <pc:sldChg chg="modSp">
        <pc:chgData name="charissa.varma@gmail.com" userId="S::urn:spo:guest#charissa.varma@gmail.com::" providerId="AD" clId="Web-{D25E7904-3A9C-49F9-79F7-7A9372987216}" dt="2021-01-26T19:11:24.843" v="310" actId="20577"/>
        <pc:sldMkLst>
          <pc:docMk/>
          <pc:sldMk cId="953233098" sldId="2147374661"/>
        </pc:sldMkLst>
        <pc:spChg chg="mod">
          <ac:chgData name="charissa.varma@gmail.com" userId="S::urn:spo:guest#charissa.varma@gmail.com::" providerId="AD" clId="Web-{D25E7904-3A9C-49F9-79F7-7A9372987216}" dt="2021-01-26T19:11:17.312" v="307" actId="20577"/>
          <ac:spMkLst>
            <pc:docMk/>
            <pc:sldMk cId="953233098" sldId="2147374661"/>
            <ac:spMk id="7" creationId="{1EBDDD72-2DCB-4672-8567-04500F5D3E5D}"/>
          </ac:spMkLst>
        </pc:spChg>
        <pc:spChg chg="mod">
          <ac:chgData name="charissa.varma@gmail.com" userId="S::urn:spo:guest#charissa.varma@gmail.com::" providerId="AD" clId="Web-{D25E7904-3A9C-49F9-79F7-7A9372987216}" dt="2021-01-26T19:11:24.843" v="310" actId="20577"/>
          <ac:spMkLst>
            <pc:docMk/>
            <pc:sldMk cId="953233098" sldId="2147374661"/>
            <ac:spMk id="10" creationId="{705E246C-BA0E-4C30-9DAC-15ED13BF8858}"/>
          </ac:spMkLst>
        </pc:spChg>
      </pc:sldChg>
      <pc:sldChg chg="modSp">
        <pc:chgData name="charissa.varma@gmail.com" userId="S::urn:spo:guest#charissa.varma@gmail.com::" providerId="AD" clId="Web-{D25E7904-3A9C-49F9-79F7-7A9372987216}" dt="2021-01-26T19:11:34.702" v="313" actId="20577"/>
        <pc:sldMkLst>
          <pc:docMk/>
          <pc:sldMk cId="1133680862" sldId="2147374662"/>
        </pc:sldMkLst>
        <pc:spChg chg="mod">
          <ac:chgData name="charissa.varma@gmail.com" userId="S::urn:spo:guest#charissa.varma@gmail.com::" providerId="AD" clId="Web-{D25E7904-3A9C-49F9-79F7-7A9372987216}" dt="2021-01-26T19:11:28.827" v="311" actId="20577"/>
          <ac:spMkLst>
            <pc:docMk/>
            <pc:sldMk cId="1133680862" sldId="2147374662"/>
            <ac:spMk id="7" creationId="{B96E152B-E822-43D0-978E-B020B198D1E3}"/>
          </ac:spMkLst>
        </pc:spChg>
        <pc:spChg chg="mod">
          <ac:chgData name="charissa.varma@gmail.com" userId="S::urn:spo:guest#charissa.varma@gmail.com::" providerId="AD" clId="Web-{D25E7904-3A9C-49F9-79F7-7A9372987216}" dt="2021-01-26T19:11:34.702" v="313" actId="20577"/>
          <ac:spMkLst>
            <pc:docMk/>
            <pc:sldMk cId="1133680862" sldId="2147374662"/>
            <ac:spMk id="10" creationId="{4C83D370-247D-4CEE-90C4-9334341DB1D2}"/>
          </ac:spMkLst>
        </pc:spChg>
      </pc:sldChg>
      <pc:sldChg chg="modSp">
        <pc:chgData name="charissa.varma@gmail.com" userId="S::urn:spo:guest#charissa.varma@gmail.com::" providerId="AD" clId="Web-{D25E7904-3A9C-49F9-79F7-7A9372987216}" dt="2021-01-26T19:11:59.234" v="317" actId="20577"/>
        <pc:sldMkLst>
          <pc:docMk/>
          <pc:sldMk cId="1975965655" sldId="2147374663"/>
        </pc:sldMkLst>
        <pc:spChg chg="mod">
          <ac:chgData name="charissa.varma@gmail.com" userId="S::urn:spo:guest#charissa.varma@gmail.com::" providerId="AD" clId="Web-{D25E7904-3A9C-49F9-79F7-7A9372987216}" dt="2021-01-26T19:11:47.875" v="314" actId="20577"/>
          <ac:spMkLst>
            <pc:docMk/>
            <pc:sldMk cId="1975965655" sldId="2147374663"/>
            <ac:spMk id="7" creationId="{D3F56FF0-AA29-4D83-9189-079D72F349A2}"/>
          </ac:spMkLst>
        </pc:spChg>
        <pc:spChg chg="mod">
          <ac:chgData name="charissa.varma@gmail.com" userId="S::urn:spo:guest#charissa.varma@gmail.com::" providerId="AD" clId="Web-{D25E7904-3A9C-49F9-79F7-7A9372987216}" dt="2021-01-26T19:11:59.234" v="317" actId="20577"/>
          <ac:spMkLst>
            <pc:docMk/>
            <pc:sldMk cId="1975965655" sldId="2147374663"/>
            <ac:spMk id="10" creationId="{641B7E06-FF9C-471C-A966-4095D53BA006}"/>
          </ac:spMkLst>
        </pc:spChg>
      </pc:sldChg>
      <pc:sldChg chg="delCm">
        <pc:chgData name="charissa.varma@gmail.com" userId="S::urn:spo:guest#charissa.varma@gmail.com::" providerId="AD" clId="Web-{D25E7904-3A9C-49F9-79F7-7A9372987216}" dt="2021-01-26T19:59:03.267" v="566"/>
        <pc:sldMkLst>
          <pc:docMk/>
          <pc:sldMk cId="1579296075" sldId="2147374664"/>
        </pc:sldMkLst>
      </pc:sldChg>
      <pc:sldChg chg="modSp">
        <pc:chgData name="charissa.varma@gmail.com" userId="S::urn:spo:guest#charissa.varma@gmail.com::" providerId="AD" clId="Web-{D25E7904-3A9C-49F9-79F7-7A9372987216}" dt="2021-01-26T19:10:54.405" v="302" actId="20577"/>
        <pc:sldMkLst>
          <pc:docMk/>
          <pc:sldMk cId="404066131" sldId="2147374665"/>
        </pc:sldMkLst>
        <pc:spChg chg="mod">
          <ac:chgData name="charissa.varma@gmail.com" userId="S::urn:spo:guest#charissa.varma@gmail.com::" providerId="AD" clId="Web-{D25E7904-3A9C-49F9-79F7-7A9372987216}" dt="2021-01-26T19:10:51.780" v="300" actId="20577"/>
          <ac:spMkLst>
            <pc:docMk/>
            <pc:sldMk cId="404066131" sldId="2147374665"/>
            <ac:spMk id="8" creationId="{B7DFCBF1-C99B-438B-AF7E-63F763F33F5D}"/>
          </ac:spMkLst>
        </pc:spChg>
        <pc:spChg chg="mod">
          <ac:chgData name="charissa.varma@gmail.com" userId="S::urn:spo:guest#charissa.varma@gmail.com::" providerId="AD" clId="Web-{D25E7904-3A9C-49F9-79F7-7A9372987216}" dt="2021-01-26T19:10:54.405" v="302" actId="20577"/>
          <ac:spMkLst>
            <pc:docMk/>
            <pc:sldMk cId="404066131" sldId="2147374665"/>
            <ac:spMk id="9" creationId="{D0A42132-FDCE-471E-9AEF-4BCBF069F1F3}"/>
          </ac:spMkLst>
        </pc:spChg>
      </pc:sldChg>
      <pc:sldChg chg="ord">
        <pc:chgData name="charissa.varma@gmail.com" userId="S::urn:spo:guest#charissa.varma@gmail.com::" providerId="AD" clId="Web-{D25E7904-3A9C-49F9-79F7-7A9372987216}" dt="2021-01-26T19:47:06.405" v="505"/>
        <pc:sldMkLst>
          <pc:docMk/>
          <pc:sldMk cId="397046459" sldId="2147374668"/>
        </pc:sldMkLst>
      </pc:sldChg>
      <pc:sldChg chg="modSp">
        <pc:chgData name="charissa.varma@gmail.com" userId="S::urn:spo:guest#charissa.varma@gmail.com::" providerId="AD" clId="Web-{D25E7904-3A9C-49F9-79F7-7A9372987216}" dt="2021-01-26T20:00:19.800" v="572" actId="20577"/>
        <pc:sldMkLst>
          <pc:docMk/>
          <pc:sldMk cId="1189596280" sldId="2147374673"/>
        </pc:sldMkLst>
        <pc:spChg chg="mod">
          <ac:chgData name="charissa.varma@gmail.com" userId="S::urn:spo:guest#charissa.varma@gmail.com::" providerId="AD" clId="Web-{D25E7904-3A9C-49F9-79F7-7A9372987216}" dt="2021-01-26T20:00:19.800" v="572" actId="20577"/>
          <ac:spMkLst>
            <pc:docMk/>
            <pc:sldMk cId="1189596280" sldId="2147374673"/>
            <ac:spMk id="2" creationId="{573465DD-D85E-4BAA-9835-780AC09F1E44}"/>
          </ac:spMkLst>
        </pc:spChg>
      </pc:sldChg>
      <pc:sldChg chg="modSp">
        <pc:chgData name="charissa.varma@gmail.com" userId="S::urn:spo:guest#charissa.varma@gmail.com::" providerId="AD" clId="Web-{D25E7904-3A9C-49F9-79F7-7A9372987216}" dt="2021-01-26T19:51:17.567" v="522" actId="20577"/>
        <pc:sldMkLst>
          <pc:docMk/>
          <pc:sldMk cId="3093561410" sldId="2147374674"/>
        </pc:sldMkLst>
        <pc:spChg chg="mod">
          <ac:chgData name="charissa.varma@gmail.com" userId="S::urn:spo:guest#charissa.varma@gmail.com::" providerId="AD" clId="Web-{D25E7904-3A9C-49F9-79F7-7A9372987216}" dt="2021-01-26T19:51:17.567" v="522" actId="20577"/>
          <ac:spMkLst>
            <pc:docMk/>
            <pc:sldMk cId="3093561410" sldId="2147374674"/>
            <ac:spMk id="20" creationId="{16AB9DE8-BFBC-40E7-B025-81DBA939CAB0}"/>
          </ac:spMkLst>
        </pc:spChg>
        <pc:spChg chg="mod">
          <ac:chgData name="charissa.varma@gmail.com" userId="S::urn:spo:guest#charissa.varma@gmail.com::" providerId="AD" clId="Web-{D25E7904-3A9C-49F9-79F7-7A9372987216}" dt="2021-01-26T19:51:00.035" v="519" actId="20577"/>
          <ac:spMkLst>
            <pc:docMk/>
            <pc:sldMk cId="3093561410" sldId="2147374674"/>
            <ac:spMk id="21" creationId="{BE58F6A9-11C2-4260-9A6A-2035ECD955A4}"/>
          </ac:spMkLst>
        </pc:spChg>
      </pc:sldChg>
      <pc:sldChg chg="modSp">
        <pc:chgData name="charissa.varma@gmail.com" userId="S::urn:spo:guest#charissa.varma@gmail.com::" providerId="AD" clId="Web-{D25E7904-3A9C-49F9-79F7-7A9372987216}" dt="2021-01-26T19:28:20.504" v="367" actId="20577"/>
        <pc:sldMkLst>
          <pc:docMk/>
          <pc:sldMk cId="2220125469" sldId="2147374713"/>
        </pc:sldMkLst>
        <pc:spChg chg="mod">
          <ac:chgData name="charissa.varma@gmail.com" userId="S::urn:spo:guest#charissa.varma@gmail.com::" providerId="AD" clId="Web-{D25E7904-3A9C-49F9-79F7-7A9372987216}" dt="2021-01-26T19:28:20.504" v="367" actId="20577"/>
          <ac:spMkLst>
            <pc:docMk/>
            <pc:sldMk cId="2220125469" sldId="2147374713"/>
            <ac:spMk id="14" creationId="{2CD14EFB-846A-4591-A757-8E298A9767AB}"/>
          </ac:spMkLst>
        </pc:spChg>
      </pc:sldChg>
      <pc:sldChg chg="modSp">
        <pc:chgData name="charissa.varma@gmail.com" userId="S::urn:spo:guest#charissa.varma@gmail.com::" providerId="AD" clId="Web-{D25E7904-3A9C-49F9-79F7-7A9372987216}" dt="2021-01-26T19:35:43.326" v="484" actId="20577"/>
        <pc:sldMkLst>
          <pc:docMk/>
          <pc:sldMk cId="1310601466" sldId="2147374714"/>
        </pc:sldMkLst>
        <pc:spChg chg="mod">
          <ac:chgData name="charissa.varma@gmail.com" userId="S::urn:spo:guest#charissa.varma@gmail.com::" providerId="AD" clId="Web-{D25E7904-3A9C-49F9-79F7-7A9372987216}" dt="2021-01-26T19:35:43.326" v="484" actId="20577"/>
          <ac:spMkLst>
            <pc:docMk/>
            <pc:sldMk cId="1310601466" sldId="2147374714"/>
            <ac:spMk id="28" creationId="{3ADFDCA9-04B5-4D8F-94E2-3C14784BF67F}"/>
          </ac:spMkLst>
        </pc:spChg>
      </pc:sldChg>
      <pc:sldChg chg="modSp">
        <pc:chgData name="charissa.varma@gmail.com" userId="S::urn:spo:guest#charissa.varma@gmail.com::" providerId="AD" clId="Web-{D25E7904-3A9C-49F9-79F7-7A9372987216}" dt="2021-01-26T19:36:37.952" v="489" actId="20577"/>
        <pc:sldMkLst>
          <pc:docMk/>
          <pc:sldMk cId="3385781221" sldId="2147374715"/>
        </pc:sldMkLst>
        <pc:spChg chg="mod">
          <ac:chgData name="charissa.varma@gmail.com" userId="S::urn:spo:guest#charissa.varma@gmail.com::" providerId="AD" clId="Web-{D25E7904-3A9C-49F9-79F7-7A9372987216}" dt="2021-01-26T19:36:37.952" v="489" actId="20577"/>
          <ac:spMkLst>
            <pc:docMk/>
            <pc:sldMk cId="3385781221" sldId="2147374715"/>
            <ac:spMk id="2" creationId="{AADFC88B-CEE8-489F-8788-AA8C605ABBE1}"/>
          </ac:spMkLst>
        </pc:spChg>
      </pc:sldChg>
      <pc:sldChg chg="modSp">
        <pc:chgData name="charissa.varma@gmail.com" userId="S::urn:spo:guest#charissa.varma@gmail.com::" providerId="AD" clId="Web-{D25E7904-3A9C-49F9-79F7-7A9372987216}" dt="2021-01-26T18:28:50.463" v="11" actId="20577"/>
        <pc:sldMkLst>
          <pc:docMk/>
          <pc:sldMk cId="1819578219" sldId="2147374737"/>
        </pc:sldMkLst>
        <pc:spChg chg="mod">
          <ac:chgData name="charissa.varma@gmail.com" userId="S::urn:spo:guest#charissa.varma@gmail.com::" providerId="AD" clId="Web-{D25E7904-3A9C-49F9-79F7-7A9372987216}" dt="2021-01-26T18:27:41.321" v="1" actId="20577"/>
          <ac:spMkLst>
            <pc:docMk/>
            <pc:sldMk cId="1819578219" sldId="2147374737"/>
            <ac:spMk id="2" creationId="{DB08A2D8-7DBF-493F-BE7D-66B29EF83EE0}"/>
          </ac:spMkLst>
        </pc:spChg>
        <pc:spChg chg="mod">
          <ac:chgData name="charissa.varma@gmail.com" userId="S::urn:spo:guest#charissa.varma@gmail.com::" providerId="AD" clId="Web-{D25E7904-3A9C-49F9-79F7-7A9372987216}" dt="2021-01-26T18:28:50.463" v="11" actId="20577"/>
          <ac:spMkLst>
            <pc:docMk/>
            <pc:sldMk cId="1819578219" sldId="2147374737"/>
            <ac:spMk id="4" creationId="{46AC5CF4-4E64-455E-9C0D-36EECA9C084B}"/>
          </ac:spMkLst>
        </pc:spChg>
      </pc:sldChg>
      <pc:sldChg chg="modSp">
        <pc:chgData name="charissa.varma@gmail.com" userId="S::urn:spo:guest#charissa.varma@gmail.com::" providerId="AD" clId="Web-{D25E7904-3A9C-49F9-79F7-7A9372987216}" dt="2021-01-26T18:31:08.591" v="14" actId="20577"/>
        <pc:sldMkLst>
          <pc:docMk/>
          <pc:sldMk cId="125567285" sldId="2147374738"/>
        </pc:sldMkLst>
        <pc:spChg chg="mod">
          <ac:chgData name="charissa.varma@gmail.com" userId="S::urn:spo:guest#charissa.varma@gmail.com::" providerId="AD" clId="Web-{D25E7904-3A9C-49F9-79F7-7A9372987216}" dt="2021-01-26T18:31:08.591" v="14" actId="20577"/>
          <ac:spMkLst>
            <pc:docMk/>
            <pc:sldMk cId="125567285" sldId="2147374738"/>
            <ac:spMk id="5" creationId="{00000000-0000-0000-0000-000000000000}"/>
          </ac:spMkLst>
        </pc:spChg>
      </pc:sldChg>
      <pc:sldChg chg="modSp">
        <pc:chgData name="charissa.varma@gmail.com" userId="S::urn:spo:guest#charissa.varma@gmail.com::" providerId="AD" clId="Web-{D25E7904-3A9C-49F9-79F7-7A9372987216}" dt="2021-01-26T18:34:52.392" v="23" actId="20577"/>
        <pc:sldMkLst>
          <pc:docMk/>
          <pc:sldMk cId="4076029480" sldId="2147374744"/>
        </pc:sldMkLst>
        <pc:spChg chg="mod">
          <ac:chgData name="charissa.varma@gmail.com" userId="S::urn:spo:guest#charissa.varma@gmail.com::" providerId="AD" clId="Web-{D25E7904-3A9C-49F9-79F7-7A9372987216}" dt="2021-01-26T18:34:52.392" v="23" actId="20577"/>
          <ac:spMkLst>
            <pc:docMk/>
            <pc:sldMk cId="4076029480" sldId="2147374744"/>
            <ac:spMk id="5" creationId="{00000000-0000-0000-0000-000000000000}"/>
          </ac:spMkLst>
        </pc:spChg>
      </pc:sldChg>
      <pc:sldChg chg="modSp">
        <pc:chgData name="charissa.varma@gmail.com" userId="S::urn:spo:guest#charissa.varma@gmail.com::" providerId="AD" clId="Web-{D25E7904-3A9C-49F9-79F7-7A9372987216}" dt="2021-01-26T18:36:41.675" v="42" actId="1076"/>
        <pc:sldMkLst>
          <pc:docMk/>
          <pc:sldMk cId="2355328305" sldId="2147374745"/>
        </pc:sldMkLst>
        <pc:spChg chg="mod">
          <ac:chgData name="charissa.varma@gmail.com" userId="S::urn:spo:guest#charissa.varma@gmail.com::" providerId="AD" clId="Web-{D25E7904-3A9C-49F9-79F7-7A9372987216}" dt="2021-01-26T18:36:41.675" v="42" actId="1076"/>
          <ac:spMkLst>
            <pc:docMk/>
            <pc:sldMk cId="2355328305" sldId="2147374745"/>
            <ac:spMk id="24" creationId="{94667938-7FD1-4067-96A0-349EF8516422}"/>
          </ac:spMkLst>
        </pc:spChg>
      </pc:sldChg>
      <pc:sldChg chg="modSp">
        <pc:chgData name="charissa.varma@gmail.com" userId="S::urn:spo:guest#charissa.varma@gmail.com::" providerId="AD" clId="Web-{D25E7904-3A9C-49F9-79F7-7A9372987216}" dt="2021-01-26T18:41:33.603" v="157" actId="20577"/>
        <pc:sldMkLst>
          <pc:docMk/>
          <pc:sldMk cId="3392386510" sldId="2147374746"/>
        </pc:sldMkLst>
        <pc:spChg chg="mod">
          <ac:chgData name="charissa.varma@gmail.com" userId="S::urn:spo:guest#charissa.varma@gmail.com::" providerId="AD" clId="Web-{D25E7904-3A9C-49F9-79F7-7A9372987216}" dt="2021-01-26T18:41:33.603" v="157" actId="20577"/>
          <ac:spMkLst>
            <pc:docMk/>
            <pc:sldMk cId="3392386510" sldId="2147374746"/>
            <ac:spMk id="5" creationId="{00000000-0000-0000-0000-000000000000}"/>
          </ac:spMkLst>
        </pc:spChg>
        <pc:spChg chg="mod">
          <ac:chgData name="charissa.varma@gmail.com" userId="S::urn:spo:guest#charissa.varma@gmail.com::" providerId="AD" clId="Web-{D25E7904-3A9C-49F9-79F7-7A9372987216}" dt="2021-01-26T18:40:00.711" v="137" actId="1076"/>
          <ac:spMkLst>
            <pc:docMk/>
            <pc:sldMk cId="3392386510" sldId="2147374746"/>
            <ac:spMk id="10" creationId="{00000000-0000-0000-0000-000000000000}"/>
          </ac:spMkLst>
        </pc:spChg>
        <pc:picChg chg="mod">
          <ac:chgData name="charissa.varma@gmail.com" userId="S::urn:spo:guest#charissa.varma@gmail.com::" providerId="AD" clId="Web-{D25E7904-3A9C-49F9-79F7-7A9372987216}" dt="2021-01-26T18:39:50.476" v="136" actId="1076"/>
          <ac:picMkLst>
            <pc:docMk/>
            <pc:sldMk cId="3392386510" sldId="2147374746"/>
            <ac:picMk id="2" creationId="{00000000-0000-0000-0000-000000000000}"/>
          </ac:picMkLst>
        </pc:picChg>
      </pc:sldChg>
      <pc:sldChg chg="modSp">
        <pc:chgData name="charissa.varma@gmail.com" userId="S::urn:spo:guest#charissa.varma@gmail.com::" providerId="AD" clId="Web-{D25E7904-3A9C-49F9-79F7-7A9372987216}" dt="2021-01-26T18:41:27.384" v="153" actId="20577"/>
        <pc:sldMkLst>
          <pc:docMk/>
          <pc:sldMk cId="516284686" sldId="2147374747"/>
        </pc:sldMkLst>
        <pc:spChg chg="mod">
          <ac:chgData name="charissa.varma@gmail.com" userId="S::urn:spo:guest#charissa.varma@gmail.com::" providerId="AD" clId="Web-{D25E7904-3A9C-49F9-79F7-7A9372987216}" dt="2021-01-26T18:41:27.384" v="153" actId="20577"/>
          <ac:spMkLst>
            <pc:docMk/>
            <pc:sldMk cId="516284686" sldId="2147374747"/>
            <ac:spMk id="5" creationId="{00000000-0000-0000-0000-000000000000}"/>
          </ac:spMkLst>
        </pc:spChg>
      </pc:sldChg>
      <pc:sldChg chg="modSp">
        <pc:chgData name="charissa.varma@gmail.com" userId="S::urn:spo:guest#charissa.varma@gmail.com::" providerId="AD" clId="Web-{D25E7904-3A9C-49F9-79F7-7A9372987216}" dt="2021-01-26T18:43:51.669" v="170" actId="20577"/>
        <pc:sldMkLst>
          <pc:docMk/>
          <pc:sldMk cId="3968685017" sldId="2147374750"/>
        </pc:sldMkLst>
        <pc:spChg chg="mod">
          <ac:chgData name="charissa.varma@gmail.com" userId="S::urn:spo:guest#charissa.varma@gmail.com::" providerId="AD" clId="Web-{D25E7904-3A9C-49F9-79F7-7A9372987216}" dt="2021-01-26T18:42:49.464" v="166" actId="20577"/>
          <ac:spMkLst>
            <pc:docMk/>
            <pc:sldMk cId="3968685017" sldId="2147374750"/>
            <ac:spMk id="4" creationId="{00000000-0000-0000-0000-000000000000}"/>
          </ac:spMkLst>
        </pc:spChg>
        <pc:spChg chg="mod">
          <ac:chgData name="charissa.varma@gmail.com" userId="S::urn:spo:guest#charissa.varma@gmail.com::" providerId="AD" clId="Web-{D25E7904-3A9C-49F9-79F7-7A9372987216}" dt="2021-01-26T18:43:51.669" v="170" actId="20577"/>
          <ac:spMkLst>
            <pc:docMk/>
            <pc:sldMk cId="3968685017" sldId="2147374750"/>
            <ac:spMk id="5" creationId="{00000000-0000-0000-0000-000000000000}"/>
          </ac:spMkLst>
        </pc:spChg>
      </pc:sldChg>
      <pc:sldChg chg="modSp">
        <pc:chgData name="charissa.varma@gmail.com" userId="S::urn:spo:guest#charissa.varma@gmail.com::" providerId="AD" clId="Web-{D25E7904-3A9C-49F9-79F7-7A9372987216}" dt="2021-01-26T18:45:46.140" v="180" actId="20577"/>
        <pc:sldMkLst>
          <pc:docMk/>
          <pc:sldMk cId="3182567654" sldId="2147374753"/>
        </pc:sldMkLst>
        <pc:spChg chg="mod">
          <ac:chgData name="charissa.varma@gmail.com" userId="S::urn:spo:guest#charissa.varma@gmail.com::" providerId="AD" clId="Web-{D25E7904-3A9C-49F9-79F7-7A9372987216}" dt="2021-01-26T18:45:46.140" v="180" actId="20577"/>
          <ac:spMkLst>
            <pc:docMk/>
            <pc:sldMk cId="3182567654" sldId="2147374753"/>
            <ac:spMk id="5" creationId="{00000000-0000-0000-0000-000000000000}"/>
          </ac:spMkLst>
        </pc:spChg>
      </pc:sldChg>
      <pc:sldChg chg="modSp">
        <pc:chgData name="charissa.varma@gmail.com" userId="S::urn:spo:guest#charissa.varma@gmail.com::" providerId="AD" clId="Web-{D25E7904-3A9C-49F9-79F7-7A9372987216}" dt="2021-01-26T18:47:25.860" v="191" actId="20577"/>
        <pc:sldMkLst>
          <pc:docMk/>
          <pc:sldMk cId="3338794542" sldId="2147374761"/>
        </pc:sldMkLst>
        <pc:spChg chg="mod">
          <ac:chgData name="charissa.varma@gmail.com" userId="S::urn:spo:guest#charissa.varma@gmail.com::" providerId="AD" clId="Web-{D25E7904-3A9C-49F9-79F7-7A9372987216}" dt="2021-01-26T18:47:25.860" v="191" actId="20577"/>
          <ac:spMkLst>
            <pc:docMk/>
            <pc:sldMk cId="3338794542" sldId="2147374761"/>
            <ac:spMk id="8" creationId="{D44D3FE2-DB3F-4A9A-AB29-F113FFB294F9}"/>
          </ac:spMkLst>
        </pc:spChg>
      </pc:sldChg>
      <pc:sldChg chg="modSp del">
        <pc:chgData name="charissa.varma@gmail.com" userId="S::urn:spo:guest#charissa.varma@gmail.com::" providerId="AD" clId="Web-{D25E7904-3A9C-49F9-79F7-7A9372987216}" dt="2021-01-26T18:53:27.852" v="212"/>
        <pc:sldMkLst>
          <pc:docMk/>
          <pc:sldMk cId="2032279271" sldId="2147374770"/>
        </pc:sldMkLst>
        <pc:spChg chg="mod">
          <ac:chgData name="charissa.varma@gmail.com" userId="S::urn:spo:guest#charissa.varma@gmail.com::" providerId="AD" clId="Web-{D25E7904-3A9C-49F9-79F7-7A9372987216}" dt="2021-01-26T18:50:56.896" v="204" actId="20577"/>
          <ac:spMkLst>
            <pc:docMk/>
            <pc:sldMk cId="2032279271" sldId="2147374770"/>
            <ac:spMk id="7" creationId="{00000000-0000-0000-0000-000000000000}"/>
          </ac:spMkLst>
        </pc:spChg>
      </pc:sldChg>
      <pc:sldChg chg="modSp">
        <pc:chgData name="charissa.varma@gmail.com" userId="S::urn:spo:guest#charissa.varma@gmail.com::" providerId="AD" clId="Web-{D25E7904-3A9C-49F9-79F7-7A9372987216}" dt="2021-01-26T19:39:08.471" v="502" actId="20577"/>
        <pc:sldMkLst>
          <pc:docMk/>
          <pc:sldMk cId="3339801952" sldId="2147374798"/>
        </pc:sldMkLst>
        <pc:spChg chg="mod">
          <ac:chgData name="charissa.varma@gmail.com" userId="S::urn:spo:guest#charissa.varma@gmail.com::" providerId="AD" clId="Web-{D25E7904-3A9C-49F9-79F7-7A9372987216}" dt="2021-01-26T19:39:08.471" v="502" actId="20577"/>
          <ac:spMkLst>
            <pc:docMk/>
            <pc:sldMk cId="3339801952" sldId="2147374798"/>
            <ac:spMk id="3" creationId="{DCEFDC9C-9F53-4B71-ABFA-5FF04F7CB566}"/>
          </ac:spMkLst>
        </pc:spChg>
      </pc:sldChg>
      <pc:sldChg chg="modSp">
        <pc:chgData name="charissa.varma@gmail.com" userId="S::urn:spo:guest#charissa.varma@gmail.com::" providerId="AD" clId="Web-{D25E7904-3A9C-49F9-79F7-7A9372987216}" dt="2021-01-26T19:34:37.621" v="480" actId="20577"/>
        <pc:sldMkLst>
          <pc:docMk/>
          <pc:sldMk cId="2785408051" sldId="2147374800"/>
        </pc:sldMkLst>
        <pc:spChg chg="mod">
          <ac:chgData name="charissa.varma@gmail.com" userId="S::urn:spo:guest#charissa.varma@gmail.com::" providerId="AD" clId="Web-{D25E7904-3A9C-49F9-79F7-7A9372987216}" dt="2021-01-26T19:34:37.621" v="480" actId="20577"/>
          <ac:spMkLst>
            <pc:docMk/>
            <pc:sldMk cId="2785408051" sldId="2147374800"/>
            <ac:spMk id="3" creationId="{734C77B7-7E54-4B74-98DE-14F06A7DAAE8}"/>
          </ac:spMkLst>
        </pc:spChg>
      </pc:sldChg>
      <pc:sldChg chg="delSp modSp">
        <pc:chgData name="charissa.varma@gmail.com" userId="S::urn:spo:guest#charissa.varma@gmail.com::" providerId="AD" clId="Web-{D25E7904-3A9C-49F9-79F7-7A9372987216}" dt="2021-01-26T19:26:05.142" v="362"/>
        <pc:sldMkLst>
          <pc:docMk/>
          <pc:sldMk cId="3385864352" sldId="2147374803"/>
        </pc:sldMkLst>
        <pc:spChg chg="mod">
          <ac:chgData name="charissa.varma@gmail.com" userId="S::urn:spo:guest#charissa.varma@gmail.com::" providerId="AD" clId="Web-{D25E7904-3A9C-49F9-79F7-7A9372987216}" dt="2021-01-26T19:25:56.079" v="361" actId="20577"/>
          <ac:spMkLst>
            <pc:docMk/>
            <pc:sldMk cId="3385864352" sldId="2147374803"/>
            <ac:spMk id="4" creationId="{00000000-0000-0000-0000-000000000000}"/>
          </ac:spMkLst>
        </pc:spChg>
        <pc:spChg chg="del">
          <ac:chgData name="charissa.varma@gmail.com" userId="S::urn:spo:guest#charissa.varma@gmail.com::" providerId="AD" clId="Web-{D25E7904-3A9C-49F9-79F7-7A9372987216}" dt="2021-01-26T19:26:05.142" v="362"/>
          <ac:spMkLst>
            <pc:docMk/>
            <pc:sldMk cId="3385864352" sldId="2147374803"/>
            <ac:spMk id="6" creationId="{81BCA683-EC99-4D10-A3B0-62E0647791F5}"/>
          </ac:spMkLst>
        </pc:spChg>
      </pc:sldChg>
      <pc:sldChg chg="delSp modSp">
        <pc:chgData name="charissa.varma@gmail.com" userId="S::urn:spo:guest#charissa.varma@gmail.com::" providerId="AD" clId="Web-{D25E7904-3A9C-49F9-79F7-7A9372987216}" dt="2021-01-26T19:27:22.050" v="365"/>
        <pc:sldMkLst>
          <pc:docMk/>
          <pc:sldMk cId="2955423297" sldId="2147374804"/>
        </pc:sldMkLst>
        <pc:spChg chg="mod">
          <ac:chgData name="charissa.varma@gmail.com" userId="S::urn:spo:guest#charissa.varma@gmail.com::" providerId="AD" clId="Web-{D25E7904-3A9C-49F9-79F7-7A9372987216}" dt="2021-01-26T19:27:07.065" v="364" actId="20577"/>
          <ac:spMkLst>
            <pc:docMk/>
            <pc:sldMk cId="2955423297" sldId="2147374804"/>
            <ac:spMk id="4" creationId="{00000000-0000-0000-0000-000000000000}"/>
          </ac:spMkLst>
        </pc:spChg>
        <pc:spChg chg="del">
          <ac:chgData name="charissa.varma@gmail.com" userId="S::urn:spo:guest#charissa.varma@gmail.com::" providerId="AD" clId="Web-{D25E7904-3A9C-49F9-79F7-7A9372987216}" dt="2021-01-26T19:27:22.050" v="365"/>
          <ac:spMkLst>
            <pc:docMk/>
            <pc:sldMk cId="2955423297" sldId="2147374804"/>
            <ac:spMk id="6" creationId="{81BCA683-EC99-4D10-A3B0-62E0647791F5}"/>
          </ac:spMkLst>
        </pc:spChg>
      </pc:sldChg>
      <pc:sldChg chg="modSp">
        <pc:chgData name="charissa.varma@gmail.com" userId="S::urn:spo:guest#charissa.varma@gmail.com::" providerId="AD" clId="Web-{D25E7904-3A9C-49F9-79F7-7A9372987216}" dt="2021-01-26T20:08:06.684" v="672" actId="20577"/>
        <pc:sldMkLst>
          <pc:docMk/>
          <pc:sldMk cId="4184986303" sldId="2147374812"/>
        </pc:sldMkLst>
        <pc:spChg chg="mod">
          <ac:chgData name="charissa.varma@gmail.com" userId="S::urn:spo:guest#charissa.varma@gmail.com::" providerId="AD" clId="Web-{D25E7904-3A9C-49F9-79F7-7A9372987216}" dt="2021-01-26T20:04:56.665" v="657" actId="20577"/>
          <ac:spMkLst>
            <pc:docMk/>
            <pc:sldMk cId="4184986303" sldId="2147374812"/>
            <ac:spMk id="4" creationId="{00000000-0000-0000-0000-000000000000}"/>
          </ac:spMkLst>
        </pc:spChg>
        <pc:spChg chg="mod">
          <ac:chgData name="charissa.varma@gmail.com" userId="S::urn:spo:guest#charissa.varma@gmail.com::" providerId="AD" clId="Web-{D25E7904-3A9C-49F9-79F7-7A9372987216}" dt="2021-01-26T20:08:06.684" v="672" actId="20577"/>
          <ac:spMkLst>
            <pc:docMk/>
            <pc:sldMk cId="4184986303" sldId="2147374812"/>
            <ac:spMk id="13" creationId="{F9DA90CF-88DA-4E34-A48D-1530B8514C23}"/>
          </ac:spMkLst>
        </pc:spChg>
      </pc:sldChg>
      <pc:sldChg chg="modSp">
        <pc:chgData name="charissa.varma@gmail.com" userId="S::urn:spo:guest#charissa.varma@gmail.com::" providerId="AD" clId="Web-{D25E7904-3A9C-49F9-79F7-7A9372987216}" dt="2021-01-26T20:03:02.319" v="630" actId="20577"/>
        <pc:sldMkLst>
          <pc:docMk/>
          <pc:sldMk cId="3419701681" sldId="2147374813"/>
        </pc:sldMkLst>
        <pc:spChg chg="mod">
          <ac:chgData name="charissa.varma@gmail.com" userId="S::urn:spo:guest#charissa.varma@gmail.com::" providerId="AD" clId="Web-{D25E7904-3A9C-49F9-79F7-7A9372987216}" dt="2021-01-26T20:03:02.319" v="630" actId="20577"/>
          <ac:spMkLst>
            <pc:docMk/>
            <pc:sldMk cId="3419701681" sldId="2147374813"/>
            <ac:spMk id="4" creationId="{00000000-0000-0000-0000-000000000000}"/>
          </ac:spMkLst>
        </pc:spChg>
      </pc:sldChg>
      <pc:sldChg chg="add replId">
        <pc:chgData name="charissa.varma@gmail.com" userId="S::urn:spo:guest#charissa.varma@gmail.com::" providerId="AD" clId="Web-{D25E7904-3A9C-49F9-79F7-7A9372987216}" dt="2021-01-26T18:51:27.303" v="205"/>
        <pc:sldMkLst>
          <pc:docMk/>
          <pc:sldMk cId="3911028447" sldId="2147374816"/>
        </pc:sldMkLst>
      </pc:sldChg>
      <pc:sldChg chg="add ord replId">
        <pc:chgData name="charissa.varma@gmail.com" userId="S::urn:spo:guest#charissa.varma@gmail.com::" providerId="AD" clId="Web-{D25E7904-3A9C-49F9-79F7-7A9372987216}" dt="2021-01-26T19:46:06.904" v="504"/>
        <pc:sldMkLst>
          <pc:docMk/>
          <pc:sldMk cId="1826986730" sldId="2147374817"/>
        </pc:sldMkLst>
      </pc:sldChg>
    </pc:docChg>
  </pc:docChgLst>
  <pc:docChgLst>
    <pc:chgData name="charissa.varma@gmail.com" userId="S::urn:spo:guest#charissa.varma@gmail.com::" providerId="AD" clId="Web-{A6E1C9B2-D26F-FC79-F015-B824E73257D1}"/>
    <pc:docChg chg="modSld">
      <pc:chgData name="charissa.varma@gmail.com" userId="S::urn:spo:guest#charissa.varma@gmail.com::" providerId="AD" clId="Web-{A6E1C9B2-D26F-FC79-F015-B824E73257D1}" dt="2021-01-26T16:13:28.159" v="115" actId="20577"/>
      <pc:docMkLst>
        <pc:docMk/>
      </pc:docMkLst>
      <pc:sldChg chg="modSp">
        <pc:chgData name="charissa.varma@gmail.com" userId="S::urn:spo:guest#charissa.varma@gmail.com::" providerId="AD" clId="Web-{A6E1C9B2-D26F-FC79-F015-B824E73257D1}" dt="2021-01-26T16:13:28.159" v="115" actId="20577"/>
        <pc:sldMkLst>
          <pc:docMk/>
          <pc:sldMk cId="1594598750" sldId="2147374475"/>
        </pc:sldMkLst>
        <pc:spChg chg="mod">
          <ac:chgData name="charissa.varma@gmail.com" userId="S::urn:spo:guest#charissa.varma@gmail.com::" providerId="AD" clId="Web-{A6E1C9B2-D26F-FC79-F015-B824E73257D1}" dt="2021-01-26T16:13:28.159" v="115" actId="20577"/>
          <ac:spMkLst>
            <pc:docMk/>
            <pc:sldMk cId="1594598750" sldId="2147374475"/>
            <ac:spMk id="19" creationId="{C8962E62-30BC-4F75-A9F7-A3AE4C04C4FF}"/>
          </ac:spMkLst>
        </pc:spChg>
      </pc:sldChg>
      <pc:sldChg chg="addSp delSp modSp">
        <pc:chgData name="charissa.varma@gmail.com" userId="S::urn:spo:guest#charissa.varma@gmail.com::" providerId="AD" clId="Web-{A6E1C9B2-D26F-FC79-F015-B824E73257D1}" dt="2021-01-26T16:10:01.093" v="88" actId="14100"/>
        <pc:sldMkLst>
          <pc:docMk/>
          <pc:sldMk cId="2063734542" sldId="2147374510"/>
        </pc:sldMkLst>
        <pc:spChg chg="mod">
          <ac:chgData name="charissa.varma@gmail.com" userId="S::urn:spo:guest#charissa.varma@gmail.com::" providerId="AD" clId="Web-{A6E1C9B2-D26F-FC79-F015-B824E73257D1}" dt="2021-01-26T16:10:01.093" v="88" actId="14100"/>
          <ac:spMkLst>
            <pc:docMk/>
            <pc:sldMk cId="2063734542" sldId="2147374510"/>
            <ac:spMk id="5" creationId="{00000000-0000-0000-0000-000000000000}"/>
          </ac:spMkLst>
        </pc:spChg>
        <pc:spChg chg="mod">
          <ac:chgData name="charissa.varma@gmail.com" userId="S::urn:spo:guest#charissa.varma@gmail.com::" providerId="AD" clId="Web-{A6E1C9B2-D26F-FC79-F015-B824E73257D1}" dt="2021-01-26T16:05:22.089" v="62" actId="1076"/>
          <ac:spMkLst>
            <pc:docMk/>
            <pc:sldMk cId="2063734542" sldId="2147374510"/>
            <ac:spMk id="7" creationId="{00000000-0000-0000-0000-000000000000}"/>
          </ac:spMkLst>
        </pc:spChg>
        <pc:graphicFrameChg chg="add del">
          <ac:chgData name="charissa.varma@gmail.com" userId="S::urn:spo:guest#charissa.varma@gmail.com::" providerId="AD" clId="Web-{A6E1C9B2-D26F-FC79-F015-B824E73257D1}" dt="2021-01-26T16:08:20.436" v="81"/>
          <ac:graphicFrameMkLst>
            <pc:docMk/>
            <pc:sldMk cId="2063734542" sldId="2147374510"/>
            <ac:graphicFrameMk id="2" creationId="{EE9C6C3A-08C9-4807-B1F8-9238ED3A0BF9}"/>
          </ac:graphicFrameMkLst>
        </pc:graphicFrameChg>
      </pc:sldChg>
      <pc:sldChg chg="modSp">
        <pc:chgData name="charissa.varma@gmail.com" userId="S::urn:spo:guest#charissa.varma@gmail.com::" providerId="AD" clId="Web-{A6E1C9B2-D26F-FC79-F015-B824E73257D1}" dt="2021-01-26T16:10:28.031" v="89" actId="1076"/>
        <pc:sldMkLst>
          <pc:docMk/>
          <pc:sldMk cId="4185578937" sldId="2147374684"/>
        </pc:sldMkLst>
        <pc:spChg chg="mod">
          <ac:chgData name="charissa.varma@gmail.com" userId="S::urn:spo:guest#charissa.varma@gmail.com::" providerId="AD" clId="Web-{A6E1C9B2-D26F-FC79-F015-B824E73257D1}" dt="2021-01-26T16:10:28.031" v="89" actId="1076"/>
          <ac:spMkLst>
            <pc:docMk/>
            <pc:sldMk cId="4185578937" sldId="2147374684"/>
            <ac:spMk id="7" creationId="{00000000-0000-0000-0000-000000000000}"/>
          </ac:spMkLst>
        </pc:spChg>
      </pc:sldChg>
      <pc:sldChg chg="modSp">
        <pc:chgData name="charissa.varma@gmail.com" userId="S::urn:spo:guest#charissa.varma@gmail.com::" providerId="AD" clId="Web-{A6E1C9B2-D26F-FC79-F015-B824E73257D1}" dt="2021-01-26T15:52:34.014" v="8" actId="20577"/>
        <pc:sldMkLst>
          <pc:docMk/>
          <pc:sldMk cId="3968685017" sldId="2147374750"/>
        </pc:sldMkLst>
        <pc:spChg chg="mod">
          <ac:chgData name="charissa.varma@gmail.com" userId="S::urn:spo:guest#charissa.varma@gmail.com::" providerId="AD" clId="Web-{A6E1C9B2-D26F-FC79-F015-B824E73257D1}" dt="2021-01-26T15:52:34.014" v="8" actId="20577"/>
          <ac:spMkLst>
            <pc:docMk/>
            <pc:sldMk cId="3968685017" sldId="2147374750"/>
            <ac:spMk id="5" creationId="{00000000-0000-0000-0000-000000000000}"/>
          </ac:spMkLst>
        </pc:spChg>
      </pc:sldChg>
      <pc:sldChg chg="modSp">
        <pc:chgData name="charissa.varma@gmail.com" userId="S::urn:spo:guest#charissa.varma@gmail.com::" providerId="AD" clId="Web-{A6E1C9B2-D26F-FC79-F015-B824E73257D1}" dt="2021-01-26T15:52:50.983" v="9" actId="1076"/>
        <pc:sldMkLst>
          <pc:docMk/>
          <pc:sldMk cId="338530771" sldId="2147374751"/>
        </pc:sldMkLst>
        <pc:spChg chg="mod">
          <ac:chgData name="charissa.varma@gmail.com" userId="S::urn:spo:guest#charissa.varma@gmail.com::" providerId="AD" clId="Web-{A6E1C9B2-D26F-FC79-F015-B824E73257D1}" dt="2021-01-26T15:52:50.983" v="9" actId="1076"/>
          <ac:spMkLst>
            <pc:docMk/>
            <pc:sldMk cId="338530771" sldId="2147374751"/>
            <ac:spMk id="6" creationId="{23672478-C875-4E84-BBFA-4BF3765F73B3}"/>
          </ac:spMkLst>
        </pc:spChg>
      </pc:sldChg>
      <pc:sldChg chg="modSp">
        <pc:chgData name="charissa.varma@gmail.com" userId="S::urn:spo:guest#charissa.varma@gmail.com::" providerId="AD" clId="Web-{A6E1C9B2-D26F-FC79-F015-B824E73257D1}" dt="2021-01-26T15:53:10.077" v="10" actId="1076"/>
        <pc:sldMkLst>
          <pc:docMk/>
          <pc:sldMk cId="4000448144" sldId="2147374752"/>
        </pc:sldMkLst>
        <pc:spChg chg="mod">
          <ac:chgData name="charissa.varma@gmail.com" userId="S::urn:spo:guest#charissa.varma@gmail.com::" providerId="AD" clId="Web-{A6E1C9B2-D26F-FC79-F015-B824E73257D1}" dt="2021-01-26T15:53:10.077" v="10" actId="1076"/>
          <ac:spMkLst>
            <pc:docMk/>
            <pc:sldMk cId="4000448144" sldId="2147374752"/>
            <ac:spMk id="6" creationId="{25881A22-CEA6-439A-A04C-E2B77A0B930D}"/>
          </ac:spMkLst>
        </pc:spChg>
      </pc:sldChg>
      <pc:sldChg chg="modSp">
        <pc:chgData name="charissa.varma@gmail.com" userId="S::urn:spo:guest#charissa.varma@gmail.com::" providerId="AD" clId="Web-{A6E1C9B2-D26F-FC79-F015-B824E73257D1}" dt="2021-01-26T15:54:00.298" v="12" actId="20577"/>
        <pc:sldMkLst>
          <pc:docMk/>
          <pc:sldMk cId="574798889" sldId="2147374758"/>
        </pc:sldMkLst>
        <pc:spChg chg="mod">
          <ac:chgData name="charissa.varma@gmail.com" userId="S::urn:spo:guest#charissa.varma@gmail.com::" providerId="AD" clId="Web-{A6E1C9B2-D26F-FC79-F015-B824E73257D1}" dt="2021-01-26T15:54:00.298" v="12" actId="20577"/>
          <ac:spMkLst>
            <pc:docMk/>
            <pc:sldMk cId="574798889" sldId="2147374758"/>
            <ac:spMk id="5" creationId="{00000000-0000-0000-0000-000000000000}"/>
          </ac:spMkLst>
        </pc:spChg>
      </pc:sldChg>
      <pc:sldChg chg="modSp">
        <pc:chgData name="charissa.varma@gmail.com" userId="S::urn:spo:guest#charissa.varma@gmail.com::" providerId="AD" clId="Web-{A6E1C9B2-D26F-FC79-F015-B824E73257D1}" dt="2021-01-26T15:54:15.282" v="13" actId="1076"/>
        <pc:sldMkLst>
          <pc:docMk/>
          <pc:sldMk cId="462154032" sldId="2147374759"/>
        </pc:sldMkLst>
        <pc:spChg chg="mod">
          <ac:chgData name="charissa.varma@gmail.com" userId="S::urn:spo:guest#charissa.varma@gmail.com::" providerId="AD" clId="Web-{A6E1C9B2-D26F-FC79-F015-B824E73257D1}" dt="2021-01-26T15:54:15.282" v="13" actId="1076"/>
          <ac:spMkLst>
            <pc:docMk/>
            <pc:sldMk cId="462154032" sldId="2147374759"/>
            <ac:spMk id="13" creationId="{8191802F-61EE-43B3-9469-F9C373495701}"/>
          </ac:spMkLst>
        </pc:spChg>
      </pc:sldChg>
      <pc:sldChg chg="modSp">
        <pc:chgData name="charissa.varma@gmail.com" userId="S::urn:spo:guest#charissa.varma@gmail.com::" providerId="AD" clId="Web-{A6E1C9B2-D26F-FC79-F015-B824E73257D1}" dt="2021-01-26T15:56:16.518" v="26" actId="20577"/>
        <pc:sldMkLst>
          <pc:docMk/>
          <pc:sldMk cId="3338794542" sldId="2147374761"/>
        </pc:sldMkLst>
        <pc:spChg chg="mod">
          <ac:chgData name="charissa.varma@gmail.com" userId="S::urn:spo:guest#charissa.varma@gmail.com::" providerId="AD" clId="Web-{A6E1C9B2-D26F-FC79-F015-B824E73257D1}" dt="2021-01-26T15:56:16.518" v="26" actId="20577"/>
          <ac:spMkLst>
            <pc:docMk/>
            <pc:sldMk cId="3338794542" sldId="2147374761"/>
            <ac:spMk id="5" creationId="{00000000-0000-0000-0000-000000000000}"/>
          </ac:spMkLst>
        </pc:spChg>
        <pc:spChg chg="mod">
          <ac:chgData name="charissa.varma@gmail.com" userId="S::urn:spo:guest#charissa.varma@gmail.com::" providerId="AD" clId="Web-{A6E1C9B2-D26F-FC79-F015-B824E73257D1}" dt="2021-01-26T15:54:54.751" v="17" actId="20577"/>
          <ac:spMkLst>
            <pc:docMk/>
            <pc:sldMk cId="3338794542" sldId="2147374761"/>
            <ac:spMk id="8" creationId="{D44D3FE2-DB3F-4A9A-AB29-F113FFB294F9}"/>
          </ac:spMkLst>
        </pc:spChg>
      </pc:sldChg>
      <pc:sldChg chg="modSp">
        <pc:chgData name="charissa.varma@gmail.com" userId="S::urn:spo:guest#charissa.varma@gmail.com::" providerId="AD" clId="Web-{A6E1C9B2-D26F-FC79-F015-B824E73257D1}" dt="2021-01-26T15:57:27.409" v="39" actId="20577"/>
        <pc:sldMkLst>
          <pc:docMk/>
          <pc:sldMk cId="3091768715" sldId="2147374763"/>
        </pc:sldMkLst>
        <pc:spChg chg="mod">
          <ac:chgData name="charissa.varma@gmail.com" userId="S::urn:spo:guest#charissa.varma@gmail.com::" providerId="AD" clId="Web-{A6E1C9B2-D26F-FC79-F015-B824E73257D1}" dt="2021-01-26T15:57:27.409" v="39" actId="20577"/>
          <ac:spMkLst>
            <pc:docMk/>
            <pc:sldMk cId="3091768715" sldId="2147374763"/>
            <ac:spMk id="12" creationId="{00000000-0000-0000-0000-000000000000}"/>
          </ac:spMkLst>
        </pc:spChg>
      </pc:sldChg>
      <pc:sldChg chg="modSp">
        <pc:chgData name="charissa.varma@gmail.com" userId="S::urn:spo:guest#charissa.varma@gmail.com::" providerId="AD" clId="Web-{A6E1C9B2-D26F-FC79-F015-B824E73257D1}" dt="2021-01-26T15:58:07.207" v="41" actId="1076"/>
        <pc:sldMkLst>
          <pc:docMk/>
          <pc:sldMk cId="3814914984" sldId="2147374764"/>
        </pc:sldMkLst>
        <pc:spChg chg="mod">
          <ac:chgData name="charissa.varma@gmail.com" userId="S::urn:spo:guest#charissa.varma@gmail.com::" providerId="AD" clId="Web-{A6E1C9B2-D26F-FC79-F015-B824E73257D1}" dt="2021-01-26T15:58:07.207" v="41" actId="1076"/>
          <ac:spMkLst>
            <pc:docMk/>
            <pc:sldMk cId="3814914984" sldId="2147374764"/>
            <ac:spMk id="12" creationId="{00000000-0000-0000-0000-000000000000}"/>
          </ac:spMkLst>
        </pc:spChg>
        <pc:graphicFrameChg chg="mod">
          <ac:chgData name="charissa.varma@gmail.com" userId="S::urn:spo:guest#charissa.varma@gmail.com::" providerId="AD" clId="Web-{A6E1C9B2-D26F-FC79-F015-B824E73257D1}" dt="2021-01-26T15:57:59.613" v="40" actId="1076"/>
          <ac:graphicFrameMkLst>
            <pc:docMk/>
            <pc:sldMk cId="3814914984" sldId="2147374764"/>
            <ac:graphicFrameMk id="19" creationId="{FC8E5D56-AF16-48F5-AFD0-D83899F091C7}"/>
          </ac:graphicFrameMkLst>
        </pc:graphicFrameChg>
      </pc:sldChg>
      <pc:sldChg chg="modSp">
        <pc:chgData name="charissa.varma@gmail.com" userId="S::urn:spo:guest#charissa.varma@gmail.com::" providerId="AD" clId="Web-{A6E1C9B2-D26F-FC79-F015-B824E73257D1}" dt="2021-01-26T16:01:19.632" v="42" actId="1076"/>
        <pc:sldMkLst>
          <pc:docMk/>
          <pc:sldMk cId="2854165273" sldId="2147374784"/>
        </pc:sldMkLst>
        <pc:grpChg chg="mod">
          <ac:chgData name="charissa.varma@gmail.com" userId="S::urn:spo:guest#charissa.varma@gmail.com::" providerId="AD" clId="Web-{A6E1C9B2-D26F-FC79-F015-B824E73257D1}" dt="2021-01-26T16:01:19.632" v="42" actId="1076"/>
          <ac:grpSpMkLst>
            <pc:docMk/>
            <pc:sldMk cId="2854165273" sldId="2147374784"/>
            <ac:grpSpMk id="15" creationId="{090208E8-FF53-4F07-AEB0-A25FE6A95CB9}"/>
          </ac:grpSpMkLst>
        </pc:grpChg>
      </pc:sldChg>
    </pc:docChg>
  </pc:docChgLst>
  <pc:docChgLst>
    <pc:chgData name="charissa.varma@gmail.com" userId="S::urn:spo:guest#charissa.varma@gmail.com::" providerId="AD" clId="Web-{D39ECE44-7212-719C-BA09-3F5377D8E0F8}"/>
    <pc:docChg chg="modSld">
      <pc:chgData name="charissa.varma@gmail.com" userId="S::urn:spo:guest#charissa.varma@gmail.com::" providerId="AD" clId="Web-{D39ECE44-7212-719C-BA09-3F5377D8E0F8}" dt="2021-01-28T23:47:16.259" v="300" actId="20577"/>
      <pc:docMkLst>
        <pc:docMk/>
      </pc:docMkLst>
      <pc:sldChg chg="modSp">
        <pc:chgData name="charissa.varma@gmail.com" userId="S::urn:spo:guest#charissa.varma@gmail.com::" providerId="AD" clId="Web-{D39ECE44-7212-719C-BA09-3F5377D8E0F8}" dt="2021-01-28T16:08:07.070" v="30" actId="1076"/>
        <pc:sldMkLst>
          <pc:docMk/>
          <pc:sldMk cId="1676424173" sldId="2147374187"/>
        </pc:sldMkLst>
        <pc:spChg chg="mod">
          <ac:chgData name="charissa.varma@gmail.com" userId="S::urn:spo:guest#charissa.varma@gmail.com::" providerId="AD" clId="Web-{D39ECE44-7212-719C-BA09-3F5377D8E0F8}" dt="2021-01-28T16:08:07.070" v="30" actId="1076"/>
          <ac:spMkLst>
            <pc:docMk/>
            <pc:sldMk cId="1676424173" sldId="2147374187"/>
            <ac:spMk id="3" creationId="{BA860898-F4F1-43B9-ACB7-0346DB93DA3C}"/>
          </ac:spMkLst>
        </pc:spChg>
        <pc:spChg chg="mod">
          <ac:chgData name="charissa.varma@gmail.com" userId="S::urn:spo:guest#charissa.varma@gmail.com::" providerId="AD" clId="Web-{D39ECE44-7212-719C-BA09-3F5377D8E0F8}" dt="2021-01-28T16:07:57.882" v="29" actId="1076"/>
          <ac:spMkLst>
            <pc:docMk/>
            <pc:sldMk cId="1676424173" sldId="2147374187"/>
            <ac:spMk id="8" creationId="{9BC6C45D-4D0E-4491-BAF6-C1034E428BB2}"/>
          </ac:spMkLst>
        </pc:spChg>
      </pc:sldChg>
      <pc:sldChg chg="modSp">
        <pc:chgData name="charissa.varma@gmail.com" userId="S::urn:spo:guest#charissa.varma@gmail.com::" providerId="AD" clId="Web-{D39ECE44-7212-719C-BA09-3F5377D8E0F8}" dt="2021-01-28T16:09:49.448" v="38" actId="20577"/>
        <pc:sldMkLst>
          <pc:docMk/>
          <pc:sldMk cId="1004072337" sldId="2147374189"/>
        </pc:sldMkLst>
        <pc:spChg chg="mod">
          <ac:chgData name="charissa.varma@gmail.com" userId="S::urn:spo:guest#charissa.varma@gmail.com::" providerId="AD" clId="Web-{D39ECE44-7212-719C-BA09-3F5377D8E0F8}" dt="2021-01-28T16:09:49.448" v="38" actId="20577"/>
          <ac:spMkLst>
            <pc:docMk/>
            <pc:sldMk cId="1004072337" sldId="2147374189"/>
            <ac:spMk id="4" creationId="{306CF0F0-E6A2-423B-B534-EF028F1B013E}"/>
          </ac:spMkLst>
        </pc:spChg>
      </pc:sldChg>
      <pc:sldChg chg="modSp">
        <pc:chgData name="charissa.varma@gmail.com" userId="S::urn:spo:guest#charissa.varma@gmail.com::" providerId="AD" clId="Web-{D39ECE44-7212-719C-BA09-3F5377D8E0F8}" dt="2021-01-28T16:02:05.325" v="3" actId="20577"/>
        <pc:sldMkLst>
          <pc:docMk/>
          <pc:sldMk cId="2821346435" sldId="2147374381"/>
        </pc:sldMkLst>
        <pc:spChg chg="mod">
          <ac:chgData name="charissa.varma@gmail.com" userId="S::urn:spo:guest#charissa.varma@gmail.com::" providerId="AD" clId="Web-{D39ECE44-7212-719C-BA09-3F5377D8E0F8}" dt="2021-01-28T16:02:05.325" v="3" actId="20577"/>
          <ac:spMkLst>
            <pc:docMk/>
            <pc:sldMk cId="2821346435" sldId="2147374381"/>
            <ac:spMk id="2" creationId="{573465DD-D85E-4BAA-9835-780AC09F1E44}"/>
          </ac:spMkLst>
        </pc:spChg>
      </pc:sldChg>
      <pc:sldChg chg="modSp">
        <pc:chgData name="charissa.varma@gmail.com" userId="S::urn:spo:guest#charissa.varma@gmail.com::" providerId="AD" clId="Web-{D39ECE44-7212-719C-BA09-3F5377D8E0F8}" dt="2021-01-28T16:18:23.213" v="114" actId="1076"/>
        <pc:sldMkLst>
          <pc:docMk/>
          <pc:sldMk cId="3002512864" sldId="2147374389"/>
        </pc:sldMkLst>
        <pc:spChg chg="mod">
          <ac:chgData name="charissa.varma@gmail.com" userId="S::urn:spo:guest#charissa.varma@gmail.com::" providerId="AD" clId="Web-{D39ECE44-7212-719C-BA09-3F5377D8E0F8}" dt="2021-01-28T16:18:23.213" v="114" actId="1076"/>
          <ac:spMkLst>
            <pc:docMk/>
            <pc:sldMk cId="3002512864" sldId="2147374389"/>
            <ac:spMk id="5" creationId="{00000000-0000-0000-0000-000000000000}"/>
          </ac:spMkLst>
        </pc:spChg>
      </pc:sldChg>
      <pc:sldChg chg="modSp">
        <pc:chgData name="charissa.varma@gmail.com" userId="S::urn:spo:guest#charissa.varma@gmail.com::" providerId="AD" clId="Web-{D39ECE44-7212-719C-BA09-3F5377D8E0F8}" dt="2021-01-28T16:17:52.634" v="111" actId="20577"/>
        <pc:sldMkLst>
          <pc:docMk/>
          <pc:sldMk cId="4010708944" sldId="2147374415"/>
        </pc:sldMkLst>
        <pc:spChg chg="mod">
          <ac:chgData name="charissa.varma@gmail.com" userId="S::urn:spo:guest#charissa.varma@gmail.com::" providerId="AD" clId="Web-{D39ECE44-7212-719C-BA09-3F5377D8E0F8}" dt="2021-01-28T16:17:52.634" v="111" actId="20577"/>
          <ac:spMkLst>
            <pc:docMk/>
            <pc:sldMk cId="4010708944" sldId="2147374415"/>
            <ac:spMk id="2" creationId="{67712D17-4E43-4D0D-862E-435C8A5813A7}"/>
          </ac:spMkLst>
        </pc:spChg>
      </pc:sldChg>
      <pc:sldChg chg="modSp">
        <pc:chgData name="charissa.varma@gmail.com" userId="S::urn:spo:guest#charissa.varma@gmail.com::" providerId="AD" clId="Web-{D39ECE44-7212-719C-BA09-3F5377D8E0F8}" dt="2021-01-28T16:20:20.154" v="123" actId="14100"/>
        <pc:sldMkLst>
          <pc:docMk/>
          <pc:sldMk cId="1509926287" sldId="2147374423"/>
        </pc:sldMkLst>
        <pc:spChg chg="mod">
          <ac:chgData name="charissa.varma@gmail.com" userId="S::urn:spo:guest#charissa.varma@gmail.com::" providerId="AD" clId="Web-{D39ECE44-7212-719C-BA09-3F5377D8E0F8}" dt="2021-01-28T16:19:46.997" v="119" actId="20577"/>
          <ac:spMkLst>
            <pc:docMk/>
            <pc:sldMk cId="1509926287" sldId="2147374423"/>
            <ac:spMk id="7" creationId="{CAC5F2F0-FCAB-4D6F-9FE1-6DC3603D0DA7}"/>
          </ac:spMkLst>
        </pc:spChg>
        <pc:spChg chg="mod">
          <ac:chgData name="charissa.varma@gmail.com" userId="S::urn:spo:guest#charissa.varma@gmail.com::" providerId="AD" clId="Web-{D39ECE44-7212-719C-BA09-3F5377D8E0F8}" dt="2021-01-28T16:20:20.154" v="123" actId="14100"/>
          <ac:spMkLst>
            <pc:docMk/>
            <pc:sldMk cId="1509926287" sldId="2147374423"/>
            <ac:spMk id="10" creationId="{2FC67F07-B4E1-4A48-B8B3-CE02835AA2D1}"/>
          </ac:spMkLst>
        </pc:spChg>
      </pc:sldChg>
      <pc:sldChg chg="modSp">
        <pc:chgData name="charissa.varma@gmail.com" userId="S::urn:spo:guest#charissa.varma@gmail.com::" providerId="AD" clId="Web-{D39ECE44-7212-719C-BA09-3F5377D8E0F8}" dt="2021-01-28T16:24:55.131" v="156" actId="20577"/>
        <pc:sldMkLst>
          <pc:docMk/>
          <pc:sldMk cId="343305328" sldId="2147374488"/>
        </pc:sldMkLst>
        <pc:spChg chg="mod">
          <ac:chgData name="charissa.varma@gmail.com" userId="S::urn:spo:guest#charissa.varma@gmail.com::" providerId="AD" clId="Web-{D39ECE44-7212-719C-BA09-3F5377D8E0F8}" dt="2021-01-28T16:24:55.131" v="156" actId="20577"/>
          <ac:spMkLst>
            <pc:docMk/>
            <pc:sldMk cId="343305328" sldId="2147374488"/>
            <ac:spMk id="9" creationId="{D762CA7E-2DC4-4009-9CE2-FD8FE89B42E8}"/>
          </ac:spMkLst>
        </pc:spChg>
      </pc:sldChg>
      <pc:sldChg chg="modSp">
        <pc:chgData name="charissa.varma@gmail.com" userId="S::urn:spo:guest#charissa.varma@gmail.com::" providerId="AD" clId="Web-{D39ECE44-7212-719C-BA09-3F5377D8E0F8}" dt="2021-01-28T23:22:22.875" v="188"/>
        <pc:sldMkLst>
          <pc:docMk/>
          <pc:sldMk cId="1236089191" sldId="2147374494"/>
        </pc:sldMkLst>
        <pc:spChg chg="mod">
          <ac:chgData name="charissa.varma@gmail.com" userId="S::urn:spo:guest#charissa.varma@gmail.com::" providerId="AD" clId="Web-{D39ECE44-7212-719C-BA09-3F5377D8E0F8}" dt="2021-01-28T23:22:09.952" v="178" actId="20577"/>
          <ac:spMkLst>
            <pc:docMk/>
            <pc:sldMk cId="1236089191" sldId="2147374494"/>
            <ac:spMk id="11" creationId="{B26FD349-5C44-447E-9871-12350DA0B395}"/>
          </ac:spMkLst>
        </pc:spChg>
        <pc:graphicFrameChg chg="mod modGraphic">
          <ac:chgData name="charissa.varma@gmail.com" userId="S::urn:spo:guest#charissa.varma@gmail.com::" providerId="AD" clId="Web-{D39ECE44-7212-719C-BA09-3F5377D8E0F8}" dt="2021-01-28T23:22:22.875" v="188"/>
          <ac:graphicFrameMkLst>
            <pc:docMk/>
            <pc:sldMk cId="1236089191" sldId="2147374494"/>
            <ac:graphicFrameMk id="10" creationId="{5D39A683-ED55-45B8-90A3-278CF5E2CEA1}"/>
          </ac:graphicFrameMkLst>
        </pc:graphicFrameChg>
      </pc:sldChg>
      <pc:sldChg chg="modSp">
        <pc:chgData name="charissa.varma@gmail.com" userId="S::urn:spo:guest#charissa.varma@gmail.com::" providerId="AD" clId="Web-{D39ECE44-7212-719C-BA09-3F5377D8E0F8}" dt="2021-01-28T23:34:46.205" v="276" actId="20577"/>
        <pc:sldMkLst>
          <pc:docMk/>
          <pc:sldMk cId="2518728965" sldId="2147374497"/>
        </pc:sldMkLst>
        <pc:spChg chg="mod">
          <ac:chgData name="charissa.varma@gmail.com" userId="S::urn:spo:guest#charissa.varma@gmail.com::" providerId="AD" clId="Web-{D39ECE44-7212-719C-BA09-3F5377D8E0F8}" dt="2021-01-28T23:34:46.205" v="276" actId="20577"/>
          <ac:spMkLst>
            <pc:docMk/>
            <pc:sldMk cId="2518728965" sldId="2147374497"/>
            <ac:spMk id="2" creationId="{758C8132-EDCA-4CE7-B6AD-7004BCF32D55}"/>
          </ac:spMkLst>
        </pc:spChg>
      </pc:sldChg>
      <pc:sldChg chg="modSp">
        <pc:chgData name="charissa.varma@gmail.com" userId="S::urn:spo:guest#charissa.varma@gmail.com::" providerId="AD" clId="Web-{D39ECE44-7212-719C-BA09-3F5377D8E0F8}" dt="2021-01-28T23:47:16.259" v="300" actId="20577"/>
        <pc:sldMkLst>
          <pc:docMk/>
          <pc:sldMk cId="3950736575" sldId="2147374540"/>
        </pc:sldMkLst>
        <pc:spChg chg="mod">
          <ac:chgData name="charissa.varma@gmail.com" userId="S::urn:spo:guest#charissa.varma@gmail.com::" providerId="AD" clId="Web-{D39ECE44-7212-719C-BA09-3F5377D8E0F8}" dt="2021-01-28T23:47:16.259" v="300" actId="20577"/>
          <ac:spMkLst>
            <pc:docMk/>
            <pc:sldMk cId="3950736575" sldId="2147374540"/>
            <ac:spMk id="2" creationId="{92DBE94D-9E31-46C5-BE6E-6C4D0A3C7D6D}"/>
          </ac:spMkLst>
        </pc:spChg>
      </pc:sldChg>
      <pc:sldChg chg="modSp">
        <pc:chgData name="charissa.varma@gmail.com" userId="S::urn:spo:guest#charissa.varma@gmail.com::" providerId="AD" clId="Web-{D39ECE44-7212-719C-BA09-3F5377D8E0F8}" dt="2021-01-28T16:16:49.601" v="107" actId="20577"/>
        <pc:sldMkLst>
          <pc:docMk/>
          <pc:sldMk cId="3093561410" sldId="2147374674"/>
        </pc:sldMkLst>
        <pc:spChg chg="mod">
          <ac:chgData name="charissa.varma@gmail.com" userId="S::urn:spo:guest#charissa.varma@gmail.com::" providerId="AD" clId="Web-{D39ECE44-7212-719C-BA09-3F5377D8E0F8}" dt="2021-01-28T16:16:49.601" v="107" actId="20577"/>
          <ac:spMkLst>
            <pc:docMk/>
            <pc:sldMk cId="3093561410" sldId="2147374674"/>
            <ac:spMk id="6" creationId="{0E6E2FA0-A8EC-4CE4-B520-641467034471}"/>
          </ac:spMkLst>
        </pc:spChg>
        <pc:picChg chg="mod">
          <ac:chgData name="charissa.varma@gmail.com" userId="S::urn:spo:guest#charissa.varma@gmail.com::" providerId="AD" clId="Web-{D39ECE44-7212-719C-BA09-3F5377D8E0F8}" dt="2021-01-28T16:16:25.053" v="100" actId="1076"/>
          <ac:picMkLst>
            <pc:docMk/>
            <pc:sldMk cId="3093561410" sldId="2147374674"/>
            <ac:picMk id="2" creationId="{1EFA8304-FF9A-4EBA-827B-C2659346B62E}"/>
          </ac:picMkLst>
        </pc:picChg>
      </pc:sldChg>
      <pc:sldChg chg="modSp">
        <pc:chgData name="charissa.varma@gmail.com" userId="S::urn:spo:guest#charissa.varma@gmail.com::" providerId="AD" clId="Web-{D39ECE44-7212-719C-BA09-3F5377D8E0F8}" dt="2021-01-28T23:33:20.374" v="274" actId="20577"/>
        <pc:sldMkLst>
          <pc:docMk/>
          <pc:sldMk cId="3488472466" sldId="2147374677"/>
        </pc:sldMkLst>
        <pc:spChg chg="mod">
          <ac:chgData name="charissa.varma@gmail.com" userId="S::urn:spo:guest#charissa.varma@gmail.com::" providerId="AD" clId="Web-{D39ECE44-7212-719C-BA09-3F5377D8E0F8}" dt="2021-01-28T23:33:20.374" v="274" actId="20577"/>
          <ac:spMkLst>
            <pc:docMk/>
            <pc:sldMk cId="3488472466" sldId="2147374677"/>
            <ac:spMk id="9" creationId="{D3063FA5-4B53-4B57-B19A-4B21FB3D77B0}"/>
          </ac:spMkLst>
        </pc:spChg>
      </pc:sldChg>
      <pc:sldChg chg="modSp">
        <pc:chgData name="charissa.varma@gmail.com" userId="S::urn:spo:guest#charissa.varma@gmail.com::" providerId="AD" clId="Web-{D39ECE44-7212-719C-BA09-3F5377D8E0F8}" dt="2021-01-28T16:10:36.652" v="55" actId="20577"/>
        <pc:sldMkLst>
          <pc:docMk/>
          <pc:sldMk cId="1310601466" sldId="2147374714"/>
        </pc:sldMkLst>
        <pc:spChg chg="mod">
          <ac:chgData name="charissa.varma@gmail.com" userId="S::urn:spo:guest#charissa.varma@gmail.com::" providerId="AD" clId="Web-{D39ECE44-7212-719C-BA09-3F5377D8E0F8}" dt="2021-01-28T16:10:36.652" v="55" actId="20577"/>
          <ac:spMkLst>
            <pc:docMk/>
            <pc:sldMk cId="1310601466" sldId="2147374714"/>
            <ac:spMk id="28" creationId="{3ADFDCA9-04B5-4D8F-94E2-3C14784BF67F}"/>
          </ac:spMkLst>
        </pc:spChg>
      </pc:sldChg>
      <pc:sldChg chg="modSp">
        <pc:chgData name="charissa.varma@gmail.com" userId="S::urn:spo:guest#charissa.varma@gmail.com::" providerId="AD" clId="Web-{D39ECE44-7212-719C-BA09-3F5377D8E0F8}" dt="2021-01-28T16:14:55.801" v="95" actId="20577"/>
        <pc:sldMkLst>
          <pc:docMk/>
          <pc:sldMk cId="3385781221" sldId="2147374715"/>
        </pc:sldMkLst>
        <pc:spChg chg="mod">
          <ac:chgData name="charissa.varma@gmail.com" userId="S::urn:spo:guest#charissa.varma@gmail.com::" providerId="AD" clId="Web-{D39ECE44-7212-719C-BA09-3F5377D8E0F8}" dt="2021-01-28T16:14:55.801" v="95" actId="20577"/>
          <ac:spMkLst>
            <pc:docMk/>
            <pc:sldMk cId="3385781221" sldId="2147374715"/>
            <ac:spMk id="2" creationId="{AADFC88B-CEE8-489F-8788-AA8C605ABBE1}"/>
          </ac:spMkLst>
        </pc:spChg>
      </pc:sldChg>
      <pc:sldChg chg="modSp">
        <pc:chgData name="charissa.varma@gmail.com" userId="S::urn:spo:guest#charissa.varma@gmail.com::" providerId="AD" clId="Web-{D39ECE44-7212-719C-BA09-3F5377D8E0F8}" dt="2021-01-28T23:32:01.654" v="239" actId="20577"/>
        <pc:sldMkLst>
          <pc:docMk/>
          <pc:sldMk cId="2882947938" sldId="2147374733"/>
        </pc:sldMkLst>
        <pc:spChg chg="mod">
          <ac:chgData name="charissa.varma@gmail.com" userId="S::urn:spo:guest#charissa.varma@gmail.com::" providerId="AD" clId="Web-{D39ECE44-7212-719C-BA09-3F5377D8E0F8}" dt="2021-01-28T23:32:01.654" v="239" actId="20577"/>
          <ac:spMkLst>
            <pc:docMk/>
            <pc:sldMk cId="2882947938" sldId="2147374733"/>
            <ac:spMk id="5" creationId="{00000000-0000-0000-0000-000000000000}"/>
          </ac:spMkLst>
        </pc:spChg>
      </pc:sldChg>
      <pc:sldChg chg="modSp">
        <pc:chgData name="charissa.varma@gmail.com" userId="S::urn:spo:guest#charissa.varma@gmail.com::" providerId="AD" clId="Web-{D39ECE44-7212-719C-BA09-3F5377D8E0F8}" dt="2021-01-28T23:42:00.856" v="282" actId="20577"/>
        <pc:sldMkLst>
          <pc:docMk/>
          <pc:sldMk cId="3392386510" sldId="2147374746"/>
        </pc:sldMkLst>
        <pc:spChg chg="mod">
          <ac:chgData name="charissa.varma@gmail.com" userId="S::urn:spo:guest#charissa.varma@gmail.com::" providerId="AD" clId="Web-{D39ECE44-7212-719C-BA09-3F5377D8E0F8}" dt="2021-01-28T23:42:00.856" v="282" actId="20577"/>
          <ac:spMkLst>
            <pc:docMk/>
            <pc:sldMk cId="3392386510" sldId="2147374746"/>
            <ac:spMk id="5" creationId="{00000000-0000-0000-0000-000000000000}"/>
          </ac:spMkLst>
        </pc:spChg>
      </pc:sldChg>
      <pc:sldChg chg="modSp">
        <pc:chgData name="charissa.varma@gmail.com" userId="S::urn:spo:guest#charissa.varma@gmail.com::" providerId="AD" clId="Web-{D39ECE44-7212-719C-BA09-3F5377D8E0F8}" dt="2021-01-28T23:42:38.575" v="288" actId="20577"/>
        <pc:sldMkLst>
          <pc:docMk/>
          <pc:sldMk cId="516284686" sldId="2147374747"/>
        </pc:sldMkLst>
        <pc:spChg chg="mod">
          <ac:chgData name="charissa.varma@gmail.com" userId="S::urn:spo:guest#charissa.varma@gmail.com::" providerId="AD" clId="Web-{D39ECE44-7212-719C-BA09-3F5377D8E0F8}" dt="2021-01-28T23:42:38.575" v="288" actId="20577"/>
          <ac:spMkLst>
            <pc:docMk/>
            <pc:sldMk cId="516284686" sldId="2147374747"/>
            <ac:spMk id="5" creationId="{00000000-0000-0000-0000-000000000000}"/>
          </ac:spMkLst>
        </pc:spChg>
      </pc:sldChg>
      <pc:sldChg chg="modSp">
        <pc:chgData name="charissa.varma@gmail.com" userId="S::urn:spo:guest#charissa.varma@gmail.com::" providerId="AD" clId="Web-{D39ECE44-7212-719C-BA09-3F5377D8E0F8}" dt="2021-01-28T23:42:47.732" v="289" actId="20577"/>
        <pc:sldMkLst>
          <pc:docMk/>
          <pc:sldMk cId="1610305243" sldId="2147374748"/>
        </pc:sldMkLst>
        <pc:spChg chg="mod">
          <ac:chgData name="charissa.varma@gmail.com" userId="S::urn:spo:guest#charissa.varma@gmail.com::" providerId="AD" clId="Web-{D39ECE44-7212-719C-BA09-3F5377D8E0F8}" dt="2021-01-28T23:42:47.732" v="289" actId="20577"/>
          <ac:spMkLst>
            <pc:docMk/>
            <pc:sldMk cId="1610305243" sldId="2147374748"/>
            <ac:spMk id="13" creationId="{54BE2571-8B0F-44AA-8D9A-7542FB464C04}"/>
          </ac:spMkLst>
        </pc:spChg>
      </pc:sldChg>
      <pc:sldChg chg="modSp">
        <pc:chgData name="charissa.varma@gmail.com" userId="S::urn:spo:guest#charissa.varma@gmail.com::" providerId="AD" clId="Web-{D39ECE44-7212-719C-BA09-3F5377D8E0F8}" dt="2021-01-28T23:44:46" v="296" actId="20577"/>
        <pc:sldMkLst>
          <pc:docMk/>
          <pc:sldMk cId="3968685017" sldId="2147374750"/>
        </pc:sldMkLst>
        <pc:spChg chg="mod">
          <ac:chgData name="charissa.varma@gmail.com" userId="S::urn:spo:guest#charissa.varma@gmail.com::" providerId="AD" clId="Web-{D39ECE44-7212-719C-BA09-3F5377D8E0F8}" dt="2021-01-28T23:44:46" v="296" actId="20577"/>
          <ac:spMkLst>
            <pc:docMk/>
            <pc:sldMk cId="3968685017" sldId="2147374750"/>
            <ac:spMk id="4" creationId="{00000000-0000-0000-0000-000000000000}"/>
          </ac:spMkLst>
        </pc:spChg>
        <pc:spChg chg="mod">
          <ac:chgData name="charissa.varma@gmail.com" userId="S::urn:spo:guest#charissa.varma@gmail.com::" providerId="AD" clId="Web-{D39ECE44-7212-719C-BA09-3F5377D8E0F8}" dt="2021-01-28T23:43:59.936" v="295" actId="20577"/>
          <ac:spMkLst>
            <pc:docMk/>
            <pc:sldMk cId="3968685017" sldId="2147374750"/>
            <ac:spMk id="5" creationId="{00000000-0000-0000-0000-000000000000}"/>
          </ac:spMkLst>
        </pc:spChg>
      </pc:sldChg>
      <pc:sldChg chg="modSp">
        <pc:chgData name="charissa.varma@gmail.com" userId="S::urn:spo:guest#charissa.varma@gmail.com::" providerId="AD" clId="Web-{D39ECE44-7212-719C-BA09-3F5377D8E0F8}" dt="2021-01-28T23:46:01.070" v="299" actId="20577"/>
        <pc:sldMkLst>
          <pc:docMk/>
          <pc:sldMk cId="3091768715" sldId="2147374763"/>
        </pc:sldMkLst>
        <pc:spChg chg="mod">
          <ac:chgData name="charissa.varma@gmail.com" userId="S::urn:spo:guest#charissa.varma@gmail.com::" providerId="AD" clId="Web-{D39ECE44-7212-719C-BA09-3F5377D8E0F8}" dt="2021-01-28T23:46:01.070" v="299" actId="20577"/>
          <ac:spMkLst>
            <pc:docMk/>
            <pc:sldMk cId="3091768715" sldId="2147374763"/>
            <ac:spMk id="12" creationId="{00000000-0000-0000-0000-000000000000}"/>
          </ac:spMkLst>
        </pc:spChg>
      </pc:sldChg>
      <pc:sldChg chg="modSp">
        <pc:chgData name="charissa.varma@gmail.com" userId="S::urn:spo:guest#charissa.varma@gmail.com::" providerId="AD" clId="Web-{D39ECE44-7212-719C-BA09-3F5377D8E0F8}" dt="2021-01-28T23:23:47.392" v="192" actId="20577"/>
        <pc:sldMkLst>
          <pc:docMk/>
          <pc:sldMk cId="901558131" sldId="2147374773"/>
        </pc:sldMkLst>
        <pc:spChg chg="mod">
          <ac:chgData name="charissa.varma@gmail.com" userId="S::urn:spo:guest#charissa.varma@gmail.com::" providerId="AD" clId="Web-{D39ECE44-7212-719C-BA09-3F5377D8E0F8}" dt="2021-01-28T23:23:47.392" v="192" actId="20577"/>
          <ac:spMkLst>
            <pc:docMk/>
            <pc:sldMk cId="901558131" sldId="2147374773"/>
            <ac:spMk id="3" creationId="{92EA44D8-A513-414B-836D-880568AB2A69}"/>
          </ac:spMkLst>
        </pc:spChg>
        <pc:spChg chg="mod">
          <ac:chgData name="charissa.varma@gmail.com" userId="S::urn:spo:guest#charissa.varma@gmail.com::" providerId="AD" clId="Web-{D39ECE44-7212-719C-BA09-3F5377D8E0F8}" dt="2021-01-28T16:29:17.920" v="176" actId="20577"/>
          <ac:spMkLst>
            <pc:docMk/>
            <pc:sldMk cId="901558131" sldId="2147374773"/>
            <ac:spMk id="11" creationId="{8E92387C-05A0-4F8F-B027-CD89B8431F6F}"/>
          </ac:spMkLst>
        </pc:spChg>
      </pc:sldChg>
      <pc:sldChg chg="modSp">
        <pc:chgData name="charissa.varma@gmail.com" userId="S::urn:spo:guest#charissa.varma@gmail.com::" providerId="AD" clId="Web-{D39ECE44-7212-719C-BA09-3F5377D8E0F8}" dt="2021-01-28T23:24:20.315" v="209"/>
        <pc:sldMkLst>
          <pc:docMk/>
          <pc:sldMk cId="1549522194" sldId="2147374774"/>
        </pc:sldMkLst>
        <pc:graphicFrameChg chg="mod modGraphic">
          <ac:chgData name="charissa.varma@gmail.com" userId="S::urn:spo:guest#charissa.varma@gmail.com::" providerId="AD" clId="Web-{D39ECE44-7212-719C-BA09-3F5377D8E0F8}" dt="2021-01-28T23:24:20.315" v="209"/>
          <ac:graphicFrameMkLst>
            <pc:docMk/>
            <pc:sldMk cId="1549522194" sldId="2147374774"/>
            <ac:graphicFrameMk id="9" creationId="{901D833E-C8F7-4899-9D5E-7CB9A4212B88}"/>
          </ac:graphicFrameMkLst>
        </pc:graphicFrameChg>
      </pc:sldChg>
      <pc:sldChg chg="modSp">
        <pc:chgData name="charissa.varma@gmail.com" userId="S::urn:spo:guest#charissa.varma@gmail.com::" providerId="AD" clId="Web-{D39ECE44-7212-719C-BA09-3F5377D8E0F8}" dt="2021-01-28T23:27:30.710" v="217"/>
        <pc:sldMkLst>
          <pc:docMk/>
          <pc:sldMk cId="1320888099" sldId="2147374775"/>
        </pc:sldMkLst>
        <pc:graphicFrameChg chg="mod modGraphic">
          <ac:chgData name="charissa.varma@gmail.com" userId="S::urn:spo:guest#charissa.varma@gmail.com::" providerId="AD" clId="Web-{D39ECE44-7212-719C-BA09-3F5377D8E0F8}" dt="2021-01-28T23:27:30.710" v="217"/>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D39ECE44-7212-719C-BA09-3F5377D8E0F8}" dt="2021-01-28T23:25:21.113" v="211" actId="20577"/>
        <pc:sldMkLst>
          <pc:docMk/>
          <pc:sldMk cId="990817260" sldId="2147374776"/>
        </pc:sldMkLst>
        <pc:spChg chg="mod">
          <ac:chgData name="charissa.varma@gmail.com" userId="S::urn:spo:guest#charissa.varma@gmail.com::" providerId="AD" clId="Web-{D39ECE44-7212-719C-BA09-3F5377D8E0F8}" dt="2021-01-28T23:25:21.113" v="211" actId="20577"/>
          <ac:spMkLst>
            <pc:docMk/>
            <pc:sldMk cId="990817260" sldId="2147374776"/>
            <ac:spMk id="2" creationId="{85C8B961-BA7D-4C62-A24B-3541E5278E3A}"/>
          </ac:spMkLst>
        </pc:spChg>
      </pc:sldChg>
      <pc:sldChg chg="modSp">
        <pc:chgData name="charissa.varma@gmail.com" userId="S::urn:spo:guest#charissa.varma@gmail.com::" providerId="AD" clId="Web-{D39ECE44-7212-719C-BA09-3F5377D8E0F8}" dt="2021-01-28T23:26:41.459" v="213" actId="20577"/>
        <pc:sldMkLst>
          <pc:docMk/>
          <pc:sldMk cId="967856130" sldId="2147374782"/>
        </pc:sldMkLst>
        <pc:spChg chg="mod">
          <ac:chgData name="charissa.varma@gmail.com" userId="S::urn:spo:guest#charissa.varma@gmail.com::" providerId="AD" clId="Web-{D39ECE44-7212-719C-BA09-3F5377D8E0F8}" dt="2021-01-28T23:26:41.459" v="213" actId="20577"/>
          <ac:spMkLst>
            <pc:docMk/>
            <pc:sldMk cId="967856130" sldId="2147374782"/>
            <ac:spMk id="2" creationId="{04EDCEBB-79E7-47E9-9678-BDBBE51A8980}"/>
          </ac:spMkLst>
        </pc:spChg>
      </pc:sldChg>
      <pc:sldChg chg="modSp">
        <pc:chgData name="charissa.varma@gmail.com" userId="S::urn:spo:guest#charissa.varma@gmail.com::" providerId="AD" clId="Web-{D39ECE44-7212-719C-BA09-3F5377D8E0F8}" dt="2021-01-28T23:28:13.336" v="221" actId="20577"/>
        <pc:sldMkLst>
          <pc:docMk/>
          <pc:sldMk cId="2854165273" sldId="2147374784"/>
        </pc:sldMkLst>
        <pc:spChg chg="mod">
          <ac:chgData name="charissa.varma@gmail.com" userId="S::urn:spo:guest#charissa.varma@gmail.com::" providerId="AD" clId="Web-{D39ECE44-7212-719C-BA09-3F5377D8E0F8}" dt="2021-01-28T23:28:13.336" v="221" actId="20577"/>
          <ac:spMkLst>
            <pc:docMk/>
            <pc:sldMk cId="2854165273" sldId="2147374784"/>
            <ac:spMk id="13" creationId="{6EFD560C-8BDE-4CDB-98B6-CA1ED359DC5F}"/>
          </ac:spMkLst>
        </pc:spChg>
      </pc:sldChg>
      <pc:sldChg chg="modSp">
        <pc:chgData name="charissa.varma@gmail.com" userId="S::urn:spo:guest#charissa.varma@gmail.com::" providerId="AD" clId="Web-{D39ECE44-7212-719C-BA09-3F5377D8E0F8}" dt="2021-01-28T23:30:54.059" v="228" actId="20577"/>
        <pc:sldMkLst>
          <pc:docMk/>
          <pc:sldMk cId="1911025816" sldId="2147374789"/>
        </pc:sldMkLst>
        <pc:spChg chg="mod">
          <ac:chgData name="charissa.varma@gmail.com" userId="S::urn:spo:guest#charissa.varma@gmail.com::" providerId="AD" clId="Web-{D39ECE44-7212-719C-BA09-3F5377D8E0F8}" dt="2021-01-28T23:30:54.059" v="228" actId="20577"/>
          <ac:spMkLst>
            <pc:docMk/>
            <pc:sldMk cId="1911025816" sldId="2147374789"/>
            <ac:spMk id="9" creationId="{00000000-0000-0000-0000-000000000000}"/>
          </ac:spMkLst>
        </pc:spChg>
      </pc:sldChg>
      <pc:sldChg chg="modSp">
        <pc:chgData name="charissa.varma@gmail.com" userId="S::urn:spo:guest#charissa.varma@gmail.com::" providerId="AD" clId="Web-{D39ECE44-7212-719C-BA09-3F5377D8E0F8}" dt="2021-01-28T16:11:20.904" v="57" actId="20577"/>
        <pc:sldMkLst>
          <pc:docMk/>
          <pc:sldMk cId="147965064" sldId="2147374796"/>
        </pc:sldMkLst>
        <pc:spChg chg="mod">
          <ac:chgData name="charissa.varma@gmail.com" userId="S::urn:spo:guest#charissa.varma@gmail.com::" providerId="AD" clId="Web-{D39ECE44-7212-719C-BA09-3F5377D8E0F8}" dt="2021-01-28T16:11:20.904" v="57" actId="20577"/>
          <ac:spMkLst>
            <pc:docMk/>
            <pc:sldMk cId="147965064" sldId="2147374796"/>
            <ac:spMk id="3" creationId="{4390024D-FE43-4FC3-B2C9-12107A8D4BCA}"/>
          </ac:spMkLst>
        </pc:spChg>
      </pc:sldChg>
      <pc:sldChg chg="modSp">
        <pc:chgData name="charissa.varma@gmail.com" userId="S::urn:spo:guest#charissa.varma@gmail.com::" providerId="AD" clId="Web-{D39ECE44-7212-719C-BA09-3F5377D8E0F8}" dt="2021-01-28T16:19:26.246" v="118" actId="20577"/>
        <pc:sldMkLst>
          <pc:docMk/>
          <pc:sldMk cId="4116541522" sldId="2147374797"/>
        </pc:sldMkLst>
        <pc:spChg chg="mod">
          <ac:chgData name="charissa.varma@gmail.com" userId="S::urn:spo:guest#charissa.varma@gmail.com::" providerId="AD" clId="Web-{D39ECE44-7212-719C-BA09-3F5377D8E0F8}" dt="2021-01-28T16:19:26.246" v="118" actId="20577"/>
          <ac:spMkLst>
            <pc:docMk/>
            <pc:sldMk cId="4116541522" sldId="2147374797"/>
            <ac:spMk id="3" creationId="{F462163B-E590-4BE2-8E56-87EA88EB5D73}"/>
          </ac:spMkLst>
        </pc:spChg>
      </pc:sldChg>
      <pc:sldChg chg="modSp">
        <pc:chgData name="charissa.varma@gmail.com" userId="S::urn:spo:guest#charissa.varma@gmail.com::" providerId="AD" clId="Web-{D39ECE44-7212-719C-BA09-3F5377D8E0F8}" dt="2021-01-28T16:15:31.599" v="99" actId="20577"/>
        <pc:sldMkLst>
          <pc:docMk/>
          <pc:sldMk cId="3339801952" sldId="2147374798"/>
        </pc:sldMkLst>
        <pc:spChg chg="mod">
          <ac:chgData name="charissa.varma@gmail.com" userId="S::urn:spo:guest#charissa.varma@gmail.com::" providerId="AD" clId="Web-{D39ECE44-7212-719C-BA09-3F5377D8E0F8}" dt="2021-01-28T16:15:31.599" v="99" actId="20577"/>
          <ac:spMkLst>
            <pc:docMk/>
            <pc:sldMk cId="3339801952" sldId="2147374798"/>
            <ac:spMk id="3" creationId="{DCEFDC9C-9F53-4B71-ABFA-5FF04F7CB566}"/>
          </ac:spMkLst>
        </pc:spChg>
      </pc:sldChg>
      <pc:sldChg chg="modSp">
        <pc:chgData name="charissa.varma@gmail.com" userId="S::urn:spo:guest#charissa.varma@gmail.com::" providerId="AD" clId="Web-{D39ECE44-7212-719C-BA09-3F5377D8E0F8}" dt="2021-01-28T16:03:19.717" v="8" actId="20577"/>
        <pc:sldMkLst>
          <pc:docMk/>
          <pc:sldMk cId="2955423297" sldId="2147374804"/>
        </pc:sldMkLst>
        <pc:spChg chg="mod">
          <ac:chgData name="charissa.varma@gmail.com" userId="S::urn:spo:guest#charissa.varma@gmail.com::" providerId="AD" clId="Web-{D39ECE44-7212-719C-BA09-3F5377D8E0F8}" dt="2021-01-28T16:03:19.717" v="8" actId="20577"/>
          <ac:spMkLst>
            <pc:docMk/>
            <pc:sldMk cId="2955423297" sldId="2147374804"/>
            <ac:spMk id="4" creationId="{00000000-0000-0000-0000-000000000000}"/>
          </ac:spMkLst>
        </pc:spChg>
      </pc:sldChg>
      <pc:sldChg chg="modSp">
        <pc:chgData name="charissa.varma@gmail.com" userId="S::urn:spo:guest#charissa.varma@gmail.com::" providerId="AD" clId="Web-{D39ECE44-7212-719C-BA09-3F5377D8E0F8}" dt="2021-01-28T16:25:53.414" v="164" actId="20577"/>
        <pc:sldMkLst>
          <pc:docMk/>
          <pc:sldMk cId="3765810200" sldId="2147374808"/>
        </pc:sldMkLst>
        <pc:graphicFrameChg chg="modGraphic">
          <ac:chgData name="charissa.varma@gmail.com" userId="S::urn:spo:guest#charissa.varma@gmail.com::" providerId="AD" clId="Web-{D39ECE44-7212-719C-BA09-3F5377D8E0F8}" dt="2021-01-28T16:25:53.414" v="164" actId="20577"/>
          <ac:graphicFrameMkLst>
            <pc:docMk/>
            <pc:sldMk cId="3765810200" sldId="2147374808"/>
            <ac:graphicFrameMk id="2" creationId="{DF261C5A-6695-414F-AD1F-EED30C3DA860}"/>
          </ac:graphicFrameMkLst>
        </pc:graphicFrameChg>
      </pc:sldChg>
      <pc:sldChg chg="modSp">
        <pc:chgData name="charissa.varma@gmail.com" userId="S::urn:spo:guest#charissa.varma@gmail.com::" providerId="AD" clId="Web-{D39ECE44-7212-719C-BA09-3F5377D8E0F8}" dt="2021-01-28T16:27:12.526" v="170" actId="20577"/>
        <pc:sldMkLst>
          <pc:docMk/>
          <pc:sldMk cId="223349045" sldId="2147374811"/>
        </pc:sldMkLst>
        <pc:spChg chg="mod">
          <ac:chgData name="charissa.varma@gmail.com" userId="S::urn:spo:guest#charissa.varma@gmail.com::" providerId="AD" clId="Web-{D39ECE44-7212-719C-BA09-3F5377D8E0F8}" dt="2021-01-28T16:27:12.526" v="170" actId="20577"/>
          <ac:spMkLst>
            <pc:docMk/>
            <pc:sldMk cId="223349045" sldId="2147374811"/>
            <ac:spMk id="4" creationId="{00000000-0000-0000-0000-000000000000}"/>
          </ac:spMkLst>
        </pc:spChg>
      </pc:sldChg>
      <pc:sldChg chg="modSp">
        <pc:chgData name="charissa.varma@gmail.com" userId="S::urn:spo:guest#charissa.varma@gmail.com::" providerId="AD" clId="Web-{D39ECE44-7212-719C-BA09-3F5377D8E0F8}" dt="2021-01-28T16:23:16.269" v="136" actId="20577"/>
        <pc:sldMkLst>
          <pc:docMk/>
          <pc:sldMk cId="4184986303" sldId="2147374812"/>
        </pc:sldMkLst>
        <pc:spChg chg="mod">
          <ac:chgData name="charissa.varma@gmail.com" userId="S::urn:spo:guest#charissa.varma@gmail.com::" providerId="AD" clId="Web-{D39ECE44-7212-719C-BA09-3F5377D8E0F8}" dt="2021-01-28T16:23:16.269" v="136" actId="20577"/>
          <ac:spMkLst>
            <pc:docMk/>
            <pc:sldMk cId="4184986303" sldId="2147374812"/>
            <ac:spMk id="4" creationId="{00000000-0000-0000-0000-000000000000}"/>
          </ac:spMkLst>
        </pc:spChg>
      </pc:sldChg>
      <pc:sldChg chg="modSp">
        <pc:chgData name="charissa.varma@gmail.com" userId="S::urn:spo:guest#charissa.varma@gmail.com::" providerId="AD" clId="Web-{D39ECE44-7212-719C-BA09-3F5377D8E0F8}" dt="2021-01-28T16:22:45.611" v="133" actId="20577"/>
        <pc:sldMkLst>
          <pc:docMk/>
          <pc:sldMk cId="3419701681" sldId="2147374813"/>
        </pc:sldMkLst>
        <pc:spChg chg="mod">
          <ac:chgData name="charissa.varma@gmail.com" userId="S::urn:spo:guest#charissa.varma@gmail.com::" providerId="AD" clId="Web-{D39ECE44-7212-719C-BA09-3F5377D8E0F8}" dt="2021-01-28T16:22:45.611" v="133" actId="20577"/>
          <ac:spMkLst>
            <pc:docMk/>
            <pc:sldMk cId="3419701681" sldId="2147374813"/>
            <ac:spMk id="4" creationId="{00000000-0000-0000-0000-000000000000}"/>
          </ac:spMkLst>
        </pc:spChg>
      </pc:sldChg>
      <pc:sldChg chg="modSp">
        <pc:chgData name="charissa.varma@gmail.com" userId="S::urn:spo:guest#charissa.varma@gmail.com::" providerId="AD" clId="Web-{D39ECE44-7212-719C-BA09-3F5377D8E0F8}" dt="2021-01-28T23:37:41.553" v="280" actId="20577"/>
        <pc:sldMkLst>
          <pc:docMk/>
          <pc:sldMk cId="1075539400" sldId="2147374815"/>
        </pc:sldMkLst>
        <pc:spChg chg="mod">
          <ac:chgData name="charissa.varma@gmail.com" userId="S::urn:spo:guest#charissa.varma@gmail.com::" providerId="AD" clId="Web-{D39ECE44-7212-719C-BA09-3F5377D8E0F8}" dt="2021-01-28T23:37:41.553" v="280" actId="20577"/>
          <ac:spMkLst>
            <pc:docMk/>
            <pc:sldMk cId="1075539400" sldId="2147374815"/>
            <ac:spMk id="4" creationId="{00000000-0000-0000-0000-000000000000}"/>
          </ac:spMkLst>
        </pc:spChg>
      </pc:sldChg>
    </pc:docChg>
  </pc:docChgLst>
  <pc:docChgLst>
    <pc:chgData name="Yoonjoung Choi (yj.choi@isquared.global)" userId="S::yj.choi_isquared.global#ext#@worldhealthorg.onmicrosoft.com::bf92ca8f-a687-4b65-9a68-9de8db2bcc99" providerId="AD" clId="Web-{004CB49F-D0AA-B000-E25F-EDB81DAE648E}"/>
    <pc:docChg chg="modSld">
      <pc:chgData name="Yoonjoung Choi (yj.choi@isquared.global)" userId="S::yj.choi_isquared.global#ext#@worldhealthorg.onmicrosoft.com::bf92ca8f-a687-4b65-9a68-9de8db2bcc99" providerId="AD" clId="Web-{004CB49F-D0AA-B000-E25F-EDB81DAE648E}" dt="2021-03-14T21:11:16.635" v="7"/>
      <pc:docMkLst>
        <pc:docMk/>
      </pc:docMkLst>
      <pc:sldChg chg="modNotes">
        <pc:chgData name="Yoonjoung Choi (yj.choi@isquared.global)" userId="S::yj.choi_isquared.global#ext#@worldhealthorg.onmicrosoft.com::bf92ca8f-a687-4b65-9a68-9de8db2bcc99" providerId="AD" clId="Web-{004CB49F-D0AA-B000-E25F-EDB81DAE648E}" dt="2021-03-14T21:11:16.635" v="7"/>
        <pc:sldMkLst>
          <pc:docMk/>
          <pc:sldMk cId="2688117738" sldId="2147374675"/>
        </pc:sldMkLst>
      </pc:sldChg>
    </pc:docChg>
  </pc:docChgLst>
  <pc:docChgLst>
    <pc:chgData name="charissa.varma@gmail.com" userId="S::urn:spo:guest#charissa.varma@gmail.com::" providerId="AD" clId="Web-{9BDF20F0-B1D6-0B46-2258-29EBA09B2A5B}"/>
    <pc:docChg chg="addSld delSld modSld sldOrd modSection">
      <pc:chgData name="charissa.varma@gmail.com" userId="S::urn:spo:guest#charissa.varma@gmail.com::" providerId="AD" clId="Web-{9BDF20F0-B1D6-0B46-2258-29EBA09B2A5B}" dt="2021-01-26T23:58:16.330" v="1049" actId="20577"/>
      <pc:docMkLst>
        <pc:docMk/>
      </pc:docMkLst>
      <pc:sldChg chg="modSp">
        <pc:chgData name="charissa.varma@gmail.com" userId="S::urn:spo:guest#charissa.varma@gmail.com::" providerId="AD" clId="Web-{9BDF20F0-B1D6-0B46-2258-29EBA09B2A5B}" dt="2021-01-26T22:36:22.420" v="695" actId="20577"/>
        <pc:sldMkLst>
          <pc:docMk/>
          <pc:sldMk cId="4199134155" sldId="2147374157"/>
        </pc:sldMkLst>
        <pc:spChg chg="mod">
          <ac:chgData name="charissa.varma@gmail.com" userId="S::urn:spo:guest#charissa.varma@gmail.com::" providerId="AD" clId="Web-{9BDF20F0-B1D6-0B46-2258-29EBA09B2A5B}" dt="2021-01-26T22:36:21.732" v="691" actId="20577"/>
          <ac:spMkLst>
            <pc:docMk/>
            <pc:sldMk cId="4199134155" sldId="2147374157"/>
            <ac:spMk id="18" creationId="{1A317AED-4187-40BE-8BBC-E7E7050182ED}"/>
          </ac:spMkLst>
        </pc:spChg>
        <pc:spChg chg="mod">
          <ac:chgData name="charissa.varma@gmail.com" userId="S::urn:spo:guest#charissa.varma@gmail.com::" providerId="AD" clId="Web-{9BDF20F0-B1D6-0B46-2258-29EBA09B2A5B}" dt="2021-01-26T22:36:22.420" v="695" actId="20577"/>
          <ac:spMkLst>
            <pc:docMk/>
            <pc:sldMk cId="4199134155" sldId="2147374157"/>
            <ac:spMk id="27" creationId="{89A751FF-6E1E-4FD5-97CE-43CD25B8BA2E}"/>
          </ac:spMkLst>
        </pc:spChg>
      </pc:sldChg>
      <pc:sldChg chg="modSp">
        <pc:chgData name="charissa.varma@gmail.com" userId="S::urn:spo:guest#charissa.varma@gmail.com::" providerId="AD" clId="Web-{9BDF20F0-B1D6-0B46-2258-29EBA09B2A5B}" dt="2021-01-26T22:32:26.609" v="687" actId="20577"/>
        <pc:sldMkLst>
          <pc:docMk/>
          <pc:sldMk cId="1818898258" sldId="2147374159"/>
        </pc:sldMkLst>
        <pc:spChg chg="mod">
          <ac:chgData name="charissa.varma@gmail.com" userId="S::urn:spo:guest#charissa.varma@gmail.com::" providerId="AD" clId="Web-{9BDF20F0-B1D6-0B46-2258-29EBA09B2A5B}" dt="2021-01-26T22:32:26.609" v="687" actId="20577"/>
          <ac:spMkLst>
            <pc:docMk/>
            <pc:sldMk cId="1818898258" sldId="2147374159"/>
            <ac:spMk id="12" creationId="{0DA4FDB3-BACF-411A-B213-96080927BFBA}"/>
          </ac:spMkLst>
        </pc:spChg>
      </pc:sldChg>
      <pc:sldChg chg="modSp">
        <pc:chgData name="charissa.varma@gmail.com" userId="S::urn:spo:guest#charissa.varma@gmail.com::" providerId="AD" clId="Web-{9BDF20F0-B1D6-0B46-2258-29EBA09B2A5B}" dt="2021-01-26T22:37:42.706" v="696" actId="20577"/>
        <pc:sldMkLst>
          <pc:docMk/>
          <pc:sldMk cId="3367204570" sldId="2147374160"/>
        </pc:sldMkLst>
        <pc:spChg chg="mod">
          <ac:chgData name="charissa.varma@gmail.com" userId="S::urn:spo:guest#charissa.varma@gmail.com::" providerId="AD" clId="Web-{9BDF20F0-B1D6-0B46-2258-29EBA09B2A5B}" dt="2021-01-26T22:37:42.706" v="696" actId="20577"/>
          <ac:spMkLst>
            <pc:docMk/>
            <pc:sldMk cId="3367204570" sldId="2147374160"/>
            <ac:spMk id="9" creationId="{9A9EAE50-D809-4F6F-A1A8-1A3D4EA2EDD7}"/>
          </ac:spMkLst>
        </pc:spChg>
      </pc:sldChg>
      <pc:sldChg chg="modSp">
        <pc:chgData name="charissa.varma@gmail.com" userId="S::urn:spo:guest#charissa.varma@gmail.com::" providerId="AD" clId="Web-{9BDF20F0-B1D6-0B46-2258-29EBA09B2A5B}" dt="2021-01-26T23:45:15.560" v="934"/>
        <pc:sldMkLst>
          <pc:docMk/>
          <pc:sldMk cId="4030011710" sldId="2147374197"/>
        </pc:sldMkLst>
        <pc:graphicFrameChg chg="mod modGraphic">
          <ac:chgData name="charissa.varma@gmail.com" userId="S::urn:spo:guest#charissa.varma@gmail.com::" providerId="AD" clId="Web-{9BDF20F0-B1D6-0B46-2258-29EBA09B2A5B}" dt="2021-01-26T23:45:15.560" v="934"/>
          <ac:graphicFrameMkLst>
            <pc:docMk/>
            <pc:sldMk cId="4030011710" sldId="2147374197"/>
            <ac:graphicFrameMk id="15" creationId="{A24D4E35-0BEF-42EC-972D-D8436050A53F}"/>
          </ac:graphicFrameMkLst>
        </pc:graphicFrameChg>
      </pc:sldChg>
      <pc:sldChg chg="modSp">
        <pc:chgData name="charissa.varma@gmail.com" userId="S::urn:spo:guest#charissa.varma@gmail.com::" providerId="AD" clId="Web-{9BDF20F0-B1D6-0B46-2258-29EBA09B2A5B}" dt="2021-01-26T22:38:20.333" v="703" actId="20577"/>
        <pc:sldMkLst>
          <pc:docMk/>
          <pc:sldMk cId="2663678182" sldId="2147374198"/>
        </pc:sldMkLst>
        <pc:spChg chg="mod">
          <ac:chgData name="charissa.varma@gmail.com" userId="S::urn:spo:guest#charissa.varma@gmail.com::" providerId="AD" clId="Web-{9BDF20F0-B1D6-0B46-2258-29EBA09B2A5B}" dt="2021-01-26T22:38:20.333" v="703" actId="20577"/>
          <ac:spMkLst>
            <pc:docMk/>
            <pc:sldMk cId="2663678182" sldId="2147374198"/>
            <ac:spMk id="18" creationId="{7C859FB5-279C-49EC-A564-5D3E9B3C1D4D}"/>
          </ac:spMkLst>
        </pc:spChg>
        <pc:spChg chg="mod">
          <ac:chgData name="charissa.varma@gmail.com" userId="S::urn:spo:guest#charissa.varma@gmail.com::" providerId="AD" clId="Web-{9BDF20F0-B1D6-0B46-2258-29EBA09B2A5B}" dt="2021-01-26T22:38:14.036" v="700" actId="20577"/>
          <ac:spMkLst>
            <pc:docMk/>
            <pc:sldMk cId="2663678182" sldId="2147374198"/>
            <ac:spMk id="19" creationId="{6AF22852-3449-48D0-B1E9-ED6BE9DAE534}"/>
          </ac:spMkLst>
        </pc:spChg>
      </pc:sldChg>
      <pc:sldChg chg="modSp">
        <pc:chgData name="charissa.varma@gmail.com" userId="S::urn:spo:guest#charissa.varma@gmail.com::" providerId="AD" clId="Web-{9BDF20F0-B1D6-0B46-2258-29EBA09B2A5B}" dt="2021-01-26T22:39:42.619" v="704" actId="20577"/>
        <pc:sldMkLst>
          <pc:docMk/>
          <pc:sldMk cId="728993511" sldId="2147374200"/>
        </pc:sldMkLst>
        <pc:spChg chg="mod">
          <ac:chgData name="charissa.varma@gmail.com" userId="S::urn:spo:guest#charissa.varma@gmail.com::" providerId="AD" clId="Web-{9BDF20F0-B1D6-0B46-2258-29EBA09B2A5B}" dt="2021-01-26T22:39:42.619" v="704" actId="20577"/>
          <ac:spMkLst>
            <pc:docMk/>
            <pc:sldMk cId="728993511" sldId="2147374200"/>
            <ac:spMk id="19" creationId="{6AF22852-3449-48D0-B1E9-ED6BE9DAE534}"/>
          </ac:spMkLst>
        </pc:spChg>
      </pc:sldChg>
      <pc:sldChg chg="modSp">
        <pc:chgData name="charissa.varma@gmail.com" userId="S::urn:spo:guest#charissa.varma@gmail.com::" providerId="AD" clId="Web-{9BDF20F0-B1D6-0B46-2258-29EBA09B2A5B}" dt="2021-01-26T22:41:56.709" v="717" actId="20577"/>
        <pc:sldMkLst>
          <pc:docMk/>
          <pc:sldMk cId="3479668253" sldId="2147374201"/>
        </pc:sldMkLst>
        <pc:spChg chg="mod">
          <ac:chgData name="charissa.varma@gmail.com" userId="S::urn:spo:guest#charissa.varma@gmail.com::" providerId="AD" clId="Web-{9BDF20F0-B1D6-0B46-2258-29EBA09B2A5B}" dt="2021-01-26T22:41:56.709" v="717" actId="20577"/>
          <ac:spMkLst>
            <pc:docMk/>
            <pc:sldMk cId="3479668253" sldId="2147374201"/>
            <ac:spMk id="19" creationId="{6AF22852-3449-48D0-B1E9-ED6BE9DAE534}"/>
          </ac:spMkLst>
        </pc:spChg>
      </pc:sldChg>
      <pc:sldChg chg="modSp">
        <pc:chgData name="charissa.varma@gmail.com" userId="S::urn:spo:guest#charissa.varma@gmail.com::" providerId="AD" clId="Web-{9BDF20F0-B1D6-0B46-2258-29EBA09B2A5B}" dt="2021-01-26T22:19:58.268" v="557"/>
        <pc:sldMkLst>
          <pc:docMk/>
          <pc:sldMk cId="450320831" sldId="2147374227"/>
        </pc:sldMkLst>
        <pc:spChg chg="mod">
          <ac:chgData name="charissa.varma@gmail.com" userId="S::urn:spo:guest#charissa.varma@gmail.com::" providerId="AD" clId="Web-{9BDF20F0-B1D6-0B46-2258-29EBA09B2A5B}" dt="2021-01-26T22:18:52.733" v="543" actId="1076"/>
          <ac:spMkLst>
            <pc:docMk/>
            <pc:sldMk cId="450320831" sldId="2147374227"/>
            <ac:spMk id="3" creationId="{D4FF16D5-426C-4FF4-9850-6EE7F7C97490}"/>
          </ac:spMkLst>
        </pc:spChg>
        <pc:graphicFrameChg chg="mod modGraphic">
          <ac:chgData name="charissa.varma@gmail.com" userId="S::urn:spo:guest#charissa.varma@gmail.com::" providerId="AD" clId="Web-{9BDF20F0-B1D6-0B46-2258-29EBA09B2A5B}" dt="2021-01-26T22:19:58.268" v="557"/>
          <ac:graphicFrameMkLst>
            <pc:docMk/>
            <pc:sldMk cId="450320831" sldId="2147374227"/>
            <ac:graphicFrameMk id="9" creationId="{65A86270-FFB0-4B6D-948B-6D024C7D7116}"/>
          </ac:graphicFrameMkLst>
        </pc:graphicFrameChg>
      </pc:sldChg>
      <pc:sldChg chg="modSp">
        <pc:chgData name="charissa.varma@gmail.com" userId="S::urn:spo:guest#charissa.varma@gmail.com::" providerId="AD" clId="Web-{9BDF20F0-B1D6-0B46-2258-29EBA09B2A5B}" dt="2021-01-26T22:21:20.976" v="613"/>
        <pc:sldMkLst>
          <pc:docMk/>
          <pc:sldMk cId="3419690723" sldId="2147374237"/>
        </pc:sldMkLst>
        <pc:spChg chg="mod">
          <ac:chgData name="charissa.varma@gmail.com" userId="S::urn:spo:guest#charissa.varma@gmail.com::" providerId="AD" clId="Web-{9BDF20F0-B1D6-0B46-2258-29EBA09B2A5B}" dt="2021-01-26T22:20:18.348" v="559" actId="20577"/>
          <ac:spMkLst>
            <pc:docMk/>
            <pc:sldMk cId="3419690723" sldId="2147374237"/>
            <ac:spMk id="5" creationId="{77D7FC82-861D-40A0-8B35-52C7A6614331}"/>
          </ac:spMkLst>
        </pc:spChg>
        <pc:graphicFrameChg chg="mod modGraphic">
          <ac:chgData name="charissa.varma@gmail.com" userId="S::urn:spo:guest#charissa.varma@gmail.com::" providerId="AD" clId="Web-{9BDF20F0-B1D6-0B46-2258-29EBA09B2A5B}" dt="2021-01-26T22:21:20.976" v="613"/>
          <ac:graphicFrameMkLst>
            <pc:docMk/>
            <pc:sldMk cId="3419690723" sldId="2147374237"/>
            <ac:graphicFrameMk id="9" creationId="{E5499465-CCAE-44A2-9BBB-50FFC7FC04C6}"/>
          </ac:graphicFrameMkLst>
        </pc:graphicFrameChg>
        <pc:graphicFrameChg chg="mod modGraphic">
          <ac:chgData name="charissa.varma@gmail.com" userId="S::urn:spo:guest#charissa.varma@gmail.com::" providerId="AD" clId="Web-{9BDF20F0-B1D6-0B46-2258-29EBA09B2A5B}" dt="2021-01-26T22:20:49.177" v="563"/>
          <ac:graphicFrameMkLst>
            <pc:docMk/>
            <pc:sldMk cId="3419690723" sldId="2147374237"/>
            <ac:graphicFrameMk id="14" creationId="{62998DB9-B6CB-49F2-A149-BB172B57C740}"/>
          </ac:graphicFrameMkLst>
        </pc:graphicFrameChg>
      </pc:sldChg>
      <pc:sldChg chg="modSp">
        <pc:chgData name="charissa.varma@gmail.com" userId="S::urn:spo:guest#charissa.varma@gmail.com::" providerId="AD" clId="Web-{9BDF20F0-B1D6-0B46-2258-29EBA09B2A5B}" dt="2021-01-26T22:22:47.638" v="615" actId="20577"/>
        <pc:sldMkLst>
          <pc:docMk/>
          <pc:sldMk cId="1388175309" sldId="2147374238"/>
        </pc:sldMkLst>
        <pc:graphicFrameChg chg="modGraphic">
          <ac:chgData name="charissa.varma@gmail.com" userId="S::urn:spo:guest#charissa.varma@gmail.com::" providerId="AD" clId="Web-{9BDF20F0-B1D6-0B46-2258-29EBA09B2A5B}" dt="2021-01-26T22:22:47.638" v="615" actId="20577"/>
          <ac:graphicFrameMkLst>
            <pc:docMk/>
            <pc:sldMk cId="1388175309" sldId="2147374238"/>
            <ac:graphicFrameMk id="11" creationId="{BCE50C70-571A-4709-B9D2-0B3563E3ABCB}"/>
          </ac:graphicFrameMkLst>
        </pc:graphicFrameChg>
      </pc:sldChg>
      <pc:sldChg chg="ord">
        <pc:chgData name="charissa.varma@gmail.com" userId="S::urn:spo:guest#charissa.varma@gmail.com::" providerId="AD" clId="Web-{9BDF20F0-B1D6-0B46-2258-29EBA09B2A5B}" dt="2021-01-26T23:42:38.598" v="915"/>
        <pc:sldMkLst>
          <pc:docMk/>
          <pc:sldMk cId="1555117344" sldId="2147374285"/>
        </pc:sldMkLst>
      </pc:sldChg>
      <pc:sldChg chg="modSp">
        <pc:chgData name="charissa.varma@gmail.com" userId="S::urn:spo:guest#charissa.varma@gmail.com::" providerId="AD" clId="Web-{9BDF20F0-B1D6-0B46-2258-29EBA09B2A5B}" dt="2021-01-26T23:47:27.740" v="972"/>
        <pc:sldMkLst>
          <pc:docMk/>
          <pc:sldMk cId="152917996" sldId="2147374322"/>
        </pc:sldMkLst>
        <pc:graphicFrameChg chg="mod modGraphic">
          <ac:chgData name="charissa.varma@gmail.com" userId="S::urn:spo:guest#charissa.varma@gmail.com::" providerId="AD" clId="Web-{9BDF20F0-B1D6-0B46-2258-29EBA09B2A5B}" dt="2021-01-26T23:47:27.740" v="972"/>
          <ac:graphicFrameMkLst>
            <pc:docMk/>
            <pc:sldMk cId="152917996" sldId="2147374322"/>
            <ac:graphicFrameMk id="12" creationId="{F69081D7-ACCB-4A8E-B715-8EA282018525}"/>
          </ac:graphicFrameMkLst>
        </pc:graphicFrameChg>
      </pc:sldChg>
      <pc:sldChg chg="modSp">
        <pc:chgData name="charissa.varma@gmail.com" userId="S::urn:spo:guest#charissa.varma@gmail.com::" providerId="AD" clId="Web-{9BDF20F0-B1D6-0B46-2258-29EBA09B2A5B}" dt="2021-01-26T23:21:57.717" v="880" actId="20577"/>
        <pc:sldMkLst>
          <pc:docMk/>
          <pc:sldMk cId="514580344" sldId="2147374347"/>
        </pc:sldMkLst>
        <pc:spChg chg="mod">
          <ac:chgData name="charissa.varma@gmail.com" userId="S::urn:spo:guest#charissa.varma@gmail.com::" providerId="AD" clId="Web-{9BDF20F0-B1D6-0B46-2258-29EBA09B2A5B}" dt="2021-01-26T23:21:57.717" v="880" actId="20577"/>
          <ac:spMkLst>
            <pc:docMk/>
            <pc:sldMk cId="514580344" sldId="2147374347"/>
            <ac:spMk id="10" creationId="{00000000-0000-0000-0000-000000000000}"/>
          </ac:spMkLst>
        </pc:spChg>
      </pc:sldChg>
      <pc:sldChg chg="del">
        <pc:chgData name="charissa.varma@gmail.com" userId="S::urn:spo:guest#charissa.varma@gmail.com::" providerId="AD" clId="Web-{9BDF20F0-B1D6-0B46-2258-29EBA09B2A5B}" dt="2021-01-26T23:52:01.131" v="988"/>
        <pc:sldMkLst>
          <pc:docMk/>
          <pc:sldMk cId="3102405608" sldId="2147374387"/>
        </pc:sldMkLst>
      </pc:sldChg>
      <pc:sldChg chg="del">
        <pc:chgData name="charissa.varma@gmail.com" userId="S::urn:spo:guest#charissa.varma@gmail.com::" providerId="AD" clId="Web-{9BDF20F0-B1D6-0B46-2258-29EBA09B2A5B}" dt="2021-01-26T23:52:51.013" v="989"/>
        <pc:sldMkLst>
          <pc:docMk/>
          <pc:sldMk cId="480358031" sldId="2147374388"/>
        </pc:sldMkLst>
      </pc:sldChg>
      <pc:sldChg chg="modSp">
        <pc:chgData name="charissa.varma@gmail.com" userId="S::urn:spo:guest#charissa.varma@gmail.com::" providerId="AD" clId="Web-{9BDF20F0-B1D6-0B46-2258-29EBA09B2A5B}" dt="2021-01-26T23:51:35.755" v="987" actId="20577"/>
        <pc:sldMkLst>
          <pc:docMk/>
          <pc:sldMk cId="4010708944" sldId="2147374415"/>
        </pc:sldMkLst>
        <pc:spChg chg="mod">
          <ac:chgData name="charissa.varma@gmail.com" userId="S::urn:spo:guest#charissa.varma@gmail.com::" providerId="AD" clId="Web-{9BDF20F0-B1D6-0B46-2258-29EBA09B2A5B}" dt="2021-01-26T23:51:35.755" v="987" actId="20577"/>
          <ac:spMkLst>
            <pc:docMk/>
            <pc:sldMk cId="4010708944" sldId="2147374415"/>
            <ac:spMk id="2" creationId="{67712D17-4E43-4D0D-862E-435C8A5813A7}"/>
          </ac:spMkLst>
        </pc:spChg>
      </pc:sldChg>
      <pc:sldChg chg="modSp">
        <pc:chgData name="charissa.varma@gmail.com" userId="S::urn:spo:guest#charissa.varma@gmail.com::" providerId="AD" clId="Web-{9BDF20F0-B1D6-0B46-2258-29EBA09B2A5B}" dt="2021-01-26T22:23:04.154" v="617"/>
        <pc:sldMkLst>
          <pc:docMk/>
          <pc:sldMk cId="4232206303" sldId="2147374468"/>
        </pc:sldMkLst>
        <pc:graphicFrameChg chg="mod modGraphic">
          <ac:chgData name="charissa.varma@gmail.com" userId="S::urn:spo:guest#charissa.varma@gmail.com::" providerId="AD" clId="Web-{9BDF20F0-B1D6-0B46-2258-29EBA09B2A5B}" dt="2021-01-26T22:23:04.154" v="617"/>
          <ac:graphicFrameMkLst>
            <pc:docMk/>
            <pc:sldMk cId="4232206303" sldId="2147374468"/>
            <ac:graphicFrameMk id="10" creationId="{564FC1B9-BFEA-4887-A57B-766FF18B2644}"/>
          </ac:graphicFrameMkLst>
        </pc:graphicFrameChg>
      </pc:sldChg>
      <pc:sldChg chg="modSp">
        <pc:chgData name="charissa.varma@gmail.com" userId="S::urn:spo:guest#charissa.varma@gmail.com::" providerId="AD" clId="Web-{9BDF20F0-B1D6-0B46-2258-29EBA09B2A5B}" dt="2021-01-26T22:25:20.647" v="669"/>
        <pc:sldMkLst>
          <pc:docMk/>
          <pc:sldMk cId="3888917551" sldId="2147374469"/>
        </pc:sldMkLst>
        <pc:graphicFrameChg chg="mod modGraphic">
          <ac:chgData name="charissa.varma@gmail.com" userId="S::urn:spo:guest#charissa.varma@gmail.com::" providerId="AD" clId="Web-{9BDF20F0-B1D6-0B46-2258-29EBA09B2A5B}" dt="2021-01-26T22:25:20.647" v="669"/>
          <ac:graphicFrameMkLst>
            <pc:docMk/>
            <pc:sldMk cId="3888917551" sldId="2147374469"/>
            <ac:graphicFrameMk id="15" creationId="{A24D4E35-0BEF-42EC-972D-D8436050A53F}"/>
          </ac:graphicFrameMkLst>
        </pc:graphicFrameChg>
      </pc:sldChg>
      <pc:sldChg chg="modSp">
        <pc:chgData name="charissa.varma@gmail.com" userId="S::urn:spo:guest#charissa.varma@gmail.com::" providerId="AD" clId="Web-{9BDF20F0-B1D6-0B46-2258-29EBA09B2A5B}" dt="2021-01-26T22:29:53.647" v="681"/>
        <pc:sldMkLst>
          <pc:docMk/>
          <pc:sldMk cId="3422038611" sldId="2147374470"/>
        </pc:sldMkLst>
        <pc:graphicFrameChg chg="mod modGraphic">
          <ac:chgData name="charissa.varma@gmail.com" userId="S::urn:spo:guest#charissa.varma@gmail.com::" providerId="AD" clId="Web-{9BDF20F0-B1D6-0B46-2258-29EBA09B2A5B}" dt="2021-01-26T22:29:53.647" v="681"/>
          <ac:graphicFrameMkLst>
            <pc:docMk/>
            <pc:sldMk cId="3422038611" sldId="2147374470"/>
            <ac:graphicFrameMk id="3" creationId="{B2675483-114D-43A7-9DE8-D7D0863E904F}"/>
          </ac:graphicFrameMkLst>
        </pc:graphicFrameChg>
      </pc:sldChg>
      <pc:sldChg chg="modSp">
        <pc:chgData name="charissa.varma@gmail.com" userId="S::urn:spo:guest#charissa.varma@gmail.com::" providerId="AD" clId="Web-{9BDF20F0-B1D6-0B46-2258-29EBA09B2A5B}" dt="2021-01-26T22:31:12.839" v="683"/>
        <pc:sldMkLst>
          <pc:docMk/>
          <pc:sldMk cId="271577020" sldId="2147374471"/>
        </pc:sldMkLst>
        <pc:graphicFrameChg chg="mod modGraphic">
          <ac:chgData name="charissa.varma@gmail.com" userId="S::urn:spo:guest#charissa.varma@gmail.com::" providerId="AD" clId="Web-{9BDF20F0-B1D6-0B46-2258-29EBA09B2A5B}" dt="2021-01-26T22:31:12.839" v="683"/>
          <ac:graphicFrameMkLst>
            <pc:docMk/>
            <pc:sldMk cId="271577020" sldId="2147374471"/>
            <ac:graphicFrameMk id="15" creationId="{A24D4E35-0BEF-42EC-972D-D8436050A53F}"/>
          </ac:graphicFrameMkLst>
        </pc:graphicFrameChg>
      </pc:sldChg>
      <pc:sldChg chg="modSp">
        <pc:chgData name="charissa.varma@gmail.com" userId="S::urn:spo:guest#charissa.varma@gmail.com::" providerId="AD" clId="Web-{9BDF20F0-B1D6-0B46-2258-29EBA09B2A5B}" dt="2021-01-26T23:22:43.704" v="884" actId="20577"/>
        <pc:sldMkLst>
          <pc:docMk/>
          <pc:sldMk cId="3170306163" sldId="2147374474"/>
        </pc:sldMkLst>
        <pc:spChg chg="mod">
          <ac:chgData name="charissa.varma@gmail.com" userId="S::urn:spo:guest#charissa.varma@gmail.com::" providerId="AD" clId="Web-{9BDF20F0-B1D6-0B46-2258-29EBA09B2A5B}" dt="2021-01-26T23:22:43.704" v="884" actId="20577"/>
          <ac:spMkLst>
            <pc:docMk/>
            <pc:sldMk cId="3170306163" sldId="2147374474"/>
            <ac:spMk id="10" creationId="{00000000-0000-0000-0000-000000000000}"/>
          </ac:spMkLst>
        </pc:spChg>
      </pc:sldChg>
      <pc:sldChg chg="modSp">
        <pc:chgData name="charissa.varma@gmail.com" userId="S::urn:spo:guest#charissa.varma@gmail.com::" providerId="AD" clId="Web-{9BDF20F0-B1D6-0B46-2258-29EBA09B2A5B}" dt="2021-01-26T23:21:13.589" v="876" actId="20577"/>
        <pc:sldMkLst>
          <pc:docMk/>
          <pc:sldMk cId="1594598750" sldId="2147374475"/>
        </pc:sldMkLst>
        <pc:spChg chg="mod">
          <ac:chgData name="charissa.varma@gmail.com" userId="S::urn:spo:guest#charissa.varma@gmail.com::" providerId="AD" clId="Web-{9BDF20F0-B1D6-0B46-2258-29EBA09B2A5B}" dt="2021-01-26T23:21:13.589" v="876" actId="20577"/>
          <ac:spMkLst>
            <pc:docMk/>
            <pc:sldMk cId="1594598750" sldId="2147374475"/>
            <ac:spMk id="19" creationId="{C8962E62-30BC-4F75-A9F7-A3AE4C04C4FF}"/>
          </ac:spMkLst>
        </pc:spChg>
      </pc:sldChg>
      <pc:sldChg chg="del">
        <pc:chgData name="charissa.varma@gmail.com" userId="S::urn:spo:guest#charissa.varma@gmail.com::" providerId="AD" clId="Web-{9BDF20F0-B1D6-0B46-2258-29EBA09B2A5B}" dt="2021-01-26T23:34:23.047" v="888"/>
        <pc:sldMkLst>
          <pc:docMk/>
          <pc:sldMk cId="2988541878" sldId="2147374477"/>
        </pc:sldMkLst>
      </pc:sldChg>
      <pc:sldChg chg="modSp">
        <pc:chgData name="charissa.varma@gmail.com" userId="S::urn:spo:guest#charissa.varma@gmail.com::" providerId="AD" clId="Web-{9BDF20F0-B1D6-0B46-2258-29EBA09B2A5B}" dt="2021-01-26T20:13:53.598" v="42" actId="20577"/>
        <pc:sldMkLst>
          <pc:docMk/>
          <pc:sldMk cId="343305328" sldId="2147374488"/>
        </pc:sldMkLst>
        <pc:spChg chg="mod">
          <ac:chgData name="charissa.varma@gmail.com" userId="S::urn:spo:guest#charissa.varma@gmail.com::" providerId="AD" clId="Web-{9BDF20F0-B1D6-0B46-2258-29EBA09B2A5B}" dt="2021-01-26T20:13:53.598" v="42" actId="20577"/>
          <ac:spMkLst>
            <pc:docMk/>
            <pc:sldMk cId="343305328" sldId="2147374488"/>
            <ac:spMk id="6" creationId="{E7B71425-DFB5-43C6-9664-E3184B4F35C6}"/>
          </ac:spMkLst>
        </pc:spChg>
      </pc:sldChg>
      <pc:sldChg chg="modSp">
        <pc:chgData name="charissa.varma@gmail.com" userId="S::urn:spo:guest#charissa.varma@gmail.com::" providerId="AD" clId="Web-{9BDF20F0-B1D6-0B46-2258-29EBA09B2A5B}" dt="2021-01-26T20:24:59.771" v="99" actId="20577"/>
        <pc:sldMkLst>
          <pc:docMk/>
          <pc:sldMk cId="1236089191" sldId="2147374494"/>
        </pc:sldMkLst>
        <pc:spChg chg="mod">
          <ac:chgData name="charissa.varma@gmail.com" userId="S::urn:spo:guest#charissa.varma@gmail.com::" providerId="AD" clId="Web-{9BDF20F0-B1D6-0B46-2258-29EBA09B2A5B}" dt="2021-01-26T20:24:59.771" v="99" actId="20577"/>
          <ac:spMkLst>
            <pc:docMk/>
            <pc:sldMk cId="1236089191" sldId="2147374494"/>
            <ac:spMk id="6" creationId="{65C4148B-6256-4768-B273-6BD56BBEE271}"/>
          </ac:spMkLst>
        </pc:spChg>
      </pc:sldChg>
      <pc:sldChg chg="modSp">
        <pc:chgData name="charissa.varma@gmail.com" userId="S::urn:spo:guest#charissa.varma@gmail.com::" providerId="AD" clId="Web-{9BDF20F0-B1D6-0B46-2258-29EBA09B2A5B}" dt="2021-01-26T20:58:42.572" v="467" actId="20577"/>
        <pc:sldMkLst>
          <pc:docMk/>
          <pc:sldMk cId="2518728965" sldId="2147374497"/>
        </pc:sldMkLst>
        <pc:spChg chg="mod">
          <ac:chgData name="charissa.varma@gmail.com" userId="S::urn:spo:guest#charissa.varma@gmail.com::" providerId="AD" clId="Web-{9BDF20F0-B1D6-0B46-2258-29EBA09B2A5B}" dt="2021-01-26T20:58:42.572" v="467" actId="20577"/>
          <ac:spMkLst>
            <pc:docMk/>
            <pc:sldMk cId="2518728965" sldId="2147374497"/>
            <ac:spMk id="2" creationId="{758C8132-EDCA-4CE7-B6AD-7004BCF32D55}"/>
          </ac:spMkLst>
        </pc:spChg>
      </pc:sldChg>
      <pc:sldChg chg="addCm">
        <pc:chgData name="charissa.varma@gmail.com" userId="S::urn:spo:guest#charissa.varma@gmail.com::" providerId="AD" clId="Web-{9BDF20F0-B1D6-0B46-2258-29EBA09B2A5B}" dt="2021-01-26T23:24:08.162" v="885"/>
        <pc:sldMkLst>
          <pc:docMk/>
          <pc:sldMk cId="2062862420" sldId="2147374541"/>
        </pc:sldMkLst>
      </pc:sldChg>
      <pc:sldChg chg="modSp">
        <pc:chgData name="charissa.varma@gmail.com" userId="S::urn:spo:guest#charissa.varma@gmail.com::" providerId="AD" clId="Web-{9BDF20F0-B1D6-0B46-2258-29EBA09B2A5B}" dt="2021-01-26T21:01:37.797" v="485" actId="20577"/>
        <pc:sldMkLst>
          <pc:docMk/>
          <pc:sldMk cId="1804702142" sldId="2147374564"/>
        </pc:sldMkLst>
        <pc:spChg chg="mod">
          <ac:chgData name="charissa.varma@gmail.com" userId="S::urn:spo:guest#charissa.varma@gmail.com::" providerId="AD" clId="Web-{9BDF20F0-B1D6-0B46-2258-29EBA09B2A5B}" dt="2021-01-26T21:01:37.797" v="485" actId="20577"/>
          <ac:spMkLst>
            <pc:docMk/>
            <pc:sldMk cId="1804702142" sldId="2147374564"/>
            <ac:spMk id="5" creationId="{00000000-0000-0000-0000-000000000000}"/>
          </ac:spMkLst>
        </pc:spChg>
      </pc:sldChg>
      <pc:sldChg chg="delCm">
        <pc:chgData name="charissa.varma@gmail.com" userId="S::urn:spo:guest#charissa.varma@gmail.com::" providerId="AD" clId="Web-{9BDF20F0-B1D6-0B46-2258-29EBA09B2A5B}" dt="2021-01-26T21:01:46.640" v="486"/>
        <pc:sldMkLst>
          <pc:docMk/>
          <pc:sldMk cId="3544619366" sldId="2147374565"/>
        </pc:sldMkLst>
      </pc:sldChg>
      <pc:sldChg chg="addCm">
        <pc:chgData name="charissa.varma@gmail.com" userId="S::urn:spo:guest#charissa.varma@gmail.com::" providerId="AD" clId="Web-{9BDF20F0-B1D6-0B46-2258-29EBA09B2A5B}" dt="2021-01-26T23:31:55.804" v="887"/>
        <pc:sldMkLst>
          <pc:docMk/>
          <pc:sldMk cId="2734635381" sldId="2147374596"/>
        </pc:sldMkLst>
      </pc:sldChg>
      <pc:sldChg chg="modSp">
        <pc:chgData name="charissa.varma@gmail.com" userId="S::urn:spo:guest#charissa.varma@gmail.com::" providerId="AD" clId="Web-{9BDF20F0-B1D6-0B46-2258-29EBA09B2A5B}" dt="2021-01-26T22:45:43.755" v="725"/>
        <pc:sldMkLst>
          <pc:docMk/>
          <pc:sldMk cId="2583722060" sldId="2147374598"/>
        </pc:sldMkLst>
        <pc:graphicFrameChg chg="mod modGraphic">
          <ac:chgData name="charissa.varma@gmail.com" userId="S::urn:spo:guest#charissa.varma@gmail.com::" providerId="AD" clId="Web-{9BDF20F0-B1D6-0B46-2258-29EBA09B2A5B}" dt="2021-01-26T22:45:43.755" v="725"/>
          <ac:graphicFrameMkLst>
            <pc:docMk/>
            <pc:sldMk cId="2583722060" sldId="2147374598"/>
            <ac:graphicFrameMk id="15" creationId="{A24D4E35-0BEF-42EC-972D-D8436050A53F}"/>
          </ac:graphicFrameMkLst>
        </pc:graphicFrameChg>
      </pc:sldChg>
      <pc:sldChg chg="addCm">
        <pc:chgData name="charissa.varma@gmail.com" userId="S::urn:spo:guest#charissa.varma@gmail.com::" providerId="AD" clId="Web-{9BDF20F0-B1D6-0B46-2258-29EBA09B2A5B}" dt="2021-01-26T23:01:36.561" v="726"/>
        <pc:sldMkLst>
          <pc:docMk/>
          <pc:sldMk cId="2055297897" sldId="2147374600"/>
        </pc:sldMkLst>
      </pc:sldChg>
      <pc:sldChg chg="modSp">
        <pc:chgData name="charissa.varma@gmail.com" userId="S::urn:spo:guest#charissa.varma@gmail.com::" providerId="AD" clId="Web-{9BDF20F0-B1D6-0B46-2258-29EBA09B2A5B}" dt="2021-01-26T23:03:56.866" v="728" actId="20577"/>
        <pc:sldMkLst>
          <pc:docMk/>
          <pc:sldMk cId="2091065656" sldId="2147374602"/>
        </pc:sldMkLst>
        <pc:spChg chg="mod">
          <ac:chgData name="charissa.varma@gmail.com" userId="S::urn:spo:guest#charissa.varma@gmail.com::" providerId="AD" clId="Web-{9BDF20F0-B1D6-0B46-2258-29EBA09B2A5B}" dt="2021-01-26T23:03:56.866" v="728" actId="20577"/>
          <ac:spMkLst>
            <pc:docMk/>
            <pc:sldMk cId="2091065656" sldId="2147374602"/>
            <ac:spMk id="24" creationId="{C54E1FEE-C6D0-4539-B43B-9AB4C036CBFC}"/>
          </ac:spMkLst>
        </pc:spChg>
      </pc:sldChg>
      <pc:sldChg chg="modSp">
        <pc:chgData name="charissa.varma@gmail.com" userId="S::urn:spo:guest#charissa.varma@gmail.com::" providerId="AD" clId="Web-{9BDF20F0-B1D6-0B46-2258-29EBA09B2A5B}" dt="2021-01-26T23:04:44.088" v="729" actId="20577"/>
        <pc:sldMkLst>
          <pc:docMk/>
          <pc:sldMk cId="3710606707" sldId="2147374603"/>
        </pc:sldMkLst>
        <pc:spChg chg="mod">
          <ac:chgData name="charissa.varma@gmail.com" userId="S::urn:spo:guest#charissa.varma@gmail.com::" providerId="AD" clId="Web-{9BDF20F0-B1D6-0B46-2258-29EBA09B2A5B}" dt="2021-01-26T23:04:44.088" v="729" actId="20577"/>
          <ac:spMkLst>
            <pc:docMk/>
            <pc:sldMk cId="3710606707" sldId="2147374603"/>
            <ac:spMk id="24" creationId="{C54E1FEE-C6D0-4539-B43B-9AB4C036CBFC}"/>
          </ac:spMkLst>
        </pc:spChg>
      </pc:sldChg>
      <pc:sldChg chg="modSp">
        <pc:chgData name="charissa.varma@gmail.com" userId="S::urn:spo:guest#charissa.varma@gmail.com::" providerId="AD" clId="Web-{9BDF20F0-B1D6-0B46-2258-29EBA09B2A5B}" dt="2021-01-26T23:07:15.884" v="731" actId="20577"/>
        <pc:sldMkLst>
          <pc:docMk/>
          <pc:sldMk cId="141266729" sldId="2147374604"/>
        </pc:sldMkLst>
        <pc:spChg chg="mod">
          <ac:chgData name="charissa.varma@gmail.com" userId="S::urn:spo:guest#charissa.varma@gmail.com::" providerId="AD" clId="Web-{9BDF20F0-B1D6-0B46-2258-29EBA09B2A5B}" dt="2021-01-26T23:07:15.884" v="731" actId="20577"/>
          <ac:spMkLst>
            <pc:docMk/>
            <pc:sldMk cId="141266729" sldId="2147374604"/>
            <ac:spMk id="24" creationId="{C54E1FEE-C6D0-4539-B43B-9AB4C036CBFC}"/>
          </ac:spMkLst>
        </pc:spChg>
      </pc:sldChg>
      <pc:sldChg chg="addCm">
        <pc:chgData name="charissa.varma@gmail.com" userId="S::urn:spo:guest#charissa.varma@gmail.com::" providerId="AD" clId="Web-{9BDF20F0-B1D6-0B46-2258-29EBA09B2A5B}" dt="2021-01-26T23:26:05.810" v="886"/>
        <pc:sldMkLst>
          <pc:docMk/>
          <pc:sldMk cId="3498736001" sldId="2147374649"/>
        </pc:sldMkLst>
      </pc:sldChg>
      <pc:sldChg chg="modSp delCm">
        <pc:chgData name="charissa.varma@gmail.com" userId="S::urn:spo:guest#charissa.varma@gmail.com::" providerId="AD" clId="Web-{9BDF20F0-B1D6-0B46-2258-29EBA09B2A5B}" dt="2021-01-26T21:03:31.471" v="490" actId="20577"/>
        <pc:sldMkLst>
          <pc:docMk/>
          <pc:sldMk cId="397046459" sldId="2147374668"/>
        </pc:sldMkLst>
        <pc:spChg chg="mod">
          <ac:chgData name="charissa.varma@gmail.com" userId="S::urn:spo:guest#charissa.varma@gmail.com::" providerId="AD" clId="Web-{9BDF20F0-B1D6-0B46-2258-29EBA09B2A5B}" dt="2021-01-26T21:03:31.471" v="490" actId="20577"/>
          <ac:spMkLst>
            <pc:docMk/>
            <pc:sldMk cId="397046459" sldId="2147374668"/>
            <ac:spMk id="21" creationId="{BE58F6A9-11C2-4260-9A6A-2035ECD955A4}"/>
          </ac:spMkLst>
        </pc:spChg>
      </pc:sldChg>
      <pc:sldChg chg="modSp">
        <pc:chgData name="charissa.varma@gmail.com" userId="S::urn:spo:guest#charissa.varma@gmail.com::" providerId="AD" clId="Web-{9BDF20F0-B1D6-0B46-2258-29EBA09B2A5B}" dt="2021-01-26T20:24:18.411" v="93" actId="20577"/>
        <pc:sldMkLst>
          <pc:docMk/>
          <pc:sldMk cId="705221223" sldId="2147374670"/>
        </pc:sldMkLst>
        <pc:spChg chg="mod">
          <ac:chgData name="charissa.varma@gmail.com" userId="S::urn:spo:guest#charissa.varma@gmail.com::" providerId="AD" clId="Web-{9BDF20F0-B1D6-0B46-2258-29EBA09B2A5B}" dt="2021-01-26T20:16:02.414" v="66" actId="20577"/>
          <ac:spMkLst>
            <pc:docMk/>
            <pc:sldMk cId="705221223" sldId="2147374670"/>
            <ac:spMk id="3" creationId="{8C9DC146-A3AF-4368-AD36-91979AC44A18}"/>
          </ac:spMkLst>
        </pc:spChg>
        <pc:spChg chg="mod">
          <ac:chgData name="charissa.varma@gmail.com" userId="S::urn:spo:guest#charissa.varma@gmail.com::" providerId="AD" clId="Web-{9BDF20F0-B1D6-0B46-2258-29EBA09B2A5B}" dt="2021-01-26T20:24:18.411" v="93" actId="20577"/>
          <ac:spMkLst>
            <pc:docMk/>
            <pc:sldMk cId="705221223" sldId="2147374670"/>
            <ac:spMk id="8" creationId="{19DE8A58-B879-465B-9023-1D5370583710}"/>
          </ac:spMkLst>
        </pc:spChg>
      </pc:sldChg>
      <pc:sldChg chg="modSp">
        <pc:chgData name="charissa.varma@gmail.com" userId="S::urn:spo:guest#charissa.varma@gmail.com::" providerId="AD" clId="Web-{9BDF20F0-B1D6-0B46-2258-29EBA09B2A5B}" dt="2021-01-26T20:48:20.416" v="316" actId="20577"/>
        <pc:sldMkLst>
          <pc:docMk/>
          <pc:sldMk cId="1087863275" sldId="2147374671"/>
        </pc:sldMkLst>
        <pc:spChg chg="mod">
          <ac:chgData name="charissa.varma@gmail.com" userId="S::urn:spo:guest#charissa.varma@gmail.com::" providerId="AD" clId="Web-{9BDF20F0-B1D6-0B46-2258-29EBA09B2A5B}" dt="2021-01-26T20:48:20.416" v="316" actId="20577"/>
          <ac:spMkLst>
            <pc:docMk/>
            <pc:sldMk cId="1087863275" sldId="2147374671"/>
            <ac:spMk id="9" creationId="{D3063FA5-4B53-4B57-B19A-4B21FB3D77B0}"/>
          </ac:spMkLst>
        </pc:spChg>
      </pc:sldChg>
      <pc:sldChg chg="modSp">
        <pc:chgData name="charissa.varma@gmail.com" userId="S::urn:spo:guest#charissa.varma@gmail.com::" providerId="AD" clId="Web-{9BDF20F0-B1D6-0B46-2258-29EBA09B2A5B}" dt="2021-01-26T23:49:55.421" v="980" actId="14100"/>
        <pc:sldMkLst>
          <pc:docMk/>
          <pc:sldMk cId="3093561410" sldId="2147374674"/>
        </pc:sldMkLst>
        <pc:spChg chg="mod">
          <ac:chgData name="charissa.varma@gmail.com" userId="S::urn:spo:guest#charissa.varma@gmail.com::" providerId="AD" clId="Web-{9BDF20F0-B1D6-0B46-2258-29EBA09B2A5B}" dt="2021-01-26T23:48:23.603" v="974" actId="20577"/>
          <ac:spMkLst>
            <pc:docMk/>
            <pc:sldMk cId="3093561410" sldId="2147374674"/>
            <ac:spMk id="6" creationId="{0E6E2FA0-A8EC-4CE4-B520-641467034471}"/>
          </ac:spMkLst>
        </pc:spChg>
        <pc:picChg chg="mod">
          <ac:chgData name="charissa.varma@gmail.com" userId="S::urn:spo:guest#charissa.varma@gmail.com::" providerId="AD" clId="Web-{9BDF20F0-B1D6-0B46-2258-29EBA09B2A5B}" dt="2021-01-26T23:49:55.421" v="980" actId="14100"/>
          <ac:picMkLst>
            <pc:docMk/>
            <pc:sldMk cId="3093561410" sldId="2147374674"/>
            <ac:picMk id="2" creationId="{1EFA8304-FF9A-4EBA-827B-C2659346B62E}"/>
          </ac:picMkLst>
        </pc:picChg>
      </pc:sldChg>
      <pc:sldChg chg="modSp">
        <pc:chgData name="charissa.varma@gmail.com" userId="S::urn:spo:guest#charissa.varma@gmail.com::" providerId="AD" clId="Web-{9BDF20F0-B1D6-0B46-2258-29EBA09B2A5B}" dt="2021-01-26T20:24:34.693" v="95" actId="20577"/>
        <pc:sldMkLst>
          <pc:docMk/>
          <pc:sldMk cId="2688117738" sldId="2147374675"/>
        </pc:sldMkLst>
        <pc:spChg chg="mod">
          <ac:chgData name="charissa.varma@gmail.com" userId="S::urn:spo:guest#charissa.varma@gmail.com::" providerId="AD" clId="Web-{9BDF20F0-B1D6-0B46-2258-29EBA09B2A5B}" dt="2021-01-26T20:24:34.693" v="95" actId="20577"/>
          <ac:spMkLst>
            <pc:docMk/>
            <pc:sldMk cId="2688117738" sldId="2147374675"/>
            <ac:spMk id="8" creationId="{9FF1B11F-79CA-4773-923B-A630D8F5329C}"/>
          </ac:spMkLst>
        </pc:spChg>
      </pc:sldChg>
      <pc:sldChg chg="modSp">
        <pc:chgData name="charissa.varma@gmail.com" userId="S::urn:spo:guest#charissa.varma@gmail.com::" providerId="AD" clId="Web-{9BDF20F0-B1D6-0B46-2258-29EBA09B2A5B}" dt="2021-01-26T20:54:42.394" v="387" actId="20577"/>
        <pc:sldMkLst>
          <pc:docMk/>
          <pc:sldMk cId="3488472466" sldId="2147374677"/>
        </pc:sldMkLst>
        <pc:spChg chg="mod">
          <ac:chgData name="charissa.varma@gmail.com" userId="S::urn:spo:guest#charissa.varma@gmail.com::" providerId="AD" clId="Web-{9BDF20F0-B1D6-0B46-2258-29EBA09B2A5B}" dt="2021-01-26T20:54:42.394" v="387" actId="20577"/>
          <ac:spMkLst>
            <pc:docMk/>
            <pc:sldMk cId="3488472466" sldId="2147374677"/>
            <ac:spMk id="9" creationId="{D3063FA5-4B53-4B57-B19A-4B21FB3D77B0}"/>
          </ac:spMkLst>
        </pc:spChg>
      </pc:sldChg>
      <pc:sldChg chg="modSp">
        <pc:chgData name="charissa.varma@gmail.com" userId="S::urn:spo:guest#charissa.varma@gmail.com::" providerId="AD" clId="Web-{9BDF20F0-B1D6-0B46-2258-29EBA09B2A5B}" dt="2021-01-26T22:15:40.956" v="507" actId="20577"/>
        <pc:sldMkLst>
          <pc:docMk/>
          <pc:sldMk cId="1449677011" sldId="2147374679"/>
        </pc:sldMkLst>
        <pc:spChg chg="mod">
          <ac:chgData name="charissa.varma@gmail.com" userId="S::urn:spo:guest#charissa.varma@gmail.com::" providerId="AD" clId="Web-{9BDF20F0-B1D6-0B46-2258-29EBA09B2A5B}" dt="2021-01-26T22:15:40.956" v="507" actId="20577"/>
          <ac:spMkLst>
            <pc:docMk/>
            <pc:sldMk cId="1449677011" sldId="2147374679"/>
            <ac:spMk id="3" creationId="{00000000-0000-0000-0000-000000000000}"/>
          </ac:spMkLst>
        </pc:spChg>
      </pc:sldChg>
      <pc:sldChg chg="modSp">
        <pc:chgData name="charissa.varma@gmail.com" userId="S::urn:spo:guest#charissa.varma@gmail.com::" providerId="AD" clId="Web-{9BDF20F0-B1D6-0B46-2258-29EBA09B2A5B}" dt="2021-01-26T22:17:44.213" v="535"/>
        <pc:sldMkLst>
          <pc:docMk/>
          <pc:sldMk cId="4075093106" sldId="2147374680"/>
        </pc:sldMkLst>
        <pc:spChg chg="mod">
          <ac:chgData name="charissa.varma@gmail.com" userId="S::urn:spo:guest#charissa.varma@gmail.com::" providerId="AD" clId="Web-{9BDF20F0-B1D6-0B46-2258-29EBA09B2A5B}" dt="2021-01-26T22:16:56.039" v="527" actId="20577"/>
          <ac:spMkLst>
            <pc:docMk/>
            <pc:sldMk cId="4075093106" sldId="2147374680"/>
            <ac:spMk id="3" creationId="{D4FF16D5-426C-4FF4-9850-6EE7F7C97490}"/>
          </ac:spMkLst>
        </pc:spChg>
        <pc:graphicFrameChg chg="mod modGraphic">
          <ac:chgData name="charissa.varma@gmail.com" userId="S::urn:spo:guest#charissa.varma@gmail.com::" providerId="AD" clId="Web-{9BDF20F0-B1D6-0B46-2258-29EBA09B2A5B}" dt="2021-01-26T22:17:44.213" v="535"/>
          <ac:graphicFrameMkLst>
            <pc:docMk/>
            <pc:sldMk cId="4075093106" sldId="2147374680"/>
            <ac:graphicFrameMk id="9" creationId="{65A86270-FFB0-4B6D-948B-6D024C7D7116}"/>
          </ac:graphicFrameMkLst>
        </pc:graphicFrameChg>
      </pc:sldChg>
      <pc:sldChg chg="modSp">
        <pc:chgData name="charissa.varma@gmail.com" userId="S::urn:spo:guest#charissa.varma@gmail.com::" providerId="AD" clId="Web-{9BDF20F0-B1D6-0B46-2258-29EBA09B2A5B}" dt="2021-01-26T22:32:09.561" v="685" actId="20577"/>
        <pc:sldMkLst>
          <pc:docMk/>
          <pc:sldMk cId="3064035484" sldId="2147374692"/>
        </pc:sldMkLst>
        <pc:spChg chg="mod">
          <ac:chgData name="charissa.varma@gmail.com" userId="S::urn:spo:guest#charissa.varma@gmail.com::" providerId="AD" clId="Web-{9BDF20F0-B1D6-0B46-2258-29EBA09B2A5B}" dt="2021-01-26T22:32:09.561" v="685" actId="20577"/>
          <ac:spMkLst>
            <pc:docMk/>
            <pc:sldMk cId="3064035484" sldId="2147374692"/>
            <ac:spMk id="12" creationId="{0DA4FDB3-BACF-411A-B213-96080927BFBA}"/>
          </ac:spMkLst>
        </pc:spChg>
      </pc:sldChg>
      <pc:sldChg chg="modSp">
        <pc:chgData name="charissa.varma@gmail.com" userId="S::urn:spo:guest#charissa.varma@gmail.com::" providerId="AD" clId="Web-{9BDF20F0-B1D6-0B46-2258-29EBA09B2A5B}" dt="2021-01-26T22:32:34.969" v="689" actId="20577"/>
        <pc:sldMkLst>
          <pc:docMk/>
          <pc:sldMk cId="47890498" sldId="2147374693"/>
        </pc:sldMkLst>
        <pc:spChg chg="mod">
          <ac:chgData name="charissa.varma@gmail.com" userId="S::urn:spo:guest#charissa.varma@gmail.com::" providerId="AD" clId="Web-{9BDF20F0-B1D6-0B46-2258-29EBA09B2A5B}" dt="2021-01-26T22:32:34.969" v="689" actId="20577"/>
          <ac:spMkLst>
            <pc:docMk/>
            <pc:sldMk cId="47890498" sldId="2147374693"/>
            <ac:spMk id="13" creationId="{88528496-9674-4CAE-97A8-45546C846A78}"/>
          </ac:spMkLst>
        </pc:spChg>
      </pc:sldChg>
      <pc:sldChg chg="modSp">
        <pc:chgData name="charissa.varma@gmail.com" userId="S::urn:spo:guest#charissa.varma@gmail.com::" providerId="AD" clId="Web-{9BDF20F0-B1D6-0B46-2258-29EBA09B2A5B}" dt="2021-01-26T23:01:57.672" v="727" actId="20577"/>
        <pc:sldMkLst>
          <pc:docMk/>
          <pc:sldMk cId="1023687124" sldId="2147374696"/>
        </pc:sldMkLst>
        <pc:spChg chg="mod">
          <ac:chgData name="charissa.varma@gmail.com" userId="S::urn:spo:guest#charissa.varma@gmail.com::" providerId="AD" clId="Web-{9BDF20F0-B1D6-0B46-2258-29EBA09B2A5B}" dt="2021-01-26T23:01:57.672" v="727" actId="20577"/>
          <ac:spMkLst>
            <pc:docMk/>
            <pc:sldMk cId="1023687124" sldId="2147374696"/>
            <ac:spMk id="24" creationId="{C54E1FEE-C6D0-4539-B43B-9AB4C036CBFC}"/>
          </ac:spMkLst>
        </pc:spChg>
      </pc:sldChg>
      <pc:sldChg chg="modSp">
        <pc:chgData name="charissa.varma@gmail.com" userId="S::urn:spo:guest#charissa.varma@gmail.com::" providerId="AD" clId="Web-{9BDF20F0-B1D6-0B46-2258-29EBA09B2A5B}" dt="2021-01-26T23:05:23.190" v="730" actId="20577"/>
        <pc:sldMkLst>
          <pc:docMk/>
          <pc:sldMk cId="3158864155" sldId="2147374698"/>
        </pc:sldMkLst>
        <pc:spChg chg="mod">
          <ac:chgData name="charissa.varma@gmail.com" userId="S::urn:spo:guest#charissa.varma@gmail.com::" providerId="AD" clId="Web-{9BDF20F0-B1D6-0B46-2258-29EBA09B2A5B}" dt="2021-01-26T23:05:23.190" v="730" actId="20577"/>
          <ac:spMkLst>
            <pc:docMk/>
            <pc:sldMk cId="3158864155" sldId="2147374698"/>
            <ac:spMk id="24" creationId="{C54E1FEE-C6D0-4539-B43B-9AB4C036CBFC}"/>
          </ac:spMkLst>
        </pc:spChg>
      </pc:sldChg>
      <pc:sldChg chg="modSp">
        <pc:chgData name="charissa.varma@gmail.com" userId="S::urn:spo:guest#charissa.varma@gmail.com::" providerId="AD" clId="Web-{9BDF20F0-B1D6-0B46-2258-29EBA09B2A5B}" dt="2021-01-26T23:38:38.850" v="899" actId="20577"/>
        <pc:sldMkLst>
          <pc:docMk/>
          <pc:sldMk cId="2220125469" sldId="2147374713"/>
        </pc:sldMkLst>
        <pc:spChg chg="mod">
          <ac:chgData name="charissa.varma@gmail.com" userId="S::urn:spo:guest#charissa.varma@gmail.com::" providerId="AD" clId="Web-{9BDF20F0-B1D6-0B46-2258-29EBA09B2A5B}" dt="2021-01-26T23:38:38.850" v="899" actId="20577"/>
          <ac:spMkLst>
            <pc:docMk/>
            <pc:sldMk cId="2220125469" sldId="2147374713"/>
            <ac:spMk id="14" creationId="{2CD14EFB-846A-4591-A757-8E298A9767AB}"/>
          </ac:spMkLst>
        </pc:spChg>
      </pc:sldChg>
      <pc:sldChg chg="modSp">
        <pc:chgData name="charissa.varma@gmail.com" userId="S::urn:spo:guest#charissa.varma@gmail.com::" providerId="AD" clId="Web-{9BDF20F0-B1D6-0B46-2258-29EBA09B2A5B}" dt="2021-01-26T20:52:35.438" v="364" actId="20577"/>
        <pc:sldMkLst>
          <pc:docMk/>
          <pc:sldMk cId="2882947938" sldId="2147374733"/>
        </pc:sldMkLst>
        <pc:spChg chg="mod">
          <ac:chgData name="charissa.varma@gmail.com" userId="S::urn:spo:guest#charissa.varma@gmail.com::" providerId="AD" clId="Web-{9BDF20F0-B1D6-0B46-2258-29EBA09B2A5B}" dt="2021-01-26T20:52:35.438" v="364" actId="20577"/>
          <ac:spMkLst>
            <pc:docMk/>
            <pc:sldMk cId="2882947938" sldId="2147374733"/>
            <ac:spMk id="5" creationId="{00000000-0000-0000-0000-000000000000}"/>
          </ac:spMkLst>
        </pc:spChg>
      </pc:sldChg>
      <pc:sldChg chg="modSp">
        <pc:chgData name="charissa.varma@gmail.com" userId="S::urn:spo:guest#charissa.varma@gmail.com::" providerId="AD" clId="Web-{9BDF20F0-B1D6-0B46-2258-29EBA09B2A5B}" dt="2021-01-26T23:07:55.980" v="735" actId="20577"/>
        <pc:sldMkLst>
          <pc:docMk/>
          <pc:sldMk cId="2606922411" sldId="2147374735"/>
        </pc:sldMkLst>
        <pc:spChg chg="mod">
          <ac:chgData name="charissa.varma@gmail.com" userId="S::urn:spo:guest#charissa.varma@gmail.com::" providerId="AD" clId="Web-{9BDF20F0-B1D6-0B46-2258-29EBA09B2A5B}" dt="2021-01-26T23:07:55.980" v="735" actId="20577"/>
          <ac:spMkLst>
            <pc:docMk/>
            <pc:sldMk cId="2606922411" sldId="2147374735"/>
            <ac:spMk id="2" creationId="{573465DD-D85E-4BAA-9835-780AC09F1E44}"/>
          </ac:spMkLst>
        </pc:spChg>
      </pc:sldChg>
      <pc:sldChg chg="addCm">
        <pc:chgData name="charissa.varma@gmail.com" userId="S::urn:spo:guest#charissa.varma@gmail.com::" providerId="AD" clId="Web-{9BDF20F0-B1D6-0B46-2258-29EBA09B2A5B}" dt="2021-01-26T23:09:51.378" v="736"/>
        <pc:sldMkLst>
          <pc:docMk/>
          <pc:sldMk cId="713273981" sldId="2147374736"/>
        </pc:sldMkLst>
      </pc:sldChg>
      <pc:sldChg chg="addCm">
        <pc:chgData name="charissa.varma@gmail.com" userId="S::urn:spo:guest#charissa.varma@gmail.com::" providerId="AD" clId="Web-{9BDF20F0-B1D6-0B46-2258-29EBA09B2A5B}" dt="2021-01-26T23:10:32.333" v="737"/>
        <pc:sldMkLst>
          <pc:docMk/>
          <pc:sldMk cId="125567285" sldId="2147374738"/>
        </pc:sldMkLst>
      </pc:sldChg>
      <pc:sldChg chg="modSp addCm">
        <pc:chgData name="charissa.varma@gmail.com" userId="S::urn:spo:guest#charissa.varma@gmail.com::" providerId="AD" clId="Web-{9BDF20F0-B1D6-0B46-2258-29EBA09B2A5B}" dt="2021-01-26T23:16:31.323" v="865"/>
        <pc:sldMkLst>
          <pc:docMk/>
          <pc:sldMk cId="3735309126" sldId="2147374739"/>
        </pc:sldMkLst>
        <pc:spChg chg="mod">
          <ac:chgData name="charissa.varma@gmail.com" userId="S::urn:spo:guest#charissa.varma@gmail.com::" providerId="AD" clId="Web-{9BDF20F0-B1D6-0B46-2258-29EBA09B2A5B}" dt="2021-01-26T23:16:03.681" v="864" actId="20577"/>
          <ac:spMkLst>
            <pc:docMk/>
            <pc:sldMk cId="3735309126" sldId="2147374739"/>
            <ac:spMk id="5" creationId="{00000000-0000-0000-0000-000000000000}"/>
          </ac:spMkLst>
        </pc:spChg>
      </pc:sldChg>
      <pc:sldChg chg="modSp">
        <pc:chgData name="charissa.varma@gmail.com" userId="S::urn:spo:guest#charissa.varma@gmail.com::" providerId="AD" clId="Web-{9BDF20F0-B1D6-0B46-2258-29EBA09B2A5B}" dt="2021-01-26T23:18:39.940" v="872" actId="20577"/>
        <pc:sldMkLst>
          <pc:docMk/>
          <pc:sldMk cId="3968685017" sldId="2147374750"/>
        </pc:sldMkLst>
        <pc:spChg chg="mod">
          <ac:chgData name="charissa.varma@gmail.com" userId="S::urn:spo:guest#charissa.varma@gmail.com::" providerId="AD" clId="Web-{9BDF20F0-B1D6-0B46-2258-29EBA09B2A5B}" dt="2021-01-26T23:18:39.940" v="872" actId="20577"/>
          <ac:spMkLst>
            <pc:docMk/>
            <pc:sldMk cId="3968685017" sldId="2147374750"/>
            <ac:spMk id="5" creationId="{00000000-0000-0000-0000-000000000000}"/>
          </ac:spMkLst>
        </pc:spChg>
      </pc:sldChg>
      <pc:sldChg chg="modSp">
        <pc:chgData name="charissa.varma@gmail.com" userId="S::urn:spo:guest#charissa.varma@gmail.com::" providerId="AD" clId="Web-{9BDF20F0-B1D6-0B46-2258-29EBA09B2A5B}" dt="2021-01-26T23:19:57.382" v="874" actId="20577"/>
        <pc:sldMkLst>
          <pc:docMk/>
          <pc:sldMk cId="3338794542" sldId="2147374761"/>
        </pc:sldMkLst>
        <pc:spChg chg="mod">
          <ac:chgData name="charissa.varma@gmail.com" userId="S::urn:spo:guest#charissa.varma@gmail.com::" providerId="AD" clId="Web-{9BDF20F0-B1D6-0B46-2258-29EBA09B2A5B}" dt="2021-01-26T23:19:57.382" v="874" actId="20577"/>
          <ac:spMkLst>
            <pc:docMk/>
            <pc:sldMk cId="3338794542" sldId="2147374761"/>
            <ac:spMk id="8" creationId="{D44D3FE2-DB3F-4A9A-AB29-F113FFB294F9}"/>
          </ac:spMkLst>
        </pc:spChg>
      </pc:sldChg>
      <pc:sldChg chg="addCm">
        <pc:chgData name="charissa.varma@gmail.com" userId="S::urn:spo:guest#charissa.varma@gmail.com::" providerId="AD" clId="Web-{9BDF20F0-B1D6-0B46-2258-29EBA09B2A5B}" dt="2021-01-26T20:31:05.687" v="100"/>
        <pc:sldMkLst>
          <pc:docMk/>
          <pc:sldMk cId="901558131" sldId="2147374773"/>
        </pc:sldMkLst>
      </pc:sldChg>
      <pc:sldChg chg="modSp">
        <pc:chgData name="charissa.varma@gmail.com" userId="S::urn:spo:guest#charissa.varma@gmail.com::" providerId="AD" clId="Web-{9BDF20F0-B1D6-0B46-2258-29EBA09B2A5B}" dt="2021-01-26T20:32:36.220" v="116" actId="20577"/>
        <pc:sldMkLst>
          <pc:docMk/>
          <pc:sldMk cId="1549522194" sldId="2147374774"/>
        </pc:sldMkLst>
        <pc:spChg chg="mod">
          <ac:chgData name="charissa.varma@gmail.com" userId="S::urn:spo:guest#charissa.varma@gmail.com::" providerId="AD" clId="Web-{9BDF20F0-B1D6-0B46-2258-29EBA09B2A5B}" dt="2021-01-26T20:32:36.220" v="116" actId="20577"/>
          <ac:spMkLst>
            <pc:docMk/>
            <pc:sldMk cId="1549522194" sldId="2147374774"/>
            <ac:spMk id="12" creationId="{66A1A577-8D7A-4082-9B80-675AEA8B95AA}"/>
          </ac:spMkLst>
        </pc:spChg>
      </pc:sldChg>
      <pc:sldChg chg="modSp">
        <pc:chgData name="charissa.varma@gmail.com" userId="S::urn:spo:guest#charissa.varma@gmail.com::" providerId="AD" clId="Web-{9BDF20F0-B1D6-0B46-2258-29EBA09B2A5B}" dt="2021-01-26T20:42:56.798" v="287" actId="1076"/>
        <pc:sldMkLst>
          <pc:docMk/>
          <pc:sldMk cId="1320888099" sldId="2147374775"/>
        </pc:sldMkLst>
        <pc:graphicFrameChg chg="mod modGraphic">
          <ac:chgData name="charissa.varma@gmail.com" userId="S::urn:spo:guest#charissa.varma@gmail.com::" providerId="AD" clId="Web-{9BDF20F0-B1D6-0B46-2258-29EBA09B2A5B}" dt="2021-01-26T20:42:56.798" v="287" actId="1076"/>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9BDF20F0-B1D6-0B46-2258-29EBA09B2A5B}" dt="2021-01-26T20:34:00.801" v="140" actId="20577"/>
        <pc:sldMkLst>
          <pc:docMk/>
          <pc:sldMk cId="990817260" sldId="2147374776"/>
        </pc:sldMkLst>
        <pc:spChg chg="mod">
          <ac:chgData name="charissa.varma@gmail.com" userId="S::urn:spo:guest#charissa.varma@gmail.com::" providerId="AD" clId="Web-{9BDF20F0-B1D6-0B46-2258-29EBA09B2A5B}" dt="2021-01-26T20:34:00.801" v="140" actId="20577"/>
          <ac:spMkLst>
            <pc:docMk/>
            <pc:sldMk cId="990817260" sldId="2147374776"/>
            <ac:spMk id="10" creationId="{00A70A66-1A37-421E-A58D-4408AC1B2121}"/>
          </ac:spMkLst>
        </pc:spChg>
      </pc:sldChg>
      <pc:sldChg chg="modSp">
        <pc:chgData name="charissa.varma@gmail.com" userId="S::urn:spo:guest#charissa.varma@gmail.com::" providerId="AD" clId="Web-{9BDF20F0-B1D6-0B46-2258-29EBA09B2A5B}" dt="2021-01-26T20:36:35.070" v="200" actId="14100"/>
        <pc:sldMkLst>
          <pc:docMk/>
          <pc:sldMk cId="1802768054" sldId="2147374778"/>
        </pc:sldMkLst>
        <pc:spChg chg="mod">
          <ac:chgData name="charissa.varma@gmail.com" userId="S::urn:spo:guest#charissa.varma@gmail.com::" providerId="AD" clId="Web-{9BDF20F0-B1D6-0B46-2258-29EBA09B2A5B}" dt="2021-01-26T20:36:35.070" v="200" actId="14100"/>
          <ac:spMkLst>
            <pc:docMk/>
            <pc:sldMk cId="1802768054" sldId="2147374778"/>
            <ac:spMk id="5" creationId="{8B131346-58B1-44AE-997F-510E66213162}"/>
          </ac:spMkLst>
        </pc:spChg>
      </pc:sldChg>
      <pc:sldChg chg="modSp">
        <pc:chgData name="charissa.varma@gmail.com" userId="S::urn:spo:guest#charissa.varma@gmail.com::" providerId="AD" clId="Web-{9BDF20F0-B1D6-0B46-2258-29EBA09B2A5B}" dt="2021-01-26T20:37:40.650" v="212" actId="20577"/>
        <pc:sldMkLst>
          <pc:docMk/>
          <pc:sldMk cId="4108038288" sldId="2147374779"/>
        </pc:sldMkLst>
        <pc:spChg chg="mod">
          <ac:chgData name="charissa.varma@gmail.com" userId="S::urn:spo:guest#charissa.varma@gmail.com::" providerId="AD" clId="Web-{9BDF20F0-B1D6-0B46-2258-29EBA09B2A5B}" dt="2021-01-26T20:37:40.650" v="212" actId="20577"/>
          <ac:spMkLst>
            <pc:docMk/>
            <pc:sldMk cId="4108038288" sldId="2147374779"/>
            <ac:spMk id="10" creationId="{6F8D7F62-D50B-4F52-9D51-D0458C83B4A0}"/>
          </ac:spMkLst>
        </pc:spChg>
      </pc:sldChg>
      <pc:sldChg chg="modSp">
        <pc:chgData name="charissa.varma@gmail.com" userId="S::urn:spo:guest#charissa.varma@gmail.com::" providerId="AD" clId="Web-{9BDF20F0-B1D6-0B46-2258-29EBA09B2A5B}" dt="2021-01-26T20:38:40.886" v="221" actId="20577"/>
        <pc:sldMkLst>
          <pc:docMk/>
          <pc:sldMk cId="354941938" sldId="2147374780"/>
        </pc:sldMkLst>
        <pc:spChg chg="mod">
          <ac:chgData name="charissa.varma@gmail.com" userId="S::urn:spo:guest#charissa.varma@gmail.com::" providerId="AD" clId="Web-{9BDF20F0-B1D6-0B46-2258-29EBA09B2A5B}" dt="2021-01-26T20:38:40.886" v="221" actId="20577"/>
          <ac:spMkLst>
            <pc:docMk/>
            <pc:sldMk cId="354941938" sldId="2147374780"/>
            <ac:spMk id="2" creationId="{04EDCEBB-79E7-47E9-9678-BDBBE51A8980}"/>
          </ac:spMkLst>
        </pc:spChg>
      </pc:sldChg>
      <pc:sldChg chg="modSp">
        <pc:chgData name="charissa.varma@gmail.com" userId="S::urn:spo:guest#charissa.varma@gmail.com::" providerId="AD" clId="Web-{9BDF20F0-B1D6-0B46-2258-29EBA09B2A5B}" dt="2021-01-26T20:40:14.513" v="248" actId="14100"/>
        <pc:sldMkLst>
          <pc:docMk/>
          <pc:sldMk cId="2544263141" sldId="2147374781"/>
        </pc:sldMkLst>
        <pc:spChg chg="mod">
          <ac:chgData name="charissa.varma@gmail.com" userId="S::urn:spo:guest#charissa.varma@gmail.com::" providerId="AD" clId="Web-{9BDF20F0-B1D6-0B46-2258-29EBA09B2A5B}" dt="2021-01-26T20:40:14.513" v="248" actId="14100"/>
          <ac:spMkLst>
            <pc:docMk/>
            <pc:sldMk cId="2544263141" sldId="2147374781"/>
            <ac:spMk id="2" creationId="{A9F7D888-22A8-4CE6-9B63-2EDDB9708CB2}"/>
          </ac:spMkLst>
        </pc:spChg>
      </pc:sldChg>
      <pc:sldChg chg="modSp">
        <pc:chgData name="charissa.varma@gmail.com" userId="S::urn:spo:guest#charissa.varma@gmail.com::" providerId="AD" clId="Web-{9BDF20F0-B1D6-0B46-2258-29EBA09B2A5B}" dt="2021-01-26T20:41:06.967" v="252" actId="20577"/>
        <pc:sldMkLst>
          <pc:docMk/>
          <pc:sldMk cId="967856130" sldId="2147374782"/>
        </pc:sldMkLst>
        <pc:spChg chg="mod">
          <ac:chgData name="charissa.varma@gmail.com" userId="S::urn:spo:guest#charissa.varma@gmail.com::" providerId="AD" clId="Web-{9BDF20F0-B1D6-0B46-2258-29EBA09B2A5B}" dt="2021-01-26T20:41:06.967" v="252" actId="20577"/>
          <ac:spMkLst>
            <pc:docMk/>
            <pc:sldMk cId="967856130" sldId="2147374782"/>
            <ac:spMk id="2" creationId="{04EDCEBB-79E7-47E9-9678-BDBBE51A8980}"/>
          </ac:spMkLst>
        </pc:spChg>
      </pc:sldChg>
      <pc:sldChg chg="delSp modSp">
        <pc:chgData name="charissa.varma@gmail.com" userId="S::urn:spo:guest#charissa.varma@gmail.com::" providerId="AD" clId="Web-{9BDF20F0-B1D6-0B46-2258-29EBA09B2A5B}" dt="2021-01-26T20:45:44.240" v="311" actId="20577"/>
        <pc:sldMkLst>
          <pc:docMk/>
          <pc:sldMk cId="2854165273" sldId="2147374784"/>
        </pc:sldMkLst>
        <pc:spChg chg="del">
          <ac:chgData name="charissa.varma@gmail.com" userId="S::urn:spo:guest#charissa.varma@gmail.com::" providerId="AD" clId="Web-{9BDF20F0-B1D6-0B46-2258-29EBA09B2A5B}" dt="2021-01-26T20:43:51.503" v="289"/>
          <ac:spMkLst>
            <pc:docMk/>
            <pc:sldMk cId="2854165273" sldId="2147374784"/>
            <ac:spMk id="2" creationId="{04EDCEBB-79E7-47E9-9678-BDBBE51A8980}"/>
          </ac:spMkLst>
        </pc:spChg>
        <pc:spChg chg="mod topLvl">
          <ac:chgData name="charissa.varma@gmail.com" userId="S::urn:spo:guest#charissa.varma@gmail.com::" providerId="AD" clId="Web-{9BDF20F0-B1D6-0B46-2258-29EBA09B2A5B}" dt="2021-01-26T20:45:44.240" v="311" actId="20577"/>
          <ac:spMkLst>
            <pc:docMk/>
            <pc:sldMk cId="2854165273" sldId="2147374784"/>
            <ac:spMk id="13" creationId="{6EFD560C-8BDE-4CDB-98B6-CA1ED359DC5F}"/>
          </ac:spMkLst>
        </pc:spChg>
        <pc:spChg chg="del topLvl">
          <ac:chgData name="charissa.varma@gmail.com" userId="S::urn:spo:guest#charissa.varma@gmail.com::" providerId="AD" clId="Web-{9BDF20F0-B1D6-0B46-2258-29EBA09B2A5B}" dt="2021-01-26T20:44:33.285" v="290"/>
          <ac:spMkLst>
            <pc:docMk/>
            <pc:sldMk cId="2854165273" sldId="2147374784"/>
            <ac:spMk id="14" creationId="{13A03AEF-A7B8-4136-8CBE-8C5D3EDE36E0}"/>
          </ac:spMkLst>
        </pc:spChg>
        <pc:grpChg chg="del">
          <ac:chgData name="charissa.varma@gmail.com" userId="S::urn:spo:guest#charissa.varma@gmail.com::" providerId="AD" clId="Web-{9BDF20F0-B1D6-0B46-2258-29EBA09B2A5B}" dt="2021-01-26T20:44:33.285" v="290"/>
          <ac:grpSpMkLst>
            <pc:docMk/>
            <pc:sldMk cId="2854165273" sldId="2147374784"/>
            <ac:grpSpMk id="15" creationId="{090208E8-FF53-4F07-AEB0-A25FE6A95CB9}"/>
          </ac:grpSpMkLst>
        </pc:grpChg>
        <pc:picChg chg="del">
          <ac:chgData name="charissa.varma@gmail.com" userId="S::urn:spo:guest#charissa.varma@gmail.com::" providerId="AD" clId="Web-{9BDF20F0-B1D6-0B46-2258-29EBA09B2A5B}" dt="2021-01-26T20:43:35.065" v="288"/>
          <ac:picMkLst>
            <pc:docMk/>
            <pc:sldMk cId="2854165273" sldId="2147374784"/>
            <ac:picMk id="10" creationId="{0E61F6B4-A067-4B89-AAB5-C120EFBA6F77}"/>
          </ac:picMkLst>
        </pc:picChg>
      </pc:sldChg>
      <pc:sldChg chg="modSp">
        <pc:chgData name="charissa.varma@gmail.com" userId="S::urn:spo:guest#charissa.varma@gmail.com::" providerId="AD" clId="Web-{9BDF20F0-B1D6-0B46-2258-29EBA09B2A5B}" dt="2021-01-26T21:00:01.527" v="468" actId="20577"/>
        <pc:sldMkLst>
          <pc:docMk/>
          <pc:sldMk cId="2541288223" sldId="2147374788"/>
        </pc:sldMkLst>
        <pc:spChg chg="mod">
          <ac:chgData name="charissa.varma@gmail.com" userId="S::urn:spo:guest#charissa.varma@gmail.com::" providerId="AD" clId="Web-{9BDF20F0-B1D6-0B46-2258-29EBA09B2A5B}" dt="2021-01-26T21:00:01.527" v="468" actId="20577"/>
          <ac:spMkLst>
            <pc:docMk/>
            <pc:sldMk cId="2541288223" sldId="2147374788"/>
            <ac:spMk id="3" creationId="{342ED071-B042-4050-92EC-6FE1910E50FA}"/>
          </ac:spMkLst>
        </pc:spChg>
      </pc:sldChg>
      <pc:sldChg chg="modSp addCm">
        <pc:chgData name="charissa.varma@gmail.com" userId="S::urn:spo:guest#charissa.varma@gmail.com::" providerId="AD" clId="Web-{9BDF20F0-B1D6-0B46-2258-29EBA09B2A5B}" dt="2021-01-26T20:50:30.857" v="321" actId="20577"/>
        <pc:sldMkLst>
          <pc:docMk/>
          <pc:sldMk cId="1911025816" sldId="2147374789"/>
        </pc:sldMkLst>
        <pc:spChg chg="mod">
          <ac:chgData name="charissa.varma@gmail.com" userId="S::urn:spo:guest#charissa.varma@gmail.com::" providerId="AD" clId="Web-{9BDF20F0-B1D6-0B46-2258-29EBA09B2A5B}" dt="2021-01-26T20:50:30.857" v="321" actId="20577"/>
          <ac:spMkLst>
            <pc:docMk/>
            <pc:sldMk cId="1911025816" sldId="2147374789"/>
            <ac:spMk id="9" creationId="{00000000-0000-0000-0000-000000000000}"/>
          </ac:spMkLst>
        </pc:spChg>
      </pc:sldChg>
      <pc:sldChg chg="addCm">
        <pc:chgData name="charissa.varma@gmail.com" userId="S::urn:spo:guest#charissa.varma@gmail.com::" providerId="AD" clId="Web-{9BDF20F0-B1D6-0B46-2258-29EBA09B2A5B}" dt="2021-01-26T20:53:06.298" v="365"/>
        <pc:sldMkLst>
          <pc:docMk/>
          <pc:sldMk cId="3682432864" sldId="2147374790"/>
        </pc:sldMkLst>
      </pc:sldChg>
      <pc:sldChg chg="modSp">
        <pc:chgData name="charissa.varma@gmail.com" userId="S::urn:spo:guest#charissa.varma@gmail.com::" providerId="AD" clId="Web-{9BDF20F0-B1D6-0B46-2258-29EBA09B2A5B}" dt="2021-01-26T20:14:22.927" v="46" actId="20577"/>
        <pc:sldMkLst>
          <pc:docMk/>
          <pc:sldMk cId="1531364611" sldId="2147374795"/>
        </pc:sldMkLst>
        <pc:spChg chg="mod">
          <ac:chgData name="charissa.varma@gmail.com" userId="S::urn:spo:guest#charissa.varma@gmail.com::" providerId="AD" clId="Web-{9BDF20F0-B1D6-0B46-2258-29EBA09B2A5B}" dt="2021-01-26T20:14:22.927" v="46" actId="20577"/>
          <ac:spMkLst>
            <pc:docMk/>
            <pc:sldMk cId="1531364611" sldId="2147374795"/>
            <ac:spMk id="8" creationId="{ADB8746D-E527-40F0-BD72-192B50344E3B}"/>
          </ac:spMkLst>
        </pc:spChg>
      </pc:sldChg>
      <pc:sldChg chg="modSp ord">
        <pc:chgData name="charissa.varma@gmail.com" userId="S::urn:spo:guest#charissa.varma@gmail.com::" providerId="AD" clId="Web-{9BDF20F0-B1D6-0B46-2258-29EBA09B2A5B}" dt="2021-01-26T23:42:58.959" v="916"/>
        <pc:sldMkLst>
          <pc:docMk/>
          <pc:sldMk cId="147965064" sldId="2147374796"/>
        </pc:sldMkLst>
        <pc:spChg chg="mod">
          <ac:chgData name="charissa.varma@gmail.com" userId="S::urn:spo:guest#charissa.varma@gmail.com::" providerId="AD" clId="Web-{9BDF20F0-B1D6-0B46-2258-29EBA09B2A5B}" dt="2021-01-26T23:41:41.876" v="914" actId="20577"/>
          <ac:spMkLst>
            <pc:docMk/>
            <pc:sldMk cId="147965064" sldId="2147374796"/>
            <ac:spMk id="3" creationId="{4390024D-FE43-4FC3-B2C9-12107A8D4BCA}"/>
          </ac:spMkLst>
        </pc:spChg>
      </pc:sldChg>
      <pc:sldChg chg="modSp">
        <pc:chgData name="charissa.varma@gmail.com" userId="S::urn:spo:guest#charissa.varma@gmail.com::" providerId="AD" clId="Web-{9BDF20F0-B1D6-0B46-2258-29EBA09B2A5B}" dt="2021-01-26T20:47:10.805" v="315" actId="20577"/>
        <pc:sldMkLst>
          <pc:docMk/>
          <pc:sldMk cId="2316613482" sldId="2147374799"/>
        </pc:sldMkLst>
        <pc:spChg chg="mod">
          <ac:chgData name="charissa.varma@gmail.com" userId="S::urn:spo:guest#charissa.varma@gmail.com::" providerId="AD" clId="Web-{9BDF20F0-B1D6-0B46-2258-29EBA09B2A5B}" dt="2021-01-26T20:47:10.805" v="315" actId="20577"/>
          <ac:spMkLst>
            <pc:docMk/>
            <pc:sldMk cId="2316613482" sldId="2147374799"/>
            <ac:spMk id="2" creationId="{FEF20651-31E8-41FF-A1B2-C88B5BA0CDAD}"/>
          </ac:spMkLst>
        </pc:spChg>
      </pc:sldChg>
      <pc:sldChg chg="modSp">
        <pc:chgData name="charissa.varma@gmail.com" userId="S::urn:spo:guest#charissa.varma@gmail.com::" providerId="AD" clId="Web-{9BDF20F0-B1D6-0B46-2258-29EBA09B2A5B}" dt="2021-01-26T23:40:17.168" v="906" actId="20577"/>
        <pc:sldMkLst>
          <pc:docMk/>
          <pc:sldMk cId="2785408051" sldId="2147374800"/>
        </pc:sldMkLst>
        <pc:spChg chg="mod">
          <ac:chgData name="charissa.varma@gmail.com" userId="S::urn:spo:guest#charissa.varma@gmail.com::" providerId="AD" clId="Web-{9BDF20F0-B1D6-0B46-2258-29EBA09B2A5B}" dt="2021-01-26T23:40:17.168" v="906" actId="20577"/>
          <ac:spMkLst>
            <pc:docMk/>
            <pc:sldMk cId="2785408051" sldId="2147374800"/>
            <ac:spMk id="3" creationId="{734C77B7-7E54-4B74-98DE-14F06A7DAAE8}"/>
          </ac:spMkLst>
        </pc:spChg>
      </pc:sldChg>
      <pc:sldChg chg="modSp">
        <pc:chgData name="charissa.varma@gmail.com" userId="S::urn:spo:guest#charissa.varma@gmail.com::" providerId="AD" clId="Web-{9BDF20F0-B1D6-0B46-2258-29EBA09B2A5B}" dt="2021-01-26T23:37:05.620" v="893" actId="20577"/>
        <pc:sldMkLst>
          <pc:docMk/>
          <pc:sldMk cId="3385864352" sldId="2147374803"/>
        </pc:sldMkLst>
        <pc:spChg chg="mod">
          <ac:chgData name="charissa.varma@gmail.com" userId="S::urn:spo:guest#charissa.varma@gmail.com::" providerId="AD" clId="Web-{9BDF20F0-B1D6-0B46-2258-29EBA09B2A5B}" dt="2021-01-26T23:37:05.620" v="893" actId="20577"/>
          <ac:spMkLst>
            <pc:docMk/>
            <pc:sldMk cId="3385864352" sldId="2147374803"/>
            <ac:spMk id="4" creationId="{00000000-0000-0000-0000-000000000000}"/>
          </ac:spMkLst>
        </pc:spChg>
      </pc:sldChg>
      <pc:sldChg chg="modSp">
        <pc:chgData name="charissa.varma@gmail.com" userId="S::urn:spo:guest#charissa.varma@gmail.com::" providerId="AD" clId="Web-{9BDF20F0-B1D6-0B46-2258-29EBA09B2A5B}" dt="2021-01-26T23:38:13.483" v="898" actId="20577"/>
        <pc:sldMkLst>
          <pc:docMk/>
          <pc:sldMk cId="2955423297" sldId="2147374804"/>
        </pc:sldMkLst>
        <pc:spChg chg="mod">
          <ac:chgData name="charissa.varma@gmail.com" userId="S::urn:spo:guest#charissa.varma@gmail.com::" providerId="AD" clId="Web-{9BDF20F0-B1D6-0B46-2258-29EBA09B2A5B}" dt="2021-01-26T23:38:13.483" v="898" actId="20577"/>
          <ac:spMkLst>
            <pc:docMk/>
            <pc:sldMk cId="2955423297" sldId="2147374804"/>
            <ac:spMk id="4" creationId="{00000000-0000-0000-0000-000000000000}"/>
          </ac:spMkLst>
        </pc:spChg>
      </pc:sldChg>
      <pc:sldChg chg="modSp">
        <pc:chgData name="charissa.varma@gmail.com" userId="S::urn:spo:guest#charissa.varma@gmail.com::" providerId="AD" clId="Web-{9BDF20F0-B1D6-0B46-2258-29EBA09B2A5B}" dt="2021-01-26T20:14:33.084" v="48" actId="20577"/>
        <pc:sldMkLst>
          <pc:docMk/>
          <pc:sldMk cId="274327244" sldId="2147374807"/>
        </pc:sldMkLst>
        <pc:spChg chg="mod">
          <ac:chgData name="charissa.varma@gmail.com" userId="S::urn:spo:guest#charissa.varma@gmail.com::" providerId="AD" clId="Web-{9BDF20F0-B1D6-0B46-2258-29EBA09B2A5B}" dt="2021-01-26T20:14:33.084" v="48" actId="20577"/>
          <ac:spMkLst>
            <pc:docMk/>
            <pc:sldMk cId="274327244" sldId="2147374807"/>
            <ac:spMk id="23554" creationId="{DEAAC91B-54EF-4056-82B3-552739A07E6A}"/>
          </ac:spMkLst>
        </pc:spChg>
      </pc:sldChg>
      <pc:sldChg chg="modSp">
        <pc:chgData name="charissa.varma@gmail.com" userId="S::urn:spo:guest#charissa.varma@gmail.com::" providerId="AD" clId="Web-{9BDF20F0-B1D6-0B46-2258-29EBA09B2A5B}" dt="2021-01-26T20:14:38.678" v="51" actId="20577"/>
        <pc:sldMkLst>
          <pc:docMk/>
          <pc:sldMk cId="3765810200" sldId="2147374808"/>
        </pc:sldMkLst>
        <pc:spChg chg="mod">
          <ac:chgData name="charissa.varma@gmail.com" userId="S::urn:spo:guest#charissa.varma@gmail.com::" providerId="AD" clId="Web-{9BDF20F0-B1D6-0B46-2258-29EBA09B2A5B}" dt="2021-01-26T20:14:38.678" v="51" actId="20577"/>
          <ac:spMkLst>
            <pc:docMk/>
            <pc:sldMk cId="3765810200" sldId="2147374808"/>
            <ac:spMk id="23554" creationId="{DEAAC91B-54EF-4056-82B3-552739A07E6A}"/>
          </ac:spMkLst>
        </pc:spChg>
      </pc:sldChg>
      <pc:sldChg chg="modSp">
        <pc:chgData name="charissa.varma@gmail.com" userId="S::urn:spo:guest#charissa.varma@gmail.com::" providerId="AD" clId="Web-{9BDF20F0-B1D6-0B46-2258-29EBA09B2A5B}" dt="2021-01-26T20:14:06.489" v="44" actId="20577"/>
        <pc:sldMkLst>
          <pc:docMk/>
          <pc:sldMk cId="434897455" sldId="2147374809"/>
        </pc:sldMkLst>
        <pc:spChg chg="mod">
          <ac:chgData name="charissa.varma@gmail.com" userId="S::urn:spo:guest#charissa.varma@gmail.com::" providerId="AD" clId="Web-{9BDF20F0-B1D6-0B46-2258-29EBA09B2A5B}" dt="2021-01-26T20:14:06.489" v="44" actId="20577"/>
          <ac:spMkLst>
            <pc:docMk/>
            <pc:sldMk cId="434897455" sldId="2147374809"/>
            <ac:spMk id="6" creationId="{1B1ED62F-BED3-45F0-A80D-4FCE92F76E82}"/>
          </ac:spMkLst>
        </pc:spChg>
      </pc:sldChg>
      <pc:sldChg chg="modSp">
        <pc:chgData name="charissa.varma@gmail.com" userId="S::urn:spo:guest#charissa.varma@gmail.com::" providerId="AD" clId="Web-{9BDF20F0-B1D6-0B46-2258-29EBA09B2A5B}" dt="2021-01-26T20:11:56.330" v="9" actId="20577"/>
        <pc:sldMkLst>
          <pc:docMk/>
          <pc:sldMk cId="1980258464" sldId="2147374810"/>
        </pc:sldMkLst>
        <pc:spChg chg="mod">
          <ac:chgData name="charissa.varma@gmail.com" userId="S::urn:spo:guest#charissa.varma@gmail.com::" providerId="AD" clId="Web-{9BDF20F0-B1D6-0B46-2258-29EBA09B2A5B}" dt="2021-01-26T20:11:56.330" v="9" actId="20577"/>
          <ac:spMkLst>
            <pc:docMk/>
            <pc:sldMk cId="1980258464" sldId="2147374810"/>
            <ac:spMk id="2" creationId="{E77DBD10-FC6D-48E6-8312-3B8AD57CF235}"/>
          </ac:spMkLst>
        </pc:spChg>
      </pc:sldChg>
      <pc:sldChg chg="modSp">
        <pc:chgData name="charissa.varma@gmail.com" userId="S::urn:spo:guest#charissa.varma@gmail.com::" providerId="AD" clId="Web-{9BDF20F0-B1D6-0B46-2258-29EBA09B2A5B}" dt="2021-01-26T23:58:16.330" v="1049" actId="20577"/>
        <pc:sldMkLst>
          <pc:docMk/>
          <pc:sldMk cId="223349045" sldId="2147374811"/>
        </pc:sldMkLst>
        <pc:spChg chg="mod">
          <ac:chgData name="charissa.varma@gmail.com" userId="S::urn:spo:guest#charissa.varma@gmail.com::" providerId="AD" clId="Web-{9BDF20F0-B1D6-0B46-2258-29EBA09B2A5B}" dt="2021-01-26T23:58:16.330" v="1049" actId="20577"/>
          <ac:spMkLst>
            <pc:docMk/>
            <pc:sldMk cId="223349045" sldId="2147374811"/>
            <ac:spMk id="4" creationId="{00000000-0000-0000-0000-000000000000}"/>
          </ac:spMkLst>
        </pc:spChg>
        <pc:spChg chg="mod">
          <ac:chgData name="charissa.varma@gmail.com" userId="S::urn:spo:guest#charissa.varma@gmail.com::" providerId="AD" clId="Web-{9BDF20F0-B1D6-0B46-2258-29EBA09B2A5B}" dt="2021-01-26T20:23:54.645" v="87" actId="20577"/>
          <ac:spMkLst>
            <pc:docMk/>
            <pc:sldMk cId="223349045" sldId="2147374811"/>
            <ac:spMk id="13" creationId="{F9DA90CF-88DA-4E34-A48D-1530B8514C23}"/>
          </ac:spMkLst>
        </pc:spChg>
      </pc:sldChg>
      <pc:sldChg chg="modSp">
        <pc:chgData name="charissa.varma@gmail.com" userId="S::urn:spo:guest#charissa.varma@gmail.com::" providerId="AD" clId="Web-{9BDF20F0-B1D6-0B46-2258-29EBA09B2A5B}" dt="2021-01-26T20:12:56.034" v="31" actId="1076"/>
        <pc:sldMkLst>
          <pc:docMk/>
          <pc:sldMk cId="4184986303" sldId="2147374812"/>
        </pc:sldMkLst>
        <pc:spChg chg="mod">
          <ac:chgData name="charissa.varma@gmail.com" userId="S::urn:spo:guest#charissa.varma@gmail.com::" providerId="AD" clId="Web-{9BDF20F0-B1D6-0B46-2258-29EBA09B2A5B}" dt="2021-01-26T20:12:56.034" v="31" actId="1076"/>
          <ac:spMkLst>
            <pc:docMk/>
            <pc:sldMk cId="4184986303" sldId="2147374812"/>
            <ac:spMk id="4" creationId="{00000000-0000-0000-0000-000000000000}"/>
          </ac:spMkLst>
        </pc:spChg>
        <pc:spChg chg="mod">
          <ac:chgData name="charissa.varma@gmail.com" userId="S::urn:spo:guest#charissa.varma@gmail.com::" providerId="AD" clId="Web-{9BDF20F0-B1D6-0B46-2258-29EBA09B2A5B}" dt="2021-01-26T20:12:27.565" v="13" actId="20577"/>
          <ac:spMkLst>
            <pc:docMk/>
            <pc:sldMk cId="4184986303" sldId="2147374812"/>
            <ac:spMk id="13" creationId="{F9DA90CF-88DA-4E34-A48D-1530B8514C23}"/>
          </ac:spMkLst>
        </pc:spChg>
      </pc:sldChg>
      <pc:sldChg chg="modSp">
        <pc:chgData name="charissa.varma@gmail.com" userId="S::urn:spo:guest#charissa.varma@gmail.com::" providerId="AD" clId="Web-{9BDF20F0-B1D6-0B46-2258-29EBA09B2A5B}" dt="2021-01-26T20:10:32.625" v="6" actId="20577"/>
        <pc:sldMkLst>
          <pc:docMk/>
          <pc:sldMk cId="3419701681" sldId="2147374813"/>
        </pc:sldMkLst>
        <pc:spChg chg="mod">
          <ac:chgData name="charissa.varma@gmail.com" userId="S::urn:spo:guest#charissa.varma@gmail.com::" providerId="AD" clId="Web-{9BDF20F0-B1D6-0B46-2258-29EBA09B2A5B}" dt="2021-01-26T20:10:32.625" v="6" actId="20577"/>
          <ac:spMkLst>
            <pc:docMk/>
            <pc:sldMk cId="3419701681" sldId="2147374813"/>
            <ac:spMk id="4" creationId="{00000000-0000-0000-0000-000000000000}"/>
          </ac:spMkLst>
        </pc:spChg>
        <pc:spChg chg="mod">
          <ac:chgData name="charissa.varma@gmail.com" userId="S::urn:spo:guest#charissa.varma@gmail.com::" providerId="AD" clId="Web-{9BDF20F0-B1D6-0B46-2258-29EBA09B2A5B}" dt="2021-01-26T20:09:38.420" v="4" actId="20577"/>
          <ac:spMkLst>
            <pc:docMk/>
            <pc:sldMk cId="3419701681" sldId="2147374813"/>
            <ac:spMk id="13" creationId="{F9DA90CF-88DA-4E34-A48D-1530B8514C23}"/>
          </ac:spMkLst>
        </pc:spChg>
      </pc:sldChg>
      <pc:sldChg chg="modSp">
        <pc:chgData name="charissa.varma@gmail.com" userId="S::urn:spo:guest#charissa.varma@gmail.com::" providerId="AD" clId="Web-{9BDF20F0-B1D6-0B46-2258-29EBA09B2A5B}" dt="2021-01-26T20:55:55.443" v="420" actId="20577"/>
        <pc:sldMkLst>
          <pc:docMk/>
          <pc:sldMk cId="3825302300" sldId="2147374814"/>
        </pc:sldMkLst>
        <pc:spChg chg="mod">
          <ac:chgData name="charissa.varma@gmail.com" userId="S::urn:spo:guest#charissa.varma@gmail.com::" providerId="AD" clId="Web-{9BDF20F0-B1D6-0B46-2258-29EBA09B2A5B}" dt="2021-01-26T20:55:55.443" v="420" actId="20577"/>
          <ac:spMkLst>
            <pc:docMk/>
            <pc:sldMk cId="3825302300" sldId="2147374814"/>
            <ac:spMk id="3" creationId="{704FCF82-FECE-47BB-A31F-A32A7F290A31}"/>
          </ac:spMkLst>
        </pc:spChg>
      </pc:sldChg>
      <pc:sldChg chg="modSp">
        <pc:chgData name="charissa.varma@gmail.com" userId="S::urn:spo:guest#charissa.varma@gmail.com::" providerId="AD" clId="Web-{9BDF20F0-B1D6-0B46-2258-29EBA09B2A5B}" dt="2021-01-26T21:03:16.424" v="488" actId="20577"/>
        <pc:sldMkLst>
          <pc:docMk/>
          <pc:sldMk cId="1826986730" sldId="2147374817"/>
        </pc:sldMkLst>
        <pc:spChg chg="mod">
          <ac:chgData name="charissa.varma@gmail.com" userId="S::urn:spo:guest#charissa.varma@gmail.com::" providerId="AD" clId="Web-{9BDF20F0-B1D6-0B46-2258-29EBA09B2A5B}" dt="2021-01-26T21:03:16.424" v="488" actId="20577"/>
          <ac:spMkLst>
            <pc:docMk/>
            <pc:sldMk cId="1826986730" sldId="2147374817"/>
            <ac:spMk id="6" creationId="{0E6E2FA0-A8EC-4CE4-B520-641467034471}"/>
          </ac:spMkLst>
        </pc:spChg>
      </pc:sldChg>
      <pc:sldChg chg="modSp add ord replId">
        <pc:chgData name="charissa.varma@gmail.com" userId="S::urn:spo:guest#charissa.varma@gmail.com::" providerId="AD" clId="Web-{9BDF20F0-B1D6-0B46-2258-29EBA09B2A5B}" dt="2021-01-26T20:23:23.175" v="84" actId="20577"/>
        <pc:sldMkLst>
          <pc:docMk/>
          <pc:sldMk cId="103945620" sldId="2147374818"/>
        </pc:sldMkLst>
        <pc:spChg chg="mod">
          <ac:chgData name="charissa.varma@gmail.com" userId="S::urn:spo:guest#charissa.varma@gmail.com::" providerId="AD" clId="Web-{9BDF20F0-B1D6-0B46-2258-29EBA09B2A5B}" dt="2021-01-26T20:23:23.175" v="84" actId="20577"/>
          <ac:spMkLst>
            <pc:docMk/>
            <pc:sldMk cId="103945620" sldId="2147374818"/>
            <ac:spMk id="3" creationId="{408D5977-4BE0-4CDF-AC23-560EE72B447C}"/>
          </ac:spMkLst>
        </pc:spChg>
      </pc:sldChg>
    </pc:docChg>
  </pc:docChgLst>
  <pc:docChgLst>
    <pc:chgData name="Yoonjoung Choi (yj.choi@isquared.global)" userId="S::yj.choi_isquared.global#ext#@worldhealthorg.onmicrosoft.com::bf92ca8f-a687-4b65-9a68-9de8db2bcc99" providerId="AD" clId="Web-{4D85CCAF-1261-285E-8635-C1E1EA8DFBCF}"/>
    <pc:docChg chg="modSld">
      <pc:chgData name="Yoonjoung Choi (yj.choi@isquared.global)" userId="S::yj.choi_isquared.global#ext#@worldhealthorg.onmicrosoft.com::bf92ca8f-a687-4b65-9a68-9de8db2bcc99" providerId="AD" clId="Web-{4D85CCAF-1261-285E-8635-C1E1EA8DFBCF}" dt="2021-01-30T20:30:44.195" v="1" actId="20577"/>
      <pc:docMkLst>
        <pc:docMk/>
      </pc:docMkLst>
      <pc:sldChg chg="modSp">
        <pc:chgData name="Yoonjoung Choi (yj.choi@isquared.global)" userId="S::yj.choi_isquared.global#ext#@worldhealthorg.onmicrosoft.com::bf92ca8f-a687-4b65-9a68-9de8db2bcc99" providerId="AD" clId="Web-{4D85CCAF-1261-285E-8635-C1E1EA8DFBCF}" dt="2021-01-30T20:30:44.195" v="1" actId="20577"/>
        <pc:sldMkLst>
          <pc:docMk/>
          <pc:sldMk cId="1104090007" sldId="2147374729"/>
        </pc:sldMkLst>
        <pc:spChg chg="mod">
          <ac:chgData name="Yoonjoung Choi (yj.choi@isquared.global)" userId="S::yj.choi_isquared.global#ext#@worldhealthorg.onmicrosoft.com::bf92ca8f-a687-4b65-9a68-9de8db2bcc99" providerId="AD" clId="Web-{4D85CCAF-1261-285E-8635-C1E1EA8DFBCF}" dt="2021-01-30T20:30:44.195" v="1" actId="20577"/>
          <ac:spMkLst>
            <pc:docMk/>
            <pc:sldMk cId="1104090007" sldId="2147374729"/>
            <ac:spMk id="5" creationId="{00000000-0000-0000-0000-000000000000}"/>
          </ac:spMkLst>
        </pc:spChg>
      </pc:sldChg>
    </pc:docChg>
  </pc:docChgLst>
  <pc:docChgLst>
    <pc:chgData name="Yoonjoung Choi (yj.choi@isquared.global)" userId="S::yj.choi_isquared.global#ext#@worldhealthorg.onmicrosoft.com::bf92ca8f-a687-4b65-9a68-9de8db2bcc99" providerId="AD" clId="Web-{9C8CCA9E-8AE8-EB16-E49B-1459A8A0FF30}"/>
    <pc:docChg chg="addSld modSld sldOrd modSection">
      <pc:chgData name="Yoonjoung Choi (yj.choi@isquared.global)" userId="S::yj.choi_isquared.global#ext#@worldhealthorg.onmicrosoft.com::bf92ca8f-a687-4b65-9a68-9de8db2bcc99" providerId="AD" clId="Web-{9C8CCA9E-8AE8-EB16-E49B-1459A8A0FF30}" dt="2021-02-17T17:38:37.916" v="451" actId="1076"/>
      <pc:docMkLst>
        <pc:docMk/>
      </pc:docMkLst>
      <pc:sldChg chg="modSp">
        <pc:chgData name="Yoonjoung Choi (yj.choi@isquared.global)" userId="S::yj.choi_isquared.global#ext#@worldhealthorg.onmicrosoft.com::bf92ca8f-a687-4b65-9a68-9de8db2bcc99" providerId="AD" clId="Web-{9C8CCA9E-8AE8-EB16-E49B-1459A8A0FF30}" dt="2021-02-17T17:20:16.291" v="228" actId="20577"/>
        <pc:sldMkLst>
          <pc:docMk/>
          <pc:sldMk cId="1783126291" sldId="2147374346"/>
        </pc:sldMkLst>
        <pc:spChg chg="mod">
          <ac:chgData name="Yoonjoung Choi (yj.choi@isquared.global)" userId="S::yj.choi_isquared.global#ext#@worldhealthorg.onmicrosoft.com::bf92ca8f-a687-4b65-9a68-9de8db2bcc99" providerId="AD" clId="Web-{9C8CCA9E-8AE8-EB16-E49B-1459A8A0FF30}" dt="2021-02-17T17:20:16.291" v="228" actId="20577"/>
          <ac:spMkLst>
            <pc:docMk/>
            <pc:sldMk cId="1783126291" sldId="2147374346"/>
            <ac:spMk id="10" creationId="{00000000-0000-0000-0000-000000000000}"/>
          </ac:spMkLst>
        </pc:spChg>
      </pc:sldChg>
      <pc:sldChg chg="modSp ord">
        <pc:chgData name="Yoonjoung Choi (yj.choi@isquared.global)" userId="S::yj.choi_isquared.global#ext#@worldhealthorg.onmicrosoft.com::bf92ca8f-a687-4b65-9a68-9de8db2bcc99" providerId="AD" clId="Web-{9C8CCA9E-8AE8-EB16-E49B-1459A8A0FF30}" dt="2021-02-17T17:31:53.638" v="313"/>
        <pc:sldMkLst>
          <pc:docMk/>
          <pc:sldMk cId="514580344" sldId="2147374347"/>
        </pc:sldMkLst>
        <pc:spChg chg="mod">
          <ac:chgData name="Yoonjoung Choi (yj.choi@isquared.global)" userId="S::yj.choi_isquared.global#ext#@worldhealthorg.onmicrosoft.com::bf92ca8f-a687-4b65-9a68-9de8db2bcc99" providerId="AD" clId="Web-{9C8CCA9E-8AE8-EB16-E49B-1459A8A0FF30}" dt="2021-02-17T17:20:30.292" v="231" actId="20577"/>
          <ac:spMkLst>
            <pc:docMk/>
            <pc:sldMk cId="514580344" sldId="2147374347"/>
            <ac:spMk id="10" creationId="{00000000-0000-0000-0000-000000000000}"/>
          </ac:spMkLst>
        </pc:spChg>
      </pc:sldChg>
      <pc:sldChg chg="addSp delSp modSp">
        <pc:chgData name="Yoonjoung Choi (yj.choi@isquared.global)" userId="S::yj.choi_isquared.global#ext#@worldhealthorg.onmicrosoft.com::bf92ca8f-a687-4b65-9a68-9de8db2bcc99" providerId="AD" clId="Web-{9C8CCA9E-8AE8-EB16-E49B-1459A8A0FF30}" dt="2021-02-17T17:14:31.595" v="80"/>
        <pc:sldMkLst>
          <pc:docMk/>
          <pc:sldMk cId="2734041837" sldId="2147374361"/>
        </pc:sldMkLst>
        <pc:spChg chg="add del">
          <ac:chgData name="Yoonjoung Choi (yj.choi@isquared.global)" userId="S::yj.choi_isquared.global#ext#@worldhealthorg.onmicrosoft.com::bf92ca8f-a687-4b65-9a68-9de8db2bcc99" providerId="AD" clId="Web-{9C8CCA9E-8AE8-EB16-E49B-1459A8A0FF30}" dt="2021-02-17T17:14:31.595" v="80"/>
          <ac:spMkLst>
            <pc:docMk/>
            <pc:sldMk cId="2734041837" sldId="2147374361"/>
            <ac:spMk id="2" creationId="{BF3F8A0B-0FBD-4B23-A7DF-DC58A55A2A7C}"/>
          </ac:spMkLst>
        </pc:spChg>
        <pc:spChg chg="add mod">
          <ac:chgData name="Yoonjoung Choi (yj.choi@isquared.global)" userId="S::yj.choi_isquared.global#ext#@worldhealthorg.onmicrosoft.com::bf92ca8f-a687-4b65-9a68-9de8db2bcc99" providerId="AD" clId="Web-{9C8CCA9E-8AE8-EB16-E49B-1459A8A0FF30}" dt="2021-02-17T17:14:23.954" v="79" actId="1076"/>
          <ac:spMkLst>
            <pc:docMk/>
            <pc:sldMk cId="2734041837" sldId="2147374361"/>
            <ac:spMk id="3" creationId="{CAD58B76-D092-4C33-87CD-FA4683C4FFBB}"/>
          </ac:spMkLst>
        </pc:spChg>
      </pc:sldChg>
      <pc:sldChg chg="addSp modSp">
        <pc:chgData name="Yoonjoung Choi (yj.choi@isquared.global)" userId="S::yj.choi_isquared.global#ext#@worldhealthorg.onmicrosoft.com::bf92ca8f-a687-4b65-9a68-9de8db2bcc99" providerId="AD" clId="Web-{9C8CCA9E-8AE8-EB16-E49B-1459A8A0FF30}" dt="2021-02-17T17:38:37.916" v="451" actId="1076"/>
        <pc:sldMkLst>
          <pc:docMk/>
          <pc:sldMk cId="2727076066" sldId="2147374826"/>
        </pc:sldMkLst>
        <pc:spChg chg="add mod">
          <ac:chgData name="Yoonjoung Choi (yj.choi@isquared.global)" userId="S::yj.choi_isquared.global#ext#@worldhealthorg.onmicrosoft.com::bf92ca8f-a687-4b65-9a68-9de8db2bcc99" providerId="AD" clId="Web-{9C8CCA9E-8AE8-EB16-E49B-1459A8A0FF30}" dt="2021-02-17T17:14:41.829" v="82" actId="1076"/>
          <ac:spMkLst>
            <pc:docMk/>
            <pc:sldMk cId="2727076066" sldId="2147374826"/>
            <ac:spMk id="2" creationId="{34DE7F68-C8CA-433F-9E4B-F454ED219FC1}"/>
          </ac:spMkLst>
        </pc:spChg>
        <pc:spChg chg="add mod">
          <ac:chgData name="Yoonjoung Choi (yj.choi@isquared.global)" userId="S::yj.choi_isquared.global#ext#@worldhealthorg.onmicrosoft.com::bf92ca8f-a687-4b65-9a68-9de8db2bcc99" providerId="AD" clId="Web-{9C8CCA9E-8AE8-EB16-E49B-1459A8A0FF30}" dt="2021-02-17T17:38:37.916" v="451" actId="1076"/>
          <ac:spMkLst>
            <pc:docMk/>
            <pc:sldMk cId="2727076066" sldId="2147374826"/>
            <ac:spMk id="3" creationId="{ADF7B8E3-1058-431D-AA03-7A1839508E5E}"/>
          </ac:spMkLst>
        </pc:spChg>
        <pc:spChg chg="add mod">
          <ac:chgData name="Yoonjoung Choi (yj.choi@isquared.global)" userId="S::yj.choi_isquared.global#ext#@worldhealthorg.onmicrosoft.com::bf92ca8f-a687-4b65-9a68-9de8db2bcc99" providerId="AD" clId="Web-{9C8CCA9E-8AE8-EB16-E49B-1459A8A0FF30}" dt="2021-02-17T17:38:24.931" v="447" actId="1076"/>
          <ac:spMkLst>
            <pc:docMk/>
            <pc:sldMk cId="2727076066" sldId="2147374826"/>
            <ac:spMk id="11" creationId="{75396E83-AE1D-49A2-99ED-78F9A5D9287C}"/>
          </ac:spMkLst>
        </pc:spChg>
        <pc:cxnChg chg="add mod">
          <ac:chgData name="Yoonjoung Choi (yj.choi@isquared.global)" userId="S::yj.choi_isquared.global#ext#@worldhealthorg.onmicrosoft.com::bf92ca8f-a687-4b65-9a68-9de8db2bcc99" providerId="AD" clId="Web-{9C8CCA9E-8AE8-EB16-E49B-1459A8A0FF30}" dt="2021-02-17T17:38:32.212" v="450" actId="1076"/>
          <ac:cxnSpMkLst>
            <pc:docMk/>
            <pc:sldMk cId="2727076066" sldId="2147374826"/>
            <ac:cxnSpMk id="13" creationId="{35B6583F-FC27-44FB-8E7B-CADF7273FAEC}"/>
          </ac:cxnSpMkLst>
        </pc:cxnChg>
      </pc:sldChg>
      <pc:sldChg chg="addSp delSp modSp add ord replId">
        <pc:chgData name="Yoonjoung Choi (yj.choi@isquared.global)" userId="S::yj.choi_isquared.global#ext#@worldhealthorg.onmicrosoft.com::bf92ca8f-a687-4b65-9a68-9de8db2bcc99" providerId="AD" clId="Web-{9C8CCA9E-8AE8-EB16-E49B-1459A8A0FF30}" dt="2021-02-17T17:35:30.301" v="424" actId="1076"/>
        <pc:sldMkLst>
          <pc:docMk/>
          <pc:sldMk cId="4078516725" sldId="2147374829"/>
        </pc:sldMkLst>
        <pc:spChg chg="mod">
          <ac:chgData name="Yoonjoung Choi (yj.choi@isquared.global)" userId="S::yj.choi_isquared.global#ext#@worldhealthorg.onmicrosoft.com::bf92ca8f-a687-4b65-9a68-9de8db2bcc99" providerId="AD" clId="Web-{9C8CCA9E-8AE8-EB16-E49B-1459A8A0FF30}" dt="2021-02-17T17:35:24.723" v="423" actId="20577"/>
          <ac:spMkLst>
            <pc:docMk/>
            <pc:sldMk cId="4078516725" sldId="2147374829"/>
            <ac:spMk id="10" creationId="{00000000-0000-0000-0000-000000000000}"/>
          </ac:spMkLst>
        </pc:spChg>
        <pc:spChg chg="mod">
          <ac:chgData name="Yoonjoung Choi (yj.choi@isquared.global)" userId="S::yj.choi_isquared.global#ext#@worldhealthorg.onmicrosoft.com::bf92ca8f-a687-4b65-9a68-9de8db2bcc99" providerId="AD" clId="Web-{9C8CCA9E-8AE8-EB16-E49B-1459A8A0FF30}" dt="2021-02-17T17:15:31.628" v="87" actId="20577"/>
          <ac:spMkLst>
            <pc:docMk/>
            <pc:sldMk cId="4078516725" sldId="2147374829"/>
            <ac:spMk id="14" creationId="{6105CC3A-2BEA-4615-A50D-58465C4856DD}"/>
          </ac:spMkLst>
        </pc:spChg>
        <pc:picChg chg="del">
          <ac:chgData name="Yoonjoung Choi (yj.choi@isquared.global)" userId="S::yj.choi_isquared.global#ext#@worldhealthorg.onmicrosoft.com::bf92ca8f-a687-4b65-9a68-9de8db2bcc99" providerId="AD" clId="Web-{9C8CCA9E-8AE8-EB16-E49B-1459A8A0FF30}" dt="2021-02-17T17:15:36.815" v="88"/>
          <ac:picMkLst>
            <pc:docMk/>
            <pc:sldMk cId="4078516725" sldId="2147374829"/>
            <ac:picMk id="2" creationId="{9AEA34CE-1661-4558-9249-1C084D31E5E6}"/>
          </ac:picMkLst>
        </pc:picChg>
        <pc:picChg chg="del">
          <ac:chgData name="Yoonjoung Choi (yj.choi@isquared.global)" userId="S::yj.choi_isquared.global#ext#@worldhealthorg.onmicrosoft.com::bf92ca8f-a687-4b65-9a68-9de8db2bcc99" providerId="AD" clId="Web-{9C8CCA9E-8AE8-EB16-E49B-1459A8A0FF30}" dt="2021-02-17T17:15:36.831" v="89"/>
          <ac:picMkLst>
            <pc:docMk/>
            <pc:sldMk cId="4078516725" sldId="2147374829"/>
            <ac:picMk id="3" creationId="{F3D3F9C3-8771-45D2-B16E-C7F7093B8CD0}"/>
          </ac:picMkLst>
        </pc:picChg>
        <pc:picChg chg="add del mod">
          <ac:chgData name="Yoonjoung Choi (yj.choi@isquared.global)" userId="S::yj.choi_isquared.global#ext#@worldhealthorg.onmicrosoft.com::bf92ca8f-a687-4b65-9a68-9de8db2bcc99" providerId="AD" clId="Web-{9C8CCA9E-8AE8-EB16-E49B-1459A8A0FF30}" dt="2021-02-17T17:27:01.177" v="305"/>
          <ac:picMkLst>
            <pc:docMk/>
            <pc:sldMk cId="4078516725" sldId="2147374829"/>
            <ac:picMk id="8" creationId="{63E80A39-B74F-42D0-A7B3-B26218E5CC5E}"/>
          </ac:picMkLst>
        </pc:picChg>
        <pc:picChg chg="add mod">
          <ac:chgData name="Yoonjoung Choi (yj.choi@isquared.global)" userId="S::yj.choi_isquared.global#ext#@worldhealthorg.onmicrosoft.com::bf92ca8f-a687-4b65-9a68-9de8db2bcc99" providerId="AD" clId="Web-{9C8CCA9E-8AE8-EB16-E49B-1459A8A0FF30}" dt="2021-02-17T17:35:30.301" v="424" actId="1076"/>
          <ac:picMkLst>
            <pc:docMk/>
            <pc:sldMk cId="4078516725" sldId="2147374829"/>
            <ac:picMk id="9" creationId="{FFD92941-9192-4E86-8AB2-A4CFD8F409B6}"/>
          </ac:picMkLst>
        </pc:picChg>
        <pc:picChg chg="add mod">
          <ac:chgData name="Yoonjoung Choi (yj.choi@isquared.global)" userId="S::yj.choi_isquared.global#ext#@worldhealthorg.onmicrosoft.com::bf92ca8f-a687-4b65-9a68-9de8db2bcc99" providerId="AD" clId="Web-{9C8CCA9E-8AE8-EB16-E49B-1459A8A0FF30}" dt="2021-02-17T17:32:59.233" v="324" actId="1076"/>
          <ac:picMkLst>
            <pc:docMk/>
            <pc:sldMk cId="4078516725" sldId="2147374829"/>
            <ac:picMk id="11" creationId="{28C0CCB1-1119-4916-8DF1-FED28F6541BB}"/>
          </ac:picMkLst>
        </pc:picChg>
      </pc:sldChg>
      <pc:sldChg chg="delSp modSp add ord replId">
        <pc:chgData name="Yoonjoung Choi (yj.choi@isquared.global)" userId="S::yj.choi_isquared.global#ext#@worldhealthorg.onmicrosoft.com::bf92ca8f-a687-4b65-9a68-9de8db2bcc99" providerId="AD" clId="Web-{9C8CCA9E-8AE8-EB16-E49B-1459A8A0FF30}" dt="2021-02-17T17:32:17.982" v="318"/>
        <pc:sldMkLst>
          <pc:docMk/>
          <pc:sldMk cId="3763097766" sldId="2147374830"/>
        </pc:sldMkLst>
        <pc:spChg chg="mod">
          <ac:chgData name="Yoonjoung Choi (yj.choi@isquared.global)" userId="S::yj.choi_isquared.global#ext#@worldhealthorg.onmicrosoft.com::bf92ca8f-a687-4b65-9a68-9de8db2bcc99" providerId="AD" clId="Web-{9C8CCA9E-8AE8-EB16-E49B-1459A8A0FF30}" dt="2021-02-17T17:31:48.185" v="312" actId="20577"/>
          <ac:spMkLst>
            <pc:docMk/>
            <pc:sldMk cId="3763097766" sldId="2147374830"/>
            <ac:spMk id="3" creationId="{00000000-0000-0000-0000-000000000000}"/>
          </ac:spMkLst>
        </pc:spChg>
        <pc:picChg chg="del">
          <ac:chgData name="Yoonjoung Choi (yj.choi@isquared.global)" userId="S::yj.choi_isquared.global#ext#@worldhealthorg.onmicrosoft.com::bf92ca8f-a687-4b65-9a68-9de8db2bcc99" providerId="AD" clId="Web-{9C8CCA9E-8AE8-EB16-E49B-1459A8A0FF30}" dt="2021-02-17T17:32:02.779" v="315"/>
          <ac:picMkLst>
            <pc:docMk/>
            <pc:sldMk cId="3763097766" sldId="2147374830"/>
            <ac:picMk id="2" creationId="{E9BB6884-F2B2-4929-9366-5CBFAFC3923E}"/>
          </ac:picMkLst>
        </pc:picChg>
        <pc:picChg chg="del">
          <ac:chgData name="Yoonjoung Choi (yj.choi@isquared.global)" userId="S::yj.choi_isquared.global#ext#@worldhealthorg.onmicrosoft.com::bf92ca8f-a687-4b65-9a68-9de8db2bcc99" providerId="AD" clId="Web-{9C8CCA9E-8AE8-EB16-E49B-1459A8A0FF30}" dt="2021-02-17T17:32:03.076" v="316"/>
          <ac:picMkLst>
            <pc:docMk/>
            <pc:sldMk cId="3763097766" sldId="2147374830"/>
            <ac:picMk id="8" creationId="{EBB7A81E-B298-4A96-BDE9-AC7A9586AB20}"/>
          </ac:picMkLst>
        </pc:picChg>
      </pc:sldChg>
    </pc:docChg>
  </pc:docChgLst>
  <pc:docChgLst>
    <pc:chgData name="Yoonjoung Choi (yj.choi@isquared.global)" userId="S::yj.choi_isquared.global#ext#@worldhealthorg.onmicrosoft.com::bf92ca8f-a687-4b65-9a68-9de8db2bcc99" providerId="AD" clId="Web-{128C2B57-D753-E22F-08FC-F625644886F7}"/>
    <pc:docChg chg="modSld">
      <pc:chgData name="Yoonjoung Choi (yj.choi@isquared.global)" userId="S::yj.choi_isquared.global#ext#@worldhealthorg.onmicrosoft.com::bf92ca8f-a687-4b65-9a68-9de8db2bcc99" providerId="AD" clId="Web-{128C2B57-D753-E22F-08FC-F625644886F7}" dt="2021-02-17T18:15:39.899" v="5"/>
      <pc:docMkLst>
        <pc:docMk/>
      </pc:docMkLst>
      <pc:sldChg chg="modSp">
        <pc:chgData name="Yoonjoung Choi (yj.choi@isquared.global)" userId="S::yj.choi_isquared.global#ext#@worldhealthorg.onmicrosoft.com::bf92ca8f-a687-4b65-9a68-9de8db2bcc99" providerId="AD" clId="Web-{128C2B57-D753-E22F-08FC-F625644886F7}" dt="2021-02-17T18:15:39.899" v="5"/>
        <pc:sldMkLst>
          <pc:docMk/>
          <pc:sldMk cId="848998857" sldId="2147374481"/>
        </pc:sldMkLst>
        <pc:graphicFrameChg chg="mod modGraphic">
          <ac:chgData name="Yoonjoung Choi (yj.choi@isquared.global)" userId="S::yj.choi_isquared.global#ext#@worldhealthorg.onmicrosoft.com::bf92ca8f-a687-4b65-9a68-9de8db2bcc99" providerId="AD" clId="Web-{128C2B57-D753-E22F-08FC-F625644886F7}" dt="2021-02-17T18:15:39.899" v="5"/>
          <ac:graphicFrameMkLst>
            <pc:docMk/>
            <pc:sldMk cId="848998857" sldId="2147374481"/>
            <ac:graphicFrameMk id="9" creationId="{519E4C42-0A8E-46BD-A496-3A641CFA7C93}"/>
          </ac:graphicFrameMkLst>
        </pc:graphicFrameChg>
      </pc:sldChg>
    </pc:docChg>
  </pc:docChgLst>
  <pc:docChgLst>
    <pc:chgData name="Yoonjoung Choi (yj.choi@isquared.global)" userId="S::yj.choi_isquared.global#ext#@worldhealthorg.onmicrosoft.com::bf92ca8f-a687-4b65-9a68-9de8db2bcc99" providerId="AD" clId="Web-{2078A39C-25B4-4B28-6F7B-438BCE908131}"/>
    <pc:docChg chg="modSld">
      <pc:chgData name="Yoonjoung Choi (yj.choi@isquared.global)" userId="S::yj.choi_isquared.global#ext#@worldhealthorg.onmicrosoft.com::bf92ca8f-a687-4b65-9a68-9de8db2bcc99" providerId="AD" clId="Web-{2078A39C-25B4-4B28-6F7B-438BCE908131}" dt="2021-01-30T20:52:52.283" v="1" actId="20577"/>
      <pc:docMkLst>
        <pc:docMk/>
      </pc:docMkLst>
      <pc:sldChg chg="modSp">
        <pc:chgData name="Yoonjoung Choi (yj.choi@isquared.global)" userId="S::yj.choi_isquared.global#ext#@worldhealthorg.onmicrosoft.com::bf92ca8f-a687-4b65-9a68-9de8db2bcc99" providerId="AD" clId="Web-{2078A39C-25B4-4B28-6F7B-438BCE908131}" dt="2021-01-30T20:52:52.283" v="1" actId="20577"/>
        <pc:sldMkLst>
          <pc:docMk/>
          <pc:sldMk cId="2882947938" sldId="2147374733"/>
        </pc:sldMkLst>
        <pc:spChg chg="mod">
          <ac:chgData name="Yoonjoung Choi (yj.choi@isquared.global)" userId="S::yj.choi_isquared.global#ext#@worldhealthorg.onmicrosoft.com::bf92ca8f-a687-4b65-9a68-9de8db2bcc99" providerId="AD" clId="Web-{2078A39C-25B4-4B28-6F7B-438BCE908131}" dt="2021-01-30T20:52:52.283" v="1" actId="20577"/>
          <ac:spMkLst>
            <pc:docMk/>
            <pc:sldMk cId="2882947938" sldId="2147374733"/>
            <ac:spMk id="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1-01-24T13:16:16.765" idx="4">
    <p:pos x="10" y="10"/>
    <p:text>I streamlined the slide. more can be done.  Also, sesseion 3A and 3B will be in each country, by survey mangers.  Other session are used by HQ and.or regional partners.</p:text>
    <p:extLst>
      <p:ext uri="{C676402C-5697-4E1C-873F-D02D1690AC5C}">
        <p15:threadingInfo xmlns:p15="http://schemas.microsoft.com/office/powerpoint/2012/main" timeZoneBias="300"/>
      </p:ext>
    </p:extLst>
  </p:cm>
  <p:cm authorId="5" dt="2021-01-26T11:20:42.995" idx="7">
    <p:pos x="10" y="106"/>
    <p:text>YJ, do you have an outline in mind for for 2A or would you like me to come up with something?
</p:text>
    <p:extLst>
      <p:ext uri="{C676402C-5697-4E1C-873F-D02D1690AC5C}">
        <p15:threadingInfo xmlns:p15="http://schemas.microsoft.com/office/powerpoint/2012/main" timeZoneBias="480">
          <p15:parentCm authorId="4"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1-01-24T13:23:13.853" idx="5">
    <p:pos x="10" y="10"/>
    <p:text>choosing modules should have been done during the overall survey plannign (session 2). But, in some places this may need to be explained again or may need to be done during the adaptation.  Thus, we are keeping these slides here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30T10:40:43.257" idx="11">
    <p:pos x="6695" y="3944"/>
    <p:text>This isn't in the Charbook, though we do have the other optional sections.  Should it be added?</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1-01-26T15:31:55.804" idx="17">
    <p:pos x="10" y="10"/>
    <p:text>Should there be anything on this slide?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AD8FB-5DC0-47F3-B2F1-38D87C67979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495E25B-632F-49DA-99F7-7332CA88FC8F}">
      <dgm:prSet/>
      <dgm:spPr/>
      <dgm:t>
        <a:bodyPr/>
        <a:lstStyle/>
        <a:p>
          <a:r>
            <a:rPr lang="en-GB" b="1"/>
            <a:t>Questions and/or response options requiring country-specific adaptation and tailoring</a:t>
          </a:r>
          <a:r>
            <a:rPr lang="en-GB"/>
            <a:t>. </a:t>
          </a:r>
        </a:p>
      </dgm:t>
    </dgm:pt>
    <dgm:pt modelId="{3129FBC1-ACBA-4BF1-AD7E-0FE6BB90F064}" type="parTrans" cxnId="{5B268F0F-0741-4A4D-A57D-4849CD559021}">
      <dgm:prSet/>
      <dgm:spPr/>
      <dgm:t>
        <a:bodyPr/>
        <a:lstStyle/>
        <a:p>
          <a:endParaRPr lang="en-GB"/>
        </a:p>
      </dgm:t>
    </dgm:pt>
    <dgm:pt modelId="{5671A164-9F20-4EDD-B9AE-594952A9E01A}" type="sibTrans" cxnId="{5B268F0F-0741-4A4D-A57D-4849CD559021}">
      <dgm:prSet/>
      <dgm:spPr/>
      <dgm:t>
        <a:bodyPr/>
        <a:lstStyle/>
        <a:p>
          <a:endParaRPr lang="en-GB"/>
        </a:p>
      </dgm:t>
    </dgm:pt>
    <dgm:pt modelId="{8D8AD37D-FEE7-40C5-8013-C6B7F614BB46}">
      <dgm:prSet/>
      <dgm:spPr/>
      <dgm:t>
        <a:bodyPr/>
        <a:lstStyle/>
        <a:p>
          <a:r>
            <a:rPr lang="en-GB" dirty="0"/>
            <a:t>In the standard tool these are highlighted and marked as </a:t>
          </a:r>
          <a:r>
            <a:rPr lang="en-US" b="1" i="1" dirty="0"/>
            <a:t>Country-specific question adaptation </a:t>
          </a:r>
          <a:r>
            <a:rPr lang="en-US" dirty="0"/>
            <a:t>or </a:t>
          </a:r>
          <a:r>
            <a:rPr lang="en-US" b="1" i="1" dirty="0"/>
            <a:t>Country-specific response adaptation.</a:t>
          </a:r>
          <a:r>
            <a:rPr lang="en-GB" dirty="0"/>
            <a:t/>
          </a:r>
          <a:br>
            <a:rPr lang="en-GB" dirty="0"/>
          </a:br>
          <a:endParaRPr lang="en-GB" dirty="0"/>
        </a:p>
      </dgm:t>
    </dgm:pt>
    <dgm:pt modelId="{F93A259D-6BE6-47C8-A3CB-0F8381EB2D43}" type="parTrans" cxnId="{DBF59E75-95E8-4CBA-AAD0-39815BA05891}">
      <dgm:prSet/>
      <dgm:spPr/>
      <dgm:t>
        <a:bodyPr/>
        <a:lstStyle/>
        <a:p>
          <a:endParaRPr lang="en-GB"/>
        </a:p>
      </dgm:t>
    </dgm:pt>
    <dgm:pt modelId="{381A63EE-ACAA-440B-9658-91CDFF9ED095}" type="sibTrans" cxnId="{DBF59E75-95E8-4CBA-AAD0-39815BA05891}">
      <dgm:prSet/>
      <dgm:spPr/>
      <dgm:t>
        <a:bodyPr/>
        <a:lstStyle/>
        <a:p>
          <a:endParaRPr lang="en-GB"/>
        </a:p>
      </dgm:t>
    </dgm:pt>
    <dgm:pt modelId="{934AC835-6698-4882-93BB-77F2B83E1993}">
      <dgm:prSet/>
      <dgm:spPr/>
      <dgm:t>
        <a:bodyPr/>
        <a:lstStyle/>
        <a:p>
          <a:r>
            <a:rPr lang="en-GB" b="1"/>
            <a:t>Questions and/or response options intended for use only in applicable settings. </a:t>
          </a:r>
          <a:endParaRPr lang="en-GB"/>
        </a:p>
      </dgm:t>
    </dgm:pt>
    <dgm:pt modelId="{C1EC6E17-8B8C-4E2E-975A-A837459EC7E7}" type="parTrans" cxnId="{0A5BA214-FF70-4ABB-8B89-F6F0117039B2}">
      <dgm:prSet/>
      <dgm:spPr/>
      <dgm:t>
        <a:bodyPr/>
        <a:lstStyle/>
        <a:p>
          <a:endParaRPr lang="en-GB"/>
        </a:p>
      </dgm:t>
    </dgm:pt>
    <dgm:pt modelId="{667C93E0-A613-4BE9-8022-DA88DCBF83E8}" type="sibTrans" cxnId="{0A5BA214-FF70-4ABB-8B89-F6F0117039B2}">
      <dgm:prSet/>
      <dgm:spPr/>
      <dgm:t>
        <a:bodyPr/>
        <a:lstStyle/>
        <a:p>
          <a:endParaRPr lang="en-GB"/>
        </a:p>
      </dgm:t>
    </dgm:pt>
    <dgm:pt modelId="{0A7E824B-F28F-48C9-895F-766508458DE4}">
      <dgm:prSet/>
      <dgm:spPr/>
      <dgm:t>
        <a:bodyPr/>
        <a:lstStyle/>
        <a:p>
          <a:r>
            <a:rPr lang="en-GB" dirty="0"/>
            <a:t>In the standard tool these are highlighted and marked as </a:t>
          </a:r>
          <a:r>
            <a:rPr lang="en-US" b="1" i="1" dirty="0">
              <a:solidFill>
                <a:schemeClr val="tx1"/>
              </a:solidFill>
            </a:rPr>
            <a:t>Country-specific optional question </a:t>
          </a:r>
          <a:r>
            <a:rPr lang="en-US" dirty="0">
              <a:solidFill>
                <a:schemeClr val="tx1"/>
              </a:solidFill>
            </a:rPr>
            <a:t>or </a:t>
          </a:r>
          <a:r>
            <a:rPr lang="en-US" b="1" i="1" dirty="0">
              <a:solidFill>
                <a:schemeClr val="tx1"/>
              </a:solidFill>
            </a:rPr>
            <a:t>Country-specific optional response. </a:t>
          </a:r>
          <a:endParaRPr lang="en-GB" dirty="0">
            <a:solidFill>
              <a:schemeClr val="tx1"/>
            </a:solidFill>
          </a:endParaRPr>
        </a:p>
      </dgm:t>
    </dgm:pt>
    <dgm:pt modelId="{53C03871-BB2A-4276-907D-02E173A1E51F}" type="parTrans" cxnId="{5C2269BE-6FE3-4F86-8A1B-C43DB4A3D96F}">
      <dgm:prSet/>
      <dgm:spPr/>
      <dgm:t>
        <a:bodyPr/>
        <a:lstStyle/>
        <a:p>
          <a:endParaRPr lang="en-GB"/>
        </a:p>
      </dgm:t>
    </dgm:pt>
    <dgm:pt modelId="{EE343A53-20BD-4260-A5EC-9CE9A74A0857}" type="sibTrans" cxnId="{5C2269BE-6FE3-4F86-8A1B-C43DB4A3D96F}">
      <dgm:prSet/>
      <dgm:spPr/>
      <dgm:t>
        <a:bodyPr/>
        <a:lstStyle/>
        <a:p>
          <a:endParaRPr lang="en-GB"/>
        </a:p>
      </dgm:t>
    </dgm:pt>
    <dgm:pt modelId="{CEF0338D-8F26-4AB8-9667-AA22B5114552}">
      <dgm:prSet/>
      <dgm:spPr/>
      <dgm:t>
        <a:bodyPr/>
        <a:lstStyle/>
        <a:p>
          <a:r>
            <a:rPr lang="en-US" b="1"/>
            <a:t>Additional questions or response options in the survey to fill urgent data needs.</a:t>
          </a:r>
          <a:r>
            <a:rPr lang="en-US"/>
            <a:t> </a:t>
          </a:r>
          <a:endParaRPr lang="en-GB"/>
        </a:p>
      </dgm:t>
    </dgm:pt>
    <dgm:pt modelId="{C9672349-C419-4429-A795-BCFD2D022E3F}" type="parTrans" cxnId="{56825E7B-DCF2-42F8-941D-4A8C4ACAA211}">
      <dgm:prSet/>
      <dgm:spPr/>
      <dgm:t>
        <a:bodyPr/>
        <a:lstStyle/>
        <a:p>
          <a:endParaRPr lang="en-GB"/>
        </a:p>
      </dgm:t>
    </dgm:pt>
    <dgm:pt modelId="{337095BF-D6E3-4FE7-83B7-7505328142B2}" type="sibTrans" cxnId="{56825E7B-DCF2-42F8-941D-4A8C4ACAA211}">
      <dgm:prSet/>
      <dgm:spPr/>
      <dgm:t>
        <a:bodyPr/>
        <a:lstStyle/>
        <a:p>
          <a:endParaRPr lang="en-GB"/>
        </a:p>
      </dgm:t>
    </dgm:pt>
    <dgm:pt modelId="{19E14D64-B831-4471-9E89-24F85BBFE820}">
      <dgm:prSet/>
      <dgm:spPr/>
      <dgm:t>
        <a:bodyPr/>
        <a:lstStyle/>
        <a:p>
          <a:r>
            <a:rPr lang="en-US" dirty="0">
              <a:solidFill>
                <a:srgbClr val="C00000"/>
              </a:solidFill>
            </a:rPr>
            <a:t>To protect data quality and given the </a:t>
          </a:r>
          <a:r>
            <a:rPr lang="en-US" dirty="0">
              <a:solidFill>
                <a:srgbClr val="C00000"/>
              </a:solidFill>
              <a:latin typeface="Ebrima"/>
            </a:rPr>
            <a:t>timeframe</a:t>
          </a:r>
          <a:r>
            <a:rPr lang="en-US" dirty="0">
              <a:solidFill>
                <a:srgbClr val="C00000"/>
              </a:solidFill>
            </a:rPr>
            <a:t> and intended scope of the survey, this should be limited as possible.</a:t>
          </a:r>
          <a:endParaRPr lang="en-GB" dirty="0">
            <a:solidFill>
              <a:srgbClr val="C00000"/>
            </a:solidFill>
          </a:endParaRPr>
        </a:p>
      </dgm:t>
    </dgm:pt>
    <dgm:pt modelId="{487D2D2F-5459-4D31-8881-FCE0EF55AF82}" type="parTrans" cxnId="{D8F634B0-5704-4F77-BAD7-D3377D16DF53}">
      <dgm:prSet/>
      <dgm:spPr/>
      <dgm:t>
        <a:bodyPr/>
        <a:lstStyle/>
        <a:p>
          <a:endParaRPr lang="en-GB"/>
        </a:p>
      </dgm:t>
    </dgm:pt>
    <dgm:pt modelId="{5C579546-B320-4846-8547-2BB1979C77DD}" type="sibTrans" cxnId="{D8F634B0-5704-4F77-BAD7-D3377D16DF53}">
      <dgm:prSet/>
      <dgm:spPr/>
      <dgm:t>
        <a:bodyPr/>
        <a:lstStyle/>
        <a:p>
          <a:endParaRPr lang="en-GB"/>
        </a:p>
      </dgm:t>
    </dgm:pt>
    <dgm:pt modelId="{9733415A-7842-4F58-B96C-D0317F55A9E4}">
      <dgm:prSet/>
      <dgm:spPr/>
      <dgm:t>
        <a:bodyPr/>
        <a:lstStyle/>
        <a:p>
          <a:r>
            <a:rPr lang="en-GB" dirty="0"/>
            <a:t>These questions should be deleted unless they are directly relevant. </a:t>
          </a:r>
        </a:p>
      </dgm:t>
    </dgm:pt>
    <dgm:pt modelId="{32967088-C592-4811-9357-5CB71684BC0E}" type="parTrans" cxnId="{8807213D-11E0-46E6-9FE1-EB9E5330EFDB}">
      <dgm:prSet/>
      <dgm:spPr/>
      <dgm:t>
        <a:bodyPr/>
        <a:lstStyle/>
        <a:p>
          <a:endParaRPr lang="en-US"/>
        </a:p>
      </dgm:t>
    </dgm:pt>
    <dgm:pt modelId="{5C22BE27-6DCA-404C-A819-0A8637A594F7}" type="sibTrans" cxnId="{8807213D-11E0-46E6-9FE1-EB9E5330EFDB}">
      <dgm:prSet/>
      <dgm:spPr/>
      <dgm:t>
        <a:bodyPr/>
        <a:lstStyle/>
        <a:p>
          <a:endParaRPr lang="en-US"/>
        </a:p>
      </dgm:t>
    </dgm:pt>
    <dgm:pt modelId="{05B51F7B-A259-4BCB-AC36-AE52BAD4EDB4}">
      <dgm:prSet/>
      <dgm:spPr/>
      <dgm:t>
        <a:bodyPr/>
        <a:lstStyle/>
        <a:p>
          <a:r>
            <a:rPr lang="en-GB" dirty="0"/>
            <a:t>If included, these questions and/or response options should be considered relevant to country context, and it should be feasible to collect and analyse the data meaningfully.  </a:t>
          </a:r>
        </a:p>
      </dgm:t>
    </dgm:pt>
    <dgm:pt modelId="{372142FB-B612-4A61-BCB5-2B4301DFC270}" type="parTrans" cxnId="{7BE927E4-C470-4FE5-A84B-9668CC639C82}">
      <dgm:prSet/>
      <dgm:spPr/>
      <dgm:t>
        <a:bodyPr/>
        <a:lstStyle/>
        <a:p>
          <a:endParaRPr lang="en-US"/>
        </a:p>
      </dgm:t>
    </dgm:pt>
    <dgm:pt modelId="{E9680E36-70F4-4C6D-8C23-9B3BEF42EEB0}" type="sibTrans" cxnId="{7BE927E4-C470-4FE5-A84B-9668CC639C82}">
      <dgm:prSet/>
      <dgm:spPr/>
      <dgm:t>
        <a:bodyPr/>
        <a:lstStyle/>
        <a:p>
          <a:endParaRPr lang="en-US"/>
        </a:p>
      </dgm:t>
    </dgm:pt>
    <dgm:pt modelId="{798BBCDF-7168-40A7-AE79-DE1281E5DBF8}">
      <dgm:prSet/>
      <dgm:spPr/>
      <dgm:t>
        <a:bodyPr/>
        <a:lstStyle/>
        <a:p>
          <a:r>
            <a:rPr lang="en-GB" dirty="0" smtClean="0">
              <a:solidFill>
                <a:srgbClr val="C00000"/>
              </a:solidFill>
            </a:rPr>
            <a:t>Consider having only required adaptations in the first round, and then include a limited number of questions in later rounds. </a:t>
          </a:r>
          <a:endParaRPr lang="en-GB" dirty="0">
            <a:solidFill>
              <a:srgbClr val="C00000"/>
            </a:solidFill>
          </a:endParaRPr>
        </a:p>
      </dgm:t>
    </dgm:pt>
    <dgm:pt modelId="{A175ED73-BB68-492F-9DC6-E76E83BB153C}" type="parTrans" cxnId="{2BB9F7B2-ABCD-482B-A213-AA0A5347AD36}">
      <dgm:prSet/>
      <dgm:spPr/>
      <dgm:t>
        <a:bodyPr/>
        <a:lstStyle/>
        <a:p>
          <a:endParaRPr lang="en-US"/>
        </a:p>
      </dgm:t>
    </dgm:pt>
    <dgm:pt modelId="{6D0B8CEE-51A3-4EDB-8217-6B149BC8E7E8}" type="sibTrans" cxnId="{2BB9F7B2-ABCD-482B-A213-AA0A5347AD36}">
      <dgm:prSet/>
      <dgm:spPr/>
      <dgm:t>
        <a:bodyPr/>
        <a:lstStyle/>
        <a:p>
          <a:endParaRPr lang="en-US"/>
        </a:p>
      </dgm:t>
    </dgm:pt>
    <dgm:pt modelId="{865909F1-F822-4F6E-952E-C2BF4A50C53A}" type="pres">
      <dgm:prSet presAssocID="{01CAD8FB-5DC0-47F3-B2F1-38D87C67979C}" presName="Name0" presStyleCnt="0">
        <dgm:presLayoutVars>
          <dgm:dir/>
          <dgm:animLvl val="lvl"/>
          <dgm:resizeHandles val="exact"/>
        </dgm:presLayoutVars>
      </dgm:prSet>
      <dgm:spPr/>
      <dgm:t>
        <a:bodyPr/>
        <a:lstStyle/>
        <a:p>
          <a:endParaRPr lang="en-US"/>
        </a:p>
      </dgm:t>
    </dgm:pt>
    <dgm:pt modelId="{578F3499-DE08-4F3D-A533-0BA7CE5F62B2}" type="pres">
      <dgm:prSet presAssocID="{B495E25B-632F-49DA-99F7-7332CA88FC8F}" presName="composite" presStyleCnt="0"/>
      <dgm:spPr/>
    </dgm:pt>
    <dgm:pt modelId="{590E71C4-F3B6-4AC7-93B7-54F621B7C1E0}" type="pres">
      <dgm:prSet presAssocID="{B495E25B-632F-49DA-99F7-7332CA88FC8F}" presName="parTx" presStyleLbl="alignNode1" presStyleIdx="0" presStyleCnt="3">
        <dgm:presLayoutVars>
          <dgm:chMax val="0"/>
          <dgm:chPref val="0"/>
          <dgm:bulletEnabled val="1"/>
        </dgm:presLayoutVars>
      </dgm:prSet>
      <dgm:spPr/>
      <dgm:t>
        <a:bodyPr/>
        <a:lstStyle/>
        <a:p>
          <a:endParaRPr lang="en-US"/>
        </a:p>
      </dgm:t>
    </dgm:pt>
    <dgm:pt modelId="{93D466EE-2720-4E41-8305-4176BD66F695}" type="pres">
      <dgm:prSet presAssocID="{B495E25B-632F-49DA-99F7-7332CA88FC8F}" presName="desTx" presStyleLbl="alignAccFollowNode1" presStyleIdx="0" presStyleCnt="3">
        <dgm:presLayoutVars>
          <dgm:bulletEnabled val="1"/>
        </dgm:presLayoutVars>
      </dgm:prSet>
      <dgm:spPr/>
      <dgm:t>
        <a:bodyPr/>
        <a:lstStyle/>
        <a:p>
          <a:endParaRPr lang="en-US"/>
        </a:p>
      </dgm:t>
    </dgm:pt>
    <dgm:pt modelId="{846B1D13-1316-4A2C-94FA-D0133F50CD6F}" type="pres">
      <dgm:prSet presAssocID="{5671A164-9F20-4EDD-B9AE-594952A9E01A}" presName="space" presStyleCnt="0"/>
      <dgm:spPr/>
    </dgm:pt>
    <dgm:pt modelId="{F1231B3D-3476-4458-AA33-44F8C670EE6A}" type="pres">
      <dgm:prSet presAssocID="{934AC835-6698-4882-93BB-77F2B83E1993}" presName="composite" presStyleCnt="0"/>
      <dgm:spPr/>
    </dgm:pt>
    <dgm:pt modelId="{110DE537-F7E6-4F11-90EF-7129CE055770}" type="pres">
      <dgm:prSet presAssocID="{934AC835-6698-4882-93BB-77F2B83E1993}" presName="parTx" presStyleLbl="alignNode1" presStyleIdx="1" presStyleCnt="3">
        <dgm:presLayoutVars>
          <dgm:chMax val="0"/>
          <dgm:chPref val="0"/>
          <dgm:bulletEnabled val="1"/>
        </dgm:presLayoutVars>
      </dgm:prSet>
      <dgm:spPr/>
      <dgm:t>
        <a:bodyPr/>
        <a:lstStyle/>
        <a:p>
          <a:endParaRPr lang="en-US"/>
        </a:p>
      </dgm:t>
    </dgm:pt>
    <dgm:pt modelId="{36DC1908-DCC4-4C37-866B-A26E7F7E5430}" type="pres">
      <dgm:prSet presAssocID="{934AC835-6698-4882-93BB-77F2B83E1993}" presName="desTx" presStyleLbl="alignAccFollowNode1" presStyleIdx="1" presStyleCnt="3">
        <dgm:presLayoutVars>
          <dgm:bulletEnabled val="1"/>
        </dgm:presLayoutVars>
      </dgm:prSet>
      <dgm:spPr/>
      <dgm:t>
        <a:bodyPr/>
        <a:lstStyle/>
        <a:p>
          <a:endParaRPr lang="en-US"/>
        </a:p>
      </dgm:t>
    </dgm:pt>
    <dgm:pt modelId="{6144A0AD-F6A9-45D7-8542-F296C80B94D9}" type="pres">
      <dgm:prSet presAssocID="{667C93E0-A613-4BE9-8022-DA88DCBF83E8}" presName="space" presStyleCnt="0"/>
      <dgm:spPr/>
    </dgm:pt>
    <dgm:pt modelId="{8CA43D81-7670-4846-A09C-F183A901B6DD}" type="pres">
      <dgm:prSet presAssocID="{CEF0338D-8F26-4AB8-9667-AA22B5114552}" presName="composite" presStyleCnt="0"/>
      <dgm:spPr/>
    </dgm:pt>
    <dgm:pt modelId="{F517B0A8-20DC-4537-BD63-26CA8B9083EA}" type="pres">
      <dgm:prSet presAssocID="{CEF0338D-8F26-4AB8-9667-AA22B5114552}" presName="parTx" presStyleLbl="alignNode1" presStyleIdx="2" presStyleCnt="3">
        <dgm:presLayoutVars>
          <dgm:chMax val="0"/>
          <dgm:chPref val="0"/>
          <dgm:bulletEnabled val="1"/>
        </dgm:presLayoutVars>
      </dgm:prSet>
      <dgm:spPr/>
      <dgm:t>
        <a:bodyPr/>
        <a:lstStyle/>
        <a:p>
          <a:endParaRPr lang="en-US"/>
        </a:p>
      </dgm:t>
    </dgm:pt>
    <dgm:pt modelId="{91282588-FA45-4A1E-A679-D7443757A59D}" type="pres">
      <dgm:prSet presAssocID="{CEF0338D-8F26-4AB8-9667-AA22B5114552}" presName="desTx" presStyleLbl="alignAccFollowNode1" presStyleIdx="2" presStyleCnt="3">
        <dgm:presLayoutVars>
          <dgm:bulletEnabled val="1"/>
        </dgm:presLayoutVars>
      </dgm:prSet>
      <dgm:spPr/>
      <dgm:t>
        <a:bodyPr/>
        <a:lstStyle/>
        <a:p>
          <a:endParaRPr lang="en-US"/>
        </a:p>
      </dgm:t>
    </dgm:pt>
  </dgm:ptLst>
  <dgm:cxnLst>
    <dgm:cxn modelId="{43B5DE55-6DBA-4CB8-982E-EDE250D37A7B}" type="presOf" srcId="{934AC835-6698-4882-93BB-77F2B83E1993}" destId="{110DE537-F7E6-4F11-90EF-7129CE055770}" srcOrd="0" destOrd="0" presId="urn:microsoft.com/office/officeart/2005/8/layout/hList1"/>
    <dgm:cxn modelId="{8807213D-11E0-46E6-9FE1-EB9E5330EFDB}" srcId="{934AC835-6698-4882-93BB-77F2B83E1993}" destId="{9733415A-7842-4F58-B96C-D0317F55A9E4}" srcOrd="1" destOrd="0" parTransId="{32967088-C592-4811-9357-5CB71684BC0E}" sibTransId="{5C22BE27-6DCA-404C-A819-0A8637A594F7}"/>
    <dgm:cxn modelId="{CE3CE444-87CA-42A6-9B50-25044C946D2D}" type="presOf" srcId="{01CAD8FB-5DC0-47F3-B2F1-38D87C67979C}" destId="{865909F1-F822-4F6E-952E-C2BF4A50C53A}" srcOrd="0" destOrd="0" presId="urn:microsoft.com/office/officeart/2005/8/layout/hList1"/>
    <dgm:cxn modelId="{59A399A3-5A46-4FF6-9282-9C370B0DBE9A}" type="presOf" srcId="{9733415A-7842-4F58-B96C-D0317F55A9E4}" destId="{36DC1908-DCC4-4C37-866B-A26E7F7E5430}" srcOrd="0" destOrd="1" presId="urn:microsoft.com/office/officeart/2005/8/layout/hList1"/>
    <dgm:cxn modelId="{7BE927E4-C470-4FE5-A84B-9668CC639C82}" srcId="{934AC835-6698-4882-93BB-77F2B83E1993}" destId="{05B51F7B-A259-4BCB-AC36-AE52BAD4EDB4}" srcOrd="2" destOrd="0" parTransId="{372142FB-B612-4A61-BCB5-2B4301DFC270}" sibTransId="{E9680E36-70F4-4C6D-8C23-9B3BEF42EEB0}"/>
    <dgm:cxn modelId="{5B268F0F-0741-4A4D-A57D-4849CD559021}" srcId="{01CAD8FB-5DC0-47F3-B2F1-38D87C67979C}" destId="{B495E25B-632F-49DA-99F7-7332CA88FC8F}" srcOrd="0" destOrd="0" parTransId="{3129FBC1-ACBA-4BF1-AD7E-0FE6BB90F064}" sibTransId="{5671A164-9F20-4EDD-B9AE-594952A9E01A}"/>
    <dgm:cxn modelId="{5CB5D291-380B-42FF-93D7-50D11169184A}" type="presOf" srcId="{19E14D64-B831-4471-9E89-24F85BBFE820}" destId="{91282588-FA45-4A1E-A679-D7443757A59D}" srcOrd="0" destOrd="0" presId="urn:microsoft.com/office/officeart/2005/8/layout/hList1"/>
    <dgm:cxn modelId="{D8F634B0-5704-4F77-BAD7-D3377D16DF53}" srcId="{CEF0338D-8F26-4AB8-9667-AA22B5114552}" destId="{19E14D64-B831-4471-9E89-24F85BBFE820}" srcOrd="0" destOrd="0" parTransId="{487D2D2F-5459-4D31-8881-FCE0EF55AF82}" sibTransId="{5C579546-B320-4846-8547-2BB1979C77DD}"/>
    <dgm:cxn modelId="{DBF59E75-95E8-4CBA-AAD0-39815BA05891}" srcId="{B495E25B-632F-49DA-99F7-7332CA88FC8F}" destId="{8D8AD37D-FEE7-40C5-8013-C6B7F614BB46}" srcOrd="0" destOrd="0" parTransId="{F93A259D-6BE6-47C8-A3CB-0F8381EB2D43}" sibTransId="{381A63EE-ACAA-440B-9658-91CDFF9ED095}"/>
    <dgm:cxn modelId="{190D08E4-88DC-4006-90C0-26C9AC34DAA0}" type="presOf" srcId="{798BBCDF-7168-40A7-AE79-DE1281E5DBF8}" destId="{91282588-FA45-4A1E-A679-D7443757A59D}" srcOrd="0" destOrd="1" presId="urn:microsoft.com/office/officeart/2005/8/layout/hList1"/>
    <dgm:cxn modelId="{9E6DF45B-C95C-43F9-AC6A-1A72EF8F27D5}" type="presOf" srcId="{0A7E824B-F28F-48C9-895F-766508458DE4}" destId="{36DC1908-DCC4-4C37-866B-A26E7F7E5430}" srcOrd="0" destOrd="0" presId="urn:microsoft.com/office/officeart/2005/8/layout/hList1"/>
    <dgm:cxn modelId="{0A5BA214-FF70-4ABB-8B89-F6F0117039B2}" srcId="{01CAD8FB-5DC0-47F3-B2F1-38D87C67979C}" destId="{934AC835-6698-4882-93BB-77F2B83E1993}" srcOrd="1" destOrd="0" parTransId="{C1EC6E17-8B8C-4E2E-975A-A837459EC7E7}" sibTransId="{667C93E0-A613-4BE9-8022-DA88DCBF83E8}"/>
    <dgm:cxn modelId="{EA76D225-5406-4342-9ECB-9E3C0B9813B2}" type="presOf" srcId="{CEF0338D-8F26-4AB8-9667-AA22B5114552}" destId="{F517B0A8-20DC-4537-BD63-26CA8B9083EA}" srcOrd="0" destOrd="0" presId="urn:microsoft.com/office/officeart/2005/8/layout/hList1"/>
    <dgm:cxn modelId="{ED64BE5E-C6F7-49AD-AC66-2931295AAED7}" type="presOf" srcId="{B495E25B-632F-49DA-99F7-7332CA88FC8F}" destId="{590E71C4-F3B6-4AC7-93B7-54F621B7C1E0}" srcOrd="0" destOrd="0" presId="urn:microsoft.com/office/officeart/2005/8/layout/hList1"/>
    <dgm:cxn modelId="{5C2269BE-6FE3-4F86-8A1B-C43DB4A3D96F}" srcId="{934AC835-6698-4882-93BB-77F2B83E1993}" destId="{0A7E824B-F28F-48C9-895F-766508458DE4}" srcOrd="0" destOrd="0" parTransId="{53C03871-BB2A-4276-907D-02E173A1E51F}" sibTransId="{EE343A53-20BD-4260-A5EC-9CE9A74A0857}"/>
    <dgm:cxn modelId="{D21C60ED-3AD2-4ABF-B2E9-112F049C31A0}" type="presOf" srcId="{8D8AD37D-FEE7-40C5-8013-C6B7F614BB46}" destId="{93D466EE-2720-4E41-8305-4176BD66F695}" srcOrd="0" destOrd="0" presId="urn:microsoft.com/office/officeart/2005/8/layout/hList1"/>
    <dgm:cxn modelId="{56825E7B-DCF2-42F8-941D-4A8C4ACAA211}" srcId="{01CAD8FB-5DC0-47F3-B2F1-38D87C67979C}" destId="{CEF0338D-8F26-4AB8-9667-AA22B5114552}" srcOrd="2" destOrd="0" parTransId="{C9672349-C419-4429-A795-BCFD2D022E3F}" sibTransId="{337095BF-D6E3-4FE7-83B7-7505328142B2}"/>
    <dgm:cxn modelId="{2BB9F7B2-ABCD-482B-A213-AA0A5347AD36}" srcId="{CEF0338D-8F26-4AB8-9667-AA22B5114552}" destId="{798BBCDF-7168-40A7-AE79-DE1281E5DBF8}" srcOrd="1" destOrd="0" parTransId="{A175ED73-BB68-492F-9DC6-E76E83BB153C}" sibTransId="{6D0B8CEE-51A3-4EDB-8217-6B149BC8E7E8}"/>
    <dgm:cxn modelId="{23DE2A74-CBDC-4B7B-BE19-DD28AA17C256}" type="presOf" srcId="{05B51F7B-A259-4BCB-AC36-AE52BAD4EDB4}" destId="{36DC1908-DCC4-4C37-866B-A26E7F7E5430}" srcOrd="0" destOrd="2" presId="urn:microsoft.com/office/officeart/2005/8/layout/hList1"/>
    <dgm:cxn modelId="{AB181B2A-3EFF-425F-9A3F-AD1096B5C907}" type="presParOf" srcId="{865909F1-F822-4F6E-952E-C2BF4A50C53A}" destId="{578F3499-DE08-4F3D-A533-0BA7CE5F62B2}" srcOrd="0" destOrd="0" presId="urn:microsoft.com/office/officeart/2005/8/layout/hList1"/>
    <dgm:cxn modelId="{5C07270B-78B8-4208-B869-9AE60BB7E853}" type="presParOf" srcId="{578F3499-DE08-4F3D-A533-0BA7CE5F62B2}" destId="{590E71C4-F3B6-4AC7-93B7-54F621B7C1E0}" srcOrd="0" destOrd="0" presId="urn:microsoft.com/office/officeart/2005/8/layout/hList1"/>
    <dgm:cxn modelId="{4AA4440D-1DEC-410B-914F-D7D7C53FBA9F}" type="presParOf" srcId="{578F3499-DE08-4F3D-A533-0BA7CE5F62B2}" destId="{93D466EE-2720-4E41-8305-4176BD66F695}" srcOrd="1" destOrd="0" presId="urn:microsoft.com/office/officeart/2005/8/layout/hList1"/>
    <dgm:cxn modelId="{1E4A8CD1-7CFF-4E01-9FC9-6E30ABBEE750}" type="presParOf" srcId="{865909F1-F822-4F6E-952E-C2BF4A50C53A}" destId="{846B1D13-1316-4A2C-94FA-D0133F50CD6F}" srcOrd="1" destOrd="0" presId="urn:microsoft.com/office/officeart/2005/8/layout/hList1"/>
    <dgm:cxn modelId="{C3B1E0E1-9251-4E9B-AE34-E540CC37B510}" type="presParOf" srcId="{865909F1-F822-4F6E-952E-C2BF4A50C53A}" destId="{F1231B3D-3476-4458-AA33-44F8C670EE6A}" srcOrd="2" destOrd="0" presId="urn:microsoft.com/office/officeart/2005/8/layout/hList1"/>
    <dgm:cxn modelId="{1C7700E8-8A2C-459F-8CB2-D894F115387D}" type="presParOf" srcId="{F1231B3D-3476-4458-AA33-44F8C670EE6A}" destId="{110DE537-F7E6-4F11-90EF-7129CE055770}" srcOrd="0" destOrd="0" presId="urn:microsoft.com/office/officeart/2005/8/layout/hList1"/>
    <dgm:cxn modelId="{82C5203A-C2E1-4FD4-8AF2-82A9A490784D}" type="presParOf" srcId="{F1231B3D-3476-4458-AA33-44F8C670EE6A}" destId="{36DC1908-DCC4-4C37-866B-A26E7F7E5430}" srcOrd="1" destOrd="0" presId="urn:microsoft.com/office/officeart/2005/8/layout/hList1"/>
    <dgm:cxn modelId="{7121B517-52FD-4B20-94A8-A08A915275F9}" type="presParOf" srcId="{865909F1-F822-4F6E-952E-C2BF4A50C53A}" destId="{6144A0AD-F6A9-45D7-8542-F296C80B94D9}" srcOrd="3" destOrd="0" presId="urn:microsoft.com/office/officeart/2005/8/layout/hList1"/>
    <dgm:cxn modelId="{DF6940F1-0FB4-4A7F-9CD6-F9D388D4DE8D}" type="presParOf" srcId="{865909F1-F822-4F6E-952E-C2BF4A50C53A}" destId="{8CA43D81-7670-4846-A09C-F183A901B6DD}" srcOrd="4" destOrd="0" presId="urn:microsoft.com/office/officeart/2005/8/layout/hList1"/>
    <dgm:cxn modelId="{38F52113-DFDC-4D14-BEE2-6D1251D60678}" type="presParOf" srcId="{8CA43D81-7670-4846-A09C-F183A901B6DD}" destId="{F517B0A8-20DC-4537-BD63-26CA8B9083EA}" srcOrd="0" destOrd="0" presId="urn:microsoft.com/office/officeart/2005/8/layout/hList1"/>
    <dgm:cxn modelId="{99B4CA49-6247-448B-ADDE-BFB1B1AE9862}" type="presParOf" srcId="{8CA43D81-7670-4846-A09C-F183A901B6DD}" destId="{91282588-FA45-4A1E-A679-D7443757A5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E71C4-F3B6-4AC7-93B7-54F621B7C1E0}">
      <dsp:nvSpPr>
        <dsp:cNvPr id="0" name=""/>
        <dsp:cNvSpPr/>
      </dsp:nvSpPr>
      <dsp:spPr>
        <a:xfrm>
          <a:off x="2918" y="170697"/>
          <a:ext cx="2845420" cy="9899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a:t>Questions and/or response options requiring country-specific adaptation and tailoring</a:t>
          </a:r>
          <a:r>
            <a:rPr lang="en-GB" sz="1600" kern="1200"/>
            <a:t>. </a:t>
          </a:r>
        </a:p>
      </dsp:txBody>
      <dsp:txXfrm>
        <a:off x="2918" y="170697"/>
        <a:ext cx="2845420" cy="989993"/>
      </dsp:txXfrm>
    </dsp:sp>
    <dsp:sp modelId="{93D466EE-2720-4E41-8305-4176BD66F695}">
      <dsp:nvSpPr>
        <dsp:cNvPr id="0" name=""/>
        <dsp:cNvSpPr/>
      </dsp:nvSpPr>
      <dsp:spPr>
        <a:xfrm>
          <a:off x="2918" y="1160690"/>
          <a:ext cx="2845420" cy="37469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In the standard tool these are highlighted and marked as </a:t>
          </a:r>
          <a:r>
            <a:rPr lang="en-US" sz="1600" b="1" i="1" kern="1200" dirty="0"/>
            <a:t>Country-specific question adaptation </a:t>
          </a:r>
          <a:r>
            <a:rPr lang="en-US" sz="1600" kern="1200" dirty="0"/>
            <a:t>or </a:t>
          </a:r>
          <a:r>
            <a:rPr lang="en-US" sz="1600" b="1" i="1" kern="1200" dirty="0"/>
            <a:t>Country-specific response adaptation.</a:t>
          </a:r>
          <a:r>
            <a:rPr lang="en-GB" sz="1600" kern="1200" dirty="0"/>
            <a:t/>
          </a:r>
          <a:br>
            <a:rPr lang="en-GB" sz="1600" kern="1200" dirty="0"/>
          </a:br>
          <a:endParaRPr lang="en-GB" sz="1600" kern="1200" dirty="0"/>
        </a:p>
      </dsp:txBody>
      <dsp:txXfrm>
        <a:off x="2918" y="1160690"/>
        <a:ext cx="2845420" cy="3746925"/>
      </dsp:txXfrm>
    </dsp:sp>
    <dsp:sp modelId="{110DE537-F7E6-4F11-90EF-7129CE055770}">
      <dsp:nvSpPr>
        <dsp:cNvPr id="0" name=""/>
        <dsp:cNvSpPr/>
      </dsp:nvSpPr>
      <dsp:spPr>
        <a:xfrm>
          <a:off x="3246697" y="170697"/>
          <a:ext cx="2845420" cy="9899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a:t>Questions and/or response options intended for use only in applicable settings. </a:t>
          </a:r>
          <a:endParaRPr lang="en-GB" sz="1600" kern="1200"/>
        </a:p>
      </dsp:txBody>
      <dsp:txXfrm>
        <a:off x="3246697" y="170697"/>
        <a:ext cx="2845420" cy="989993"/>
      </dsp:txXfrm>
    </dsp:sp>
    <dsp:sp modelId="{36DC1908-DCC4-4C37-866B-A26E7F7E5430}">
      <dsp:nvSpPr>
        <dsp:cNvPr id="0" name=""/>
        <dsp:cNvSpPr/>
      </dsp:nvSpPr>
      <dsp:spPr>
        <a:xfrm>
          <a:off x="3246697" y="1160690"/>
          <a:ext cx="2845420" cy="37469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In the standard tool these are highlighted and marked as </a:t>
          </a:r>
          <a:r>
            <a:rPr lang="en-US" sz="1600" b="1" i="1" kern="1200" dirty="0">
              <a:solidFill>
                <a:schemeClr val="tx1"/>
              </a:solidFill>
            </a:rPr>
            <a:t>Country-specific optional question </a:t>
          </a:r>
          <a:r>
            <a:rPr lang="en-US" sz="1600" kern="1200" dirty="0">
              <a:solidFill>
                <a:schemeClr val="tx1"/>
              </a:solidFill>
            </a:rPr>
            <a:t>or </a:t>
          </a:r>
          <a:r>
            <a:rPr lang="en-US" sz="1600" b="1" i="1" kern="1200" dirty="0">
              <a:solidFill>
                <a:schemeClr val="tx1"/>
              </a:solidFill>
            </a:rPr>
            <a:t>Country-specific optional response. </a:t>
          </a:r>
          <a:endParaRPr lang="en-GB" sz="1600" kern="1200" dirty="0">
            <a:solidFill>
              <a:schemeClr val="tx1"/>
            </a:solidFill>
          </a:endParaRPr>
        </a:p>
        <a:p>
          <a:pPr marL="171450" lvl="1" indent="-171450" algn="l" defTabSz="711200">
            <a:lnSpc>
              <a:spcPct val="90000"/>
            </a:lnSpc>
            <a:spcBef>
              <a:spcPct val="0"/>
            </a:spcBef>
            <a:spcAft>
              <a:spcPct val="15000"/>
            </a:spcAft>
            <a:buChar char="••"/>
          </a:pPr>
          <a:r>
            <a:rPr lang="en-GB" sz="1600" kern="1200" dirty="0"/>
            <a:t>These questions should be deleted unless they are directly relevant. </a:t>
          </a:r>
        </a:p>
        <a:p>
          <a:pPr marL="171450" lvl="1" indent="-171450" algn="l" defTabSz="711200">
            <a:lnSpc>
              <a:spcPct val="90000"/>
            </a:lnSpc>
            <a:spcBef>
              <a:spcPct val="0"/>
            </a:spcBef>
            <a:spcAft>
              <a:spcPct val="15000"/>
            </a:spcAft>
            <a:buChar char="••"/>
          </a:pPr>
          <a:r>
            <a:rPr lang="en-GB" sz="1600" kern="1200" dirty="0"/>
            <a:t>If included, these questions and/or response options should be considered relevant to country context, and it should be feasible to collect and analyse the data meaningfully.  </a:t>
          </a:r>
        </a:p>
      </dsp:txBody>
      <dsp:txXfrm>
        <a:off x="3246697" y="1160690"/>
        <a:ext cx="2845420" cy="3746925"/>
      </dsp:txXfrm>
    </dsp:sp>
    <dsp:sp modelId="{F517B0A8-20DC-4537-BD63-26CA8B9083EA}">
      <dsp:nvSpPr>
        <dsp:cNvPr id="0" name=""/>
        <dsp:cNvSpPr/>
      </dsp:nvSpPr>
      <dsp:spPr>
        <a:xfrm>
          <a:off x="6490476" y="170697"/>
          <a:ext cx="2845420" cy="9899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a:t>Additional questions or response options in the survey to fill urgent data needs.</a:t>
          </a:r>
          <a:r>
            <a:rPr lang="en-US" sz="1600" kern="1200"/>
            <a:t> </a:t>
          </a:r>
          <a:endParaRPr lang="en-GB" sz="1600" kern="1200"/>
        </a:p>
      </dsp:txBody>
      <dsp:txXfrm>
        <a:off x="6490476" y="170697"/>
        <a:ext cx="2845420" cy="989993"/>
      </dsp:txXfrm>
    </dsp:sp>
    <dsp:sp modelId="{91282588-FA45-4A1E-A679-D7443757A59D}">
      <dsp:nvSpPr>
        <dsp:cNvPr id="0" name=""/>
        <dsp:cNvSpPr/>
      </dsp:nvSpPr>
      <dsp:spPr>
        <a:xfrm>
          <a:off x="6490476" y="1160690"/>
          <a:ext cx="2845420" cy="37469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C00000"/>
              </a:solidFill>
            </a:rPr>
            <a:t>To protect data quality and given the </a:t>
          </a:r>
          <a:r>
            <a:rPr lang="en-US" sz="1600" kern="1200" dirty="0">
              <a:solidFill>
                <a:srgbClr val="C00000"/>
              </a:solidFill>
              <a:latin typeface="Ebrima"/>
            </a:rPr>
            <a:t>timeframe</a:t>
          </a:r>
          <a:r>
            <a:rPr lang="en-US" sz="1600" kern="1200" dirty="0">
              <a:solidFill>
                <a:srgbClr val="C00000"/>
              </a:solidFill>
            </a:rPr>
            <a:t> and intended scope of the survey, this should be limited as possible.</a:t>
          </a:r>
          <a:endParaRPr lang="en-GB" sz="1600" kern="1200" dirty="0">
            <a:solidFill>
              <a:srgbClr val="C00000"/>
            </a:solidFill>
          </a:endParaRPr>
        </a:p>
        <a:p>
          <a:pPr marL="171450" lvl="1" indent="-171450" algn="l" defTabSz="711200">
            <a:lnSpc>
              <a:spcPct val="90000"/>
            </a:lnSpc>
            <a:spcBef>
              <a:spcPct val="0"/>
            </a:spcBef>
            <a:spcAft>
              <a:spcPct val="15000"/>
            </a:spcAft>
            <a:buChar char="••"/>
          </a:pPr>
          <a:r>
            <a:rPr lang="en-GB" sz="1600" kern="1200" dirty="0" smtClean="0">
              <a:solidFill>
                <a:srgbClr val="C00000"/>
              </a:solidFill>
            </a:rPr>
            <a:t>Consider having only required adaptations in the first round, and then include a limited number of questions in later rounds. </a:t>
          </a:r>
          <a:endParaRPr lang="en-GB" sz="1600" kern="1200" dirty="0">
            <a:solidFill>
              <a:srgbClr val="C00000"/>
            </a:solidFill>
          </a:endParaRPr>
        </a:p>
      </dsp:txBody>
      <dsp:txXfrm>
        <a:off x="6490476" y="1160690"/>
        <a:ext cx="2845420" cy="37469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3/22/2021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6606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table presents main questions</a:t>
            </a:r>
            <a:r>
              <a:rPr lang="en-US" baseline="0" dirty="0"/>
              <a:t> and key indicators answered by the data.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3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44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start adaptation,</a:t>
            </a:r>
            <a:r>
              <a:rPr lang="en-US" baseline="0" dirty="0"/>
              <a:t> this provides objectives, intended use, and content areas for the module: COVID-19 case management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93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table presents main questions</a:t>
            </a:r>
            <a:r>
              <a:rPr lang="en-US" baseline="0" dirty="0"/>
              <a:t> and key indicators answered by the data.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57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71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start adaptation,</a:t>
            </a:r>
            <a:r>
              <a:rPr lang="en-US" baseline="0" dirty="0"/>
              <a:t> this provides objectives, intended use, and content areas for the module: COVID-19 case management </a:t>
            </a:r>
            <a:endParaRPr lang="en-US" dirty="0"/>
          </a:p>
          <a:p>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24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table presents main questions</a:t>
            </a:r>
            <a:r>
              <a:rPr lang="en-US" baseline="0" dirty="0"/>
              <a:t> and key indicators answered by the data.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554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48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398624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4</a:t>
            </a:fld>
            <a:endParaRPr lang="en-US"/>
          </a:p>
        </p:txBody>
      </p:sp>
    </p:spTree>
    <p:extLst>
      <p:ext uri="{BB962C8B-B14F-4D97-AF65-F5344CB8AC3E}">
        <p14:creationId xmlns:p14="http://schemas.microsoft.com/office/powerpoint/2010/main" val="50653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cs typeface="Times New Roman"/>
              </a:rPr>
              <a:t>Based</a:t>
            </a:r>
            <a:r>
              <a:rPr lang="en-GB" sz="1800" baseline="0" dirty="0">
                <a:cs typeface="Times New Roman"/>
              </a:rPr>
              <a:t> on </a:t>
            </a:r>
            <a:r>
              <a:rPr lang="en-GB" sz="1800" dirty="0">
                <a:cs typeface="Times New Roman"/>
              </a:rPr>
              <a:t>objectives of the assessment, specific modules were chosen to be used in the country during the overall survey planning, </a:t>
            </a:r>
          </a:p>
          <a:p>
            <a:endParaRPr lang="en-GB" sz="1800" dirty="0">
              <a:cs typeface="Times New Roman"/>
            </a:endParaRPr>
          </a:p>
          <a:p>
            <a:r>
              <a:rPr lang="en-GB" sz="1800" dirty="0">
                <a:cs typeface="Times New Roman"/>
              </a:rPr>
              <a:t>Regardless of the number and</a:t>
            </a:r>
            <a:r>
              <a:rPr lang="en-GB" sz="1800" baseline="0" dirty="0">
                <a:cs typeface="Times New Roman"/>
              </a:rPr>
              <a:t> type of the modules selected. </a:t>
            </a:r>
            <a:r>
              <a:rPr lang="en-GB" sz="1800" dirty="0">
                <a:cs typeface="Times New Roman"/>
              </a:rPr>
              <a:t>There are four</a:t>
            </a:r>
            <a:r>
              <a:rPr lang="en-GB" sz="1800" baseline="0" dirty="0">
                <a:cs typeface="Times New Roman"/>
              </a:rPr>
              <a:t> </a:t>
            </a:r>
            <a:r>
              <a:rPr lang="en-GB" sz="1800" dirty="0">
                <a:cs typeface="Times New Roman"/>
              </a:rPr>
              <a:t>types of adaptations:</a:t>
            </a:r>
          </a:p>
          <a:p>
            <a:endParaRPr lang="en-GB" sz="1800" dirty="0">
              <a:cs typeface="Times New Roman"/>
            </a:endParaRPr>
          </a:p>
          <a:p>
            <a:pPr marL="342900" indent="-342900">
              <a:buSzPct val="100000"/>
              <a:buFont typeface="+mj-lt"/>
              <a:buAutoNum type="arabicPeriod"/>
            </a:pPr>
            <a:r>
              <a:rPr lang="en-GB" sz="1800" dirty="0">
                <a:cs typeface="Times New Roman"/>
              </a:rPr>
              <a:t>Within each module, we need to decide whether or not </a:t>
            </a:r>
            <a:r>
              <a:rPr lang="en-GB" sz="1800" u="sng" dirty="0">
                <a:cs typeface="Times New Roman"/>
              </a:rPr>
              <a:t>optional sections </a:t>
            </a:r>
            <a:r>
              <a:rPr lang="en-GB" sz="1800" dirty="0">
                <a:cs typeface="Times New Roman"/>
              </a:rPr>
              <a:t>will be included </a:t>
            </a:r>
          </a:p>
          <a:p>
            <a:pPr marL="342900" indent="-342900">
              <a:buSzPct val="100000"/>
              <a:buFont typeface="+mj-lt"/>
              <a:buAutoNum type="arabicPeriod"/>
            </a:pPr>
            <a:r>
              <a:rPr lang="en-GB" sz="1800" dirty="0">
                <a:cs typeface="Times New Roman"/>
              </a:rPr>
              <a:t>We also customize questions or response options based on </a:t>
            </a:r>
            <a:r>
              <a:rPr lang="en-GB" sz="1800" dirty="0"/>
              <a:t>country context – such as facility types and name of administrative units in the country: These are </a:t>
            </a:r>
            <a:r>
              <a:rPr lang="en-GB" sz="1800" b="1" i="1" dirty="0"/>
              <a:t>Minimum required customization, and</a:t>
            </a:r>
            <a:r>
              <a:rPr lang="en-GB" sz="1800" b="1" i="1" baseline="0" dirty="0"/>
              <a:t> noted </a:t>
            </a:r>
            <a:r>
              <a:rPr lang="en-GB" sz="1800" b="1" i="1" dirty="0"/>
              <a:t>in the paper questionnaires.  </a:t>
            </a:r>
          </a:p>
          <a:p>
            <a:pPr marL="342900" indent="-342900">
              <a:buSzPct val="100000"/>
              <a:buFont typeface="+mj-lt"/>
              <a:buAutoNum type="arabicPeriod"/>
            </a:pPr>
            <a:r>
              <a:rPr lang="en-GB" sz="1800" dirty="0"/>
              <a:t>We then decide whether or not to include </a:t>
            </a:r>
            <a:r>
              <a:rPr lang="en-GB" sz="1800" u="sng" dirty="0"/>
              <a:t>optional questions or optional response choices</a:t>
            </a:r>
          </a:p>
          <a:p>
            <a:pPr marL="342900" indent="-342900">
              <a:buSzPct val="100000"/>
              <a:buFont typeface="+mj-lt"/>
              <a:buAutoNum type="arabicPeriod"/>
            </a:pPr>
            <a:endParaRPr lang="en-GB" sz="1800" u="sng" dirty="0"/>
          </a:p>
          <a:p>
            <a:pPr marL="342900" indent="-342900">
              <a:buSzPct val="100000"/>
              <a:buFont typeface="+mj-lt"/>
              <a:buAutoNum type="arabicPeriod"/>
            </a:pPr>
            <a:r>
              <a:rPr lang="en-US" sz="1800" dirty="0"/>
              <a:t>Finally, depending on available time and human resources, make further changes (e.g., potential inclusion of a limited number of additional questions)</a:t>
            </a:r>
          </a:p>
          <a:p>
            <a:pPr marL="342900" indent="-342900">
              <a:buSzPct val="100000"/>
              <a:buFont typeface="+mj-lt"/>
              <a:buAutoNum type="arabicPeriod"/>
            </a:pPr>
            <a:endParaRPr lang="en-US" sz="1800" dirty="0"/>
          </a:p>
          <a:p>
            <a:pPr marL="0" indent="0">
              <a:buSzPct val="100000"/>
              <a:buFont typeface="+mj-lt"/>
              <a:buNone/>
            </a:pPr>
            <a:r>
              <a:rPr lang="en-US" sz="1800" dirty="0"/>
              <a:t>This</a:t>
            </a:r>
            <a:r>
              <a:rPr lang="en-US" sz="1800" baseline="0" dirty="0"/>
              <a:t> country-specific adaptation of questionnaires will have cascading impact for data management, training, and data use. So, we have to prioritize critically optional sections, optional questions as well as requests for new questions.  We have to keep in mind realistic timeline and human resources available not only to collect but also use the data meaningfully.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5</a:t>
            </a:fld>
            <a:endParaRPr lang="en-US"/>
          </a:p>
        </p:txBody>
      </p:sp>
    </p:spTree>
    <p:extLst>
      <p:ext uri="{BB962C8B-B14F-4D97-AF65-F5344CB8AC3E}">
        <p14:creationId xmlns:p14="http://schemas.microsoft.com/office/powerpoint/2010/main" val="227030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prstClr val="black"/>
              </a:buClr>
              <a:buFont typeface="Wingdings" panose="05000000000000000000" pitchFamily="2" charset="2"/>
              <a:buChar char="q"/>
              <a:defRPr/>
            </a:pPr>
            <a:r>
              <a:rPr lang="en-GB" sz="1100" b="0" dirty="0">
                <a:solidFill>
                  <a:prstClr val="black"/>
                </a:solidFill>
              </a:rPr>
              <a:t>For example: </a:t>
            </a:r>
          </a:p>
          <a:p>
            <a:pPr lvl="1">
              <a:spcBef>
                <a:spcPts val="0"/>
              </a:spcBef>
              <a:buClr>
                <a:prstClr val="black"/>
              </a:buClr>
              <a:buFont typeface="Wingdings" panose="05000000000000000000" pitchFamily="2" charset="2"/>
              <a:buChar char="q"/>
              <a:defRPr/>
            </a:pPr>
            <a:r>
              <a:rPr lang="en-GB" sz="1050" dirty="0">
                <a:solidFill>
                  <a:prstClr val="black"/>
                </a:solidFill>
              </a:rPr>
              <a:t>Vaccine readiness may be assessed only once, not at every round of the survey</a:t>
            </a:r>
          </a:p>
          <a:p>
            <a:pPr lvl="1">
              <a:spcBef>
                <a:spcPts val="0"/>
              </a:spcBef>
              <a:buClr>
                <a:prstClr val="black"/>
              </a:buClr>
              <a:buFont typeface="Wingdings" panose="05000000000000000000" pitchFamily="2" charset="2"/>
              <a:buChar char="q"/>
              <a:defRPr/>
            </a:pPr>
            <a:r>
              <a:rPr lang="en-GB" sz="1050" dirty="0">
                <a:solidFill>
                  <a:prstClr val="black"/>
                </a:solidFill>
              </a:rPr>
              <a:t>Infrastructure may be excluded if there was a recent assessment that covered infrastructure, as changes in infrastructure are unlikely over a short period of time.</a:t>
            </a: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49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t>
            </a:r>
            <a:r>
              <a:rPr lang="en-US" baseline="0" dirty="0"/>
              <a:t> adaptation is to customize specific words in questions and response options, based on country context.  The minimum required adaptation is color coded in the paper questionnaires.  </a:t>
            </a:r>
          </a:p>
          <a:p>
            <a:endParaRPr lang="en-US" baseline="0" dirty="0"/>
          </a:p>
          <a:p>
            <a:r>
              <a:rPr lang="en-US" baseline="0" dirty="0"/>
              <a:t>Second adaptation is to decide inclusion of optional questions. Unless a topic addressed by the optional question is critical for the country (much more than good information to have), a rule should be exclusion.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new questions can be added, but t</a:t>
            </a:r>
            <a:r>
              <a:rPr lang="en-US" dirty="0"/>
              <a:t>o protect data quality and given the </a:t>
            </a:r>
            <a:r>
              <a:rPr lang="en-US" dirty="0">
                <a:latin typeface="Ebrima"/>
              </a:rPr>
              <a:t>timeframe</a:t>
            </a:r>
            <a:r>
              <a:rPr lang="en-US" dirty="0"/>
              <a:t> and intended scope of the survey, this should be limited as possible. </a:t>
            </a:r>
            <a:r>
              <a:rPr lang="en-US" b="1" baseline="0" dirty="0"/>
              <a:t>We should consider adding new questions only from the second round</a:t>
            </a:r>
            <a:r>
              <a:rPr lang="en-US" baseline="0" dirty="0"/>
              <a:t>, after the survey team becomes really familiar with the implementation and be able to manage country-specific changes more efficiently.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7</a:t>
            </a:fld>
            <a:endParaRPr lang="en-US"/>
          </a:p>
        </p:txBody>
      </p:sp>
    </p:spTree>
    <p:extLst>
      <p:ext uri="{BB962C8B-B14F-4D97-AF65-F5344CB8AC3E}">
        <p14:creationId xmlns:p14="http://schemas.microsoft.com/office/powerpoint/2010/main" val="227046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have examples of country-specific questions and response options that must be adapted.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8</a:t>
            </a:fld>
            <a:endParaRPr lang="en-US"/>
          </a:p>
        </p:txBody>
      </p:sp>
    </p:spTree>
    <p:extLst>
      <p:ext uri="{BB962C8B-B14F-4D97-AF65-F5344CB8AC3E}">
        <p14:creationId xmlns:p14="http://schemas.microsoft.com/office/powerpoint/2010/main" val="103338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country-specific optional questions and responses. Default is exclusion,</a:t>
            </a:r>
            <a:r>
              <a:rPr lang="en-US" baseline="0" dirty="0"/>
              <a:t> unless the questions and responses are clearly relevant for the country.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319699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adaptation,</a:t>
            </a:r>
            <a:r>
              <a:rPr lang="en-US" baseline="0" dirty="0"/>
              <a:t> this provides objectives, intended use, and content areas for the module: COVID-19 case management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426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22/03/2021</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22/03/2021</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22/03/2021</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22/03/2021</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E4DE8-535B-4DD2-A21B-23A218356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E8CBC1-9AAC-4B1D-A532-06535EFA2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A92ED3-D201-45DB-B35C-85D5401936F1}"/>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a16="http://schemas.microsoft.com/office/drawing/2014/main" xmlns="" id="{1100D89E-9A18-4E1C-9D52-AE7023353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4DB533-7305-444D-B786-64F1BE194426}"/>
              </a:ext>
            </a:extLst>
          </p:cNvPr>
          <p:cNvSpPr>
            <a:spLocks noGrp="1"/>
          </p:cNvSpPr>
          <p:nvPr>
            <p:ph type="sldNum" sz="quarter" idx="12"/>
          </p:nvPr>
        </p:nvSpPr>
        <p:spPr/>
        <p:txBody>
          <a:bodyPr/>
          <a:lstStyle/>
          <a:p>
            <a:fld id="{4A7EA0B7-9ED7-412B-8AFC-539CD9624B4C}" type="slidenum">
              <a:rPr lang="en-US" smtClean="0"/>
              <a:t>‹#›</a:t>
            </a:fld>
            <a:endParaRPr lang="en-US"/>
          </a:p>
        </p:txBody>
      </p:sp>
    </p:spTree>
    <p:extLst>
      <p:ext uri="{BB962C8B-B14F-4D97-AF65-F5344CB8AC3E}">
        <p14:creationId xmlns:p14="http://schemas.microsoft.com/office/powerpoint/2010/main" val="20384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22/03/2021</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22/03/2021</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22/03/2021</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22/03/2021</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22/03/2021</a:t>
            </a:fld>
            <a:endParaRPr lang="en-GB"/>
          </a:p>
        </p:txBody>
      </p:sp>
      <p:sp>
        <p:nvSpPr>
          <p:cNvPr id="5" name="Footer Placeholder 4"/>
          <p:cNvSpPr>
            <a:spLocks noGrp="1"/>
          </p:cNvSpPr>
          <p:nvPr>
            <p:ph type="ftr" sz="quarter" idx="3"/>
          </p:nvPr>
        </p:nvSpPr>
        <p:spPr bwMode="invGray">
          <a:xfrm>
            <a:off x="1392992" y="6580588"/>
            <a:ext cx="297326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Training: Strengthening real time health services tracking and monitoring in the context of the COVID-19 pandemic</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2" r:id="rId15"/>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22/03/2021</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4.jpeg"/><Relationship Id="rId7" Type="http://schemas.openxmlformats.org/officeDocument/2006/relationships/image" Target="../media/image102.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a:xfrm>
            <a:off x="0" y="0"/>
            <a:ext cx="12192000" cy="6858000"/>
          </a:xfrm>
        </p:spPr>
      </p:pic>
      <p:sp>
        <p:nvSpPr>
          <p:cNvPr id="10" name="Subtitle 9"/>
          <p:cNvSpPr>
            <a:spLocks noGrp="1"/>
          </p:cNvSpPr>
          <p:nvPr>
            <p:ph type="subTitle" idx="1"/>
          </p:nvPr>
        </p:nvSpPr>
        <p:spPr/>
        <p:txBody>
          <a:bodyPr/>
          <a:lstStyle/>
          <a:p>
            <a:r>
              <a:rPr lang="en-GB"/>
              <a:t>Strengthening real-time health services tracking and monitoring in the context of the COVID-19 pandemic</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r>
              <a:rPr lang="en-GB" sz="1050" b="1"/>
              <a:t>27 November 2020</a:t>
            </a:r>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r>
              <a:rPr lang="en-GB" b="1"/>
              <a:t>Overview and implementation guidance, working </a:t>
            </a:r>
            <a:r>
              <a:rPr lang="en-GB" b="1" err="1"/>
              <a:t>slideset</a:t>
            </a:r>
            <a:endParaRPr lang="en-GB" b="1"/>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352405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2" y="1800000"/>
            <a:ext cx="4279900" cy="1857600"/>
          </a:xfrm>
          <a:solidFill>
            <a:schemeClr val="tx2">
              <a:alpha val="90000"/>
            </a:schemeClr>
          </a:solidFill>
        </p:spPr>
        <p:txBody>
          <a:bodyPr vert="horz" lIns="468000" tIns="180000" rIns="360000" bIns="180000" rtlCol="0" anchor="ctr">
            <a:noAutofit/>
          </a:bodyPr>
          <a:lstStyle/>
          <a:p>
            <a:r>
              <a:rPr lang="en-GB"/>
              <a:t>Adapt the COVID-19 case management capacities module</a:t>
            </a:r>
            <a:endParaRPr lang="en-US"/>
          </a:p>
        </p:txBody>
      </p:sp>
      <p:sp>
        <p:nvSpPr>
          <p:cNvPr id="4" name="Date Placeholder 3"/>
          <p:cNvSpPr>
            <a:spLocks noGrp="1"/>
          </p:cNvSpPr>
          <p:nvPr>
            <p:ph type="dt" sz="half" idx="19"/>
          </p:nvPr>
        </p:nvSpPr>
        <p:spPr/>
        <p:txBody>
          <a:bodyPr/>
          <a:lstStyle/>
          <a:p>
            <a:fld id="{A68D69CF-73BC-4E26-B56A-FEC2ABB77ED4}" type="datetime1">
              <a:rPr lang="en-GB" smtClean="0"/>
              <a:pPr/>
              <a:t>22/03/2021</a:t>
            </a:fld>
            <a:endParaRPr lang="en-GB"/>
          </a:p>
        </p:txBody>
      </p:sp>
      <p:sp>
        <p:nvSpPr>
          <p:cNvPr id="5" name="Footer Placeholder 4"/>
          <p:cNvSpPr>
            <a:spLocks noGrp="1"/>
          </p:cNvSpPr>
          <p:nvPr>
            <p:ph type="ftr" sz="quarter" idx="20"/>
          </p:nvPr>
        </p:nvSpPr>
        <p:spPr/>
        <p:txBody>
          <a:bodyPr/>
          <a:lstStyle/>
          <a:p>
            <a:r>
              <a:rPr lang="en-GB"/>
              <a:t>|     Title of the presentation</a:t>
            </a:r>
          </a:p>
        </p:txBody>
      </p:sp>
      <p:sp>
        <p:nvSpPr>
          <p:cNvPr id="6" name="Slide Number Placeholder 5"/>
          <p:cNvSpPr>
            <a:spLocks noGrp="1"/>
          </p:cNvSpPr>
          <p:nvPr>
            <p:ph type="sldNum" sz="quarter" idx="21"/>
          </p:nvPr>
        </p:nvSpPr>
        <p:spPr/>
        <p:txBody>
          <a:bodyPr/>
          <a:lstStyle/>
          <a:p>
            <a:fld id="{A74CE0EA-F3B5-4684-BA10-C594598FDB9C}" type="slidenum">
              <a:rPr lang="en-GB" smtClean="0"/>
              <a:pPr/>
              <a:t>10</a:t>
            </a:fld>
            <a:endParaRPr lang="en-GB"/>
          </a:p>
        </p:txBody>
      </p:sp>
      <p:sp>
        <p:nvSpPr>
          <p:cNvPr id="7" name="Text Placeholder 6"/>
          <p:cNvSpPr>
            <a:spLocks noGrp="1"/>
          </p:cNvSpPr>
          <p:nvPr>
            <p:ph type="body" sz="quarter" idx="22"/>
          </p:nvPr>
        </p:nvSpPr>
        <p:spPr/>
        <p:txBody>
          <a:bodyPr/>
          <a:lstStyle/>
          <a:p>
            <a:endParaRPr lang="en-US"/>
          </a:p>
        </p:txBody>
      </p:sp>
      <p:sp>
        <p:nvSpPr>
          <p:cNvPr id="9" name="Picture Placeholder 8"/>
          <p:cNvSpPr>
            <a:spLocks noGrp="1"/>
          </p:cNvSpPr>
          <p:nvPr>
            <p:ph type="pic" sz="quarter" idx="24"/>
          </p:nvPr>
        </p:nvSpPr>
        <p:spPr/>
      </p:sp>
    </p:spTree>
    <p:extLst>
      <p:ext uri="{BB962C8B-B14F-4D97-AF65-F5344CB8AC3E}">
        <p14:creationId xmlns:p14="http://schemas.microsoft.com/office/powerpoint/2010/main" val="397636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A5BEDB11-478F-4737-A02A-94E03A1C2896}"/>
              </a:ext>
            </a:extLst>
          </p:cNvPr>
          <p:cNvPicPr>
            <a:picLocks noChangeAspect="1"/>
          </p:cNvPicPr>
          <p:nvPr/>
        </p:nvPicPr>
        <p:blipFill rotWithShape="1">
          <a:blip r:embed="rId3"/>
          <a:srcRect t="43495" r="27076" b="21813"/>
          <a:stretch/>
        </p:blipFill>
        <p:spPr>
          <a:xfrm>
            <a:off x="4" y="21012"/>
            <a:ext cx="10085821" cy="6827752"/>
          </a:xfrm>
          <a:prstGeom prst="rect">
            <a:avLst/>
          </a:prstGeom>
        </p:spPr>
      </p:pic>
      <p:graphicFrame>
        <p:nvGraphicFramePr>
          <p:cNvPr id="10" name="Content Placeholder 2">
            <a:extLst>
              <a:ext uri="{FF2B5EF4-FFF2-40B4-BE49-F238E27FC236}">
                <a16:creationId xmlns:a16="http://schemas.microsoft.com/office/drawing/2014/main" xmlns="" id="{564FC1B9-BFEA-4887-A57B-766FF18B2644}"/>
              </a:ext>
            </a:extLst>
          </p:cNvPr>
          <p:cNvGraphicFramePr>
            <a:graphicFrameLocks noGrp="1"/>
          </p:cNvGraphicFramePr>
          <p:nvPr>
            <p:ph idx="1"/>
            <p:extLst>
              <p:ext uri="{D42A27DB-BD31-4B8C-83A1-F6EECF244321}">
                <p14:modId xmlns:p14="http://schemas.microsoft.com/office/powerpoint/2010/main" val="678820684"/>
              </p:ext>
            </p:extLst>
          </p:nvPr>
        </p:nvGraphicFramePr>
        <p:xfrm>
          <a:off x="2145069" y="1460376"/>
          <a:ext cx="7896226" cy="4817165"/>
        </p:xfrm>
        <a:graphic>
          <a:graphicData uri="http://schemas.openxmlformats.org/drawingml/2006/table">
            <a:tbl>
              <a:tblPr firstRow="1" bandRow="1">
                <a:tableStyleId>{72833802-FEF1-4C79-8D5D-14CF1EAF98D9}</a:tableStyleId>
              </a:tblPr>
              <a:tblGrid>
                <a:gridCol w="1503006">
                  <a:extLst>
                    <a:ext uri="{9D8B030D-6E8A-4147-A177-3AD203B41FA5}">
                      <a16:colId xmlns:a16="http://schemas.microsoft.com/office/drawing/2014/main" xmlns="" val="1715339317"/>
                    </a:ext>
                  </a:extLst>
                </a:gridCol>
                <a:gridCol w="6393220">
                  <a:extLst>
                    <a:ext uri="{9D8B030D-6E8A-4147-A177-3AD203B41FA5}">
                      <a16:colId xmlns:a16="http://schemas.microsoft.com/office/drawing/2014/main" xmlns="" val="1960234871"/>
                    </a:ext>
                  </a:extLst>
                </a:gridCol>
              </a:tblGrid>
              <a:tr h="5902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COVID-19 case management capacities: diagnostics, therapeutics, vaccine readiness, and other health products</a:t>
                      </a:r>
                      <a:endParaRPr lang="en-US" sz="1600" b="0">
                        <a:solidFill>
                          <a:schemeClr val="bg1"/>
                        </a:solidFill>
                      </a:endParaRPr>
                    </a:p>
                  </a:txBody>
                  <a:tcPr marL="117620" marR="117620">
                    <a:lnL w="9525" cap="flat" cmpd="sng" algn="ctr">
                      <a:solidFill>
                        <a:srgbClr val="00528A"/>
                      </a:solid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rgbClr val="00528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solidFill>
                          <a:schemeClr val="tx1"/>
                        </a:solidFill>
                        <a:highlight>
                          <a:srgbClr val="FFFF00"/>
                        </a:highlight>
                      </a:endParaRPr>
                    </a:p>
                  </a:txBody>
                  <a:tcPr>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accent2"/>
                    </a:solidFill>
                  </a:tcPr>
                </a:tc>
                <a:extLst>
                  <a:ext uri="{0D108BD9-81ED-4DB2-BD59-A6C34878D82A}">
                    <a16:rowId xmlns:a16="http://schemas.microsoft.com/office/drawing/2014/main" xmlns="" val="3250481101"/>
                  </a:ext>
                </a:extLst>
              </a:tr>
              <a:tr h="59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rPr>
                        <a:t>Objective: </a:t>
                      </a:r>
                      <a:endParaRPr lang="en-US" sz="1400" b="1">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a:solidFill>
                          <a:schemeClr val="accent2"/>
                        </a:solidFill>
                      </a:endParaRP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Assess current and surge capacities of health facilities for COVID-19 management (clinical tools and essential supplies)</a:t>
                      </a:r>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a16="http://schemas.microsoft.com/office/drawing/2014/main" xmlns="" val="1632709524"/>
                  </a:ext>
                </a:extLst>
              </a:tr>
              <a:tr h="362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rPr>
                        <a:t>Use:</a:t>
                      </a:r>
                      <a:endParaRPr lang="en-US" sz="1400" b="1">
                        <a:solidFill>
                          <a:schemeClr val="accent2"/>
                        </a:solidFill>
                      </a:endParaRP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Guide rapid deployment and scale up of essential COVID-19 clinical tools and supplies</a:t>
                      </a:r>
                      <a:endParaRPr lang="en-GB" sz="1400" b="0">
                        <a:solidFill>
                          <a:schemeClr val="tx1"/>
                        </a:solidFill>
                      </a:endParaRPr>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a16="http://schemas.microsoft.com/office/drawing/2014/main" xmlns="" val="2405379763"/>
                  </a:ext>
                </a:extLst>
              </a:tr>
              <a:tr h="528715">
                <a:tc>
                  <a:txBody>
                    <a:bodyPr/>
                    <a:lstStyle/>
                    <a:p>
                      <a:pPr algn="l"/>
                      <a:r>
                        <a:rPr lang="en-GB" sz="1400" b="1">
                          <a:solidFill>
                            <a:schemeClr val="accent2"/>
                          </a:solidFill>
                        </a:rPr>
                        <a:t>Facility type: </a:t>
                      </a:r>
                      <a:endParaRPr lang="en-US" sz="1400" b="1">
                        <a:solidFill>
                          <a:schemeClr val="accent2"/>
                        </a:solidFill>
                      </a:endParaRP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r>
                        <a:rPr lang="en-GB" sz="1400"/>
                        <a:t>Hospitals and COVID-19 treatment centres treating moderate, severe, and critical COVID-19 cases</a:t>
                      </a:r>
                      <a:endParaRPr lang="en-US" sz="1400"/>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a16="http://schemas.microsoft.com/office/drawing/2014/main" xmlns="" val="831129988"/>
                  </a:ext>
                </a:extLst>
              </a:tr>
              <a:tr h="362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rPr>
                        <a:t>Respondents:</a:t>
                      </a:r>
                      <a:endParaRPr lang="en-US" sz="1400" b="1">
                        <a:solidFill>
                          <a:schemeClr val="accent2"/>
                        </a:solidFill>
                      </a:endParaRP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Facility managers and/or facility management team members</a:t>
                      </a:r>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a16="http://schemas.microsoft.com/office/drawing/2014/main" xmlns="" val="1241490576"/>
                  </a:ext>
                </a:extLst>
              </a:tr>
              <a:tr h="2227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rPr>
                        <a:t>Content: </a:t>
                      </a: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pPr marL="0" lvl="0" indent="0">
                        <a:spcBef>
                          <a:spcPts val="0"/>
                        </a:spcBef>
                        <a:buFont typeface="Arial" panose="020B0604020202020204" pitchFamily="34" charset="0"/>
                        <a:buNone/>
                      </a:pPr>
                      <a:r>
                        <a:rPr lang="en-US" sz="1400"/>
                        <a:t>Section 1: Health facility ID and description</a:t>
                      </a:r>
                    </a:p>
                    <a:p>
                      <a:pPr marL="0" lvl="0" indent="0">
                        <a:spcBef>
                          <a:spcPts val="0"/>
                        </a:spcBef>
                        <a:buFont typeface="Arial" panose="020B0604020202020204" pitchFamily="34" charset="0"/>
                        <a:buNone/>
                      </a:pPr>
                      <a:r>
                        <a:rPr lang="en-US" sz="1400"/>
                        <a:t>Section 2: Hospital incident management support team</a:t>
                      </a:r>
                    </a:p>
                    <a:p>
                      <a:pPr marL="0" lvl="0" indent="0">
                        <a:spcBef>
                          <a:spcPts val="0"/>
                        </a:spcBef>
                        <a:buFont typeface="Arial" panose="020B0604020202020204" pitchFamily="34" charset="0"/>
                        <a:buNone/>
                      </a:pPr>
                      <a:r>
                        <a:rPr lang="en-US" sz="1400"/>
                        <a:t>Section 3: Case management and bed capacities for COVID-19</a:t>
                      </a:r>
                    </a:p>
                    <a:p>
                      <a:pPr marL="0" lvl="0" indent="0">
                        <a:spcBef>
                          <a:spcPts val="0"/>
                        </a:spcBef>
                        <a:buFont typeface="Arial" panose="020B0604020202020204" pitchFamily="34" charset="0"/>
                        <a:buNone/>
                      </a:pPr>
                      <a:r>
                        <a:rPr lang="en-US" sz="1400"/>
                        <a:t>Section 4: Selected medicines and supplies for COVID-19 case management</a:t>
                      </a:r>
                    </a:p>
                    <a:p>
                      <a:pPr marL="0" lvl="0" indent="0">
                        <a:spcBef>
                          <a:spcPts val="0"/>
                        </a:spcBef>
                        <a:buFont typeface="Arial" panose="020B0604020202020204" pitchFamily="34" charset="0"/>
                        <a:buNone/>
                      </a:pPr>
                      <a:r>
                        <a:rPr lang="en-US" sz="1400"/>
                        <a:t>Section 5: Personal protective equipment, infection prevention, and control</a:t>
                      </a:r>
                    </a:p>
                    <a:p>
                      <a:pPr marL="0" lvl="0" indent="0">
                        <a:spcBef>
                          <a:spcPts val="0"/>
                        </a:spcBef>
                        <a:buFont typeface="Arial" panose="020B0604020202020204" pitchFamily="34" charset="0"/>
                        <a:buNone/>
                      </a:pPr>
                      <a:r>
                        <a:rPr lang="en-US" sz="1400"/>
                        <a:t>Section 6: COVID-19 laboratory diagnostics</a:t>
                      </a:r>
                    </a:p>
                    <a:p>
                      <a:pPr marL="0" lvl="0" indent="0">
                        <a:spcBef>
                          <a:spcPts val="0"/>
                        </a:spcBef>
                        <a:buFont typeface="Arial" panose="020B0604020202020204" pitchFamily="34" charset="0"/>
                        <a:buNone/>
                      </a:pPr>
                      <a:r>
                        <a:rPr lang="en-US" sz="1400"/>
                        <a:t>Section 7: Medical equipment for diagnosis, patient monitoring, and case management</a:t>
                      </a:r>
                    </a:p>
                    <a:p>
                      <a:pPr marL="0" lvl="0" indent="0">
                        <a:spcBef>
                          <a:spcPts val="0"/>
                        </a:spcBef>
                        <a:buFont typeface="Arial" panose="020B0604020202020204" pitchFamily="34" charset="0"/>
                        <a:buNone/>
                      </a:pPr>
                      <a:r>
                        <a:rPr lang="en-US" sz="1400"/>
                        <a:t>Section 8: COVID-19 vaccine readiness</a:t>
                      </a:r>
                    </a:p>
                    <a:p>
                      <a:pPr marL="0" lvl="0" indent="0">
                        <a:spcBef>
                          <a:spcPts val="0"/>
                        </a:spcBef>
                        <a:buFont typeface="Arial" panose="020B0604020202020204" pitchFamily="34" charset="0"/>
                        <a:buNone/>
                      </a:pPr>
                      <a:r>
                        <a:rPr lang="en-US" sz="1400"/>
                        <a:t>Section 9: Interview result</a:t>
                      </a:r>
                      <a:endParaRPr lang="en-GB" sz="1400"/>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a16="http://schemas.microsoft.com/office/drawing/2014/main" xmlns="" val="1742375661"/>
                  </a:ext>
                </a:extLst>
              </a:tr>
            </a:tbl>
          </a:graphicData>
        </a:graphic>
      </p:graphicFrame>
      <p:sp>
        <p:nvSpPr>
          <p:cNvPr id="2" name="Text Placeholder 1">
            <a:extLst>
              <a:ext uri="{FF2B5EF4-FFF2-40B4-BE49-F238E27FC236}">
                <a16:creationId xmlns:a16="http://schemas.microsoft.com/office/drawing/2014/main" xmlns="" id="{1CA395CD-3683-4EF9-BF33-98A1BF4B680D}"/>
              </a:ext>
            </a:extLst>
          </p:cNvPr>
          <p:cNvSpPr>
            <a:spLocks noGrp="1"/>
          </p:cNvSpPr>
          <p:nvPr>
            <p:ph type="body" sz="quarter" idx="13"/>
          </p:nvPr>
        </p:nvSpPr>
        <p:spPr>
          <a:xfrm>
            <a:off x="480000" y="702631"/>
            <a:ext cx="8160000" cy="266083"/>
          </a:xfrm>
        </p:spPr>
        <p:txBody>
          <a:bodyPr>
            <a:normAutofit lnSpcReduction="10000"/>
          </a:bodyPr>
          <a:lstStyle/>
          <a:p>
            <a:r>
              <a:rPr lang="en-US"/>
              <a:t>Objectives, use and content areas</a:t>
            </a: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4" name="Text Placeholder 3">
            <a:extLst>
              <a:ext uri="{FF2B5EF4-FFF2-40B4-BE49-F238E27FC236}">
                <a16:creationId xmlns:a16="http://schemas.microsoft.com/office/drawing/2014/main" xmlns="" id="{165B300D-CBF2-4F2E-96D1-413D6D35A0F8}"/>
              </a:ext>
            </a:extLst>
          </p:cNvPr>
          <p:cNvSpPr>
            <a:spLocks noGrp="1"/>
          </p:cNvSpPr>
          <p:nvPr>
            <p:ph type="body" sz="quarter" idx="21"/>
          </p:nvPr>
        </p:nvSpPr>
        <p:spPr/>
        <p:txBody>
          <a:bodyPr/>
          <a:lstStyle/>
          <a:p>
            <a:endParaRPr lang="en-US"/>
          </a:p>
        </p:txBody>
      </p:sp>
      <p:sp>
        <p:nvSpPr>
          <p:cNvPr id="8" name="Title 7"/>
          <p:cNvSpPr>
            <a:spLocks noGrp="1"/>
          </p:cNvSpPr>
          <p:nvPr>
            <p:ph type="title"/>
          </p:nvPr>
        </p:nvSpPr>
        <p:spPr>
          <a:xfrm>
            <a:off x="480000" y="355770"/>
            <a:ext cx="8711626" cy="346534"/>
          </a:xfrm>
          <a:noFill/>
        </p:spPr>
        <p:txBody>
          <a:bodyPr vert="horz" lIns="18000" tIns="0" rIns="360000" bIns="0" rtlCol="0" anchor="b">
            <a:noAutofit/>
          </a:bodyPr>
          <a:lstStyle/>
          <a:p>
            <a:r>
              <a:rPr lang="en-US" sz="2400"/>
              <a:t>COVID-19 case management capacities module</a:t>
            </a:r>
            <a:endParaRPr lang="en-GB" sz="2400"/>
          </a:p>
        </p:txBody>
      </p:sp>
      <p:grpSp>
        <p:nvGrpSpPr>
          <p:cNvPr id="17" name="Group 16">
            <a:extLst>
              <a:ext uri="{FF2B5EF4-FFF2-40B4-BE49-F238E27FC236}">
                <a16:creationId xmlns:a16="http://schemas.microsoft.com/office/drawing/2014/main" xmlns="" id="{8E025C7E-D4BD-4950-9D88-0D76153E5FB3}"/>
              </a:ext>
            </a:extLst>
          </p:cNvPr>
          <p:cNvGrpSpPr/>
          <p:nvPr/>
        </p:nvGrpSpPr>
        <p:grpSpPr>
          <a:xfrm>
            <a:off x="815371" y="1577020"/>
            <a:ext cx="944624" cy="4108325"/>
            <a:chOff x="-2176459" y="20843"/>
            <a:chExt cx="1133986" cy="5404740"/>
          </a:xfrm>
        </p:grpSpPr>
        <p:pic>
          <p:nvPicPr>
            <p:cNvPr id="12" name="Picture 11">
              <a:extLst>
                <a:ext uri="{FF2B5EF4-FFF2-40B4-BE49-F238E27FC236}">
                  <a16:creationId xmlns:a16="http://schemas.microsoft.com/office/drawing/2014/main" xmlns="" id="{DC660462-FACC-414E-B8EF-6A2CAC38049D}"/>
                </a:ext>
              </a:extLst>
            </p:cNvPr>
            <p:cNvPicPr>
              <a:picLocks noChangeAspect="1"/>
            </p:cNvPicPr>
            <p:nvPr/>
          </p:nvPicPr>
          <p:blipFill>
            <a:blip r:embed="rId4"/>
            <a:stretch>
              <a:fillRect/>
            </a:stretch>
          </p:blipFill>
          <p:spPr>
            <a:xfrm>
              <a:off x="-2134425" y="20843"/>
              <a:ext cx="1091952" cy="1049215"/>
            </a:xfrm>
            <a:prstGeom prst="rect">
              <a:avLst/>
            </a:prstGeom>
          </p:spPr>
        </p:pic>
        <p:pic>
          <p:nvPicPr>
            <p:cNvPr id="13" name="Picture 12">
              <a:extLst>
                <a:ext uri="{FF2B5EF4-FFF2-40B4-BE49-F238E27FC236}">
                  <a16:creationId xmlns:a16="http://schemas.microsoft.com/office/drawing/2014/main" xmlns="" id="{B7CE8D5E-03EC-44B8-B42B-557227B3B226}"/>
                </a:ext>
              </a:extLst>
            </p:cNvPr>
            <p:cNvPicPr>
              <a:picLocks noChangeAspect="1"/>
            </p:cNvPicPr>
            <p:nvPr/>
          </p:nvPicPr>
          <p:blipFill>
            <a:blip r:embed="rId5"/>
            <a:stretch>
              <a:fillRect/>
            </a:stretch>
          </p:blipFill>
          <p:spPr>
            <a:xfrm>
              <a:off x="-2159490" y="1113505"/>
              <a:ext cx="1112326" cy="1049214"/>
            </a:xfrm>
            <a:prstGeom prst="rect">
              <a:avLst/>
            </a:prstGeom>
          </p:spPr>
        </p:pic>
        <p:pic>
          <p:nvPicPr>
            <p:cNvPr id="14" name="Picture 13">
              <a:extLst>
                <a:ext uri="{FF2B5EF4-FFF2-40B4-BE49-F238E27FC236}">
                  <a16:creationId xmlns:a16="http://schemas.microsoft.com/office/drawing/2014/main" xmlns="" id="{85D5E2AE-3A60-4777-B4D9-42072063C61E}"/>
                </a:ext>
              </a:extLst>
            </p:cNvPr>
            <p:cNvPicPr>
              <a:picLocks noChangeAspect="1"/>
            </p:cNvPicPr>
            <p:nvPr/>
          </p:nvPicPr>
          <p:blipFill>
            <a:blip r:embed="rId6"/>
            <a:stretch>
              <a:fillRect/>
            </a:stretch>
          </p:blipFill>
          <p:spPr>
            <a:xfrm>
              <a:off x="-2139768" y="2192290"/>
              <a:ext cx="1057104" cy="1041326"/>
            </a:xfrm>
            <a:prstGeom prst="rect">
              <a:avLst/>
            </a:prstGeom>
          </p:spPr>
        </p:pic>
        <p:pic>
          <p:nvPicPr>
            <p:cNvPr id="15" name="Picture 14">
              <a:extLst>
                <a:ext uri="{FF2B5EF4-FFF2-40B4-BE49-F238E27FC236}">
                  <a16:creationId xmlns:a16="http://schemas.microsoft.com/office/drawing/2014/main" xmlns="" id="{0A41BF94-36D3-4289-AFD3-72ADCC41B782}"/>
                </a:ext>
              </a:extLst>
            </p:cNvPr>
            <p:cNvPicPr>
              <a:picLocks noChangeAspect="1"/>
            </p:cNvPicPr>
            <p:nvPr/>
          </p:nvPicPr>
          <p:blipFill>
            <a:blip r:embed="rId7"/>
            <a:stretch>
              <a:fillRect/>
            </a:stretch>
          </p:blipFill>
          <p:spPr>
            <a:xfrm>
              <a:off x="-2176459" y="3259283"/>
              <a:ext cx="1064993" cy="1041326"/>
            </a:xfrm>
            <a:prstGeom prst="rect">
              <a:avLst/>
            </a:prstGeom>
          </p:spPr>
        </p:pic>
        <p:pic>
          <p:nvPicPr>
            <p:cNvPr id="16" name="Picture 15">
              <a:extLst>
                <a:ext uri="{FF2B5EF4-FFF2-40B4-BE49-F238E27FC236}">
                  <a16:creationId xmlns:a16="http://schemas.microsoft.com/office/drawing/2014/main" xmlns="" id="{4867C259-DD5A-4F0B-B673-89B7D245C19F}"/>
                </a:ext>
              </a:extLst>
            </p:cNvPr>
            <p:cNvPicPr>
              <a:picLocks noChangeAspect="1"/>
            </p:cNvPicPr>
            <p:nvPr/>
          </p:nvPicPr>
          <p:blipFill>
            <a:blip r:embed="rId8"/>
            <a:stretch>
              <a:fillRect/>
            </a:stretch>
          </p:blipFill>
          <p:spPr>
            <a:xfrm>
              <a:off x="-2151602" y="4352702"/>
              <a:ext cx="1080769" cy="1072881"/>
            </a:xfrm>
            <a:prstGeom prst="rect">
              <a:avLst/>
            </a:prstGeom>
          </p:spPr>
        </p:pic>
      </p:grpSp>
    </p:spTree>
    <p:extLst>
      <p:ext uri="{BB962C8B-B14F-4D97-AF65-F5344CB8AC3E}">
        <p14:creationId xmlns:p14="http://schemas.microsoft.com/office/powerpoint/2010/main" val="423220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2C7CCC0-0569-4BD0-9D0F-69B4DFC9FA32}"/>
              </a:ext>
            </a:extLst>
          </p:cNvPr>
          <p:cNvSpPr>
            <a:spLocks noGrp="1"/>
          </p:cNvSpPr>
          <p:nvPr>
            <p:ph idx="1"/>
          </p:nvPr>
        </p:nvSpPr>
        <p:spPr/>
        <p:txBody>
          <a:bodyPr/>
          <a:lstStyle/>
          <a:p>
            <a:endParaRPr lang="en-US"/>
          </a:p>
        </p:txBody>
      </p:sp>
      <p:sp>
        <p:nvSpPr>
          <p:cNvPr id="17" name="Text Placeholder 16">
            <a:extLst>
              <a:ext uri="{FF2B5EF4-FFF2-40B4-BE49-F238E27FC236}">
                <a16:creationId xmlns:a16="http://schemas.microsoft.com/office/drawing/2014/main" xmlns="" id="{26DA44F2-FCF6-4CAE-BD84-7F5627B4949B}"/>
              </a:ext>
            </a:extLst>
          </p:cNvPr>
          <p:cNvSpPr>
            <a:spLocks noGrp="1"/>
          </p:cNvSpPr>
          <p:nvPr>
            <p:ph type="body" sz="quarter" idx="13"/>
          </p:nvPr>
        </p:nvSpPr>
        <p:spPr>
          <a:xfrm>
            <a:off x="474362" y="652311"/>
            <a:ext cx="8402938" cy="469877"/>
          </a:xfrm>
        </p:spPr>
        <p:txBody>
          <a:bodyPr vert="horz" lIns="18000" tIns="0" rIns="18000" bIns="0" rtlCol="0" anchor="ctr">
            <a:noAutofit/>
          </a:bodyPr>
          <a:lstStyle/>
          <a:p>
            <a:r>
              <a:rPr lang="en-US"/>
              <a:t>Key questions and indicators</a:t>
            </a:r>
            <a:br>
              <a:rPr lang="en-US"/>
            </a:br>
            <a:r>
              <a:rPr lang="en-US"/>
              <a:t>For use in hospitals and COVID-19 treatment centres (moderate, severe, critical cases)</a:t>
            </a:r>
          </a:p>
        </p:txBody>
      </p:sp>
      <p:sp>
        <p:nvSpPr>
          <p:cNvPr id="5" name="Text Placeholder 4">
            <a:extLst>
              <a:ext uri="{FF2B5EF4-FFF2-40B4-BE49-F238E27FC236}">
                <a16:creationId xmlns:a16="http://schemas.microsoft.com/office/drawing/2014/main" xmlns="" id="{E39172D1-6735-4649-9611-CFF842210FB9}"/>
              </a:ext>
            </a:extLst>
          </p:cNvPr>
          <p:cNvSpPr>
            <a:spLocks noGrp="1"/>
          </p:cNvSpPr>
          <p:nvPr>
            <p:ph type="body" sz="quarter" idx="21"/>
          </p:nvPr>
        </p:nvSpPr>
        <p:spPr/>
        <p:txBody>
          <a:bodyPr/>
          <a:lstStyle/>
          <a:p>
            <a:endParaRPr lang="en-US"/>
          </a:p>
        </p:txBody>
      </p:sp>
      <p:sp>
        <p:nvSpPr>
          <p:cNvPr id="16" name="Title 15">
            <a:extLst>
              <a:ext uri="{FF2B5EF4-FFF2-40B4-BE49-F238E27FC236}">
                <a16:creationId xmlns:a16="http://schemas.microsoft.com/office/drawing/2014/main" xmlns="" id="{BDAD1FD3-AFD5-4573-AD62-42CF5A503087}"/>
              </a:ext>
            </a:extLst>
          </p:cNvPr>
          <p:cNvSpPr>
            <a:spLocks noGrp="1"/>
          </p:cNvSpPr>
          <p:nvPr>
            <p:ph type="title"/>
          </p:nvPr>
        </p:nvSpPr>
        <p:spPr>
          <a:xfrm>
            <a:off x="474362" y="335370"/>
            <a:ext cx="8568752" cy="303434"/>
          </a:xfrm>
          <a:noFill/>
        </p:spPr>
        <p:txBody>
          <a:bodyPr vert="horz" lIns="18000" tIns="0" rIns="360000" bIns="0" rtlCol="0" anchor="b">
            <a:noAutofit/>
          </a:bodyPr>
          <a:lstStyle/>
          <a:p>
            <a:r>
              <a:rPr lang="en-US" sz="2400"/>
              <a:t>COVID-19 case management capacities module</a:t>
            </a:r>
          </a:p>
        </p:txBody>
      </p:sp>
      <p:graphicFrame>
        <p:nvGraphicFramePr>
          <p:cNvPr id="15" name="Table 14">
            <a:extLst>
              <a:ext uri="{FF2B5EF4-FFF2-40B4-BE49-F238E27FC236}">
                <a16:creationId xmlns:a16="http://schemas.microsoft.com/office/drawing/2014/main" xmlns="" id="{A24D4E35-0BEF-42EC-972D-D8436050A53F}"/>
              </a:ext>
            </a:extLst>
          </p:cNvPr>
          <p:cNvGraphicFramePr>
            <a:graphicFrameLocks noGrp="1"/>
          </p:cNvGraphicFramePr>
          <p:nvPr>
            <p:extLst>
              <p:ext uri="{D42A27DB-BD31-4B8C-83A1-F6EECF244321}">
                <p14:modId xmlns:p14="http://schemas.microsoft.com/office/powerpoint/2010/main" val="3293845125"/>
              </p:ext>
            </p:extLst>
          </p:nvPr>
        </p:nvGraphicFramePr>
        <p:xfrm>
          <a:off x="209550" y="1295400"/>
          <a:ext cx="11810999" cy="5564629"/>
        </p:xfrm>
        <a:graphic>
          <a:graphicData uri="http://schemas.openxmlformats.org/drawingml/2006/table">
            <a:tbl>
              <a:tblPr/>
              <a:tblGrid>
                <a:gridCol w="379285">
                  <a:extLst>
                    <a:ext uri="{9D8B030D-6E8A-4147-A177-3AD203B41FA5}">
                      <a16:colId xmlns:a16="http://schemas.microsoft.com/office/drawing/2014/main" xmlns="" val="1319531880"/>
                    </a:ext>
                  </a:extLst>
                </a:gridCol>
                <a:gridCol w="1962908">
                  <a:extLst>
                    <a:ext uri="{9D8B030D-6E8A-4147-A177-3AD203B41FA5}">
                      <a16:colId xmlns:a16="http://schemas.microsoft.com/office/drawing/2014/main" xmlns="" val="356456415"/>
                    </a:ext>
                  </a:extLst>
                </a:gridCol>
                <a:gridCol w="4528291">
                  <a:extLst>
                    <a:ext uri="{9D8B030D-6E8A-4147-A177-3AD203B41FA5}">
                      <a16:colId xmlns:a16="http://schemas.microsoft.com/office/drawing/2014/main" xmlns="" val="2212651421"/>
                    </a:ext>
                  </a:extLst>
                </a:gridCol>
                <a:gridCol w="4940515">
                  <a:extLst>
                    <a:ext uri="{9D8B030D-6E8A-4147-A177-3AD203B41FA5}">
                      <a16:colId xmlns:a16="http://schemas.microsoft.com/office/drawing/2014/main" xmlns="" val="180945229"/>
                    </a:ext>
                  </a:extLst>
                </a:gridCol>
              </a:tblGrid>
              <a:tr h="294144">
                <a:tc gridSpan="2">
                  <a:txBody>
                    <a:bodyPr/>
                    <a:lstStyle/>
                    <a:p>
                      <a:pPr algn="ctr" rtl="0" fontAlgn="ctr"/>
                      <a:r>
                        <a:rPr lang="en-GB" sz="1400" b="1" i="0" u="none" strike="noStrike">
                          <a:solidFill>
                            <a:schemeClr val="bg1"/>
                          </a:solidFill>
                          <a:effectLst/>
                          <a:latin typeface="+mn-lt"/>
                        </a:rPr>
                        <a:t>Sections</a:t>
                      </a:r>
                      <a:endParaRPr lang="en-US" sz="1400" b="1" i="0" u="none" strike="noStrike">
                        <a:solidFill>
                          <a:schemeClr val="bg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528A"/>
                    </a:solidFill>
                  </a:tcPr>
                </a:tc>
                <a:tc hMerge="1">
                  <a:txBody>
                    <a:bodyPr/>
                    <a:lstStyle/>
                    <a:p>
                      <a:pPr algn="l" rtl="0" fontAlgn="ctr"/>
                      <a:endParaRPr lang="en-US" sz="1400" b="1" i="0" u="none" strike="noStrike">
                        <a:solidFill>
                          <a:schemeClr val="bg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lvl="0" indent="0" algn="ctr" rtl="0" fontAlgn="ctr">
                        <a:buClr>
                          <a:srgbClr val="000000"/>
                        </a:buClr>
                        <a:buSzPts val="1200"/>
                        <a:buFont typeface="Arial" panose="020B0604020202020204" pitchFamily="34" charset="0"/>
                        <a:buNone/>
                      </a:pPr>
                      <a:r>
                        <a:rPr lang="en-US" sz="1400" b="1" i="0" u="none" strike="noStrike">
                          <a:solidFill>
                            <a:schemeClr val="bg1"/>
                          </a:solidFill>
                          <a:effectLst/>
                          <a:latin typeface="+mn-lt"/>
                        </a:rPr>
                        <a:t>Key questions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528A"/>
                    </a:solidFill>
                  </a:tcPr>
                </a:tc>
                <a:tc>
                  <a:txBody>
                    <a:bodyPr/>
                    <a:lstStyle/>
                    <a:p>
                      <a:pPr marL="0" lvl="0" indent="0" algn="ctr" rtl="0" fontAlgn="ctr">
                        <a:buClr>
                          <a:srgbClr val="000000"/>
                        </a:buClr>
                        <a:buSzPts val="1200"/>
                        <a:buFont typeface="Arial" panose="020B0604020202020204" pitchFamily="34" charset="0"/>
                        <a:buNone/>
                      </a:pPr>
                      <a:r>
                        <a:rPr lang="en-US" sz="1400" b="1" i="0" u="none" strike="noStrike">
                          <a:solidFill>
                            <a:schemeClr val="bg1"/>
                          </a:solidFill>
                          <a:effectLst/>
                          <a:latin typeface="+mn-lt"/>
                        </a:rPr>
                        <a:t>Key performance Indicators </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528A"/>
                    </a:solidFill>
                  </a:tcPr>
                </a:tc>
                <a:extLst>
                  <a:ext uri="{0D108BD9-81ED-4DB2-BD59-A6C34878D82A}">
                    <a16:rowId xmlns:a16="http://schemas.microsoft.com/office/drawing/2014/main" xmlns="" val="54018476"/>
                  </a:ext>
                </a:extLst>
              </a:tr>
              <a:tr h="573830">
                <a:tc>
                  <a:txBody>
                    <a:bodyPr/>
                    <a:lstStyle/>
                    <a:p>
                      <a:pPr algn="l" rtl="0" fontAlgn="ctr"/>
                      <a:r>
                        <a:rPr lang="en-US" sz="1200" b="1" i="0" u="none" strike="noStrike">
                          <a:solidFill>
                            <a:schemeClr val="tx1"/>
                          </a:solidFill>
                          <a:effectLst/>
                          <a:latin typeface="+mn-lt"/>
                        </a:rPr>
                        <a:t>1</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GB" sz="1200" b="1" i="0" u="none" strike="noStrike">
                          <a:solidFill>
                            <a:schemeClr val="tx1"/>
                          </a:solidFill>
                          <a:effectLst/>
                          <a:latin typeface="+mn-lt"/>
                        </a:rPr>
                        <a:t>Health facility type and description</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rtl="0" fontAlgn="ctr">
                        <a:buClr>
                          <a:srgbClr val="000000"/>
                        </a:buClr>
                        <a:buSzPts val="1200"/>
                        <a:buFont typeface="Arial" panose="020B0604020202020204" pitchFamily="34" charset="0"/>
                        <a:buChar char="•"/>
                      </a:pPr>
                      <a:r>
                        <a:rPr lang="en-GB" sz="1200" b="0" i="0" u="none" strike="noStrike">
                          <a:solidFill>
                            <a:schemeClr val="tx1"/>
                          </a:solidFill>
                          <a:effectLst/>
                          <a:latin typeface="+mn-lt"/>
                        </a:rPr>
                        <a:t>What are the facility characteristics?</a:t>
                      </a:r>
                      <a:endParaRPr lang="en-US" sz="1200" b="0" i="0" u="none" strike="noStrike">
                        <a:solidFill>
                          <a:schemeClr val="tx1"/>
                        </a:solidFill>
                        <a:effectLst/>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4330" lvl="0" indent="-171450" algn="l" rtl="0" fontAlgn="ctr">
                        <a:buClr>
                          <a:srgbClr val="000000"/>
                        </a:buClr>
                        <a:buSzPts val="1200"/>
                        <a:buFont typeface="Arial" panose="020B0604020202020204" pitchFamily="34" charset="0"/>
                        <a:buChar char="•"/>
                      </a:pPr>
                      <a:r>
                        <a:rPr lang="en-US" sz="1200" b="0">
                          <a:solidFill>
                            <a:schemeClr val="tx1"/>
                          </a:solidFill>
                        </a:rPr>
                        <a:t>All KPIs can be disaggregated by facility type, residence area (rural/urban), managing authority (public/private)</a:t>
                      </a:r>
                      <a:endParaRPr lang="en-US" sz="1200" b="0" i="0" u="none" strike="noStrike">
                        <a:solidFill>
                          <a:schemeClr val="tx1"/>
                        </a:solidFill>
                        <a:effectLst/>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80413965"/>
                  </a:ext>
                </a:extLst>
              </a:tr>
              <a:tr h="532312">
                <a:tc>
                  <a:txBody>
                    <a:bodyPr/>
                    <a:lstStyle/>
                    <a:p>
                      <a:pPr algn="l" rtl="0" fontAlgn="ctr"/>
                      <a:r>
                        <a:rPr lang="en-US" sz="1200" b="1" i="0" u="none" strike="noStrike">
                          <a:solidFill>
                            <a:schemeClr val="tx1"/>
                          </a:solidFill>
                          <a:effectLst/>
                          <a:latin typeface="+mn-lt"/>
                        </a:rPr>
                        <a:t>2</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GB" sz="1200" b="1" i="0" u="none" strike="noStrike">
                          <a:solidFill>
                            <a:schemeClr val="tx1"/>
                          </a:solidFill>
                          <a:effectLst/>
                          <a:latin typeface="+mn-lt"/>
                        </a:rPr>
                        <a:t>Hospital IMST</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b="0" i="0" u="none" strike="noStrike" kern="1200">
                          <a:solidFill>
                            <a:schemeClr val="tx1"/>
                          </a:solidFill>
                          <a:effectLst/>
                          <a:latin typeface="+mn-lt"/>
                          <a:ea typeface="+mn-ea"/>
                          <a:cs typeface="+mn-cs"/>
                        </a:rPr>
                        <a:t>Have facilities adopted and activated incident management support (IMST) team protocols?</a:t>
                      </a:r>
                    </a:p>
                    <a:p>
                      <a:pPr marL="171450" lvl="0" indent="-171450" algn="l" defTabSz="914400" rtl="0" eaLnBrk="1" fontAlgn="ctr" latinLnBrk="0" hangingPunct="1">
                        <a:buClr>
                          <a:srgbClr val="000000"/>
                        </a:buClr>
                        <a:buSzPts val="1200"/>
                        <a:buFont typeface="Arial" panose="020B0604020202020204" pitchFamily="34" charset="0"/>
                        <a:buChar char="•"/>
                      </a:pPr>
                      <a:endParaRPr lang="en-US" sz="1200" b="0" i="0" u="none" strike="noStrike" kern="1200">
                        <a:solidFill>
                          <a:schemeClr val="tx1"/>
                        </a:solidFill>
                        <a:effectLst/>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rtl="0" fontAlgn="ctr">
                        <a:buClr>
                          <a:srgbClr val="000000"/>
                        </a:buClr>
                        <a:buSzPts val="1200"/>
                        <a:buFont typeface="Arial" panose="020B0604020202020204" pitchFamily="34" charset="0"/>
                        <a:buChar char="•"/>
                      </a:pPr>
                      <a:endParaRPr lang="en-GB" sz="1200" u="none" strike="noStrike">
                        <a:solidFill>
                          <a:schemeClr val="tx1"/>
                        </a:solidFill>
                        <a:effectLst/>
                        <a:latin typeface="+mn-lt"/>
                      </a:endParaRPr>
                    </a:p>
                    <a:p>
                      <a:pPr marL="354330" lvl="0" indent="-171450" algn="l" rtl="0" fontAlgn="ctr">
                        <a:buClr>
                          <a:srgbClr val="000000"/>
                        </a:buClr>
                        <a:buSzPts val="1200"/>
                        <a:buFont typeface="Arial" panose="020B0604020202020204" pitchFamily="34" charset="0"/>
                        <a:buChar char="•"/>
                      </a:pPr>
                      <a:r>
                        <a:rPr lang="en-GB" sz="1200" u="none" strike="noStrike">
                          <a:solidFill>
                            <a:schemeClr val="tx1"/>
                          </a:solidFill>
                          <a:effectLst/>
                          <a:latin typeface="+mn-lt"/>
                        </a:rPr>
                        <a:t>% of facilities with IMST protocols adopted and activated</a:t>
                      </a:r>
                    </a:p>
                    <a:p>
                      <a:pPr marL="354330" lvl="0" indent="-171450" algn="l" rtl="0" fontAlgn="ctr">
                        <a:buClr>
                          <a:srgbClr val="000000"/>
                        </a:buClr>
                        <a:buSzPts val="1200"/>
                        <a:buFont typeface="Arial" panose="020B0604020202020204" pitchFamily="34" charset="0"/>
                        <a:buChar char="•"/>
                      </a:pPr>
                      <a:endParaRPr lang="en-US" sz="1200" b="0" i="0" u="none" strike="noStrike">
                        <a:solidFill>
                          <a:schemeClr val="tx1"/>
                        </a:solidFill>
                        <a:effectLst/>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02631348"/>
                  </a:ext>
                </a:extLst>
              </a:tr>
              <a:tr h="617703">
                <a:tc>
                  <a:txBody>
                    <a:bodyPr/>
                    <a:lstStyle/>
                    <a:p>
                      <a:pPr algn="l" rtl="0" fontAlgn="ctr"/>
                      <a:r>
                        <a:rPr lang="en-US" sz="1200" b="1" i="0" u="none" strike="noStrike">
                          <a:solidFill>
                            <a:schemeClr val="tx1"/>
                          </a:solidFill>
                          <a:effectLst/>
                          <a:latin typeface="+mn-lt"/>
                        </a:rPr>
                        <a:t>3</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u="none" strike="noStrike">
                          <a:solidFill>
                            <a:schemeClr val="tx1"/>
                          </a:solidFill>
                          <a:effectLst/>
                          <a:latin typeface="+mn-lt"/>
                        </a:rPr>
                        <a:t>Case management and bed capacity</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i="0" u="none" strike="noStrike" kern="1200">
                          <a:solidFill>
                            <a:schemeClr val="tx1"/>
                          </a:solidFill>
                          <a:effectLst/>
                          <a:latin typeface="+mn-lt"/>
                          <a:ea typeface="+mn-ea"/>
                          <a:cs typeface="+mn-cs"/>
                        </a:rPr>
                        <a:t>Do facilities have sufficient bed and space capacities to manage COVID-19 patients?</a:t>
                      </a:r>
                      <a:endParaRPr lang="en-US" sz="1200" b="0" i="0" u="none" strike="noStrike" kern="1200">
                        <a:solidFill>
                          <a:schemeClr val="tx1"/>
                        </a:solidFill>
                        <a:effectLst/>
                        <a:latin typeface="+mn-lt"/>
                        <a:ea typeface="+mn-ea"/>
                        <a:cs typeface="+mn-cs"/>
                      </a:endParaRPr>
                    </a:p>
                    <a:p>
                      <a:pPr marL="171450" lvl="0" indent="-171450" algn="l" defTabSz="914400" rtl="0" eaLnBrk="1" fontAlgn="ctr" latinLnBrk="0" hangingPunct="1">
                        <a:buClr>
                          <a:srgbClr val="000000"/>
                        </a:buClr>
                        <a:buSzPts val="1200"/>
                        <a:buFont typeface="Arial" panose="020B0604020202020204" pitchFamily="34" charset="0"/>
                        <a:buChar char="•"/>
                      </a:pPr>
                      <a:endParaRPr lang="en-US" sz="1200" b="0" i="0" u="none" strike="noStrike" kern="1200">
                        <a:solidFill>
                          <a:schemeClr val="tx1"/>
                        </a:solidFill>
                        <a:effectLst/>
                        <a:latin typeface="+mn-lt"/>
                        <a:ea typeface="+mn-ea"/>
                        <a:cs typeface="+mn-cs"/>
                      </a:endParaRP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rPr>
                        <a:t>Total # of beds for COVID patients (moderate, severe, critical)</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rPr>
                        <a:t># of beds currently occupied by COVID patients</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rPr>
                        <a:t>Total # of beds available for surge (ICU, respiratory isolation)</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41544258"/>
                  </a:ext>
                </a:extLst>
              </a:tr>
              <a:tr h="576148">
                <a:tc>
                  <a:txBody>
                    <a:bodyPr/>
                    <a:lstStyle/>
                    <a:p>
                      <a:pPr algn="l" rtl="0" fontAlgn="ctr"/>
                      <a:r>
                        <a:rPr lang="en-US" sz="1200" b="1" i="0" u="none" strike="noStrike">
                          <a:solidFill>
                            <a:schemeClr val="tx1"/>
                          </a:solidFill>
                          <a:effectLst/>
                          <a:latin typeface="+mn-lt"/>
                        </a:rPr>
                        <a:t>4</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u="none" strike="noStrike">
                          <a:solidFill>
                            <a:schemeClr val="tx1"/>
                          </a:solidFill>
                          <a:effectLst/>
                          <a:latin typeface="+mn-lt"/>
                        </a:rPr>
                        <a:t>Medicines and supplies</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i="0" u="none" strike="noStrike" kern="1200">
                          <a:solidFill>
                            <a:schemeClr val="tx1"/>
                          </a:solidFill>
                          <a:effectLst/>
                          <a:latin typeface="+mn-lt"/>
                          <a:ea typeface="+mn-ea"/>
                          <a:cs typeface="+mn-cs"/>
                        </a:rPr>
                        <a:t>Do facilities have the necesarry medicines and medical supplies for the management of COVID-19 patients?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en-US" sz="1200" b="0" i="0" u="none" strike="noStrike" kern="1200">
                        <a:solidFill>
                          <a:schemeClr val="tx1"/>
                        </a:solidFill>
                        <a:effectLst/>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rPr>
                        <a:t>% of facilities with available tracer medicines </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rPr>
                        <a:t>% of facilities participating in the Solidarity Clinical trial (and availability of trial medications)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97585803"/>
                  </a:ext>
                </a:extLst>
              </a:tr>
              <a:tr h="770546">
                <a:tc>
                  <a:txBody>
                    <a:bodyPr/>
                    <a:lstStyle/>
                    <a:p>
                      <a:pPr algn="l" rtl="0" fontAlgn="ctr"/>
                      <a:r>
                        <a:rPr lang="en-US" sz="1200" b="1" i="0" u="none" strike="noStrike">
                          <a:solidFill>
                            <a:schemeClr val="tx1"/>
                          </a:solidFill>
                          <a:effectLst/>
                          <a:latin typeface="+mn-lt"/>
                        </a:rPr>
                        <a:t>5</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u="none" strike="noStrike">
                          <a:solidFill>
                            <a:schemeClr val="tx1"/>
                          </a:solidFill>
                          <a:effectLst/>
                          <a:latin typeface="+mn-lt"/>
                        </a:rPr>
                        <a:t>PPE and IPC</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pt-BR" sz="1200" b="0" i="0" u="none" strike="noStrike" kern="1200">
                          <a:solidFill>
                            <a:schemeClr val="tx1"/>
                          </a:solidFill>
                          <a:effectLst/>
                          <a:latin typeface="+mn-lt"/>
                          <a:ea typeface="+mn-ea"/>
                          <a:cs typeface="+mn-cs"/>
                        </a:rPr>
                        <a:t>Do facilities have the necessary PPE for health workers?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i="0" u="none" strike="noStrike" kern="1200">
                          <a:solidFill>
                            <a:schemeClr val="tx1"/>
                          </a:solidFill>
                          <a:effectLst/>
                          <a:latin typeface="+mn-lt"/>
                          <a:ea typeface="+mn-ea"/>
                          <a:cs typeface="+mn-cs"/>
                        </a:rPr>
                        <a:t>Do facilities have the necesarry IPC supplies? </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pt-BR" sz="1200" b="0" i="0" u="none" strike="noStrike" kern="1200">
                        <a:solidFill>
                          <a:schemeClr val="tx1"/>
                        </a:solidFill>
                        <a:effectLst/>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en-US" sz="1200" b="0" i="0" u="none" strike="noStrike" kern="1200">
                        <a:solidFill>
                          <a:schemeClr val="tx1"/>
                        </a:solidFill>
                        <a:effectLst/>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200" u="none" strike="noStrike" kern="1200">
                          <a:solidFill>
                            <a:schemeClr val="tx1"/>
                          </a:solidFill>
                          <a:effectLst/>
                          <a:latin typeface="+mn-lt"/>
                          <a:ea typeface="+mn-ea"/>
                          <a:cs typeface="+mn-cs"/>
                        </a:rPr>
                        <a:t>% of facilities with available PPE for staff (e.g., masks, gowns, goggles, etc.)</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ea typeface="+mn-ea"/>
                          <a:cs typeface="+mn-cs"/>
                        </a:rPr>
                        <a:t>% of facilities with available infection prevention and control supplies (e.g., soap, biohazard bags, sanitizer stations, etc.)</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79154374"/>
                  </a:ext>
                </a:extLst>
              </a:tr>
              <a:tr h="70879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a:solidFill>
                            <a:schemeClr val="tx1"/>
                          </a:solidFill>
                          <a:latin typeface="+mn-lt"/>
                        </a:rPr>
                        <a:t>6</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a:ln>
                            <a:noFill/>
                          </a:ln>
                          <a:solidFill>
                            <a:schemeClr val="tx1"/>
                          </a:solidFill>
                          <a:effectLst/>
                          <a:uLnTx/>
                          <a:uFillTx/>
                          <a:latin typeface="+mn-lt"/>
                        </a:rPr>
                        <a:t>COVID-19 laboratory diagnostics</a:t>
                      </a:r>
                      <a:endParaRPr lang="en-US" sz="1200" b="1">
                        <a:solidFill>
                          <a:schemeClr val="tx1"/>
                        </a:solidFill>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GB" sz="1200" b="0" i="0" u="none" strike="noStrike" kern="1200">
                          <a:solidFill>
                            <a:schemeClr val="tx1"/>
                          </a:solidFill>
                          <a:effectLst/>
                          <a:latin typeface="+mn-lt"/>
                          <a:ea typeface="+mn-ea"/>
                          <a:cs typeface="+mn-cs"/>
                        </a:rPr>
                        <a:t>Do facilities have the necessary COVID-19 diagnostic supplies for COVID-19 testing? </a:t>
                      </a:r>
                      <a:endParaRPr lang="pt-BR" sz="1200" b="0" i="0" u="none" strike="noStrike" kern="1200">
                        <a:solidFill>
                          <a:schemeClr val="tx1"/>
                        </a:solidFill>
                        <a:effectLst/>
                        <a:latin typeface="+mn-lt"/>
                        <a:ea typeface="+mn-ea"/>
                        <a:cs typeface="+mn-cs"/>
                      </a:endParaRPr>
                    </a:p>
                    <a:p>
                      <a:pPr marL="171450" lvl="0" indent="-171450" algn="l" defTabSz="914400" rtl="0" eaLnBrk="1" fontAlgn="ctr" latinLnBrk="0" hangingPunct="1">
                        <a:buClr>
                          <a:srgbClr val="000000"/>
                        </a:buClr>
                        <a:buSzPts val="1200"/>
                        <a:buFont typeface="Arial" panose="020B0604020202020204" pitchFamily="34" charset="0"/>
                        <a:buChar char="•"/>
                      </a:pPr>
                      <a:endParaRPr lang="en-US" sz="1200" b="0" i="0" u="none" strike="noStrike" kern="1200">
                        <a:solidFill>
                          <a:schemeClr val="tx1"/>
                        </a:solidFill>
                        <a:effectLst/>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rPr>
                        <a:t>% of facilities with laboratory diagnostic capacities with tracer items (e.g., specimen collection, onsite </a:t>
                      </a:r>
                      <a:r>
                        <a:rPr lang="en-US" sz="1200" u="none" strike="noStrike" kern="1200">
                          <a:solidFill>
                            <a:schemeClr val="tx1"/>
                          </a:solidFill>
                          <a:effectLst/>
                          <a:latin typeface="+mn-lt"/>
                          <a:ea typeface="+mn-ea"/>
                          <a:cs typeface="+mn-cs"/>
                        </a:rPr>
                        <a:t>PCR/ RDTs, system for offsite testing)</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ea typeface="+mn-ea"/>
                          <a:cs typeface="+mn-cs"/>
                        </a:rPr>
                        <a:t>% of facilities receiving timely results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59133198"/>
                  </a:ext>
                </a:extLst>
              </a:tr>
              <a:tr h="861557">
                <a:tc>
                  <a:txBody>
                    <a:bodyPr/>
                    <a:lstStyle/>
                    <a:p>
                      <a:pPr algn="l" rtl="0" fontAlgn="ctr"/>
                      <a:r>
                        <a:rPr lang="en-US" sz="1200" b="1" i="0" u="none" strike="noStrike">
                          <a:solidFill>
                            <a:schemeClr val="tx1"/>
                          </a:solidFill>
                          <a:effectLst/>
                          <a:latin typeface="+mn-lt"/>
                        </a:rPr>
                        <a:t>7</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u="none" strike="noStrike">
                          <a:solidFill>
                            <a:schemeClr val="tx1"/>
                          </a:solidFill>
                          <a:effectLst/>
                          <a:latin typeface="+mn-lt"/>
                        </a:rPr>
                        <a:t>Medical equipment</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i="0" u="none" strike="noStrike" kern="1200">
                          <a:solidFill>
                            <a:schemeClr val="tx1"/>
                          </a:solidFill>
                          <a:effectLst/>
                          <a:latin typeface="+mn-lt"/>
                          <a:ea typeface="+mn-ea"/>
                          <a:cs typeface="+mn-cs"/>
                        </a:rPr>
                        <a:t>Do facilities have the necesarry medical equipment for COVID-19 patient diagnosis, monitoring, and case management?</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rPr>
                        <a:t>% of facilities with available/functional medical equipment onsite for COVID-19 diagnosis, monitoring, and case management (e.g., x-ray, pulse oximeters, ventilators, oxygen, etc.)</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ea typeface="+mn-ea"/>
                          <a:cs typeface="+mn-cs"/>
                        </a:rPr>
                        <a:t>% of facilities with malfunctions (and reasons)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64816667"/>
                  </a:ext>
                </a:extLst>
              </a:tr>
              <a:tr h="532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a:solidFill>
                            <a:schemeClr val="tx1"/>
                          </a:solidFill>
                          <a:effectLst/>
                          <a:latin typeface="+mn-lt"/>
                        </a:rPr>
                        <a:t>8</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tx1"/>
                          </a:solidFill>
                          <a:effectLst/>
                          <a:latin typeface="+mn-lt"/>
                        </a:rPr>
                        <a:t>COVID-19 vaccine readiness</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i="0" u="none" strike="noStrike" kern="1200">
                          <a:solidFill>
                            <a:schemeClr val="tx1"/>
                          </a:solidFill>
                          <a:effectLst/>
                          <a:latin typeface="+mn-lt"/>
                          <a:ea typeface="+mn-ea"/>
                          <a:cs typeface="+mn-cs"/>
                        </a:rPr>
                        <a:t>Do facilities have a functioning cold chain ready to support COVID-19 vaccine introduction?</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en-US" sz="1200" b="0" i="0" u="none" strike="noStrike" kern="1200">
                        <a:solidFill>
                          <a:schemeClr val="tx1"/>
                        </a:solidFill>
                        <a:effectLst/>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rPr>
                        <a:t>% of facilities with functional cold chain capacity to deliver COVID-19 vaccines (vaccine fridge with continuous temperature recorder, vaccine carriers/cold boxes, ice packs)</a:t>
                      </a:r>
                      <a:endParaRPr lang="en-US" sz="1200" u="none" strike="noStrike" kern="1200">
                        <a:solidFill>
                          <a:schemeClr val="tx1"/>
                        </a:solidFill>
                        <a:effectLst/>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5316117"/>
                  </a:ext>
                </a:extLst>
              </a:tr>
            </a:tbl>
          </a:graphicData>
        </a:graphic>
      </p:graphicFrame>
      <p:grpSp>
        <p:nvGrpSpPr>
          <p:cNvPr id="4" name="Group 3">
            <a:extLst>
              <a:ext uri="{FF2B5EF4-FFF2-40B4-BE49-F238E27FC236}">
                <a16:creationId xmlns:a16="http://schemas.microsoft.com/office/drawing/2014/main" xmlns="" id="{90185F84-7AE4-41D1-BC9D-A58E93B1B581}"/>
              </a:ext>
            </a:extLst>
          </p:cNvPr>
          <p:cNvGrpSpPr/>
          <p:nvPr/>
        </p:nvGrpSpPr>
        <p:grpSpPr>
          <a:xfrm>
            <a:off x="7007384" y="1884222"/>
            <a:ext cx="246914" cy="4775214"/>
            <a:chOff x="6818905" y="1604102"/>
            <a:chExt cx="183814" cy="4852511"/>
          </a:xfrm>
        </p:grpSpPr>
        <p:sp>
          <p:nvSpPr>
            <p:cNvPr id="14" name="Arrow: Right 13">
              <a:extLst>
                <a:ext uri="{FF2B5EF4-FFF2-40B4-BE49-F238E27FC236}">
                  <a16:creationId xmlns:a16="http://schemas.microsoft.com/office/drawing/2014/main" xmlns="" id="{C826A0A5-857C-434D-B694-C968DD4C2038}"/>
                </a:ext>
              </a:extLst>
            </p:cNvPr>
            <p:cNvSpPr/>
            <p:nvPr/>
          </p:nvSpPr>
          <p:spPr>
            <a:xfrm>
              <a:off x="6821649" y="1604102"/>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xmlns="" id="{D2FBED5F-A063-4CFA-A461-8567AD5D4B1A}"/>
                </a:ext>
              </a:extLst>
            </p:cNvPr>
            <p:cNvSpPr/>
            <p:nvPr/>
          </p:nvSpPr>
          <p:spPr>
            <a:xfrm>
              <a:off x="6819820" y="2096597"/>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xmlns="" id="{504E9855-F5C5-4068-BAD8-02FD2569CC80}"/>
                </a:ext>
              </a:extLst>
            </p:cNvPr>
            <p:cNvSpPr/>
            <p:nvPr/>
          </p:nvSpPr>
          <p:spPr>
            <a:xfrm>
              <a:off x="6819820" y="2720553"/>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xmlns="" id="{1B558FC3-3725-4D65-ACCF-FEEACB55E11E}"/>
                </a:ext>
              </a:extLst>
            </p:cNvPr>
            <p:cNvSpPr/>
            <p:nvPr/>
          </p:nvSpPr>
          <p:spPr>
            <a:xfrm>
              <a:off x="6821649" y="3340054"/>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585C58EE-17F7-4383-AB0D-7089151BDD48}"/>
                </a:ext>
              </a:extLst>
            </p:cNvPr>
            <p:cNvSpPr/>
            <p:nvPr/>
          </p:nvSpPr>
          <p:spPr>
            <a:xfrm>
              <a:off x="6819820" y="4012040"/>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58EDA5C2-9D48-4EE3-89C1-A9031CF65599}"/>
                </a:ext>
              </a:extLst>
            </p:cNvPr>
            <p:cNvSpPr/>
            <p:nvPr/>
          </p:nvSpPr>
          <p:spPr>
            <a:xfrm>
              <a:off x="6819820" y="4786448"/>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xmlns="" id="{858B4E91-7437-4C1C-AEE9-2488F81D365B}"/>
                </a:ext>
              </a:extLst>
            </p:cNvPr>
            <p:cNvSpPr/>
            <p:nvPr/>
          </p:nvSpPr>
          <p:spPr>
            <a:xfrm>
              <a:off x="6818905" y="5617252"/>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xmlns="" id="{9DB6C0F0-0FE8-4536-A18D-28ABB7F75A35}"/>
                </a:ext>
              </a:extLst>
            </p:cNvPr>
            <p:cNvSpPr/>
            <p:nvPr/>
          </p:nvSpPr>
          <p:spPr>
            <a:xfrm>
              <a:off x="6821374" y="6293651"/>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891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A5BEDB11-478F-4737-A02A-94E03A1C2896}"/>
              </a:ext>
            </a:extLst>
          </p:cNvPr>
          <p:cNvPicPr>
            <a:picLocks noChangeAspect="1"/>
          </p:cNvPicPr>
          <p:nvPr/>
        </p:nvPicPr>
        <p:blipFill rotWithShape="1">
          <a:blip r:embed="rId3"/>
          <a:srcRect t="43495" r="27076" b="21813"/>
          <a:stretch/>
        </p:blipFill>
        <p:spPr>
          <a:xfrm>
            <a:off x="4" y="21012"/>
            <a:ext cx="10085821" cy="6827752"/>
          </a:xfrm>
          <a:prstGeom prst="rect">
            <a:avLst/>
          </a:prstGeom>
        </p:spPr>
      </p:pic>
      <p:sp>
        <p:nvSpPr>
          <p:cNvPr id="2" name="Text Placeholder 1">
            <a:extLst>
              <a:ext uri="{FF2B5EF4-FFF2-40B4-BE49-F238E27FC236}">
                <a16:creationId xmlns:a16="http://schemas.microsoft.com/office/drawing/2014/main" xmlns="" id="{1CA395CD-3683-4EF9-BF33-98A1BF4B680D}"/>
              </a:ext>
            </a:extLst>
          </p:cNvPr>
          <p:cNvSpPr>
            <a:spLocks noGrp="1"/>
          </p:cNvSpPr>
          <p:nvPr>
            <p:ph type="body" sz="quarter" idx="13"/>
          </p:nvPr>
        </p:nvSpPr>
        <p:spPr>
          <a:xfrm>
            <a:off x="480000" y="702631"/>
            <a:ext cx="8160000" cy="266083"/>
          </a:xfrm>
        </p:spPr>
        <p:txBody>
          <a:bodyPr>
            <a:normAutofit lnSpcReduction="10000"/>
          </a:bodyPr>
          <a:lstStyle/>
          <a:p>
            <a:r>
              <a:rPr lang="en-US" dirty="0"/>
              <a:t>Open the tool in word file and proceed </a:t>
            </a: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4" name="Text Placeholder 3">
            <a:extLst>
              <a:ext uri="{FF2B5EF4-FFF2-40B4-BE49-F238E27FC236}">
                <a16:creationId xmlns:a16="http://schemas.microsoft.com/office/drawing/2014/main" xmlns="" id="{165B300D-CBF2-4F2E-96D1-413D6D35A0F8}"/>
              </a:ext>
            </a:extLst>
          </p:cNvPr>
          <p:cNvSpPr>
            <a:spLocks noGrp="1"/>
          </p:cNvSpPr>
          <p:nvPr>
            <p:ph type="body" sz="quarter" idx="21"/>
          </p:nvPr>
        </p:nvSpPr>
        <p:spPr/>
        <p:txBody>
          <a:bodyPr/>
          <a:lstStyle/>
          <a:p>
            <a:endParaRPr lang="en-US"/>
          </a:p>
        </p:txBody>
      </p:sp>
      <p:sp>
        <p:nvSpPr>
          <p:cNvPr id="8" name="Title 7"/>
          <p:cNvSpPr>
            <a:spLocks noGrp="1"/>
          </p:cNvSpPr>
          <p:nvPr>
            <p:ph type="title"/>
          </p:nvPr>
        </p:nvSpPr>
        <p:spPr>
          <a:xfrm>
            <a:off x="480000" y="355770"/>
            <a:ext cx="8711626" cy="346534"/>
          </a:xfrm>
          <a:noFill/>
        </p:spPr>
        <p:txBody>
          <a:bodyPr vert="horz" lIns="18000" tIns="0" rIns="360000" bIns="0" rtlCol="0" anchor="b">
            <a:noAutofit/>
          </a:bodyPr>
          <a:lstStyle/>
          <a:p>
            <a:r>
              <a:rPr lang="en-US" sz="2400" dirty="0"/>
              <a:t>Review of paper tool and adaptation</a:t>
            </a:r>
            <a:endParaRPr lang="en-GB" sz="2400" dirty="0"/>
          </a:p>
        </p:txBody>
      </p:sp>
      <p:sp>
        <p:nvSpPr>
          <p:cNvPr id="3" name="Content Placeholder 2"/>
          <p:cNvSpPr>
            <a:spLocks noGrp="1"/>
          </p:cNvSpPr>
          <p:nvPr>
            <p:ph idx="1"/>
          </p:nvPr>
        </p:nvSpPr>
        <p:spPr/>
        <p:txBody>
          <a:bodyPr/>
          <a:lstStyle/>
          <a:p>
            <a:endParaRPr lang="en-US" dirty="0"/>
          </a:p>
        </p:txBody>
      </p:sp>
      <p:grpSp>
        <p:nvGrpSpPr>
          <p:cNvPr id="19" name="Group 18">
            <a:extLst>
              <a:ext uri="{FF2B5EF4-FFF2-40B4-BE49-F238E27FC236}">
                <a16:creationId xmlns:a16="http://schemas.microsoft.com/office/drawing/2014/main" xmlns="" id="{5435F409-1519-4B70-A95A-DCEC9C14C8DD}"/>
              </a:ext>
            </a:extLst>
          </p:cNvPr>
          <p:cNvGrpSpPr/>
          <p:nvPr/>
        </p:nvGrpSpPr>
        <p:grpSpPr>
          <a:xfrm>
            <a:off x="3070746" y="1721642"/>
            <a:ext cx="6120880" cy="4572009"/>
            <a:chOff x="1815041" y="2430637"/>
            <a:chExt cx="5703887" cy="3058591"/>
          </a:xfrm>
        </p:grpSpPr>
        <p:pic>
          <p:nvPicPr>
            <p:cNvPr id="20" name="Picture 19">
              <a:extLst>
                <a:ext uri="{FF2B5EF4-FFF2-40B4-BE49-F238E27FC236}">
                  <a16:creationId xmlns:a16="http://schemas.microsoft.com/office/drawing/2014/main" xmlns="" id="{FB58DFF4-7359-46C4-B303-B858EE6AF7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14586">
              <a:off x="5445929" y="2830049"/>
              <a:ext cx="2072999" cy="2640500"/>
            </a:xfrm>
            <a:prstGeom prst="rect">
              <a:avLst/>
            </a:prstGeom>
            <a:ln>
              <a:solidFill>
                <a:schemeClr val="accent4"/>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xmlns="" id="{A47CCE43-382D-4C84-AF20-CDDBB34FD7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8124" y="2430637"/>
              <a:ext cx="2084582" cy="2654474"/>
            </a:xfrm>
            <a:prstGeom prst="rect">
              <a:avLst/>
            </a:prstGeom>
            <a:ln>
              <a:solidFill>
                <a:schemeClr val="accent4"/>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F8990D7D-FEB2-477F-B5FB-673ADDBFED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rot="20527931">
              <a:off x="1815041" y="2834754"/>
              <a:ext cx="2041058" cy="2654474"/>
            </a:xfrm>
            <a:prstGeom prst="rect">
              <a:avLst/>
            </a:prstGeom>
            <a:ln>
              <a:solidFill>
                <a:schemeClr val="accent4"/>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292749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1" y="1800000"/>
            <a:ext cx="4607509" cy="1848364"/>
          </a:xfrm>
          <a:solidFill>
            <a:schemeClr val="tx2">
              <a:alpha val="90000"/>
            </a:schemeClr>
          </a:solidFill>
        </p:spPr>
        <p:txBody>
          <a:bodyPr vert="horz" lIns="468000" tIns="180000" rIns="360000" bIns="180000" rtlCol="0" anchor="ctr">
            <a:noAutofit/>
          </a:bodyPr>
          <a:lstStyle/>
          <a:p>
            <a:r>
              <a:rPr lang="en-GB"/>
              <a:t>Adapt the continuity of essential health services module</a:t>
            </a:r>
            <a:endParaRPr lang="en-US"/>
          </a:p>
        </p:txBody>
      </p:sp>
      <p:sp>
        <p:nvSpPr>
          <p:cNvPr id="4" name="Date Placeholder 3"/>
          <p:cNvSpPr>
            <a:spLocks noGrp="1"/>
          </p:cNvSpPr>
          <p:nvPr>
            <p:ph type="dt" sz="half" idx="19"/>
          </p:nvPr>
        </p:nvSpPr>
        <p:spPr/>
        <p:txBody>
          <a:bodyPr/>
          <a:lstStyle/>
          <a:p>
            <a:fld id="{A68D69CF-73BC-4E26-B56A-FEC2ABB77ED4}" type="datetime1">
              <a:rPr lang="en-GB" smtClean="0"/>
              <a:pPr/>
              <a:t>22/03/2021</a:t>
            </a:fld>
            <a:endParaRPr lang="en-GB"/>
          </a:p>
        </p:txBody>
      </p:sp>
      <p:sp>
        <p:nvSpPr>
          <p:cNvPr id="5" name="Footer Placeholder 4"/>
          <p:cNvSpPr>
            <a:spLocks noGrp="1"/>
          </p:cNvSpPr>
          <p:nvPr>
            <p:ph type="ftr" sz="quarter" idx="20"/>
          </p:nvPr>
        </p:nvSpPr>
        <p:spPr/>
        <p:txBody>
          <a:bodyPr/>
          <a:lstStyle/>
          <a:p>
            <a:r>
              <a:rPr lang="en-GB"/>
              <a:t>|     Title of the presentation</a:t>
            </a:r>
          </a:p>
        </p:txBody>
      </p:sp>
      <p:sp>
        <p:nvSpPr>
          <p:cNvPr id="6" name="Slide Number Placeholder 5"/>
          <p:cNvSpPr>
            <a:spLocks noGrp="1"/>
          </p:cNvSpPr>
          <p:nvPr>
            <p:ph type="sldNum" sz="quarter" idx="21"/>
          </p:nvPr>
        </p:nvSpPr>
        <p:spPr/>
        <p:txBody>
          <a:bodyPr/>
          <a:lstStyle/>
          <a:p>
            <a:fld id="{A74CE0EA-F3B5-4684-BA10-C594598FDB9C}" type="slidenum">
              <a:rPr lang="en-GB" smtClean="0"/>
              <a:pPr/>
              <a:t>14</a:t>
            </a:fld>
            <a:endParaRPr lang="en-GB"/>
          </a:p>
        </p:txBody>
      </p:sp>
      <p:sp>
        <p:nvSpPr>
          <p:cNvPr id="7" name="Text Placeholder 6"/>
          <p:cNvSpPr>
            <a:spLocks noGrp="1"/>
          </p:cNvSpPr>
          <p:nvPr>
            <p:ph type="body" sz="quarter" idx="22"/>
          </p:nvPr>
        </p:nvSpPr>
        <p:spPr/>
        <p:txBody>
          <a:bodyPr/>
          <a:lstStyle/>
          <a:p>
            <a:endParaRPr lang="en-US"/>
          </a:p>
        </p:txBody>
      </p:sp>
      <p:sp>
        <p:nvSpPr>
          <p:cNvPr id="9" name="Picture Placeholder 8"/>
          <p:cNvSpPr>
            <a:spLocks noGrp="1"/>
          </p:cNvSpPr>
          <p:nvPr>
            <p:ph type="pic" sz="quarter" idx="24"/>
          </p:nvPr>
        </p:nvSpPr>
        <p:spPr/>
      </p:sp>
    </p:spTree>
    <p:extLst>
      <p:ext uri="{BB962C8B-B14F-4D97-AF65-F5344CB8AC3E}">
        <p14:creationId xmlns:p14="http://schemas.microsoft.com/office/powerpoint/2010/main" val="2363556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99CFC16-D598-49AE-9411-92C65AF24002}"/>
              </a:ext>
            </a:extLst>
          </p:cNvPr>
          <p:cNvPicPr>
            <a:picLocks noChangeAspect="1"/>
          </p:cNvPicPr>
          <p:nvPr/>
        </p:nvPicPr>
        <p:blipFill rotWithShape="1">
          <a:blip r:embed="rId3"/>
          <a:srcRect r="23021" b="4047"/>
          <a:stretch/>
        </p:blipFill>
        <p:spPr>
          <a:xfrm>
            <a:off x="-1" y="3469"/>
            <a:ext cx="9938566" cy="6854531"/>
          </a:xfrm>
          <a:prstGeom prst="rect">
            <a:avLst/>
          </a:prstGeom>
        </p:spPr>
      </p:pic>
      <p:graphicFrame>
        <p:nvGraphicFramePr>
          <p:cNvPr id="3" name="Content Placeholder 2">
            <a:extLst>
              <a:ext uri="{FF2B5EF4-FFF2-40B4-BE49-F238E27FC236}">
                <a16:creationId xmlns:a16="http://schemas.microsoft.com/office/drawing/2014/main" xmlns="" id="{B2675483-114D-43A7-9DE8-D7D0863E904F}"/>
              </a:ext>
            </a:extLst>
          </p:cNvPr>
          <p:cNvGraphicFramePr>
            <a:graphicFrameLocks noGrp="1"/>
          </p:cNvGraphicFramePr>
          <p:nvPr>
            <p:ph idx="1"/>
            <p:extLst>
              <p:ext uri="{D42A27DB-BD31-4B8C-83A1-F6EECF244321}">
                <p14:modId xmlns:p14="http://schemas.microsoft.com/office/powerpoint/2010/main" val="2238033822"/>
              </p:ext>
            </p:extLst>
          </p:nvPr>
        </p:nvGraphicFramePr>
        <p:xfrm>
          <a:off x="1689860" y="1183985"/>
          <a:ext cx="9368666" cy="5008745"/>
        </p:xfrm>
        <a:graphic>
          <a:graphicData uri="http://schemas.openxmlformats.org/drawingml/2006/table">
            <a:tbl>
              <a:tblPr firstRow="1" bandRow="1">
                <a:tableStyleId>{5C22544A-7EE6-4342-B048-85BDC9FD1C3A}</a:tableStyleId>
              </a:tblPr>
              <a:tblGrid>
                <a:gridCol w="1657571">
                  <a:extLst>
                    <a:ext uri="{9D8B030D-6E8A-4147-A177-3AD203B41FA5}">
                      <a16:colId xmlns:a16="http://schemas.microsoft.com/office/drawing/2014/main" xmlns="" val="1715339317"/>
                    </a:ext>
                  </a:extLst>
                </a:gridCol>
                <a:gridCol w="7711095">
                  <a:extLst>
                    <a:ext uri="{9D8B030D-6E8A-4147-A177-3AD203B41FA5}">
                      <a16:colId xmlns:a16="http://schemas.microsoft.com/office/drawing/2014/main" xmlns="" val="1960234871"/>
                    </a:ext>
                  </a:extLst>
                </a:gridCol>
              </a:tblGrid>
              <a:tr h="46722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Continuity of essential health services module</a:t>
                      </a:r>
                      <a:endParaRPr lang="en-US" sz="1500" b="0">
                        <a:solidFill>
                          <a:srgbClr val="6EAA2E"/>
                        </a:solidFill>
                      </a:endParaRPr>
                    </a:p>
                  </a:txBody>
                  <a:tcPr marL="111692" marR="111692">
                    <a:lnL w="9525" cap="flat" cmpd="sng" algn="ctr">
                      <a:solidFill>
                        <a:srgbClr val="6EAA2E"/>
                      </a:solid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rgbClr val="6EAA2E"/>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txBody>
                  <a:tcPr>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a16="http://schemas.microsoft.com/office/drawing/2014/main" xmlns="" val="4110771955"/>
                  </a:ext>
                </a:extLst>
              </a:tr>
              <a:tr h="46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rgbClr val="6EAA2E"/>
                          </a:solidFill>
                        </a:rPr>
                        <a:t>Objective:</a:t>
                      </a: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Assess health facility and health workforce capacities to maintain safe provision of essential health services throughout the pandemic</a:t>
                      </a: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a16="http://schemas.microsoft.com/office/drawing/2014/main" xmlns="" val="3195028664"/>
                  </a:ext>
                </a:extLst>
              </a:tr>
              <a:tr h="679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rgbClr val="6EAA2E"/>
                          </a:solidFill>
                        </a:rPr>
                        <a:t>Use:</a:t>
                      </a:r>
                      <a:endParaRPr lang="en-US" sz="1500">
                        <a:solidFill>
                          <a:srgbClr val="6EAA2E"/>
                        </a:solidFill>
                      </a:endParaRP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Detect and track changes in service utilization, service delivery modifications, staff capacities and protection to guide </a:t>
                      </a:r>
                      <a:r>
                        <a:rPr lang="en-GB" sz="1400" b="0">
                          <a:solidFill>
                            <a:schemeClr val="tx1"/>
                          </a:solidFill>
                        </a:rPr>
                        <a:t>strategies and plans to mitigate disruptions and maintain essential health services</a:t>
                      </a: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a16="http://schemas.microsoft.com/office/drawing/2014/main" xmlns="" val="2405379763"/>
                  </a:ext>
                </a:extLst>
              </a:tr>
              <a:tr h="288580">
                <a:tc>
                  <a:txBody>
                    <a:bodyPr/>
                    <a:lstStyle/>
                    <a:p>
                      <a:pPr algn="l"/>
                      <a:r>
                        <a:rPr lang="en-GB" sz="1500" b="1">
                          <a:solidFill>
                            <a:srgbClr val="6EAA2E"/>
                          </a:solidFill>
                        </a:rPr>
                        <a:t>Facility type: </a:t>
                      </a:r>
                      <a:endParaRPr lang="en-US" sz="1500">
                        <a:solidFill>
                          <a:srgbClr val="6EAA2E"/>
                        </a:solidFill>
                      </a:endParaRP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r>
                        <a:rPr lang="en-GB" sz="1400">
                          <a:solidFill>
                            <a:schemeClr val="tx1"/>
                          </a:solidFill>
                        </a:rPr>
                        <a:t>Hospitals, primary care centres/clinics</a:t>
                      </a:r>
                      <a:endParaRPr lang="en-US" sz="1400">
                        <a:solidFill>
                          <a:schemeClr val="tx1"/>
                        </a:solidFill>
                      </a:endParaRP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a16="http://schemas.microsoft.com/office/drawing/2014/main" xmlns="" val="831129988"/>
                  </a:ext>
                </a:extLst>
              </a:tr>
              <a:tr h="288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rgbClr val="6EAA2E"/>
                          </a:solidFill>
                        </a:rPr>
                        <a:t>Respondents:</a:t>
                      </a:r>
                      <a:endParaRPr lang="en-US" sz="1500">
                        <a:solidFill>
                          <a:srgbClr val="6EAA2E"/>
                        </a:solidFill>
                      </a:endParaRP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Facility managers and/or facility management team members</a:t>
                      </a: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a16="http://schemas.microsoft.com/office/drawing/2014/main" xmlns="" val="1241490576"/>
                  </a:ext>
                </a:extLst>
              </a:tr>
              <a:tr h="2567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rgbClr val="6EAA2E"/>
                          </a:solidFill>
                        </a:rPr>
                        <a:t>Content: </a:t>
                      </a: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pPr marL="0" lvl="0" indent="0">
                        <a:spcBef>
                          <a:spcPts val="0"/>
                        </a:spcBef>
                        <a:buFont typeface="Arial" panose="020B0604020202020204" pitchFamily="34" charset="0"/>
                        <a:buNone/>
                      </a:pPr>
                      <a:r>
                        <a:rPr lang="en-US" sz="1400">
                          <a:solidFill>
                            <a:schemeClr val="tx1"/>
                          </a:solidFill>
                        </a:rPr>
                        <a:t>Section 1: Health facility ID and description</a:t>
                      </a:r>
                    </a:p>
                    <a:p>
                      <a:pPr marL="0" lvl="0" indent="0">
                        <a:spcBef>
                          <a:spcPts val="0"/>
                        </a:spcBef>
                        <a:buFont typeface="Arial" panose="020B0604020202020204" pitchFamily="34" charset="0"/>
                        <a:buNone/>
                      </a:pPr>
                      <a:r>
                        <a:rPr lang="en-US" sz="1400">
                          <a:solidFill>
                            <a:schemeClr val="tx1"/>
                          </a:solidFill>
                        </a:rPr>
                        <a:t>Section 2: Staffing</a:t>
                      </a:r>
                    </a:p>
                    <a:p>
                      <a:pPr marL="0" lvl="0" indent="0">
                        <a:spcBef>
                          <a:spcPts val="0"/>
                        </a:spcBef>
                        <a:buFont typeface="Arial" panose="020B0604020202020204" pitchFamily="34" charset="0"/>
                        <a:buNone/>
                      </a:pPr>
                      <a:r>
                        <a:rPr lang="en-US" sz="1400">
                          <a:solidFill>
                            <a:schemeClr val="tx1"/>
                          </a:solidFill>
                        </a:rPr>
                        <a:t>Section 3: Financial management</a:t>
                      </a:r>
                    </a:p>
                    <a:p>
                      <a:pPr marL="0" lvl="0" indent="0">
                        <a:spcBef>
                          <a:spcPts val="0"/>
                        </a:spcBef>
                        <a:buFont typeface="Arial" panose="020B0604020202020204" pitchFamily="34" charset="0"/>
                        <a:buNone/>
                      </a:pPr>
                      <a:r>
                        <a:rPr lang="en-US" sz="1400">
                          <a:solidFill>
                            <a:schemeClr val="tx1"/>
                          </a:solidFill>
                        </a:rPr>
                        <a:t>Section 4: Service delivery and utilization*</a:t>
                      </a:r>
                    </a:p>
                    <a:p>
                      <a:pPr marL="0" lvl="0" indent="0">
                        <a:spcBef>
                          <a:spcPts val="0"/>
                        </a:spcBef>
                        <a:buFont typeface="Arial" panose="020B0604020202020204" pitchFamily="34" charset="0"/>
                        <a:buNone/>
                      </a:pPr>
                      <a:r>
                        <a:rPr lang="en-US" sz="1400">
                          <a:solidFill>
                            <a:schemeClr val="tx1"/>
                          </a:solidFill>
                        </a:rPr>
                        <a:t>Section 5: COVID-19 infection, prevention and control, and PPE</a:t>
                      </a:r>
                    </a:p>
                    <a:p>
                      <a:pPr marL="0" lvl="0" indent="0">
                        <a:spcBef>
                          <a:spcPts val="0"/>
                        </a:spcBef>
                        <a:buFont typeface="Arial" panose="020B0604020202020204" pitchFamily="34" charset="0"/>
                        <a:buNone/>
                      </a:pPr>
                      <a:r>
                        <a:rPr lang="en-US" sz="1400">
                          <a:solidFill>
                            <a:schemeClr val="tx1"/>
                          </a:solidFill>
                        </a:rPr>
                        <a:t>Section 6: Management of suspected and confirmed COVID-19 cases in primary care centres</a:t>
                      </a:r>
                    </a:p>
                    <a:p>
                      <a:pPr marL="0" lvl="0" indent="0">
                        <a:spcBef>
                          <a:spcPts val="0"/>
                        </a:spcBef>
                        <a:buFont typeface="Arial" panose="020B0604020202020204" pitchFamily="34" charset="0"/>
                        <a:buNone/>
                      </a:pPr>
                      <a:r>
                        <a:rPr lang="en-US" sz="1400">
                          <a:solidFill>
                            <a:schemeClr val="tx1"/>
                          </a:solidFill>
                        </a:rPr>
                        <a:t>Section 7: Availability of selected tracer therapeutics (optional)</a:t>
                      </a:r>
                    </a:p>
                    <a:p>
                      <a:pPr marL="0" lvl="0" indent="0">
                        <a:spcBef>
                          <a:spcPts val="0"/>
                        </a:spcBef>
                        <a:buFont typeface="Arial" panose="020B0604020202020204" pitchFamily="34" charset="0"/>
                        <a:buNone/>
                      </a:pPr>
                      <a:r>
                        <a:rPr lang="en-US" sz="1400">
                          <a:solidFill>
                            <a:schemeClr val="tx1"/>
                          </a:solidFill>
                        </a:rPr>
                        <a:t>Section 8: Availability of diagnostics (optional)</a:t>
                      </a:r>
                    </a:p>
                    <a:p>
                      <a:pPr marL="0" lvl="0" indent="0">
                        <a:spcBef>
                          <a:spcPts val="0"/>
                        </a:spcBef>
                        <a:buFont typeface="Arial" panose="020B0604020202020204" pitchFamily="34" charset="0"/>
                        <a:buNone/>
                      </a:pPr>
                      <a:r>
                        <a:rPr lang="en-US" sz="1400">
                          <a:solidFill>
                            <a:schemeClr val="tx1"/>
                          </a:solidFill>
                        </a:rPr>
                        <a:t>Section 9: Vaccine readiness (optional)</a:t>
                      </a:r>
                    </a:p>
                    <a:p>
                      <a:pPr marL="0" lvl="0" indent="0">
                        <a:spcBef>
                          <a:spcPts val="0"/>
                        </a:spcBef>
                        <a:buFont typeface="Arial" panose="020B0604020202020204" pitchFamily="34" charset="0"/>
                        <a:buNone/>
                      </a:pPr>
                      <a:r>
                        <a:rPr lang="en-US" sz="1400">
                          <a:solidFill>
                            <a:schemeClr val="tx1"/>
                          </a:solidFill>
                        </a:rPr>
                        <a:t>Section 10: Facility infrastructure (optional)</a:t>
                      </a:r>
                    </a:p>
                    <a:p>
                      <a:pPr marL="0" lvl="0" indent="0">
                        <a:spcBef>
                          <a:spcPts val="0"/>
                        </a:spcBef>
                        <a:buFont typeface="Arial" panose="020B0604020202020204" pitchFamily="34" charset="0"/>
                        <a:buNone/>
                      </a:pPr>
                      <a:r>
                        <a:rPr lang="en-US" sz="1400">
                          <a:solidFill>
                            <a:schemeClr val="tx1"/>
                          </a:solidFill>
                        </a:rPr>
                        <a:t>Section 11: Interview result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chemeClr val="tx1"/>
                          </a:solidFill>
                        </a:rPr>
                        <a:t>Annex: Routine data record review</a:t>
                      </a:r>
                      <a:endParaRPr lang="fr-FR" sz="1400">
                        <a:solidFill>
                          <a:schemeClr val="tx1"/>
                        </a:solidFill>
                      </a:endParaRP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a16="http://schemas.microsoft.com/office/drawing/2014/main" xmlns="" val="1742375661"/>
                  </a:ext>
                </a:extLst>
              </a:tr>
            </a:tbl>
          </a:graphicData>
        </a:graphic>
      </p:graphicFrame>
      <p:sp>
        <p:nvSpPr>
          <p:cNvPr id="2" name="Text Placeholder 1">
            <a:extLst>
              <a:ext uri="{FF2B5EF4-FFF2-40B4-BE49-F238E27FC236}">
                <a16:creationId xmlns:a16="http://schemas.microsoft.com/office/drawing/2014/main" xmlns="" id="{023B764D-0259-47E6-9067-667D174CAC20}"/>
              </a:ext>
            </a:extLst>
          </p:cNvPr>
          <p:cNvSpPr>
            <a:spLocks noGrp="1"/>
          </p:cNvSpPr>
          <p:nvPr>
            <p:ph type="body" sz="quarter" idx="13"/>
          </p:nvPr>
        </p:nvSpPr>
        <p:spPr>
          <a:xfrm>
            <a:off x="470475" y="644418"/>
            <a:ext cx="8160000" cy="288925"/>
          </a:xfrm>
        </p:spPr>
        <p:txBody>
          <a:bodyPr/>
          <a:lstStyle/>
          <a:p>
            <a:r>
              <a:rPr lang="en-US"/>
              <a:t>Objectives, use, and content areas</a:t>
            </a: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8" name="Title 7"/>
          <p:cNvSpPr>
            <a:spLocks noGrp="1"/>
          </p:cNvSpPr>
          <p:nvPr>
            <p:ph type="title"/>
          </p:nvPr>
        </p:nvSpPr>
        <p:spPr>
          <a:xfrm>
            <a:off x="470475" y="355492"/>
            <a:ext cx="8160000" cy="288926"/>
          </a:xfrm>
          <a:noFill/>
        </p:spPr>
        <p:txBody>
          <a:bodyPr vert="horz" lIns="18000" tIns="0" rIns="360000" bIns="0" rtlCol="0" anchor="b">
            <a:noAutofit/>
          </a:bodyPr>
          <a:lstStyle/>
          <a:p>
            <a:r>
              <a:rPr lang="en-US" sz="2400"/>
              <a:t>Continuity of essential health services module</a:t>
            </a:r>
            <a:endParaRPr lang="en-GB" sz="2400"/>
          </a:p>
        </p:txBody>
      </p:sp>
      <p:grpSp>
        <p:nvGrpSpPr>
          <p:cNvPr id="14" name="Group 13">
            <a:extLst>
              <a:ext uri="{FF2B5EF4-FFF2-40B4-BE49-F238E27FC236}">
                <a16:creationId xmlns:a16="http://schemas.microsoft.com/office/drawing/2014/main" xmlns="" id="{F222DD67-BAC0-4BA6-A152-1C8473BAC729}"/>
              </a:ext>
            </a:extLst>
          </p:cNvPr>
          <p:cNvGrpSpPr/>
          <p:nvPr/>
        </p:nvGrpSpPr>
        <p:grpSpPr>
          <a:xfrm>
            <a:off x="651016" y="1183985"/>
            <a:ext cx="858303" cy="4453272"/>
            <a:chOff x="10754082" y="6416981"/>
            <a:chExt cx="904194" cy="4739710"/>
          </a:xfrm>
        </p:grpSpPr>
        <p:pic>
          <p:nvPicPr>
            <p:cNvPr id="5" name="Picture 4">
              <a:extLst>
                <a:ext uri="{FF2B5EF4-FFF2-40B4-BE49-F238E27FC236}">
                  <a16:creationId xmlns:a16="http://schemas.microsoft.com/office/drawing/2014/main" xmlns="" id="{90FC5043-C2A5-4A34-9CA6-BC39DDA3DD9E}"/>
                </a:ext>
              </a:extLst>
            </p:cNvPr>
            <p:cNvPicPr>
              <a:picLocks noChangeAspect="1"/>
            </p:cNvPicPr>
            <p:nvPr/>
          </p:nvPicPr>
          <p:blipFill>
            <a:blip r:embed="rId4"/>
            <a:stretch>
              <a:fillRect/>
            </a:stretch>
          </p:blipFill>
          <p:spPr>
            <a:xfrm>
              <a:off x="10754082" y="6416981"/>
              <a:ext cx="904194" cy="874452"/>
            </a:xfrm>
            <a:prstGeom prst="rect">
              <a:avLst/>
            </a:prstGeom>
          </p:spPr>
        </p:pic>
        <p:pic>
          <p:nvPicPr>
            <p:cNvPr id="10" name="Picture 9">
              <a:extLst>
                <a:ext uri="{FF2B5EF4-FFF2-40B4-BE49-F238E27FC236}">
                  <a16:creationId xmlns:a16="http://schemas.microsoft.com/office/drawing/2014/main" xmlns="" id="{8D898126-3B43-43F2-8D5E-78D9DE462170}"/>
                </a:ext>
              </a:extLst>
            </p:cNvPr>
            <p:cNvPicPr>
              <a:picLocks noChangeAspect="1"/>
            </p:cNvPicPr>
            <p:nvPr/>
          </p:nvPicPr>
          <p:blipFill>
            <a:blip r:embed="rId5"/>
            <a:stretch>
              <a:fillRect/>
            </a:stretch>
          </p:blipFill>
          <p:spPr>
            <a:xfrm>
              <a:off x="10800281" y="7463127"/>
              <a:ext cx="811793" cy="817762"/>
            </a:xfrm>
            <a:prstGeom prst="rect">
              <a:avLst/>
            </a:prstGeom>
          </p:spPr>
        </p:pic>
        <p:pic>
          <p:nvPicPr>
            <p:cNvPr id="11" name="Picture 10">
              <a:extLst>
                <a:ext uri="{FF2B5EF4-FFF2-40B4-BE49-F238E27FC236}">
                  <a16:creationId xmlns:a16="http://schemas.microsoft.com/office/drawing/2014/main" xmlns="" id="{61A5004C-D8C2-4591-B199-8C884164D51D}"/>
                </a:ext>
              </a:extLst>
            </p:cNvPr>
            <p:cNvPicPr>
              <a:picLocks noChangeAspect="1"/>
            </p:cNvPicPr>
            <p:nvPr/>
          </p:nvPicPr>
          <p:blipFill>
            <a:blip r:embed="rId6"/>
            <a:stretch>
              <a:fillRect/>
            </a:stretch>
          </p:blipFill>
          <p:spPr>
            <a:xfrm>
              <a:off x="10814831" y="8460602"/>
              <a:ext cx="826408" cy="857016"/>
            </a:xfrm>
            <a:prstGeom prst="rect">
              <a:avLst/>
            </a:prstGeom>
          </p:spPr>
        </p:pic>
        <p:pic>
          <p:nvPicPr>
            <p:cNvPr id="12" name="Picture 11">
              <a:extLst>
                <a:ext uri="{FF2B5EF4-FFF2-40B4-BE49-F238E27FC236}">
                  <a16:creationId xmlns:a16="http://schemas.microsoft.com/office/drawing/2014/main" xmlns="" id="{CA8BE6F4-6D28-445B-BBA2-D95E52315369}"/>
                </a:ext>
              </a:extLst>
            </p:cNvPr>
            <p:cNvPicPr>
              <a:picLocks noChangeAspect="1"/>
            </p:cNvPicPr>
            <p:nvPr/>
          </p:nvPicPr>
          <p:blipFill>
            <a:blip r:embed="rId7"/>
            <a:stretch>
              <a:fillRect/>
            </a:stretch>
          </p:blipFill>
          <p:spPr>
            <a:xfrm>
              <a:off x="10800901" y="9411528"/>
              <a:ext cx="857375" cy="845298"/>
            </a:xfrm>
            <a:prstGeom prst="rect">
              <a:avLst/>
            </a:prstGeom>
          </p:spPr>
        </p:pic>
        <p:pic>
          <p:nvPicPr>
            <p:cNvPr id="13" name="Picture 12">
              <a:extLst>
                <a:ext uri="{FF2B5EF4-FFF2-40B4-BE49-F238E27FC236}">
                  <a16:creationId xmlns:a16="http://schemas.microsoft.com/office/drawing/2014/main" xmlns="" id="{DED8EE12-380B-47E0-A111-7FA613107D4C}"/>
                </a:ext>
              </a:extLst>
            </p:cNvPr>
            <p:cNvPicPr>
              <a:picLocks noChangeAspect="1"/>
            </p:cNvPicPr>
            <p:nvPr/>
          </p:nvPicPr>
          <p:blipFill>
            <a:blip r:embed="rId8"/>
            <a:stretch>
              <a:fillRect/>
            </a:stretch>
          </p:blipFill>
          <p:spPr>
            <a:xfrm>
              <a:off x="10825479" y="10329885"/>
              <a:ext cx="832797" cy="826806"/>
            </a:xfrm>
            <a:prstGeom prst="rect">
              <a:avLst/>
            </a:prstGeom>
          </p:spPr>
        </p:pic>
      </p:grpSp>
      <p:sp>
        <p:nvSpPr>
          <p:cNvPr id="9" name="TextBox 8">
            <a:extLst>
              <a:ext uri="{FF2B5EF4-FFF2-40B4-BE49-F238E27FC236}">
                <a16:creationId xmlns:a16="http://schemas.microsoft.com/office/drawing/2014/main" xmlns="" id="{E8B2DB94-E728-4977-AB97-87D03E9B673A}"/>
              </a:ext>
            </a:extLst>
          </p:cNvPr>
          <p:cNvSpPr txBox="1"/>
          <p:nvPr/>
        </p:nvSpPr>
        <p:spPr>
          <a:xfrm>
            <a:off x="1689860" y="6220520"/>
            <a:ext cx="9016240" cy="600164"/>
          </a:xfrm>
          <a:prstGeom prst="rect">
            <a:avLst/>
          </a:prstGeom>
          <a:noFill/>
        </p:spPr>
        <p:txBody>
          <a:bodyPr wrap="square" rtlCol="0">
            <a:spAutoFit/>
          </a:bodyPr>
          <a:lstStyle/>
          <a:p>
            <a:r>
              <a:rPr lang="en-US" sz="1100"/>
              <a:t>*Section 4: Service delivery and utilization section assesses a set of tracer services including for: undifferentiated symptoms; family planning and contraception; antenatal care; postnatal care; immunization; care for sick children; HIV; TB; STIs; malaria; chronic cardiovascular disease; chronic respiratory disease; diabetes; cancer; mental health; intimate partner and sexual violence; NTDs; and rehabilitation</a:t>
            </a:r>
          </a:p>
        </p:txBody>
      </p:sp>
    </p:spTree>
    <p:extLst>
      <p:ext uri="{BB962C8B-B14F-4D97-AF65-F5344CB8AC3E}">
        <p14:creationId xmlns:p14="http://schemas.microsoft.com/office/powerpoint/2010/main" val="342203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xmlns="" id="{71CD1565-0469-4349-8E22-BF6642F0FE87}"/>
              </a:ext>
            </a:extLst>
          </p:cNvPr>
          <p:cNvSpPr>
            <a:spLocks noGrp="1"/>
          </p:cNvSpPr>
          <p:nvPr>
            <p:ph idx="1"/>
          </p:nvPr>
        </p:nvSpPr>
        <p:spPr/>
        <p:txBody>
          <a:bodyPr/>
          <a:lstStyle/>
          <a:p>
            <a:endParaRPr lang="en-US"/>
          </a:p>
        </p:txBody>
      </p:sp>
      <p:sp>
        <p:nvSpPr>
          <p:cNvPr id="17" name="Text Placeholder 16">
            <a:extLst>
              <a:ext uri="{FF2B5EF4-FFF2-40B4-BE49-F238E27FC236}">
                <a16:creationId xmlns:a16="http://schemas.microsoft.com/office/drawing/2014/main" xmlns="" id="{26DA44F2-FCF6-4CAE-BD84-7F5627B4949B}"/>
              </a:ext>
            </a:extLst>
          </p:cNvPr>
          <p:cNvSpPr>
            <a:spLocks noGrp="1"/>
          </p:cNvSpPr>
          <p:nvPr>
            <p:ph type="body" sz="quarter" idx="13"/>
          </p:nvPr>
        </p:nvSpPr>
        <p:spPr>
          <a:xfrm>
            <a:off x="480000" y="732901"/>
            <a:ext cx="8160000" cy="448376"/>
          </a:xfrm>
        </p:spPr>
        <p:txBody>
          <a:bodyPr vert="horz" lIns="18000" tIns="0" rIns="18000" bIns="0" rtlCol="0" anchor="ctr">
            <a:noAutofit/>
          </a:bodyPr>
          <a:lstStyle/>
          <a:p>
            <a:r>
              <a:rPr lang="en-US"/>
              <a:t>Key questions and indicators </a:t>
            </a:r>
            <a:br>
              <a:rPr lang="en-US"/>
            </a:br>
            <a:r>
              <a:rPr lang="en-US"/>
              <a:t>For use in hospitals and primary care facilities</a:t>
            </a:r>
          </a:p>
        </p:txBody>
      </p:sp>
      <p:sp>
        <p:nvSpPr>
          <p:cNvPr id="25" name="Text Placeholder 24">
            <a:extLst>
              <a:ext uri="{FF2B5EF4-FFF2-40B4-BE49-F238E27FC236}">
                <a16:creationId xmlns:a16="http://schemas.microsoft.com/office/drawing/2014/main" xmlns="" id="{D5BC39AD-D6CB-4496-B832-0328D4AC7585}"/>
              </a:ext>
            </a:extLst>
          </p:cNvPr>
          <p:cNvSpPr>
            <a:spLocks noGrp="1"/>
          </p:cNvSpPr>
          <p:nvPr>
            <p:ph type="body" sz="quarter" idx="21"/>
          </p:nvPr>
        </p:nvSpPr>
        <p:spPr/>
        <p:txBody>
          <a:bodyPr/>
          <a:lstStyle/>
          <a:p>
            <a:endParaRPr lang="en-US"/>
          </a:p>
        </p:txBody>
      </p:sp>
      <p:sp>
        <p:nvSpPr>
          <p:cNvPr id="16" name="Title 15">
            <a:extLst>
              <a:ext uri="{FF2B5EF4-FFF2-40B4-BE49-F238E27FC236}">
                <a16:creationId xmlns:a16="http://schemas.microsoft.com/office/drawing/2014/main" xmlns="" id="{BDAD1FD3-AFD5-4573-AD62-42CF5A503087}"/>
              </a:ext>
            </a:extLst>
          </p:cNvPr>
          <p:cNvSpPr>
            <a:spLocks noGrp="1"/>
          </p:cNvSpPr>
          <p:nvPr>
            <p:ph type="title"/>
          </p:nvPr>
        </p:nvSpPr>
        <p:spPr>
          <a:xfrm>
            <a:off x="480000" y="355770"/>
            <a:ext cx="8160000" cy="340566"/>
          </a:xfrm>
          <a:noFill/>
        </p:spPr>
        <p:txBody>
          <a:bodyPr vert="horz" lIns="18000" tIns="0" rIns="360000" bIns="0" rtlCol="0" anchor="b">
            <a:noAutofit/>
          </a:bodyPr>
          <a:lstStyle/>
          <a:p>
            <a:r>
              <a:rPr lang="en-US" sz="2400"/>
              <a:t>Continuity of essential health services module</a:t>
            </a:r>
          </a:p>
        </p:txBody>
      </p:sp>
      <p:graphicFrame>
        <p:nvGraphicFramePr>
          <p:cNvPr id="15" name="Table 14">
            <a:extLst>
              <a:ext uri="{FF2B5EF4-FFF2-40B4-BE49-F238E27FC236}">
                <a16:creationId xmlns:a16="http://schemas.microsoft.com/office/drawing/2014/main" xmlns="" id="{A24D4E35-0BEF-42EC-972D-D8436050A53F}"/>
              </a:ext>
            </a:extLst>
          </p:cNvPr>
          <p:cNvGraphicFramePr>
            <a:graphicFrameLocks noGrp="1"/>
          </p:cNvGraphicFramePr>
          <p:nvPr>
            <p:extLst>
              <p:ext uri="{D42A27DB-BD31-4B8C-83A1-F6EECF244321}">
                <p14:modId xmlns:p14="http://schemas.microsoft.com/office/powerpoint/2010/main" val="1304275890"/>
              </p:ext>
            </p:extLst>
          </p:nvPr>
        </p:nvGraphicFramePr>
        <p:xfrm>
          <a:off x="264759" y="1265380"/>
          <a:ext cx="11782424" cy="5592620"/>
        </p:xfrm>
        <a:graphic>
          <a:graphicData uri="http://schemas.openxmlformats.org/drawingml/2006/table">
            <a:tbl>
              <a:tblPr/>
              <a:tblGrid>
                <a:gridCol w="396409">
                  <a:extLst>
                    <a:ext uri="{9D8B030D-6E8A-4147-A177-3AD203B41FA5}">
                      <a16:colId xmlns:a16="http://schemas.microsoft.com/office/drawing/2014/main" xmlns="" val="247067301"/>
                    </a:ext>
                  </a:extLst>
                </a:gridCol>
                <a:gridCol w="1459899">
                  <a:extLst>
                    <a:ext uri="{9D8B030D-6E8A-4147-A177-3AD203B41FA5}">
                      <a16:colId xmlns:a16="http://schemas.microsoft.com/office/drawing/2014/main" xmlns="" val="356456415"/>
                    </a:ext>
                  </a:extLst>
                </a:gridCol>
                <a:gridCol w="4775281">
                  <a:extLst>
                    <a:ext uri="{9D8B030D-6E8A-4147-A177-3AD203B41FA5}">
                      <a16:colId xmlns:a16="http://schemas.microsoft.com/office/drawing/2014/main" xmlns="" val="1127521752"/>
                    </a:ext>
                  </a:extLst>
                </a:gridCol>
                <a:gridCol w="5150835">
                  <a:extLst>
                    <a:ext uri="{9D8B030D-6E8A-4147-A177-3AD203B41FA5}">
                      <a16:colId xmlns:a16="http://schemas.microsoft.com/office/drawing/2014/main" xmlns="" val="180945229"/>
                    </a:ext>
                  </a:extLst>
                </a:gridCol>
              </a:tblGrid>
              <a:tr h="138836">
                <a:tc gridSpan="2">
                  <a:txBody>
                    <a:bodyPr/>
                    <a:lstStyle/>
                    <a:p>
                      <a:pPr algn="ctr" rtl="0" fontAlgn="ctr"/>
                      <a:r>
                        <a:rPr lang="en-US" sz="1100" b="1" i="0" u="none" strike="noStrike">
                          <a:solidFill>
                            <a:schemeClr val="bg1"/>
                          </a:solidFill>
                          <a:effectLst/>
                          <a:latin typeface="+mn-lt"/>
                        </a:rPr>
                        <a:t>Sections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5BB245"/>
                    </a:solidFill>
                  </a:tcPr>
                </a:tc>
                <a:tc hMerge="1">
                  <a:txBody>
                    <a:bodyPr/>
                    <a:lstStyle/>
                    <a:p>
                      <a:pPr algn="l" rtl="0" fontAlgn="ctr"/>
                      <a:endParaRPr lang="en-US" sz="1400" b="1" i="0" u="none" strike="noStrike">
                        <a:solidFill>
                          <a:schemeClr val="bg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5BB245"/>
                    </a:solidFill>
                  </a:tcPr>
                </a:tc>
                <a:tc>
                  <a:txBody>
                    <a:bodyPr/>
                    <a:lstStyle/>
                    <a:p>
                      <a:pPr marL="0" lvl="0" indent="0" algn="ctr" rtl="0" fontAlgn="ctr">
                        <a:buClr>
                          <a:srgbClr val="000000"/>
                        </a:buClr>
                        <a:buSzPts val="1200"/>
                        <a:buFont typeface="Arial" panose="020B0604020202020204" pitchFamily="34" charset="0"/>
                        <a:buNone/>
                      </a:pPr>
                      <a:r>
                        <a:rPr lang="en-US" sz="1100" b="1" i="0" u="none" strike="noStrike">
                          <a:solidFill>
                            <a:schemeClr val="bg1"/>
                          </a:solidFill>
                          <a:effectLst/>
                          <a:latin typeface="+mn-lt"/>
                        </a:rPr>
                        <a:t>Key questions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5BB245"/>
                    </a:solidFill>
                  </a:tcPr>
                </a:tc>
                <a:tc>
                  <a:txBody>
                    <a:bodyPr/>
                    <a:lstStyle/>
                    <a:p>
                      <a:pPr marL="0" lvl="0" indent="0" algn="ctr" rtl="0" fontAlgn="ctr">
                        <a:buClr>
                          <a:srgbClr val="000000"/>
                        </a:buClr>
                        <a:buSzPts val="1200"/>
                        <a:buFont typeface="Arial" panose="020B0604020202020204" pitchFamily="34" charset="0"/>
                        <a:buNone/>
                      </a:pPr>
                      <a:r>
                        <a:rPr lang="en-US" sz="1100" b="1" i="0" u="none" strike="noStrike">
                          <a:solidFill>
                            <a:schemeClr val="bg1"/>
                          </a:solidFill>
                          <a:effectLst/>
                          <a:latin typeface="+mn-lt"/>
                        </a:rPr>
                        <a:t>Performance Indicators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5BB245"/>
                    </a:solidFill>
                  </a:tcPr>
                </a:tc>
                <a:extLst>
                  <a:ext uri="{0D108BD9-81ED-4DB2-BD59-A6C34878D82A}">
                    <a16:rowId xmlns:a16="http://schemas.microsoft.com/office/drawing/2014/main" xmlns="" val="54018476"/>
                  </a:ext>
                </a:extLst>
              </a:tr>
              <a:tr h="334552">
                <a:tc>
                  <a:txBody>
                    <a:bodyPr/>
                    <a:lstStyle/>
                    <a:p>
                      <a:pPr marL="0" algn="l" defTabSz="914400" rtl="0" eaLnBrk="1" fontAlgn="ctr" latinLnBrk="0" hangingPunct="1"/>
                      <a:r>
                        <a:rPr lang="en-US" sz="1100" b="1" kern="1200">
                          <a:solidFill>
                            <a:schemeClr val="dk1"/>
                          </a:solidFill>
                          <a:latin typeface="+mn-lt"/>
                          <a:ea typeface="+mn-ea"/>
                          <a:cs typeface="+mn-cs"/>
                        </a:rPr>
                        <a:t>1</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GB" sz="1100" b="1" i="0" u="none" strike="noStrike">
                          <a:solidFill>
                            <a:schemeClr val="tx1"/>
                          </a:solidFill>
                          <a:effectLst/>
                          <a:latin typeface="+mn-lt"/>
                        </a:rPr>
                        <a:t>Health facility type and description</a:t>
                      </a:r>
                      <a:endParaRPr lang="en-US" sz="11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rtl="0" fontAlgn="ctr">
                        <a:buClr>
                          <a:srgbClr val="000000"/>
                        </a:buClr>
                        <a:buSzPts val="1200"/>
                        <a:buFont typeface="Arial" panose="020B0604020202020204" pitchFamily="34" charset="0"/>
                        <a:buChar char="•"/>
                      </a:pPr>
                      <a:r>
                        <a:rPr lang="en-GB" sz="1100" b="0" i="0" u="none" strike="noStrike">
                          <a:solidFill>
                            <a:schemeClr val="tx1"/>
                          </a:solidFill>
                          <a:effectLst/>
                          <a:latin typeface="+mn-lt"/>
                        </a:rPr>
                        <a:t>What are the facility characteristics?</a:t>
                      </a:r>
                      <a:endParaRPr lang="en-US" sz="1100" b="0" i="0" u="none" strike="noStrike">
                        <a:solidFill>
                          <a:schemeClr val="tx1"/>
                        </a:solidFill>
                        <a:effectLst/>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4330" lvl="0" indent="-171450" algn="l" rtl="0" fontAlgn="ctr">
                        <a:buClr>
                          <a:srgbClr val="000000"/>
                        </a:buClr>
                        <a:buSzPts val="1200"/>
                        <a:buFont typeface="Arial" panose="020B0604020202020204" pitchFamily="34" charset="0"/>
                        <a:buChar char="•"/>
                      </a:pPr>
                      <a:r>
                        <a:rPr lang="en-US" sz="1100" b="0">
                          <a:solidFill>
                            <a:schemeClr val="tx1"/>
                          </a:solidFill>
                        </a:rPr>
                        <a:t>All KPIs can be disaggregated by facility type, residence area (rural/urban), managing authority (public/private)</a:t>
                      </a:r>
                      <a:endParaRPr lang="en-US" sz="1100" b="0" i="0" u="none" strike="noStrike">
                        <a:solidFill>
                          <a:schemeClr val="tx1"/>
                        </a:solidFill>
                        <a:effectLst/>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30886051"/>
                  </a:ext>
                </a:extLst>
              </a:tr>
              <a:tr h="334552">
                <a:tc>
                  <a:txBody>
                    <a:bodyPr/>
                    <a:lstStyle/>
                    <a:p>
                      <a:pPr marL="0" algn="l" defTabSz="914400" rtl="0" eaLnBrk="1" fontAlgn="ctr" latinLnBrk="0" hangingPunct="1"/>
                      <a:r>
                        <a:rPr lang="en-US" sz="1100" b="1" kern="1200">
                          <a:solidFill>
                            <a:schemeClr val="dk1"/>
                          </a:solidFill>
                          <a:latin typeface="+mn-lt"/>
                          <a:ea typeface="+mn-ea"/>
                          <a:cs typeface="+mn-cs"/>
                        </a:rPr>
                        <a:t>2</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GB" sz="1100" b="1" kern="1200">
                          <a:solidFill>
                            <a:schemeClr val="dk1"/>
                          </a:solidFill>
                          <a:latin typeface="+mn-lt"/>
                          <a:ea typeface="+mn-ea"/>
                          <a:cs typeface="+mn-cs"/>
                        </a:rPr>
                        <a:t>Staffing</a:t>
                      </a:r>
                      <a:endParaRPr lang="en-US" sz="1100" b="1" kern="1200">
                        <a:solidFill>
                          <a:schemeClr val="dk1"/>
                        </a:solidFill>
                        <a:latin typeface="+mn-lt"/>
                        <a:ea typeface="+mn-ea"/>
                        <a:cs typeface="+mn-cs"/>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buClrTx/>
                        <a:buFont typeface="Arial" panose="020B0604020202020204" pitchFamily="34" charset="0"/>
                        <a:buChar char="•"/>
                      </a:pPr>
                      <a:r>
                        <a:rPr lang="en-US" sz="1100"/>
                        <a:t>How many staff are available? </a:t>
                      </a:r>
                    </a:p>
                    <a:p>
                      <a:pPr marL="171450" lvl="0" indent="-171450">
                        <a:buClrTx/>
                        <a:buFont typeface="Arial" panose="020B0604020202020204" pitchFamily="34" charset="0"/>
                        <a:buChar char="•"/>
                      </a:pPr>
                      <a:r>
                        <a:rPr lang="en-US" sz="1100"/>
                        <a:t>How many staff have been diagnosed with COVID-19? </a:t>
                      </a:r>
                    </a:p>
                    <a:p>
                      <a:pPr marL="171450" lvl="0" indent="-171450">
                        <a:buClrTx/>
                        <a:buFont typeface="Arial" panose="020B0604020202020204" pitchFamily="34" charset="0"/>
                        <a:buChar char="•"/>
                      </a:pPr>
                      <a:r>
                        <a:rPr lang="en-US" sz="1100"/>
                        <a:t>Is additional training and support being provided to staff?</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Tx/>
                        <a:buSzPts val="1200"/>
                        <a:buFont typeface="Arial" panose="020B0604020202020204" pitchFamily="34" charset="0"/>
                        <a:buChar char="•"/>
                      </a:pPr>
                      <a:r>
                        <a:rPr lang="en-GB" sz="1100" kern="1200">
                          <a:solidFill>
                            <a:schemeClr val="tx1"/>
                          </a:solidFill>
                          <a:latin typeface="+mn-lt"/>
                          <a:ea typeface="+mn-ea"/>
                          <a:cs typeface="+mn-cs"/>
                        </a:rPr>
                        <a:t>% of staff (by occupation) diagnosed with COVID-19 </a:t>
                      </a:r>
                    </a:p>
                    <a:p>
                      <a:pPr marL="354330" lvl="0" indent="-171450" algn="l" defTabSz="914400" rtl="0" eaLnBrk="1" fontAlgn="ctr" latinLnBrk="0" hangingPunct="1">
                        <a:buClrTx/>
                        <a:buSzPts val="1200"/>
                        <a:buFont typeface="Arial" panose="020B0604020202020204" pitchFamily="34" charset="0"/>
                        <a:buChar char="•"/>
                      </a:pPr>
                      <a:r>
                        <a:rPr lang="en-GB" sz="1100" kern="1200">
                          <a:solidFill>
                            <a:schemeClr val="tx1"/>
                          </a:solidFill>
                          <a:latin typeface="+mn-lt"/>
                          <a:ea typeface="+mn-ea"/>
                          <a:cs typeface="+mn-cs"/>
                        </a:rPr>
                        <a:t>% of facilities with staff leave/absences and reasons/changes in staff management </a:t>
                      </a:r>
                    </a:p>
                    <a:p>
                      <a:pPr marL="354330" lvl="0" indent="-171450" algn="l" defTabSz="914400" rtl="0" eaLnBrk="1" fontAlgn="ctr" latinLnBrk="0" hangingPunct="1">
                        <a:buClrTx/>
                        <a:buSzPts val="1200"/>
                        <a:buFont typeface="Arial" panose="020B0604020202020204" pitchFamily="34" charset="0"/>
                        <a:buChar char="•"/>
                      </a:pPr>
                      <a:r>
                        <a:rPr lang="en-GB" sz="1100" kern="1200">
                          <a:solidFill>
                            <a:schemeClr val="tx1"/>
                          </a:solidFill>
                          <a:latin typeface="+mn-lt"/>
                          <a:ea typeface="+mn-ea"/>
                          <a:cs typeface="+mn-cs"/>
                        </a:rPr>
                        <a:t>% of facilities providing staff training, support, supervision (by type)</a:t>
                      </a:r>
                      <a:endParaRPr lang="en-US" sz="1100" kern="120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02631348"/>
                  </a:ext>
                </a:extLst>
              </a:tr>
              <a:tr h="0">
                <a:tc>
                  <a:txBody>
                    <a:bodyPr/>
                    <a:lstStyle/>
                    <a:p>
                      <a:pPr marL="0" algn="l" defTabSz="914400" rtl="0" eaLnBrk="1" fontAlgn="ctr" latinLnBrk="0" hangingPunct="1"/>
                      <a:r>
                        <a:rPr lang="en-US" sz="1100" b="1" kern="1200">
                          <a:solidFill>
                            <a:schemeClr val="dk1"/>
                          </a:solidFill>
                          <a:latin typeface="+mn-lt"/>
                          <a:ea typeface="+mn-ea"/>
                          <a:cs typeface="+mn-cs"/>
                        </a:rPr>
                        <a:t>3</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US" sz="1100" b="1" kern="1200">
                          <a:solidFill>
                            <a:schemeClr val="dk1"/>
                          </a:solidFill>
                          <a:latin typeface="+mn-lt"/>
                          <a:ea typeface="+mn-ea"/>
                          <a:cs typeface="+mn-cs"/>
                        </a:rPr>
                        <a:t>Financial management</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100" b="0">
                          <a:solidFill>
                            <a:schemeClr val="tx1"/>
                          </a:solidFill>
                          <a:latin typeface="+mn-lt"/>
                          <a:ea typeface="+mn-ea"/>
                          <a:cs typeface="+mn-cs"/>
                        </a:rPr>
                        <a:t>Are facilities continuing to charge user fees during the pandemic?</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100" b="0">
                          <a:solidFill>
                            <a:schemeClr val="tx1"/>
                          </a:solidFill>
                          <a:latin typeface="+mn-lt"/>
                          <a:ea typeface="+mn-ea"/>
                          <a:cs typeface="+mn-cs"/>
                        </a:rPr>
                        <a:t>Are facilities receiving additional funding for essential health services? </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100" b="0">
                          <a:solidFill>
                            <a:schemeClr val="tx1"/>
                          </a:solidFill>
                          <a:latin typeface="+mn-lt"/>
                          <a:ea typeface="+mn-ea"/>
                          <a:cs typeface="+mn-cs"/>
                        </a:rPr>
                        <a:t>Are staff salaries and overtime pay being paid on time? </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100" u="none" strike="noStrike" kern="1200">
                          <a:solidFill>
                            <a:schemeClr val="tx1"/>
                          </a:solidFill>
                          <a:effectLst/>
                          <a:latin typeface="+mn-lt"/>
                          <a:ea typeface="+mn-ea"/>
                          <a:cs typeface="+mn-cs"/>
                        </a:rPr>
                        <a:t>% of facilities that waived/increased user fees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rec</a:t>
                      </a:r>
                      <a:r>
                        <a:rPr lang="en-US" sz="1100" u="none" strike="noStrike" kern="1200">
                          <a:solidFill>
                            <a:schemeClr val="tx1"/>
                          </a:solidFill>
                          <a:effectLst/>
                          <a:latin typeface="+mn-lt"/>
                        </a:rPr>
                        <a:t>eiving additional funding for essential health services and sources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maintaining on-time salary/overtime payments</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1544258"/>
                  </a:ext>
                </a:extLst>
              </a:tr>
              <a:tr h="751059">
                <a:tc>
                  <a:txBody>
                    <a:bodyPr/>
                    <a:lstStyle/>
                    <a:p>
                      <a:pPr marL="0" algn="l" defTabSz="914400" rtl="0" eaLnBrk="1" fontAlgn="ctr" latinLnBrk="0" hangingPunct="1"/>
                      <a:r>
                        <a:rPr lang="en-US" sz="1100" b="1" kern="1200">
                          <a:solidFill>
                            <a:schemeClr val="dk1"/>
                          </a:solidFill>
                          <a:latin typeface="+mn-lt"/>
                          <a:ea typeface="+mn-ea"/>
                          <a:cs typeface="+mn-cs"/>
                        </a:rPr>
                        <a:t>4</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US" sz="1100" b="1" kern="1200">
                          <a:solidFill>
                            <a:schemeClr val="dk1"/>
                          </a:solidFill>
                          <a:latin typeface="+mn-lt"/>
                          <a:ea typeface="+mn-ea"/>
                          <a:cs typeface="+mn-cs"/>
                        </a:rPr>
                        <a:t>Service delivery and utilization</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Has delivery of services unrelated to COVID-19 changed?</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Has service utilization increased/decreased and what are the reasons?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Has the facility implemented community communication campaigns?</a:t>
                      </a:r>
                      <a:r>
                        <a:rPr lang="en-US" sz="1100" b="0">
                          <a:solidFill>
                            <a:srgbClr val="000000"/>
                          </a:solidFill>
                          <a:latin typeface="+mn-lt"/>
                        </a:rPr>
                        <a:t/>
                      </a:r>
                      <a:br>
                        <a:rPr lang="en-US" sz="1100" b="0">
                          <a:solidFill>
                            <a:srgbClr val="000000"/>
                          </a:solidFill>
                          <a:latin typeface="+mn-lt"/>
                        </a:rPr>
                      </a:br>
                      <a:r>
                        <a:rPr lang="en-US" sz="1100" b="0">
                          <a:solidFill>
                            <a:schemeClr val="tx1"/>
                          </a:solidFill>
                          <a:latin typeface="+mn-lt"/>
                        </a:rPr>
                        <a:t>Has the facility made catch-up plans for missed routine appoints?</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service delivery modifications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facilities with observed </a:t>
                      </a:r>
                      <a:r>
                        <a:rPr lang="en-US" sz="1100" u="none" strike="noStrike" kern="1200">
                          <a:solidFill>
                            <a:schemeClr val="tx1"/>
                          </a:solidFill>
                          <a:effectLst/>
                          <a:latin typeface="+mn-lt"/>
                        </a:rPr>
                        <a:t>increases/decreases in tracer service (OPD, IPD, emergency) and reasons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rPr>
                        <a:t>% of facilities with service restoration plans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rPr>
                        <a:t>% </a:t>
                      </a:r>
                      <a:r>
                        <a:rPr lang="en-US" sz="1100" u="none" strike="noStrike" kern="1200">
                          <a:solidFill>
                            <a:schemeClr val="tx1"/>
                          </a:solidFill>
                          <a:effectLst/>
                          <a:latin typeface="+mn-lt"/>
                          <a:ea typeface="+mn-ea"/>
                          <a:cs typeface="+mn-cs"/>
                        </a:rPr>
                        <a:t>change in service utilization (record review)</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97585803"/>
                  </a:ext>
                </a:extLst>
              </a:tr>
              <a:tr h="0">
                <a:tc>
                  <a:txBody>
                    <a:bodyPr/>
                    <a:lstStyle/>
                    <a:p>
                      <a:pPr marL="0" algn="l" defTabSz="914400" rtl="0" eaLnBrk="1" fontAlgn="ctr" latinLnBrk="0" hangingPunct="1"/>
                      <a:r>
                        <a:rPr lang="en-US" sz="1100" b="1" kern="1200">
                          <a:solidFill>
                            <a:schemeClr val="dk1"/>
                          </a:solidFill>
                          <a:latin typeface="+mn-lt"/>
                          <a:ea typeface="+mn-ea"/>
                          <a:cs typeface="+mn-cs"/>
                        </a:rPr>
                        <a:t>5</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US" sz="1100" b="1" kern="1200">
                          <a:solidFill>
                            <a:schemeClr val="dk1"/>
                          </a:solidFill>
                          <a:latin typeface="+mn-lt"/>
                          <a:ea typeface="+mn-ea"/>
                          <a:cs typeface="+mn-cs"/>
                        </a:rPr>
                        <a:t>IPC and PPE</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Are safety processes and protocols in place to ensure the safe delivery of health services? Do facilities have triage and isolation capacities?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Do staff have sufficient PPE to deliver essential services safely?</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safe environment measures (triage capacity, isolation capacity)</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IPC guidelines in place</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adequate PPE for staff</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79154374"/>
                  </a:ext>
                </a:extLst>
              </a:tr>
              <a:tr h="3345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6</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noProof="0">
                          <a:solidFill>
                            <a:schemeClr val="dk1"/>
                          </a:solidFill>
                          <a:latin typeface="+mn-lt"/>
                          <a:ea typeface="+mn-ea"/>
                          <a:cs typeface="+mn-cs"/>
                        </a:rPr>
                        <a:t>Management of COVID-19 in PC</a:t>
                      </a:r>
                      <a:endParaRPr lang="en-US" sz="1100" b="1" kern="1200">
                        <a:solidFill>
                          <a:schemeClr val="dk1"/>
                        </a:solidFill>
                        <a:latin typeface="+mn-lt"/>
                        <a:ea typeface="+mn-ea"/>
                        <a:cs typeface="+mn-cs"/>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Which COVID-19 primary care services are being delivered in the facility? What support is being provided to deliver these services?</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100" u="none" strike="noStrike" kern="1200">
                          <a:solidFill>
                            <a:schemeClr val="tx1"/>
                          </a:solidFill>
                          <a:effectLst/>
                          <a:latin typeface="+mn-lt"/>
                          <a:ea typeface="+mn-ea"/>
                          <a:cs typeface="+mn-cs"/>
                        </a:rPr>
                        <a:t>% of primary care facilities with measures to manage COVID-19 (mild cases)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capacity to provide COVID-19 services in primary care (e.g., collecting specimens for diagnosis, onsite testing, referrals)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59133198"/>
                  </a:ext>
                </a:extLst>
              </a:tr>
              <a:tr h="251251">
                <a:tc>
                  <a:txBody>
                    <a:bodyPr/>
                    <a:lstStyle/>
                    <a:p>
                      <a:pPr marL="0" algn="l" defTabSz="914400" rtl="0" eaLnBrk="1" fontAlgn="ctr" latinLnBrk="0" hangingPunct="1"/>
                      <a:r>
                        <a:rPr lang="en-US" sz="1100" b="1" kern="1200">
                          <a:solidFill>
                            <a:schemeClr val="dk1"/>
                          </a:solidFill>
                          <a:latin typeface="+mn-lt"/>
                          <a:ea typeface="+mn-ea"/>
                          <a:cs typeface="+mn-cs"/>
                        </a:rPr>
                        <a:t>7</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US" sz="1100" b="1" kern="1200">
                          <a:solidFill>
                            <a:schemeClr val="dk1"/>
                          </a:solidFill>
                          <a:latin typeface="+mn-lt"/>
                          <a:ea typeface="+mn-ea"/>
                          <a:cs typeface="+mn-cs"/>
                        </a:rPr>
                        <a:t>Therapeutics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Do facilities have available therapeutics for essential health services?</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100" u="none" strike="noStrike" kern="1200">
                          <a:solidFill>
                            <a:schemeClr val="tx1"/>
                          </a:solidFill>
                          <a:effectLst/>
                          <a:latin typeface="+mn-lt"/>
                        </a:rPr>
                        <a:t>% of facilities with available tracer therapeutics, supplies and vaccines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64816667"/>
                  </a:ext>
                </a:extLst>
              </a:tr>
              <a:tr h="2512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8</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Diagnostics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Do facilities have available diagnostic tests and supplies for essential health services?</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100" u="none" strike="noStrike" kern="1200">
                          <a:solidFill>
                            <a:schemeClr val="tx1"/>
                          </a:solidFill>
                          <a:effectLst/>
                          <a:latin typeface="+mn-lt"/>
                          <a:ea typeface="+mn-ea"/>
                          <a:cs typeface="+mn-cs"/>
                        </a:rPr>
                        <a:t>% of facilities with available tracer diagnostics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316117"/>
                  </a:ext>
                </a:extLst>
              </a:tr>
              <a:tr h="23602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9</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Vaccine readiness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Do facilities have functioning cold chain capacity?</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rPr>
                        <a:t>% of facilities with cold chain capacities</a:t>
                      </a:r>
                      <a:endParaRPr lang="en-US" sz="1100" u="none" strike="noStrike" kern="1200">
                        <a:solidFill>
                          <a:schemeClr val="tx1"/>
                        </a:solidFill>
                        <a:effectLst/>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06553616"/>
                  </a:ext>
                </a:extLst>
              </a:tr>
              <a:tr h="2512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10</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Facility infrastructure</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Have facilities experienced unplanned closures?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Have facilities experienced infrastructure-related issues?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that have experiences unplanned closures</a:t>
                      </a:r>
                    </a:p>
                    <a:p>
                      <a:pPr marL="354330" marR="0" lvl="0" indent="-1714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100" u="none" strike="noStrike" kern="1200">
                          <a:solidFill>
                            <a:schemeClr val="tx1"/>
                          </a:solidFill>
                          <a:effectLst/>
                          <a:latin typeface="+mn-lt"/>
                          <a:ea typeface="+mn-ea"/>
                          <a:cs typeface="+mn-cs"/>
                        </a:rPr>
                        <a:t>% of facilities with infrastructure-related issues (electricity, </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75712303"/>
                  </a:ext>
                </a:extLst>
              </a:tr>
            </a:tbl>
          </a:graphicData>
        </a:graphic>
      </p:graphicFrame>
      <p:grpSp>
        <p:nvGrpSpPr>
          <p:cNvPr id="2" name="Group 1">
            <a:extLst>
              <a:ext uri="{FF2B5EF4-FFF2-40B4-BE49-F238E27FC236}">
                <a16:creationId xmlns:a16="http://schemas.microsoft.com/office/drawing/2014/main" xmlns="" id="{7681C6C8-FEAA-4C10-AC55-467ADCB4E725}"/>
              </a:ext>
            </a:extLst>
          </p:cNvPr>
          <p:cNvGrpSpPr/>
          <p:nvPr/>
        </p:nvGrpSpPr>
        <p:grpSpPr>
          <a:xfrm>
            <a:off x="6781956" y="1777416"/>
            <a:ext cx="246914" cy="4913711"/>
            <a:chOff x="6763484" y="1644066"/>
            <a:chExt cx="246914" cy="4913711"/>
          </a:xfrm>
        </p:grpSpPr>
        <p:grpSp>
          <p:nvGrpSpPr>
            <p:cNvPr id="5" name="Group 4">
              <a:extLst>
                <a:ext uri="{FF2B5EF4-FFF2-40B4-BE49-F238E27FC236}">
                  <a16:creationId xmlns:a16="http://schemas.microsoft.com/office/drawing/2014/main" xmlns="" id="{9FA2413A-FCEB-4FE8-95F7-AE2168720C10}"/>
                </a:ext>
              </a:extLst>
            </p:cNvPr>
            <p:cNvGrpSpPr/>
            <p:nvPr/>
          </p:nvGrpSpPr>
          <p:grpSpPr>
            <a:xfrm>
              <a:off x="6763484" y="1644066"/>
              <a:ext cx="246914" cy="4913711"/>
              <a:chOff x="6818905" y="1604102"/>
              <a:chExt cx="183814" cy="4993289"/>
            </a:xfrm>
          </p:grpSpPr>
          <p:sp>
            <p:nvSpPr>
              <p:cNvPr id="6" name="Arrow: Right 5">
                <a:extLst>
                  <a:ext uri="{FF2B5EF4-FFF2-40B4-BE49-F238E27FC236}">
                    <a16:creationId xmlns:a16="http://schemas.microsoft.com/office/drawing/2014/main" xmlns="" id="{B84FA664-4C3E-4E82-96EF-B28FE59E219A}"/>
                  </a:ext>
                </a:extLst>
              </p:cNvPr>
              <p:cNvSpPr/>
              <p:nvPr/>
            </p:nvSpPr>
            <p:spPr>
              <a:xfrm>
                <a:off x="6821649" y="1604102"/>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xmlns="" id="{C69C4F1E-63E0-4743-83B2-4D3D82BCF619}"/>
                  </a:ext>
                </a:extLst>
              </p:cNvPr>
              <p:cNvSpPr/>
              <p:nvPr/>
            </p:nvSpPr>
            <p:spPr>
              <a:xfrm>
                <a:off x="6819820" y="2166700"/>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xmlns="" id="{1759AA0C-67DF-4257-B18A-31CFA944C356}"/>
                  </a:ext>
                </a:extLst>
              </p:cNvPr>
              <p:cNvSpPr/>
              <p:nvPr/>
            </p:nvSpPr>
            <p:spPr>
              <a:xfrm>
                <a:off x="6819820" y="2863686"/>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xmlns="" id="{E28F4B9F-86EA-482F-9B4E-A991CD33277A}"/>
                  </a:ext>
                </a:extLst>
              </p:cNvPr>
              <p:cNvSpPr/>
              <p:nvPr/>
            </p:nvSpPr>
            <p:spPr>
              <a:xfrm>
                <a:off x="6821649" y="3704045"/>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xmlns="" id="{969571C6-31C3-46C2-B015-E87ED25908B7}"/>
                  </a:ext>
                </a:extLst>
              </p:cNvPr>
              <p:cNvSpPr/>
              <p:nvPr/>
            </p:nvSpPr>
            <p:spPr>
              <a:xfrm>
                <a:off x="6819820" y="4388345"/>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5D7B7415-43B8-42C8-BA04-F4BBE8EE572F}"/>
                  </a:ext>
                </a:extLst>
              </p:cNvPr>
              <p:cNvSpPr/>
              <p:nvPr/>
            </p:nvSpPr>
            <p:spPr>
              <a:xfrm>
                <a:off x="6819820" y="4984723"/>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014DD2CB-D1DB-4F96-B0E6-EE31318AB5F5}"/>
                  </a:ext>
                </a:extLst>
              </p:cNvPr>
              <p:cNvSpPr/>
              <p:nvPr/>
            </p:nvSpPr>
            <p:spPr>
              <a:xfrm>
                <a:off x="6818905" y="5477641"/>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xmlns="" id="{E5128BCC-F4EC-4BE7-89F1-BF64C1F80D2C}"/>
                  </a:ext>
                </a:extLst>
              </p:cNvPr>
              <p:cNvSpPr/>
              <p:nvPr/>
            </p:nvSpPr>
            <p:spPr>
              <a:xfrm>
                <a:off x="6821374" y="6434431"/>
                <a:ext cx="181070" cy="16296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Arrow: Right 13">
              <a:extLst>
                <a:ext uri="{FF2B5EF4-FFF2-40B4-BE49-F238E27FC236}">
                  <a16:creationId xmlns:a16="http://schemas.microsoft.com/office/drawing/2014/main" xmlns="" id="{E55499EF-88B2-490F-A1C3-E997B967A0EA}"/>
                </a:ext>
              </a:extLst>
            </p:cNvPr>
            <p:cNvSpPr/>
            <p:nvPr/>
          </p:nvSpPr>
          <p:spPr>
            <a:xfrm>
              <a:off x="6763484" y="6073765"/>
              <a:ext cx="243228" cy="16036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xmlns="" id="{292956E3-5F6B-41BE-9661-0D4364F2DA16}"/>
                </a:ext>
              </a:extLst>
            </p:cNvPr>
            <p:cNvSpPr/>
            <p:nvPr/>
          </p:nvSpPr>
          <p:spPr>
            <a:xfrm>
              <a:off x="6763484" y="5768657"/>
              <a:ext cx="243228" cy="16036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57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A5BEDB11-478F-4737-A02A-94E03A1C2896}"/>
              </a:ext>
            </a:extLst>
          </p:cNvPr>
          <p:cNvPicPr>
            <a:picLocks noChangeAspect="1"/>
          </p:cNvPicPr>
          <p:nvPr/>
        </p:nvPicPr>
        <p:blipFill rotWithShape="1">
          <a:blip r:embed="rId3"/>
          <a:srcRect t="43495" r="27076" b="21813"/>
          <a:stretch/>
        </p:blipFill>
        <p:spPr>
          <a:xfrm>
            <a:off x="4" y="21012"/>
            <a:ext cx="10085821" cy="6827752"/>
          </a:xfrm>
          <a:prstGeom prst="rect">
            <a:avLst/>
          </a:prstGeom>
        </p:spPr>
      </p:pic>
      <p:sp>
        <p:nvSpPr>
          <p:cNvPr id="2" name="Text Placeholder 1">
            <a:extLst>
              <a:ext uri="{FF2B5EF4-FFF2-40B4-BE49-F238E27FC236}">
                <a16:creationId xmlns:a16="http://schemas.microsoft.com/office/drawing/2014/main" xmlns="" id="{1CA395CD-3683-4EF9-BF33-98A1BF4B680D}"/>
              </a:ext>
            </a:extLst>
          </p:cNvPr>
          <p:cNvSpPr>
            <a:spLocks noGrp="1"/>
          </p:cNvSpPr>
          <p:nvPr>
            <p:ph type="body" sz="quarter" idx="13"/>
          </p:nvPr>
        </p:nvSpPr>
        <p:spPr>
          <a:xfrm>
            <a:off x="480000" y="702631"/>
            <a:ext cx="8160000" cy="266083"/>
          </a:xfrm>
        </p:spPr>
        <p:txBody>
          <a:bodyPr>
            <a:normAutofit lnSpcReduction="10000"/>
          </a:bodyPr>
          <a:lstStyle/>
          <a:p>
            <a:r>
              <a:rPr lang="en-US" dirty="0"/>
              <a:t>Open the tool in word file and proceed </a:t>
            </a: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4" name="Text Placeholder 3">
            <a:extLst>
              <a:ext uri="{FF2B5EF4-FFF2-40B4-BE49-F238E27FC236}">
                <a16:creationId xmlns:a16="http://schemas.microsoft.com/office/drawing/2014/main" xmlns="" id="{165B300D-CBF2-4F2E-96D1-413D6D35A0F8}"/>
              </a:ext>
            </a:extLst>
          </p:cNvPr>
          <p:cNvSpPr>
            <a:spLocks noGrp="1"/>
          </p:cNvSpPr>
          <p:nvPr>
            <p:ph type="body" sz="quarter" idx="21"/>
          </p:nvPr>
        </p:nvSpPr>
        <p:spPr/>
        <p:txBody>
          <a:bodyPr/>
          <a:lstStyle/>
          <a:p>
            <a:endParaRPr lang="en-US"/>
          </a:p>
        </p:txBody>
      </p:sp>
      <p:sp>
        <p:nvSpPr>
          <p:cNvPr id="8" name="Title 7"/>
          <p:cNvSpPr>
            <a:spLocks noGrp="1"/>
          </p:cNvSpPr>
          <p:nvPr>
            <p:ph type="title"/>
          </p:nvPr>
        </p:nvSpPr>
        <p:spPr>
          <a:xfrm>
            <a:off x="480000" y="355770"/>
            <a:ext cx="8711626" cy="346534"/>
          </a:xfrm>
          <a:noFill/>
        </p:spPr>
        <p:txBody>
          <a:bodyPr vert="horz" lIns="18000" tIns="0" rIns="360000" bIns="0" rtlCol="0" anchor="b">
            <a:noAutofit/>
          </a:bodyPr>
          <a:lstStyle/>
          <a:p>
            <a:r>
              <a:rPr lang="en-US" sz="2400" dirty="0"/>
              <a:t>Review of paper tool and adaptation</a:t>
            </a:r>
            <a:endParaRPr lang="en-GB" sz="2400" dirty="0"/>
          </a:p>
        </p:txBody>
      </p:sp>
      <p:sp>
        <p:nvSpPr>
          <p:cNvPr id="3" name="Content Placeholder 2"/>
          <p:cNvSpPr>
            <a:spLocks noGrp="1"/>
          </p:cNvSpPr>
          <p:nvPr>
            <p:ph idx="1"/>
          </p:nvPr>
        </p:nvSpPr>
        <p:spPr/>
        <p:txBody>
          <a:bodyPr/>
          <a:lstStyle/>
          <a:p>
            <a:endParaRPr lang="en-US" dirty="0"/>
          </a:p>
        </p:txBody>
      </p:sp>
      <p:grpSp>
        <p:nvGrpSpPr>
          <p:cNvPr id="19" name="Group 18">
            <a:extLst>
              <a:ext uri="{FF2B5EF4-FFF2-40B4-BE49-F238E27FC236}">
                <a16:creationId xmlns:a16="http://schemas.microsoft.com/office/drawing/2014/main" xmlns="" id="{5435F409-1519-4B70-A95A-DCEC9C14C8DD}"/>
              </a:ext>
            </a:extLst>
          </p:cNvPr>
          <p:cNvGrpSpPr/>
          <p:nvPr/>
        </p:nvGrpSpPr>
        <p:grpSpPr>
          <a:xfrm>
            <a:off x="3070746" y="1721642"/>
            <a:ext cx="6120880" cy="4572009"/>
            <a:chOff x="1815041" y="2430637"/>
            <a:chExt cx="5703887" cy="3058591"/>
          </a:xfrm>
        </p:grpSpPr>
        <p:pic>
          <p:nvPicPr>
            <p:cNvPr id="20" name="Picture 19">
              <a:extLst>
                <a:ext uri="{FF2B5EF4-FFF2-40B4-BE49-F238E27FC236}">
                  <a16:creationId xmlns:a16="http://schemas.microsoft.com/office/drawing/2014/main" xmlns="" id="{FB58DFF4-7359-46C4-B303-B858EE6AF7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14586">
              <a:off x="5445929" y="2830049"/>
              <a:ext cx="2072999" cy="2640500"/>
            </a:xfrm>
            <a:prstGeom prst="rect">
              <a:avLst/>
            </a:prstGeom>
            <a:ln>
              <a:solidFill>
                <a:schemeClr val="accent4"/>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xmlns="" id="{A47CCE43-382D-4C84-AF20-CDDBB34FD7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8124" y="2430637"/>
              <a:ext cx="2084582" cy="2654474"/>
            </a:xfrm>
            <a:prstGeom prst="rect">
              <a:avLst/>
            </a:prstGeom>
            <a:ln>
              <a:solidFill>
                <a:schemeClr val="accent4"/>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F8990D7D-FEB2-477F-B5FB-673ADDBFED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rot="20527931">
              <a:off x="1815041" y="2834754"/>
              <a:ext cx="2041058" cy="2654474"/>
            </a:xfrm>
            <a:prstGeom prst="rect">
              <a:avLst/>
            </a:prstGeom>
            <a:ln>
              <a:solidFill>
                <a:schemeClr val="accent4"/>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76651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1" y="1800000"/>
            <a:ext cx="4607509" cy="1848364"/>
          </a:xfrm>
          <a:solidFill>
            <a:schemeClr val="tx2">
              <a:alpha val="90000"/>
            </a:schemeClr>
          </a:solidFill>
        </p:spPr>
        <p:txBody>
          <a:bodyPr vert="horz" lIns="468000" tIns="180000" rIns="360000" bIns="180000" rtlCol="0" anchor="ctr">
            <a:noAutofit/>
          </a:bodyPr>
          <a:lstStyle/>
          <a:p>
            <a:r>
              <a:rPr lang="en-GB"/>
              <a:t>Adapt the community needs, perceptions, and demand module</a:t>
            </a:r>
            <a:endParaRPr lang="en-US"/>
          </a:p>
        </p:txBody>
      </p:sp>
      <p:sp>
        <p:nvSpPr>
          <p:cNvPr id="4" name="Date Placeholder 3"/>
          <p:cNvSpPr>
            <a:spLocks noGrp="1"/>
          </p:cNvSpPr>
          <p:nvPr>
            <p:ph type="dt" sz="half" idx="19"/>
          </p:nvPr>
        </p:nvSpPr>
        <p:spPr/>
        <p:txBody>
          <a:bodyPr/>
          <a:lstStyle/>
          <a:p>
            <a:fld id="{A68D69CF-73BC-4E26-B56A-FEC2ABB77ED4}" type="datetime1">
              <a:rPr lang="en-GB" smtClean="0"/>
              <a:pPr/>
              <a:t>22/03/2021</a:t>
            </a:fld>
            <a:endParaRPr lang="en-GB"/>
          </a:p>
        </p:txBody>
      </p:sp>
      <p:sp>
        <p:nvSpPr>
          <p:cNvPr id="5" name="Footer Placeholder 4"/>
          <p:cNvSpPr>
            <a:spLocks noGrp="1"/>
          </p:cNvSpPr>
          <p:nvPr>
            <p:ph type="ftr" sz="quarter" idx="20"/>
          </p:nvPr>
        </p:nvSpPr>
        <p:spPr/>
        <p:txBody>
          <a:bodyPr/>
          <a:lstStyle/>
          <a:p>
            <a:r>
              <a:rPr lang="en-GB"/>
              <a:t>|     Title of the presentation</a:t>
            </a:r>
          </a:p>
        </p:txBody>
      </p:sp>
      <p:sp>
        <p:nvSpPr>
          <p:cNvPr id="6" name="Slide Number Placeholder 5"/>
          <p:cNvSpPr>
            <a:spLocks noGrp="1"/>
          </p:cNvSpPr>
          <p:nvPr>
            <p:ph type="sldNum" sz="quarter" idx="21"/>
          </p:nvPr>
        </p:nvSpPr>
        <p:spPr/>
        <p:txBody>
          <a:bodyPr/>
          <a:lstStyle/>
          <a:p>
            <a:fld id="{A74CE0EA-F3B5-4684-BA10-C594598FDB9C}" type="slidenum">
              <a:rPr lang="en-GB" smtClean="0"/>
              <a:pPr/>
              <a:t>18</a:t>
            </a:fld>
            <a:endParaRPr lang="en-GB"/>
          </a:p>
        </p:txBody>
      </p:sp>
      <p:sp>
        <p:nvSpPr>
          <p:cNvPr id="7" name="Text Placeholder 6"/>
          <p:cNvSpPr>
            <a:spLocks noGrp="1"/>
          </p:cNvSpPr>
          <p:nvPr>
            <p:ph type="body" sz="quarter" idx="22"/>
          </p:nvPr>
        </p:nvSpPr>
        <p:spPr/>
        <p:txBody>
          <a:bodyPr/>
          <a:lstStyle/>
          <a:p>
            <a:endParaRPr lang="en-US"/>
          </a:p>
        </p:txBody>
      </p:sp>
      <p:sp>
        <p:nvSpPr>
          <p:cNvPr id="9" name="Picture Placeholder 8"/>
          <p:cNvSpPr>
            <a:spLocks noGrp="1"/>
          </p:cNvSpPr>
          <p:nvPr>
            <p:ph type="pic" sz="quarter" idx="24"/>
          </p:nvPr>
        </p:nvSpPr>
        <p:spPr/>
      </p:sp>
    </p:spTree>
    <p:extLst>
      <p:ext uri="{BB962C8B-B14F-4D97-AF65-F5344CB8AC3E}">
        <p14:creationId xmlns:p14="http://schemas.microsoft.com/office/powerpoint/2010/main" val="179213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C44449A-6802-4D1D-A295-C3DC27D1D179}"/>
              </a:ext>
            </a:extLst>
          </p:cNvPr>
          <p:cNvPicPr>
            <a:picLocks noChangeAspect="1"/>
          </p:cNvPicPr>
          <p:nvPr/>
        </p:nvPicPr>
        <p:blipFill>
          <a:blip r:embed="rId3"/>
          <a:stretch>
            <a:fillRect/>
          </a:stretch>
        </p:blipFill>
        <p:spPr>
          <a:xfrm>
            <a:off x="1" y="0"/>
            <a:ext cx="10065742" cy="6834433"/>
          </a:xfrm>
          <a:prstGeom prst="rect">
            <a:avLst/>
          </a:prstGeom>
        </p:spPr>
      </p:pic>
      <p:graphicFrame>
        <p:nvGraphicFramePr>
          <p:cNvPr id="3" name="Content Placeholder 2">
            <a:extLst>
              <a:ext uri="{FF2B5EF4-FFF2-40B4-BE49-F238E27FC236}">
                <a16:creationId xmlns:a16="http://schemas.microsoft.com/office/drawing/2014/main" xmlns="" id="{B2675483-114D-43A7-9DE8-D7D0863E904F}"/>
              </a:ext>
            </a:extLst>
          </p:cNvPr>
          <p:cNvGraphicFramePr>
            <a:graphicFrameLocks noGrp="1"/>
          </p:cNvGraphicFramePr>
          <p:nvPr>
            <p:ph idx="1"/>
          </p:nvPr>
        </p:nvGraphicFramePr>
        <p:xfrm>
          <a:off x="2222995" y="1726688"/>
          <a:ext cx="7962900" cy="4282325"/>
        </p:xfrm>
        <a:graphic>
          <a:graphicData uri="http://schemas.openxmlformats.org/drawingml/2006/table">
            <a:tbl>
              <a:tblPr firstRow="1" bandRow="1">
                <a:tableStyleId>{5C22544A-7EE6-4342-B048-85BDC9FD1C3A}</a:tableStyleId>
              </a:tblPr>
              <a:tblGrid>
                <a:gridCol w="1725695">
                  <a:extLst>
                    <a:ext uri="{9D8B030D-6E8A-4147-A177-3AD203B41FA5}">
                      <a16:colId xmlns:a16="http://schemas.microsoft.com/office/drawing/2014/main" xmlns="" val="1715339317"/>
                    </a:ext>
                  </a:extLst>
                </a:gridCol>
                <a:gridCol w="6237205">
                  <a:extLst>
                    <a:ext uri="{9D8B030D-6E8A-4147-A177-3AD203B41FA5}">
                      <a16:colId xmlns:a16="http://schemas.microsoft.com/office/drawing/2014/main" xmlns="" val="1960234871"/>
                    </a:ext>
                  </a:extLst>
                </a:gridCol>
              </a:tblGrid>
              <a:tr h="53453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solidFill>
                            <a:schemeClr val="bg1"/>
                          </a:solidFill>
                        </a:rPr>
                        <a:t>Community needs, perceptions and demand module</a:t>
                      </a:r>
                    </a:p>
                  </a:txBody>
                  <a:tcPr marL="134434" marR="134434">
                    <a:lnL w="9525" cap="flat" cmpd="sng" algn="ctr">
                      <a:solidFill>
                        <a:srgbClr val="FF9933"/>
                      </a:solid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rgbClr val="FF9933"/>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txBody>
                  <a:tcPr>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rgbClr val="FF9933"/>
                    </a:solidFill>
                  </a:tcPr>
                </a:tc>
                <a:extLst>
                  <a:ext uri="{0D108BD9-81ED-4DB2-BD59-A6C34878D82A}">
                    <a16:rowId xmlns:a16="http://schemas.microsoft.com/office/drawing/2014/main" xmlns="" val="2815957871"/>
                  </a:ext>
                </a:extLst>
              </a:tr>
              <a:tr h="53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solidFill>
                            <a:srgbClr val="FF9933"/>
                          </a:solidFill>
                        </a:rPr>
                        <a:t>Objective:</a:t>
                      </a: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Assess community health needs, changes in care-seeking behaviours, barriers to care affecting services demand, and disruptions to community-based care</a:t>
                      </a: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a16="http://schemas.microsoft.com/office/drawing/2014/main" xmlns="" val="3195028664"/>
                  </a:ext>
                </a:extLst>
              </a:tr>
              <a:tr h="53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rgbClr val="FF9933"/>
                          </a:solidFill>
                        </a:rPr>
                        <a:t>Use:</a:t>
                      </a:r>
                      <a:endParaRPr lang="en-US" sz="1500">
                        <a:solidFill>
                          <a:srgbClr val="FF9933"/>
                        </a:solidFill>
                      </a:endParaRP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Guide </a:t>
                      </a:r>
                      <a:r>
                        <a:rPr lang="en-GB" sz="1400" b="0">
                          <a:solidFill>
                            <a:schemeClr val="tx1"/>
                          </a:solidFill>
                        </a:rPr>
                        <a:t>strategies and plans to address unmet health needs and eliminate barriers to care</a:t>
                      </a: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a16="http://schemas.microsoft.com/office/drawing/2014/main" xmlns="" val="2405379763"/>
                  </a:ext>
                </a:extLst>
              </a:tr>
              <a:tr h="428176">
                <a:tc>
                  <a:txBody>
                    <a:bodyPr/>
                    <a:lstStyle/>
                    <a:p>
                      <a:pPr algn="l"/>
                      <a:r>
                        <a:rPr lang="en-GB" sz="1500" b="1">
                          <a:solidFill>
                            <a:srgbClr val="FF9933"/>
                          </a:solidFill>
                        </a:rPr>
                        <a:t>Assessment type: </a:t>
                      </a:r>
                      <a:endParaRPr lang="en-US" sz="1500">
                        <a:solidFill>
                          <a:srgbClr val="FF9933"/>
                        </a:solidFill>
                      </a:endParaRP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r>
                        <a:rPr lang="en-GB" sz="1400">
                          <a:solidFill>
                            <a:schemeClr val="tx1"/>
                          </a:solidFill>
                        </a:rPr>
                        <a:t>Community</a:t>
                      </a:r>
                      <a:endParaRPr lang="en-US" sz="1400">
                        <a:solidFill>
                          <a:schemeClr val="tx1"/>
                        </a:solidFill>
                      </a:endParaRP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a16="http://schemas.microsoft.com/office/drawing/2014/main" xmlns="" val="831129988"/>
                  </a:ext>
                </a:extLst>
              </a:tr>
              <a:tr h="330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rgbClr val="FF9933"/>
                          </a:solidFill>
                        </a:rPr>
                        <a:t>Respondents:</a:t>
                      </a:r>
                      <a:endParaRPr lang="en-US" sz="1500">
                        <a:solidFill>
                          <a:srgbClr val="FF9933"/>
                        </a:solidFill>
                      </a:endParaRP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Community health workers, community leaders, civil society organization leaders</a:t>
                      </a: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a16="http://schemas.microsoft.com/office/drawing/2014/main" xmlns="" val="1241490576"/>
                  </a:ext>
                </a:extLst>
              </a:tr>
              <a:tr h="1414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rgbClr val="FF9933"/>
                          </a:solidFill>
                        </a:rPr>
                        <a:t>Content: </a:t>
                      </a: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pPr marL="0" lvl="0" indent="0">
                        <a:spcBef>
                          <a:spcPts val="0"/>
                        </a:spcBef>
                        <a:buFont typeface="Arial" panose="020B0604020202020204" pitchFamily="34" charset="0"/>
                        <a:buNone/>
                      </a:pPr>
                      <a:r>
                        <a:rPr lang="en-US" sz="1400">
                          <a:solidFill>
                            <a:schemeClr val="tx1"/>
                          </a:solidFill>
                        </a:rPr>
                        <a:t>Section 1: Identification and informed consent</a:t>
                      </a:r>
                    </a:p>
                    <a:p>
                      <a:pPr marL="0" lvl="0" indent="0">
                        <a:spcBef>
                          <a:spcPts val="0"/>
                        </a:spcBef>
                        <a:buFont typeface="Arial" panose="020B0604020202020204" pitchFamily="34" charset="0"/>
                        <a:buNone/>
                      </a:pPr>
                      <a:r>
                        <a:rPr lang="en-US" sz="1400">
                          <a:solidFill>
                            <a:schemeClr val="tx1"/>
                          </a:solidFill>
                        </a:rPr>
                        <a:t>Section 2: Community needs and use of essential health services</a:t>
                      </a:r>
                    </a:p>
                    <a:p>
                      <a:pPr marL="0" lvl="0" indent="0">
                        <a:spcBef>
                          <a:spcPts val="0"/>
                        </a:spcBef>
                        <a:buFont typeface="Arial" panose="020B0604020202020204" pitchFamily="34" charset="0"/>
                        <a:buNone/>
                      </a:pPr>
                      <a:r>
                        <a:rPr lang="en-US" sz="1400">
                          <a:solidFill>
                            <a:schemeClr val="tx1"/>
                          </a:solidFill>
                        </a:rPr>
                        <a:t>Section 3: Barriers to seeking essential health services in the community</a:t>
                      </a:r>
                    </a:p>
                    <a:p>
                      <a:pPr marL="0" lvl="0" indent="0">
                        <a:spcBef>
                          <a:spcPts val="0"/>
                        </a:spcBef>
                        <a:buFont typeface="Arial" panose="020B0604020202020204" pitchFamily="34" charset="0"/>
                        <a:buNone/>
                      </a:pPr>
                      <a:r>
                        <a:rPr lang="en-US" sz="1400">
                          <a:solidFill>
                            <a:schemeClr val="tx1"/>
                          </a:solidFill>
                        </a:rPr>
                        <a:t>Section 4: Attitudes towards COVID-19 vaccination </a:t>
                      </a:r>
                    </a:p>
                    <a:p>
                      <a:pPr marL="0" lvl="0" indent="0">
                        <a:spcBef>
                          <a:spcPts val="0"/>
                        </a:spcBef>
                        <a:buFont typeface="Arial" panose="020B0604020202020204" pitchFamily="34" charset="0"/>
                        <a:buNone/>
                      </a:pPr>
                      <a:r>
                        <a:rPr lang="en-US" sz="1400">
                          <a:solidFill>
                            <a:schemeClr val="tx1"/>
                          </a:solidFill>
                        </a:rPr>
                        <a:t>Section 5: Barriers in delivery of community-based services</a:t>
                      </a:r>
                    </a:p>
                    <a:p>
                      <a:pPr marL="0" lvl="0" indent="0">
                        <a:spcBef>
                          <a:spcPts val="0"/>
                        </a:spcBef>
                        <a:buFont typeface="Arial" panose="020B0604020202020204" pitchFamily="34" charset="0"/>
                        <a:buNone/>
                      </a:pPr>
                      <a:r>
                        <a:rPr lang="en-US" sz="1400">
                          <a:solidFill>
                            <a:schemeClr val="tx1"/>
                          </a:solidFill>
                        </a:rPr>
                        <a:t>Section 6: Interview result</a:t>
                      </a: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a16="http://schemas.microsoft.com/office/drawing/2014/main" xmlns="" val="1742375661"/>
                  </a:ext>
                </a:extLst>
              </a:tr>
            </a:tbl>
          </a:graphicData>
        </a:graphic>
      </p:graphicFrame>
      <p:sp>
        <p:nvSpPr>
          <p:cNvPr id="7" name="Text Placeholder 6">
            <a:extLst>
              <a:ext uri="{FF2B5EF4-FFF2-40B4-BE49-F238E27FC236}">
                <a16:creationId xmlns:a16="http://schemas.microsoft.com/office/drawing/2014/main" xmlns="" id="{BC7580C6-9163-4BBD-B950-C6B8C61336EB}"/>
              </a:ext>
            </a:extLst>
          </p:cNvPr>
          <p:cNvSpPr>
            <a:spLocks noGrp="1"/>
          </p:cNvSpPr>
          <p:nvPr>
            <p:ph type="body" sz="quarter" idx="13"/>
          </p:nvPr>
        </p:nvSpPr>
        <p:spPr>
          <a:xfrm>
            <a:off x="480000" y="752057"/>
            <a:ext cx="8160000" cy="288925"/>
          </a:xfrm>
        </p:spPr>
        <p:txBody>
          <a:bodyPr vert="horz" lIns="18000" tIns="0" rIns="18000" bIns="0" rtlCol="0" anchor="t">
            <a:normAutofit/>
          </a:bodyPr>
          <a:lstStyle/>
          <a:p>
            <a:r>
              <a:rPr lang="en-US">
                <a:solidFill>
                  <a:schemeClr val="tx1">
                    <a:lumMod val="50000"/>
                    <a:lumOff val="50000"/>
                  </a:schemeClr>
                </a:solidFill>
              </a:rPr>
              <a:t>Objectives, use and content areas</a:t>
            </a: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9" name="Text Placeholder 8">
            <a:extLst>
              <a:ext uri="{FF2B5EF4-FFF2-40B4-BE49-F238E27FC236}">
                <a16:creationId xmlns:a16="http://schemas.microsoft.com/office/drawing/2014/main" xmlns="" id="{037994BE-4525-4CE4-A77B-1C6644FDD8F0}"/>
              </a:ext>
            </a:extLst>
          </p:cNvPr>
          <p:cNvSpPr>
            <a:spLocks noGrp="1"/>
          </p:cNvSpPr>
          <p:nvPr>
            <p:ph type="body" sz="quarter" idx="21"/>
          </p:nvPr>
        </p:nvSpPr>
        <p:spPr/>
        <p:txBody>
          <a:bodyPr/>
          <a:lstStyle/>
          <a:p>
            <a:endParaRPr lang="en-US"/>
          </a:p>
        </p:txBody>
      </p:sp>
      <p:sp>
        <p:nvSpPr>
          <p:cNvPr id="8" name="Title 7"/>
          <p:cNvSpPr>
            <a:spLocks noGrp="1"/>
          </p:cNvSpPr>
          <p:nvPr>
            <p:ph type="title"/>
          </p:nvPr>
        </p:nvSpPr>
        <p:spPr>
          <a:xfrm>
            <a:off x="480000" y="332355"/>
            <a:ext cx="8160000" cy="366615"/>
          </a:xfrm>
        </p:spPr>
        <p:txBody>
          <a:bodyPr>
            <a:noAutofit/>
          </a:bodyPr>
          <a:lstStyle/>
          <a:p>
            <a:pPr>
              <a:lnSpc>
                <a:spcPct val="100000"/>
              </a:lnSpc>
            </a:pPr>
            <a:r>
              <a:rPr lang="en-US" sz="2400"/>
              <a:t/>
            </a:r>
            <a:br>
              <a:rPr lang="en-US" sz="2400"/>
            </a:br>
            <a:r>
              <a:rPr lang="en-US" sz="2400"/>
              <a:t/>
            </a:r>
            <a:br>
              <a:rPr lang="en-US" sz="2400"/>
            </a:br>
            <a:r>
              <a:rPr lang="en-US" sz="2400"/>
              <a:t/>
            </a:r>
            <a:br>
              <a:rPr lang="en-US" sz="2400"/>
            </a:br>
            <a:r>
              <a:rPr lang="en-US" sz="2400"/>
              <a:t/>
            </a:r>
            <a:br>
              <a:rPr lang="en-US" sz="2400"/>
            </a:br>
            <a:r>
              <a:rPr lang="en-US" sz="2400"/>
              <a:t>Community needs, perceptions and demand module</a:t>
            </a:r>
            <a:endParaRPr lang="en-GB" sz="2400"/>
          </a:p>
        </p:txBody>
      </p:sp>
      <p:grpSp>
        <p:nvGrpSpPr>
          <p:cNvPr id="13" name="Group 12">
            <a:extLst>
              <a:ext uri="{FF2B5EF4-FFF2-40B4-BE49-F238E27FC236}">
                <a16:creationId xmlns:a16="http://schemas.microsoft.com/office/drawing/2014/main" xmlns="" id="{58BCF5E7-1AD9-4144-854D-B3EA1FA97DC7}"/>
              </a:ext>
            </a:extLst>
          </p:cNvPr>
          <p:cNvGrpSpPr/>
          <p:nvPr/>
        </p:nvGrpSpPr>
        <p:grpSpPr>
          <a:xfrm>
            <a:off x="1112609" y="1691810"/>
            <a:ext cx="849040" cy="3917815"/>
            <a:chOff x="357421" y="1450161"/>
            <a:chExt cx="1156925" cy="5640083"/>
          </a:xfrm>
        </p:grpSpPr>
        <p:pic>
          <p:nvPicPr>
            <p:cNvPr id="4" name="Picture 3">
              <a:extLst>
                <a:ext uri="{FF2B5EF4-FFF2-40B4-BE49-F238E27FC236}">
                  <a16:creationId xmlns:a16="http://schemas.microsoft.com/office/drawing/2014/main" xmlns="" id="{6F9CDCFA-3261-4CAF-BFB3-910EAC590E2F}"/>
                </a:ext>
              </a:extLst>
            </p:cNvPr>
            <p:cNvPicPr>
              <a:picLocks noChangeAspect="1"/>
            </p:cNvPicPr>
            <p:nvPr/>
          </p:nvPicPr>
          <p:blipFill rotWithShape="1">
            <a:blip r:embed="rId4"/>
            <a:srcRect l="5182" r="-1"/>
            <a:stretch/>
          </p:blipFill>
          <p:spPr>
            <a:xfrm>
              <a:off x="393140" y="1450161"/>
              <a:ext cx="1074737" cy="1057275"/>
            </a:xfrm>
            <a:prstGeom prst="rect">
              <a:avLst/>
            </a:prstGeom>
          </p:spPr>
        </p:pic>
        <p:pic>
          <p:nvPicPr>
            <p:cNvPr id="5" name="Picture 4">
              <a:extLst>
                <a:ext uri="{FF2B5EF4-FFF2-40B4-BE49-F238E27FC236}">
                  <a16:creationId xmlns:a16="http://schemas.microsoft.com/office/drawing/2014/main" xmlns="" id="{7E567456-415F-415C-B4D4-874F16E63042}"/>
                </a:ext>
              </a:extLst>
            </p:cNvPr>
            <p:cNvPicPr>
              <a:picLocks noChangeAspect="1"/>
            </p:cNvPicPr>
            <p:nvPr/>
          </p:nvPicPr>
          <p:blipFill>
            <a:blip r:embed="rId5"/>
            <a:stretch>
              <a:fillRect/>
            </a:stretch>
          </p:blipFill>
          <p:spPr>
            <a:xfrm>
              <a:off x="371347" y="2538269"/>
              <a:ext cx="1133475" cy="1123950"/>
            </a:xfrm>
            <a:prstGeom prst="rect">
              <a:avLst/>
            </a:prstGeom>
          </p:spPr>
        </p:pic>
        <p:pic>
          <p:nvPicPr>
            <p:cNvPr id="10" name="Picture 9">
              <a:extLst>
                <a:ext uri="{FF2B5EF4-FFF2-40B4-BE49-F238E27FC236}">
                  <a16:creationId xmlns:a16="http://schemas.microsoft.com/office/drawing/2014/main" xmlns="" id="{7824B4BC-13B2-4419-9DAB-C59214BE379F}"/>
                </a:ext>
              </a:extLst>
            </p:cNvPr>
            <p:cNvPicPr>
              <a:picLocks noChangeAspect="1"/>
            </p:cNvPicPr>
            <p:nvPr/>
          </p:nvPicPr>
          <p:blipFill>
            <a:blip r:embed="rId6"/>
            <a:stretch>
              <a:fillRect/>
            </a:stretch>
          </p:blipFill>
          <p:spPr>
            <a:xfrm>
              <a:off x="361821" y="3741314"/>
              <a:ext cx="1152525" cy="1095375"/>
            </a:xfrm>
            <a:prstGeom prst="rect">
              <a:avLst/>
            </a:prstGeom>
          </p:spPr>
        </p:pic>
        <p:pic>
          <p:nvPicPr>
            <p:cNvPr id="11" name="Picture 10">
              <a:extLst>
                <a:ext uri="{FF2B5EF4-FFF2-40B4-BE49-F238E27FC236}">
                  <a16:creationId xmlns:a16="http://schemas.microsoft.com/office/drawing/2014/main" xmlns="" id="{57298141-EC87-4C33-92EA-3BB3448C5F6F}"/>
                </a:ext>
              </a:extLst>
            </p:cNvPr>
            <p:cNvPicPr>
              <a:picLocks noChangeAspect="1"/>
            </p:cNvPicPr>
            <p:nvPr/>
          </p:nvPicPr>
          <p:blipFill>
            <a:blip r:embed="rId7"/>
            <a:stretch>
              <a:fillRect/>
            </a:stretch>
          </p:blipFill>
          <p:spPr>
            <a:xfrm>
              <a:off x="393140" y="4861633"/>
              <a:ext cx="1114425" cy="1114425"/>
            </a:xfrm>
            <a:prstGeom prst="rect">
              <a:avLst/>
            </a:prstGeom>
          </p:spPr>
        </p:pic>
        <p:pic>
          <p:nvPicPr>
            <p:cNvPr id="12" name="Picture 11">
              <a:extLst>
                <a:ext uri="{FF2B5EF4-FFF2-40B4-BE49-F238E27FC236}">
                  <a16:creationId xmlns:a16="http://schemas.microsoft.com/office/drawing/2014/main" xmlns="" id="{CAD171FF-3E8D-4ABF-838A-DDA2302FFAAD}"/>
                </a:ext>
              </a:extLst>
            </p:cNvPr>
            <p:cNvPicPr>
              <a:picLocks noChangeAspect="1"/>
            </p:cNvPicPr>
            <p:nvPr/>
          </p:nvPicPr>
          <p:blipFill>
            <a:blip r:embed="rId8"/>
            <a:stretch>
              <a:fillRect/>
            </a:stretch>
          </p:blipFill>
          <p:spPr>
            <a:xfrm>
              <a:off x="357421" y="5975819"/>
              <a:ext cx="1133475" cy="1114425"/>
            </a:xfrm>
            <a:prstGeom prst="rect">
              <a:avLst/>
            </a:prstGeom>
          </p:spPr>
        </p:pic>
      </p:grpSp>
    </p:spTree>
    <p:extLst>
      <p:ext uri="{BB962C8B-B14F-4D97-AF65-F5344CB8AC3E}">
        <p14:creationId xmlns:p14="http://schemas.microsoft.com/office/powerpoint/2010/main" val="77714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17B4AD70-D9D5-473E-BB0B-35D9A1FEA48C}"/>
              </a:ext>
            </a:extLst>
          </p:cNvPr>
          <p:cNvSpPr>
            <a:spLocks noGrp="1"/>
          </p:cNvSpPr>
          <p:nvPr>
            <p:ph type="sldNum" sz="quarter" idx="16"/>
          </p:nvPr>
        </p:nvSpPr>
        <p:spPr/>
        <p:txBody>
          <a:bodyPr/>
          <a:lstStyle/>
          <a:p>
            <a:fld id="{A74CE0EA-F3B5-4684-BA10-C594598FDB9C}" type="slidenum">
              <a:rPr lang="en-GB" noProof="0" smtClean="0"/>
              <a:pPr/>
              <a:t>2</a:t>
            </a:fld>
            <a:endParaRPr lang="en-GB" noProof="0"/>
          </a:p>
        </p:txBody>
      </p:sp>
      <p:sp>
        <p:nvSpPr>
          <p:cNvPr id="8" name="Title 7">
            <a:extLst>
              <a:ext uri="{FF2B5EF4-FFF2-40B4-BE49-F238E27FC236}">
                <a16:creationId xmlns:a16="http://schemas.microsoft.com/office/drawing/2014/main" xmlns="" id="{CCB4420B-02ED-4744-B177-02EDD5D0F8F3}"/>
              </a:ext>
            </a:extLst>
          </p:cNvPr>
          <p:cNvSpPr>
            <a:spLocks noGrp="1"/>
          </p:cNvSpPr>
          <p:nvPr>
            <p:ph type="title"/>
          </p:nvPr>
        </p:nvSpPr>
        <p:spPr>
          <a:xfrm>
            <a:off x="535879" y="90729"/>
            <a:ext cx="8709890" cy="390906"/>
          </a:xfrm>
        </p:spPr>
        <p:txBody>
          <a:bodyPr vert="horz" lIns="18000" tIns="0" rIns="360000" bIns="0" rtlCol="0" anchor="b">
            <a:noAutofit/>
          </a:bodyPr>
          <a:lstStyle/>
          <a:p>
            <a:r>
              <a:rPr lang="en-US" sz="2400"/>
              <a:t>Frontline service readiness assessments: Session overview</a:t>
            </a:r>
          </a:p>
        </p:txBody>
      </p:sp>
      <p:graphicFrame>
        <p:nvGraphicFramePr>
          <p:cNvPr id="9" name="Table 8">
            <a:extLst>
              <a:ext uri="{FF2B5EF4-FFF2-40B4-BE49-F238E27FC236}">
                <a16:creationId xmlns:a16="http://schemas.microsoft.com/office/drawing/2014/main" xmlns="" id="{519E4C42-0A8E-46BD-A496-3A641CFA7C93}"/>
              </a:ext>
            </a:extLst>
          </p:cNvPr>
          <p:cNvGraphicFramePr>
            <a:graphicFrameLocks noGrp="1"/>
          </p:cNvGraphicFramePr>
          <p:nvPr>
            <p:extLst>
              <p:ext uri="{D42A27DB-BD31-4B8C-83A1-F6EECF244321}">
                <p14:modId xmlns:p14="http://schemas.microsoft.com/office/powerpoint/2010/main" val="2727350612"/>
              </p:ext>
            </p:extLst>
          </p:nvPr>
        </p:nvGraphicFramePr>
        <p:xfrm>
          <a:off x="1050073" y="585439"/>
          <a:ext cx="7932710" cy="6217920"/>
        </p:xfrm>
        <a:graphic>
          <a:graphicData uri="http://schemas.openxmlformats.org/drawingml/2006/table">
            <a:tbl>
              <a:tblPr firstRow="1" bandRow="1">
                <a:tableStyleId>{5C22544A-7EE6-4342-B048-85BDC9FD1C3A}</a:tableStyleId>
              </a:tblPr>
              <a:tblGrid>
                <a:gridCol w="1369869">
                  <a:extLst>
                    <a:ext uri="{9D8B030D-6E8A-4147-A177-3AD203B41FA5}">
                      <a16:colId xmlns:a16="http://schemas.microsoft.com/office/drawing/2014/main" xmlns="" val="567409461"/>
                    </a:ext>
                  </a:extLst>
                </a:gridCol>
                <a:gridCol w="6562841">
                  <a:extLst>
                    <a:ext uri="{9D8B030D-6E8A-4147-A177-3AD203B41FA5}">
                      <a16:colId xmlns:a16="http://schemas.microsoft.com/office/drawing/2014/main" xmlns="" val="2742407278"/>
                    </a:ext>
                  </a:extLst>
                </a:gridCol>
              </a:tblGrid>
              <a:tr h="978219">
                <a:tc>
                  <a:txBody>
                    <a:bodyPr/>
                    <a:lstStyle/>
                    <a:p>
                      <a:r>
                        <a:rPr lang="en-US" sz="1200" b="1" dirty="0">
                          <a:solidFill>
                            <a:schemeClr val="tx2"/>
                          </a:solidFill>
                        </a:rPr>
                        <a:t>Session 1</a:t>
                      </a:r>
                    </a:p>
                  </a:txBody>
                  <a:tcPr>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Introduction to frontline service readiness assessments and approach</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Context</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Introduction to frontline service readiness assessments</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Overview of survey modules and key performance indicators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Key</a:t>
                      </a:r>
                      <a:r>
                        <a:rPr lang="en-GB" sz="1200" b="0" kern="1200" baseline="0" dirty="0">
                          <a:solidFill>
                            <a:schemeClr val="tx1"/>
                          </a:solidFill>
                          <a:effectLst/>
                          <a:latin typeface="+mn-lt"/>
                          <a:ea typeface="+mn-ea"/>
                          <a:cs typeface="+mn-cs"/>
                        </a:rPr>
                        <a:t> features of the assessment</a:t>
                      </a:r>
                      <a:endParaRPr lang="en-US" sz="1200" b="0" kern="1200" dirty="0">
                        <a:solidFill>
                          <a:schemeClr val="tx1"/>
                        </a:solidFill>
                        <a:effectLst/>
                        <a:latin typeface="+mn-lt"/>
                        <a:ea typeface="+mn-ea"/>
                        <a:cs typeface="+mn-cs"/>
                      </a:endParaRPr>
                    </a:p>
                  </a:txBody>
                  <a:tcPr>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3261114598"/>
                  </a:ext>
                </a:extLst>
              </a:tr>
              <a:tr h="800361">
                <a:tc>
                  <a:txBody>
                    <a:bodyPr/>
                    <a:lstStyle/>
                    <a:p>
                      <a:r>
                        <a:rPr lang="en-US" sz="1200" b="1" dirty="0">
                          <a:solidFill>
                            <a:schemeClr val="tx2"/>
                          </a:solidFill>
                        </a:rPr>
                        <a:t>Session 2</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Overall planning for the assessments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coordination and planning</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design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Preparation for implementation</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434220114"/>
                  </a:ext>
                </a:extLst>
              </a:tr>
              <a:tr h="365760">
                <a:tc>
                  <a:txBody>
                    <a:bodyPr/>
                    <a:lstStyle/>
                    <a:p>
                      <a:pPr lvl="0" algn="l">
                        <a:lnSpc>
                          <a:spcPct val="100000"/>
                        </a:lnSpc>
                        <a:spcBef>
                          <a:spcPts val="0"/>
                        </a:spcBef>
                        <a:spcAft>
                          <a:spcPts val="0"/>
                        </a:spcAft>
                        <a:buNone/>
                      </a:pPr>
                      <a:r>
                        <a:rPr lang="en-US" sz="1200" b="1" i="0" u="none" strike="noStrike" noProof="0" dirty="0">
                          <a:solidFill>
                            <a:schemeClr val="tx2"/>
                          </a:solidFill>
                          <a:latin typeface="Arial"/>
                        </a:rPr>
                        <a:t>Session </a:t>
                      </a:r>
                      <a:r>
                        <a:rPr lang="en-US" sz="1200" b="1" i="0" u="none" strike="noStrike" noProof="0" dirty="0" smtClean="0">
                          <a:solidFill>
                            <a:schemeClr val="tx2"/>
                          </a:solidFill>
                          <a:latin typeface="Arial"/>
                        </a:rPr>
                        <a:t>3</a:t>
                      </a:r>
                      <a:endParaRPr lang="en-US" sz="1200" b="0" i="0" u="none" strike="noStrike" noProof="0" dirty="0">
                        <a:latin typeface="Arial"/>
                      </a:endParaRPr>
                    </a:p>
                    <a:p>
                      <a:pPr lvl="0">
                        <a:buNone/>
                      </a:pP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dirty="0">
                          <a:effectLst/>
                        </a:rPr>
                        <a:t>Methodology and sampling</a:t>
                      </a:r>
                      <a:endParaRPr lang="en-GB" sz="1200" b="0" i="0" u="none" strike="noStrike" kern="1200" noProof="0" dirty="0">
                        <a:effectLst/>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extLst>
                  <a:ext uri="{0D108BD9-81ED-4DB2-BD59-A6C34878D82A}">
                    <a16:rowId xmlns:a16="http://schemas.microsoft.com/office/drawing/2014/main" xmlns="" val="1746454522"/>
                  </a:ext>
                </a:extLst>
              </a:tr>
              <a:tr h="978219">
                <a:tc>
                  <a:txBody>
                    <a:bodyPr/>
                    <a:lstStyle/>
                    <a:p>
                      <a:r>
                        <a:rPr lang="en-US" sz="1200" b="1" dirty="0">
                          <a:solidFill>
                            <a:schemeClr val="tx2"/>
                          </a:solidFill>
                        </a:rPr>
                        <a:t>Session </a:t>
                      </a:r>
                      <a:r>
                        <a:rPr lang="en-US" sz="1200" b="1" dirty="0" smtClean="0">
                          <a:solidFill>
                            <a:schemeClr val="tx2"/>
                          </a:solidFill>
                        </a:rPr>
                        <a:t>4</a:t>
                      </a:r>
                      <a:endParaRPr lang="en-US" sz="1200" b="1" dirty="0">
                        <a:solidFill>
                          <a:schemeClr val="tx2"/>
                        </a:solidFill>
                      </a:endParaRP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Detailed planning for implementation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Country-specific adaptation of standard modules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Interviewer training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Logistics preparation </a:t>
                      </a: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636261">
                <a:tc>
                  <a:txBody>
                    <a:bodyPr/>
                    <a:lstStyle/>
                    <a:p>
                      <a:r>
                        <a:rPr lang="en-US" sz="1200" b="1" dirty="0">
                          <a:solidFill>
                            <a:schemeClr val="tx2"/>
                          </a:solidFill>
                        </a:rPr>
                        <a:t>Session </a:t>
                      </a:r>
                      <a:r>
                        <a:rPr lang="en-US" sz="1200" b="1" dirty="0" smtClean="0">
                          <a:solidFill>
                            <a:schemeClr val="tx2"/>
                          </a:solidFill>
                        </a:rPr>
                        <a:t>5</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Country adaptation of modules</a:t>
                      </a:r>
                      <a:endParaRPr lang="en-US" sz="1200" b="1" kern="1200" dirty="0">
                        <a:solidFill>
                          <a:srgbClr val="FF0000"/>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Required adaptation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Elective adaptation </a:t>
                      </a:r>
                      <a:endParaRPr lang="en-US" sz="1200" b="0" kern="1200" dirty="0">
                        <a:solidFill>
                          <a:schemeClr val="tx1"/>
                        </a:solidFill>
                        <a:effectLst/>
                        <a:latin typeface="+mn-lt"/>
                        <a:ea typeface="+mn-ea"/>
                        <a:cs typeface="+mn-cs"/>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2245660594"/>
                  </a:ext>
                </a:extLst>
              </a:tr>
              <a:tr h="978219">
                <a:tc>
                  <a:txBody>
                    <a:bodyPr/>
                    <a:lstStyle/>
                    <a:p>
                      <a:r>
                        <a:rPr lang="en-US" sz="1200" b="1" dirty="0">
                          <a:solidFill>
                            <a:schemeClr val="tx2"/>
                          </a:solidFill>
                        </a:rPr>
                        <a:t>Session </a:t>
                      </a:r>
                      <a:r>
                        <a:rPr lang="en-US" sz="1200" b="1" dirty="0" smtClean="0">
                          <a:solidFill>
                            <a:schemeClr val="tx2"/>
                          </a:solidFill>
                        </a:rPr>
                        <a:t>6</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Interviewer training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Main responsibilities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Skills and tips for successful interviews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Review of paper questionnaire and practice using online tool</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Using and updating interview call log</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622503">
                <a:tc>
                  <a:txBody>
                    <a:bodyPr/>
                    <a:lstStyle/>
                    <a:p>
                      <a:r>
                        <a:rPr lang="en-US" sz="1200" b="1" dirty="0">
                          <a:solidFill>
                            <a:schemeClr val="tx2"/>
                          </a:solidFill>
                        </a:rPr>
                        <a:t>Session </a:t>
                      </a:r>
                      <a:r>
                        <a:rPr lang="en-US" sz="1200" b="1" dirty="0" smtClean="0">
                          <a:solidFill>
                            <a:schemeClr val="tx2"/>
                          </a:solidFill>
                        </a:rPr>
                        <a:t>7</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Data management and analysis for automated results – for survey and data managers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flow</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Use the automated excel chartbooks</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394263240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2"/>
                          </a:solidFill>
                        </a:rPr>
                        <a:t>Session </a:t>
                      </a:r>
                      <a:r>
                        <a:rPr lang="en-US" sz="1200" b="1" smtClean="0">
                          <a:solidFill>
                            <a:schemeClr val="tx2"/>
                          </a:solidFill>
                        </a:rPr>
                        <a:t>8</a:t>
                      </a:r>
                      <a:endParaRPr lang="en-US" sz="1200" b="1" dirty="0">
                        <a:solidFill>
                          <a:schemeClr val="tx2"/>
                        </a:solidFill>
                      </a:endParaRPr>
                    </a:p>
                    <a:p>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Data management</a:t>
                      </a:r>
                      <a:r>
                        <a:rPr lang="en-GB" sz="1200" b="1" kern="1200" baseline="0" dirty="0">
                          <a:solidFill>
                            <a:schemeClr val="tx1"/>
                          </a:solidFill>
                          <a:effectLst/>
                          <a:latin typeface="+mn-lt"/>
                          <a:ea typeface="+mn-ea"/>
                          <a:cs typeface="+mn-cs"/>
                        </a:rPr>
                        <a:t> and analysis for automated results – for data managers</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Adapt</a:t>
                      </a:r>
                      <a:r>
                        <a:rPr lang="en-US" sz="1200" b="0" kern="1200" baseline="0" dirty="0">
                          <a:solidFill>
                            <a:schemeClr val="tx1"/>
                          </a:solidFill>
                          <a:effectLst/>
                          <a:latin typeface="+mn-lt"/>
                          <a:ea typeface="+mn-ea"/>
                          <a:cs typeface="+mn-cs"/>
                        </a:rPr>
                        <a:t> d</a:t>
                      </a:r>
                      <a:r>
                        <a:rPr lang="en-US" sz="1200" b="0" kern="1200" dirty="0">
                          <a:solidFill>
                            <a:schemeClr val="tx1"/>
                          </a:solidFill>
                          <a:effectLst/>
                          <a:latin typeface="+mn-lt"/>
                          <a:ea typeface="+mn-ea"/>
                          <a:cs typeface="+mn-cs"/>
                        </a:rPr>
                        <a:t>ata management/</a:t>
                      </a:r>
                      <a:r>
                        <a:rPr lang="en-US" sz="1200" b="0" kern="1200" baseline="0" dirty="0">
                          <a:solidFill>
                            <a:schemeClr val="tx1"/>
                          </a:solidFill>
                          <a:effectLst/>
                          <a:latin typeface="+mn-lt"/>
                          <a:ea typeface="+mn-ea"/>
                          <a:cs typeface="+mn-cs"/>
                        </a:rPr>
                        <a:t>analysis code based on finalized modules in the country </a:t>
                      </a:r>
                      <a:r>
                        <a:rPr lang="en-US" sz="1200" b="0" kern="1200" dirty="0">
                          <a:solidFill>
                            <a:schemeClr val="tx1"/>
                          </a:solidFill>
                          <a:effectLst/>
                          <a:latin typeface="+mn-lt"/>
                          <a:ea typeface="+mn-ea"/>
                          <a:cs typeface="+mn-cs"/>
                        </a:rPr>
                        <a:t> </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4899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BDAD1FD3-AFD5-4573-AD62-42CF5A503087}"/>
              </a:ext>
            </a:extLst>
          </p:cNvPr>
          <p:cNvSpPr>
            <a:spLocks noGrp="1"/>
          </p:cNvSpPr>
          <p:nvPr>
            <p:ph type="title"/>
          </p:nvPr>
        </p:nvSpPr>
        <p:spPr>
          <a:xfrm>
            <a:off x="513120" y="340913"/>
            <a:ext cx="9908668" cy="344794"/>
          </a:xfrm>
        </p:spPr>
        <p:txBody>
          <a:bodyPr vert="horz" lIns="18000" tIns="0" rIns="360000" bIns="0" rtlCol="0" anchor="b">
            <a:noAutofit/>
          </a:bodyPr>
          <a:lstStyle/>
          <a:p>
            <a:pPr>
              <a:lnSpc>
                <a:spcPct val="100000"/>
              </a:lnSpc>
            </a:pPr>
            <a:r>
              <a:rPr lang="en-US" sz="2400"/>
              <a:t>Community needs, perceptions and demand module:</a:t>
            </a:r>
          </a:p>
        </p:txBody>
      </p:sp>
      <p:sp>
        <p:nvSpPr>
          <p:cNvPr id="17" name="Text Placeholder 16">
            <a:extLst>
              <a:ext uri="{FF2B5EF4-FFF2-40B4-BE49-F238E27FC236}">
                <a16:creationId xmlns:a16="http://schemas.microsoft.com/office/drawing/2014/main" xmlns="" id="{26DA44F2-FCF6-4CAE-BD84-7F5627B4949B}"/>
              </a:ext>
            </a:extLst>
          </p:cNvPr>
          <p:cNvSpPr>
            <a:spLocks noGrp="1"/>
          </p:cNvSpPr>
          <p:nvPr>
            <p:ph type="body" sz="quarter" idx="13"/>
          </p:nvPr>
        </p:nvSpPr>
        <p:spPr>
          <a:xfrm>
            <a:off x="513120" y="691237"/>
            <a:ext cx="9178235" cy="526610"/>
          </a:xfrm>
        </p:spPr>
        <p:txBody>
          <a:bodyPr vert="horz" lIns="18000" tIns="0" rIns="18000" bIns="0" rtlCol="0" anchor="t">
            <a:normAutofit lnSpcReduction="10000"/>
          </a:bodyPr>
          <a:lstStyle/>
          <a:p>
            <a:r>
              <a:rPr lang="en-US">
                <a:solidFill>
                  <a:schemeClr val="tx1">
                    <a:lumMod val="50000"/>
                    <a:lumOff val="50000"/>
                  </a:schemeClr>
                </a:solidFill>
              </a:rPr>
              <a:t>Key questions and indicators</a:t>
            </a:r>
            <a:br>
              <a:rPr lang="en-US">
                <a:solidFill>
                  <a:schemeClr val="tx1">
                    <a:lumMod val="50000"/>
                    <a:lumOff val="50000"/>
                  </a:schemeClr>
                </a:solidFill>
              </a:rPr>
            </a:br>
            <a:r>
              <a:rPr lang="en-US">
                <a:solidFill>
                  <a:schemeClr val="tx1">
                    <a:lumMod val="50000"/>
                    <a:lumOff val="50000"/>
                  </a:schemeClr>
                </a:solidFill>
              </a:rPr>
              <a:t>For use in communities</a:t>
            </a:r>
          </a:p>
        </p:txBody>
      </p:sp>
      <p:graphicFrame>
        <p:nvGraphicFramePr>
          <p:cNvPr id="15" name="Table 14">
            <a:extLst>
              <a:ext uri="{FF2B5EF4-FFF2-40B4-BE49-F238E27FC236}">
                <a16:creationId xmlns:a16="http://schemas.microsoft.com/office/drawing/2014/main" xmlns="" id="{A24D4E35-0BEF-42EC-972D-D8436050A53F}"/>
              </a:ext>
            </a:extLst>
          </p:cNvPr>
          <p:cNvGraphicFramePr>
            <a:graphicFrameLocks noGrp="1"/>
          </p:cNvGraphicFramePr>
          <p:nvPr>
            <p:extLst>
              <p:ext uri="{D42A27DB-BD31-4B8C-83A1-F6EECF244321}">
                <p14:modId xmlns:p14="http://schemas.microsoft.com/office/powerpoint/2010/main" val="989761278"/>
              </p:ext>
            </p:extLst>
          </p:nvPr>
        </p:nvGraphicFramePr>
        <p:xfrm>
          <a:off x="590550" y="1660534"/>
          <a:ext cx="11277599" cy="4963706"/>
        </p:xfrm>
        <a:graphic>
          <a:graphicData uri="http://schemas.openxmlformats.org/drawingml/2006/table">
            <a:tbl>
              <a:tblPr/>
              <a:tblGrid>
                <a:gridCol w="386315">
                  <a:extLst>
                    <a:ext uri="{9D8B030D-6E8A-4147-A177-3AD203B41FA5}">
                      <a16:colId xmlns:a16="http://schemas.microsoft.com/office/drawing/2014/main" xmlns="" val="212359446"/>
                    </a:ext>
                  </a:extLst>
                </a:gridCol>
                <a:gridCol w="2156592">
                  <a:extLst>
                    <a:ext uri="{9D8B030D-6E8A-4147-A177-3AD203B41FA5}">
                      <a16:colId xmlns:a16="http://schemas.microsoft.com/office/drawing/2014/main" xmlns="" val="356456415"/>
                    </a:ext>
                  </a:extLst>
                </a:gridCol>
                <a:gridCol w="4835101">
                  <a:extLst>
                    <a:ext uri="{9D8B030D-6E8A-4147-A177-3AD203B41FA5}">
                      <a16:colId xmlns:a16="http://schemas.microsoft.com/office/drawing/2014/main" xmlns="" val="1127521752"/>
                    </a:ext>
                  </a:extLst>
                </a:gridCol>
                <a:gridCol w="3899591">
                  <a:extLst>
                    <a:ext uri="{9D8B030D-6E8A-4147-A177-3AD203B41FA5}">
                      <a16:colId xmlns:a16="http://schemas.microsoft.com/office/drawing/2014/main" xmlns="" val="180945229"/>
                    </a:ext>
                  </a:extLst>
                </a:gridCol>
              </a:tblGrid>
              <a:tr h="270816">
                <a:tc gridSpan="2">
                  <a:txBody>
                    <a:bodyPr/>
                    <a:lstStyle/>
                    <a:p>
                      <a:pPr algn="ctr" rtl="0" fontAlgn="ctr"/>
                      <a:r>
                        <a:rPr lang="en-US" sz="1200" b="1" i="0" u="none" strike="noStrike" kern="1200">
                          <a:solidFill>
                            <a:schemeClr val="bg1"/>
                          </a:solidFill>
                          <a:effectLst/>
                          <a:latin typeface="+mn-lt"/>
                          <a:ea typeface="+mn-ea"/>
                          <a:cs typeface="+mn-cs"/>
                        </a:rPr>
                        <a:t>Section</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pPr algn="l" rtl="0" fontAlgn="ctr"/>
                      <a:endParaRPr lang="en-US" sz="1400" b="1" i="0" u="none" strike="noStrike" kern="1200">
                        <a:solidFill>
                          <a:schemeClr val="bg1"/>
                        </a:solidFill>
                        <a:effectLst/>
                        <a:latin typeface="+mn-lt"/>
                        <a:ea typeface="+mn-ea"/>
                        <a:cs typeface="+mn-cs"/>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lvl="0" indent="0" algn="ctr" rtl="0" fontAlgn="ctr">
                        <a:buClr>
                          <a:srgbClr val="000000"/>
                        </a:buClr>
                        <a:buSzPts val="1200"/>
                        <a:buFont typeface="Arial" panose="020B0604020202020204" pitchFamily="34" charset="0"/>
                        <a:buNone/>
                      </a:pPr>
                      <a:r>
                        <a:rPr lang="en-US" sz="1200" b="1" i="0" u="none" strike="noStrike">
                          <a:solidFill>
                            <a:schemeClr val="bg1"/>
                          </a:solidFill>
                          <a:effectLst/>
                          <a:latin typeface="+mn-lt"/>
                        </a:rPr>
                        <a:t>Key questions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lvl="0" indent="0" algn="ctr" rtl="0" fontAlgn="ctr">
                        <a:buClr>
                          <a:srgbClr val="000000"/>
                        </a:buClr>
                        <a:buSzPts val="1200"/>
                        <a:buFont typeface="Arial" panose="020B0604020202020204" pitchFamily="34" charset="0"/>
                        <a:buNone/>
                      </a:pPr>
                      <a:r>
                        <a:rPr lang="en-US" sz="1200" b="1" i="0" u="none" strike="noStrike">
                          <a:solidFill>
                            <a:schemeClr val="bg1"/>
                          </a:solidFill>
                          <a:effectLst/>
                          <a:latin typeface="+mn-lt"/>
                        </a:rPr>
                        <a:t>Key performance indicators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xmlns="" val="54018476"/>
                  </a:ext>
                </a:extLst>
              </a:tr>
              <a:tr h="735305">
                <a:tc>
                  <a:txBody>
                    <a:bodyPr/>
                    <a:lstStyle/>
                    <a:p>
                      <a:pPr marL="0" lvl="0" indent="0">
                        <a:spcBef>
                          <a:spcPts val="0"/>
                        </a:spcBef>
                        <a:buFont typeface="Arial" panose="020B0604020202020204" pitchFamily="34" charset="0"/>
                        <a:buNone/>
                      </a:pPr>
                      <a:r>
                        <a:rPr lang="en-US" sz="1200" b="1">
                          <a:latin typeface="+mn-lt"/>
                        </a:rPr>
                        <a:t>1</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tx1"/>
                          </a:solidFill>
                        </a:rPr>
                        <a:t>Identification and informed consent</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buFont typeface="Arial" panose="020B0604020202020204" pitchFamily="34" charset="0"/>
                        <a:buChar char="•"/>
                      </a:pPr>
                      <a:r>
                        <a:rPr lang="en-US" sz="1200">
                          <a:latin typeface="+mn-lt"/>
                        </a:rPr>
                        <a:t>Who is the key informant providing responses?</a:t>
                      </a:r>
                    </a:p>
                    <a:p>
                      <a:pPr marL="285750" lvl="0" indent="-285750">
                        <a:buFont typeface="Arial" panose="020B0604020202020204" pitchFamily="34" charset="0"/>
                        <a:buChar char="•"/>
                      </a:pPr>
                      <a:r>
                        <a:rPr lang="en-US" sz="1200">
                          <a:latin typeface="+mn-lt"/>
                        </a:rPr>
                        <a:t>What is the residence setting of the community?</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b="0">
                          <a:solidFill>
                            <a:schemeClr val="tx1"/>
                          </a:solidFill>
                        </a:rPr>
                        <a:t>All KPIs can be disaggregated by type of key informant (CHW, community leader, CSO, etc.) and residence area (rural/urban)</a:t>
                      </a:r>
                      <a:endParaRPr lang="en-US" sz="1200">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3860850"/>
                  </a:ext>
                </a:extLst>
              </a:tr>
              <a:tr h="735305">
                <a:tc>
                  <a:txBody>
                    <a:bodyPr/>
                    <a:lstStyle/>
                    <a:p>
                      <a:pPr marL="0" lvl="0" indent="0">
                        <a:spcBef>
                          <a:spcPts val="0"/>
                        </a:spcBef>
                        <a:buFont typeface="Arial" panose="020B0604020202020204" pitchFamily="34" charset="0"/>
                        <a:buNone/>
                      </a:pPr>
                      <a:r>
                        <a:rPr lang="en-US" sz="1200" b="1">
                          <a:latin typeface="+mn-lt"/>
                        </a:rPr>
                        <a:t>2</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spcBef>
                          <a:spcPts val="0"/>
                        </a:spcBef>
                        <a:buFont typeface="Arial" panose="020B0604020202020204" pitchFamily="34" charset="0"/>
                        <a:buNone/>
                      </a:pPr>
                      <a:r>
                        <a:rPr lang="en-US" sz="1200" b="1">
                          <a:latin typeface="+mn-lt"/>
                        </a:rPr>
                        <a:t>Community needs and use of essential health services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buFont typeface="Arial" panose="020B0604020202020204" pitchFamily="34" charset="0"/>
                        <a:buChar char="•"/>
                      </a:pPr>
                      <a:r>
                        <a:rPr lang="en-US" sz="1200">
                          <a:latin typeface="+mn-lt"/>
                        </a:rPr>
                        <a:t>How has the COVID-19 pandemic affected utilization of essential health services? </a:t>
                      </a:r>
                      <a:endParaRPr lang="pt-BR" sz="1200">
                        <a:latin typeface="+mn-lt"/>
                      </a:endParaRPr>
                    </a:p>
                    <a:p>
                      <a:pPr marL="285750" lvl="0" indent="-285750">
                        <a:buFont typeface="Arial" panose="020B0604020202020204" pitchFamily="34" charset="0"/>
                        <a:buChar char="•"/>
                      </a:pPr>
                      <a:r>
                        <a:rPr lang="pt-BR" sz="1200">
                          <a:latin typeface="+mn-lt"/>
                        </a:rPr>
                        <a:t>What are the current unmet needs for health services in the community?</a:t>
                      </a:r>
                      <a:endParaRPr lang="en-US" sz="1200">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rtl="0" fontAlgn="ctr">
                        <a:buClr>
                          <a:srgbClr val="000000"/>
                        </a:buClr>
                        <a:buSzPts val="1200"/>
                        <a:buFont typeface="Arial" panose="020B0604020202020204" pitchFamily="34" charset="0"/>
                        <a:buChar char="•"/>
                      </a:pPr>
                      <a:r>
                        <a:rPr lang="en-US" sz="1200">
                          <a:latin typeface="+mn-lt"/>
                        </a:rPr>
                        <a:t>% of CHWs who believe that community has unmet health needs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02631348"/>
                  </a:ext>
                </a:extLst>
              </a:tr>
              <a:tr h="1218672">
                <a:tc>
                  <a:txBody>
                    <a:bodyPr/>
                    <a:lstStyle/>
                    <a:p>
                      <a:pPr algn="l" rtl="0" fontAlgn="ctr"/>
                      <a:r>
                        <a:rPr lang="en-US" sz="1200" b="1">
                          <a:latin typeface="+mn-lt"/>
                        </a:rPr>
                        <a:t>3</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a:latin typeface="+mn-lt"/>
                        </a:rPr>
                        <a:t>Barriers to seeking care</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What are main barriers for people to use essential health services during the COVID-19 pandemic? </a:t>
                      </a:r>
                    </a:p>
                    <a:p>
                      <a:pPr marL="285750" marR="0" lvl="0" indent="-2857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200">
                          <a:latin typeface="+mn-lt"/>
                        </a:rPr>
                        <a:t>Are there marginalized groups more affected during the COVID-19 pandemic? </a:t>
                      </a:r>
                    </a:p>
                    <a:p>
                      <a:pPr marL="285750" marR="0" lvl="0" indent="-2857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200">
                          <a:latin typeface="+mn-lt"/>
                        </a:rPr>
                        <a:t>Where/what are the first points of contact during COVID-19 pandemic?  </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200">
                          <a:latin typeface="+mn-lt"/>
                        </a:rPr>
                        <a:t>% of CHWs who believe that community faced barriers to seeking care pre-COVID and % who believe it has gotten worse</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a:latin typeface="+mn-lt"/>
                        </a:rPr>
                        <a:t>% of CHWs who believe there are disadvantaged groups in the community</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a:latin typeface="+mn-lt"/>
                        </a:rPr>
                        <a:t>Distribution of first point of care/information in the community</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41544258"/>
                  </a:ext>
                </a:extLst>
              </a:tr>
              <a:tr h="707123">
                <a:tc>
                  <a:txBody>
                    <a:bodyPr/>
                    <a:lstStyle/>
                    <a:p>
                      <a:pPr marL="0" lvl="0" indent="0">
                        <a:spcBef>
                          <a:spcPts val="0"/>
                        </a:spcBef>
                        <a:buFont typeface="Arial" panose="020B0604020202020204" pitchFamily="34" charset="0"/>
                        <a:buNone/>
                      </a:pPr>
                      <a:r>
                        <a:rPr lang="en-US" sz="1200" b="1">
                          <a:latin typeface="+mn-lt"/>
                        </a:rPr>
                        <a:t>4</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spcBef>
                          <a:spcPts val="0"/>
                        </a:spcBef>
                        <a:buFont typeface="Arial" panose="020B0604020202020204" pitchFamily="34" charset="0"/>
                        <a:buNone/>
                      </a:pPr>
                      <a:r>
                        <a:rPr lang="en-US" sz="1200" b="1">
                          <a:latin typeface="+mn-lt"/>
                        </a:rPr>
                        <a:t>Attitudes towards COVID-19 vaccination</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buFont typeface="Arial" panose="020B0604020202020204" pitchFamily="34" charset="0"/>
                        <a:buChar char="•"/>
                      </a:pPr>
                      <a:r>
                        <a:rPr lang="en-US" sz="1200">
                          <a:latin typeface="+mn-lt"/>
                        </a:rPr>
                        <a:t>What are perceived attitudes towards potential COVID-19 vaccine?</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 of CHWs who believe community has demand for COVID-19 vaccine (adults, children)</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Distribution of reasons for low demand</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97585803"/>
                  </a:ext>
                </a:extLst>
              </a:tr>
              <a:tr h="1140053">
                <a:tc>
                  <a:txBody>
                    <a:bodyPr/>
                    <a:lstStyle/>
                    <a:p>
                      <a:pPr algn="l" rtl="0" fontAlgn="ctr"/>
                      <a:r>
                        <a:rPr lang="en-US" sz="1200" b="1">
                          <a:latin typeface="+mn-lt"/>
                        </a:rPr>
                        <a:t>5</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a:latin typeface="+mn-lt"/>
                        </a:rPr>
                        <a:t>Barriers in delivery of community-based services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buFont typeface="Arial" panose="020B0604020202020204" pitchFamily="34" charset="0"/>
                        <a:buChar char="•"/>
                      </a:pPr>
                      <a:r>
                        <a:rPr lang="en-US" sz="1200">
                          <a:latin typeface="+mn-lt"/>
                        </a:rPr>
                        <a:t>Have community health workers been able to continue their work in the COVID-19 pandemic context? </a:t>
                      </a:r>
                    </a:p>
                    <a:p>
                      <a:pPr marL="285750" lvl="0" indent="-285750">
                        <a:buFont typeface="Arial" panose="020B0604020202020204" pitchFamily="34" charset="0"/>
                        <a:buChar char="•"/>
                      </a:pPr>
                      <a:r>
                        <a:rPr lang="en-US" sz="1200">
                          <a:latin typeface="+mn-lt"/>
                        </a:rPr>
                        <a:t>Have community health workers experienced stigma in pursuing their functions?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Distribution of perceived risk (moderate, high, very high) reported by CHWs and reasons</a:t>
                      </a:r>
                    </a:p>
                    <a:p>
                      <a:pPr marL="354330" marR="0" lvl="0" indent="-1714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200">
                          <a:latin typeface="+mn-lt"/>
                        </a:rPr>
                        <a:t>% of CHWs lacking support to perform work </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 of communities with change in service volume by service (e.g., malaria prevention, social support for TB patients)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79154374"/>
                  </a:ext>
                </a:extLst>
              </a:tr>
            </a:tbl>
          </a:graphicData>
        </a:graphic>
      </p:graphicFrame>
      <p:grpSp>
        <p:nvGrpSpPr>
          <p:cNvPr id="6" name="Group 5">
            <a:extLst>
              <a:ext uri="{FF2B5EF4-FFF2-40B4-BE49-F238E27FC236}">
                <a16:creationId xmlns:a16="http://schemas.microsoft.com/office/drawing/2014/main" xmlns="" id="{18E7301A-B59F-4545-A75F-5CA7C0C99360}"/>
              </a:ext>
            </a:extLst>
          </p:cNvPr>
          <p:cNvGrpSpPr/>
          <p:nvPr/>
        </p:nvGrpSpPr>
        <p:grpSpPr>
          <a:xfrm>
            <a:off x="7988016" y="2222879"/>
            <a:ext cx="246914" cy="3858066"/>
            <a:chOff x="6818905" y="3531586"/>
            <a:chExt cx="183814" cy="3920519"/>
          </a:xfrm>
        </p:grpSpPr>
        <p:sp>
          <p:nvSpPr>
            <p:cNvPr id="10" name="Arrow: Right 9">
              <a:extLst>
                <a:ext uri="{FF2B5EF4-FFF2-40B4-BE49-F238E27FC236}">
                  <a16:creationId xmlns:a16="http://schemas.microsoft.com/office/drawing/2014/main" xmlns="" id="{E1B76F39-987D-4B93-AA59-F3865905B771}"/>
                </a:ext>
              </a:extLst>
            </p:cNvPr>
            <p:cNvSpPr/>
            <p:nvPr/>
          </p:nvSpPr>
          <p:spPr>
            <a:xfrm>
              <a:off x="6821649" y="3531586"/>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F399C34A-2F6B-40CC-A480-22EF9BBDF3CE}"/>
                </a:ext>
              </a:extLst>
            </p:cNvPr>
            <p:cNvSpPr/>
            <p:nvPr/>
          </p:nvSpPr>
          <p:spPr>
            <a:xfrm>
              <a:off x="6819820" y="4244340"/>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D229C947-9CD9-497C-8D27-44C47F86673E}"/>
                </a:ext>
              </a:extLst>
            </p:cNvPr>
            <p:cNvSpPr/>
            <p:nvPr/>
          </p:nvSpPr>
          <p:spPr>
            <a:xfrm>
              <a:off x="6818905" y="5291728"/>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xmlns="" id="{23942E21-0C89-40C3-B4CA-29EA1BF4E49D}"/>
                </a:ext>
              </a:extLst>
            </p:cNvPr>
            <p:cNvSpPr/>
            <p:nvPr/>
          </p:nvSpPr>
          <p:spPr>
            <a:xfrm>
              <a:off x="6818905" y="6416265"/>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xmlns="" id="{AB19F079-0F22-4E1B-B9D7-59F38BA76282}"/>
                </a:ext>
              </a:extLst>
            </p:cNvPr>
            <p:cNvSpPr/>
            <p:nvPr/>
          </p:nvSpPr>
          <p:spPr>
            <a:xfrm>
              <a:off x="6818905" y="7289143"/>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372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A5BEDB11-478F-4737-A02A-94E03A1C2896}"/>
              </a:ext>
            </a:extLst>
          </p:cNvPr>
          <p:cNvPicPr>
            <a:picLocks noChangeAspect="1"/>
          </p:cNvPicPr>
          <p:nvPr/>
        </p:nvPicPr>
        <p:blipFill rotWithShape="1">
          <a:blip r:embed="rId3"/>
          <a:srcRect t="43495" r="27076" b="21813"/>
          <a:stretch/>
        </p:blipFill>
        <p:spPr>
          <a:xfrm>
            <a:off x="4" y="21012"/>
            <a:ext cx="10085821" cy="6827752"/>
          </a:xfrm>
          <a:prstGeom prst="rect">
            <a:avLst/>
          </a:prstGeom>
        </p:spPr>
      </p:pic>
      <p:sp>
        <p:nvSpPr>
          <p:cNvPr id="2" name="Text Placeholder 1">
            <a:extLst>
              <a:ext uri="{FF2B5EF4-FFF2-40B4-BE49-F238E27FC236}">
                <a16:creationId xmlns:a16="http://schemas.microsoft.com/office/drawing/2014/main" xmlns="" id="{1CA395CD-3683-4EF9-BF33-98A1BF4B680D}"/>
              </a:ext>
            </a:extLst>
          </p:cNvPr>
          <p:cNvSpPr>
            <a:spLocks noGrp="1"/>
          </p:cNvSpPr>
          <p:nvPr>
            <p:ph type="body" sz="quarter" idx="13"/>
          </p:nvPr>
        </p:nvSpPr>
        <p:spPr>
          <a:xfrm>
            <a:off x="480000" y="702631"/>
            <a:ext cx="8160000" cy="266083"/>
          </a:xfrm>
        </p:spPr>
        <p:txBody>
          <a:bodyPr>
            <a:normAutofit lnSpcReduction="10000"/>
          </a:bodyPr>
          <a:lstStyle/>
          <a:p>
            <a:r>
              <a:rPr lang="en-US" dirty="0"/>
              <a:t>Open the tool in word file and proceed </a:t>
            </a: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4" name="Text Placeholder 3">
            <a:extLst>
              <a:ext uri="{FF2B5EF4-FFF2-40B4-BE49-F238E27FC236}">
                <a16:creationId xmlns:a16="http://schemas.microsoft.com/office/drawing/2014/main" xmlns="" id="{165B300D-CBF2-4F2E-96D1-413D6D35A0F8}"/>
              </a:ext>
            </a:extLst>
          </p:cNvPr>
          <p:cNvSpPr>
            <a:spLocks noGrp="1"/>
          </p:cNvSpPr>
          <p:nvPr>
            <p:ph type="body" sz="quarter" idx="21"/>
          </p:nvPr>
        </p:nvSpPr>
        <p:spPr/>
        <p:txBody>
          <a:bodyPr/>
          <a:lstStyle/>
          <a:p>
            <a:endParaRPr lang="en-US"/>
          </a:p>
        </p:txBody>
      </p:sp>
      <p:sp>
        <p:nvSpPr>
          <p:cNvPr id="8" name="Title 7"/>
          <p:cNvSpPr>
            <a:spLocks noGrp="1"/>
          </p:cNvSpPr>
          <p:nvPr>
            <p:ph type="title"/>
          </p:nvPr>
        </p:nvSpPr>
        <p:spPr>
          <a:xfrm>
            <a:off x="480000" y="355770"/>
            <a:ext cx="8711626" cy="346534"/>
          </a:xfrm>
          <a:noFill/>
        </p:spPr>
        <p:txBody>
          <a:bodyPr vert="horz" lIns="18000" tIns="0" rIns="360000" bIns="0" rtlCol="0" anchor="b">
            <a:noAutofit/>
          </a:bodyPr>
          <a:lstStyle/>
          <a:p>
            <a:r>
              <a:rPr lang="en-US" sz="2400" dirty="0"/>
              <a:t>Review of paper tool and adaptation</a:t>
            </a:r>
            <a:endParaRPr lang="en-GB" sz="2400" dirty="0"/>
          </a:p>
        </p:txBody>
      </p:sp>
      <p:sp>
        <p:nvSpPr>
          <p:cNvPr id="3" name="Content Placeholder 2"/>
          <p:cNvSpPr>
            <a:spLocks noGrp="1"/>
          </p:cNvSpPr>
          <p:nvPr>
            <p:ph idx="1"/>
          </p:nvPr>
        </p:nvSpPr>
        <p:spPr/>
        <p:txBody>
          <a:bodyPr/>
          <a:lstStyle/>
          <a:p>
            <a:endParaRPr lang="en-US" dirty="0"/>
          </a:p>
        </p:txBody>
      </p:sp>
      <p:grpSp>
        <p:nvGrpSpPr>
          <p:cNvPr id="19" name="Group 18">
            <a:extLst>
              <a:ext uri="{FF2B5EF4-FFF2-40B4-BE49-F238E27FC236}">
                <a16:creationId xmlns:a16="http://schemas.microsoft.com/office/drawing/2014/main" xmlns="" id="{5435F409-1519-4B70-A95A-DCEC9C14C8DD}"/>
              </a:ext>
            </a:extLst>
          </p:cNvPr>
          <p:cNvGrpSpPr/>
          <p:nvPr/>
        </p:nvGrpSpPr>
        <p:grpSpPr>
          <a:xfrm>
            <a:off x="3070746" y="1721642"/>
            <a:ext cx="6120880" cy="4572009"/>
            <a:chOff x="1815041" y="2430637"/>
            <a:chExt cx="5703887" cy="3058591"/>
          </a:xfrm>
        </p:grpSpPr>
        <p:pic>
          <p:nvPicPr>
            <p:cNvPr id="20" name="Picture 19">
              <a:extLst>
                <a:ext uri="{FF2B5EF4-FFF2-40B4-BE49-F238E27FC236}">
                  <a16:creationId xmlns:a16="http://schemas.microsoft.com/office/drawing/2014/main" xmlns="" id="{FB58DFF4-7359-46C4-B303-B858EE6AF7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14586">
              <a:off x="5445929" y="2830049"/>
              <a:ext cx="2072999" cy="2640500"/>
            </a:xfrm>
            <a:prstGeom prst="rect">
              <a:avLst/>
            </a:prstGeom>
            <a:ln>
              <a:solidFill>
                <a:schemeClr val="accent4"/>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xmlns="" id="{A47CCE43-382D-4C84-AF20-CDDBB34FD7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8124" y="2430637"/>
              <a:ext cx="2084582" cy="2654474"/>
            </a:xfrm>
            <a:prstGeom prst="rect">
              <a:avLst/>
            </a:prstGeom>
            <a:ln>
              <a:solidFill>
                <a:schemeClr val="accent4"/>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F8990D7D-FEB2-477F-B5FB-673ADDBFED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rot="20527931">
              <a:off x="1815041" y="2834754"/>
              <a:ext cx="2041058" cy="2654474"/>
            </a:xfrm>
            <a:prstGeom prst="rect">
              <a:avLst/>
            </a:prstGeom>
            <a:ln>
              <a:solidFill>
                <a:schemeClr val="accent4"/>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53406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825" b="13825"/>
          <a:stretch>
            <a:fillRect/>
          </a:stretch>
        </p:blipFill>
        <p:spPr/>
      </p:pic>
      <p:sp>
        <p:nvSpPr>
          <p:cNvPr id="76" name="Text Placeholder 75"/>
          <p:cNvSpPr>
            <a:spLocks noGrp="1"/>
          </p:cNvSpPr>
          <p:nvPr>
            <p:ph type="body" sz="quarter" idx="10"/>
          </p:nvPr>
        </p:nvSpPr>
        <p:spPr/>
        <p:txBody>
          <a:bodyPr/>
          <a:lstStyle/>
          <a:p>
            <a:endParaRPr lang="en-US"/>
          </a:p>
        </p:txBody>
      </p:sp>
      <p:sp>
        <p:nvSpPr>
          <p:cNvPr id="77" name="Text Placeholder 76"/>
          <p:cNvSpPr>
            <a:spLocks noGrp="1"/>
          </p:cNvSpPr>
          <p:nvPr>
            <p:ph type="body" sz="quarter" idx="16"/>
          </p:nvPr>
        </p:nvSpPr>
        <p:spPr/>
        <p:txBody>
          <a:bodyPr/>
          <a:lstStyle/>
          <a:p>
            <a:endParaRPr lang="en-US"/>
          </a:p>
        </p:txBody>
      </p:sp>
      <p:sp>
        <p:nvSpPr>
          <p:cNvPr id="5" name="Title 4"/>
          <p:cNvSpPr>
            <a:spLocks noGrp="1"/>
          </p:cNvSpPr>
          <p:nvPr>
            <p:ph type="ctrTitle"/>
          </p:nvPr>
        </p:nvSpPr>
        <p:spPr/>
        <p:txBody>
          <a:bodyPr/>
          <a:lstStyle/>
          <a:p>
            <a:r>
              <a:rPr lang="en-GB"/>
              <a:t>Closing slide</a:t>
            </a:r>
            <a:endParaRPr lang="en-US"/>
          </a:p>
        </p:txBody>
      </p:sp>
      <p:sp>
        <p:nvSpPr>
          <p:cNvPr id="75" name="Subtitle 74"/>
          <p:cNvSpPr>
            <a:spLocks noGrp="1"/>
          </p:cNvSpPr>
          <p:nvPr>
            <p:ph type="subTitle" idx="1"/>
          </p:nvPr>
        </p:nvSpPr>
        <p:spPr/>
        <p:txBody>
          <a:bodyPr/>
          <a:lstStyle/>
          <a:p>
            <a:endParaRPr lang="en-US"/>
          </a:p>
        </p:txBody>
      </p:sp>
      <p:sp>
        <p:nvSpPr>
          <p:cNvPr id="78" name="Picture Placeholder 77"/>
          <p:cNvSpPr>
            <a:spLocks noGrp="1"/>
          </p:cNvSpPr>
          <p:nvPr>
            <p:ph type="pic" sz="quarter" idx="23"/>
          </p:nvPr>
        </p:nvSpPr>
        <p:spPr/>
      </p:sp>
    </p:spTree>
    <p:extLst>
      <p:ext uri="{BB962C8B-B14F-4D97-AF65-F5344CB8AC3E}">
        <p14:creationId xmlns:p14="http://schemas.microsoft.com/office/powerpoint/2010/main" val="273463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p:pic>
      <p:sp>
        <p:nvSpPr>
          <p:cNvPr id="10" name="Subtitle 9"/>
          <p:cNvSpPr>
            <a:spLocks noGrp="1"/>
          </p:cNvSpPr>
          <p:nvPr>
            <p:ph type="subTitle" idx="1"/>
          </p:nvPr>
        </p:nvSpPr>
        <p:spPr/>
        <p:txBody>
          <a:bodyPr/>
          <a:lstStyle/>
          <a:p>
            <a:r>
              <a:rPr lang="en-GB" dirty="0"/>
              <a:t>Session </a:t>
            </a:r>
            <a:r>
              <a:rPr lang="en-GB" dirty="0" smtClean="0"/>
              <a:t>5: </a:t>
            </a:r>
            <a:r>
              <a:rPr lang="en-GB" dirty="0"/>
              <a:t>Country adaptation of modules </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endParaRPr lang="en-GB"/>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157201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5EA3518-6D4C-4FC7-A240-F6F966A199B3}"/>
              </a:ext>
            </a:extLst>
          </p:cNvPr>
          <p:cNvSpPr>
            <a:spLocks noGrp="1"/>
          </p:cNvSpPr>
          <p:nvPr>
            <p:ph type="body" sz="quarter" idx="13"/>
          </p:nvPr>
        </p:nvSpPr>
        <p:spPr/>
        <p:txBody>
          <a:bodyPr/>
          <a:lstStyle/>
          <a:p>
            <a:r>
              <a:rPr lang="en-US"/>
              <a:t>Purpose and learning outcomes</a:t>
            </a:r>
          </a:p>
        </p:txBody>
      </p:sp>
      <p:sp>
        <p:nvSpPr>
          <p:cNvPr id="4" name="Date Placeholder 3">
            <a:extLst>
              <a:ext uri="{FF2B5EF4-FFF2-40B4-BE49-F238E27FC236}">
                <a16:creationId xmlns:a16="http://schemas.microsoft.com/office/drawing/2014/main" xmlns="" id="{C8983C6C-4D52-43DD-B1B4-9C032DFD91FF}"/>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a16="http://schemas.microsoft.com/office/drawing/2014/main" xmlns="" id="{C2ADABEF-7CC2-45F1-9B98-5ACFD9FC5C9B}"/>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xmlns="" id="{8C8AC51F-ED94-4678-9475-991DB8F98EF1}"/>
              </a:ext>
            </a:extLst>
          </p:cNvPr>
          <p:cNvSpPr>
            <a:spLocks noGrp="1"/>
          </p:cNvSpPr>
          <p:nvPr>
            <p:ph type="sldNum" sz="quarter" idx="16"/>
          </p:nvPr>
        </p:nvSpPr>
        <p:spPr/>
        <p:txBody>
          <a:bodyPr/>
          <a:lstStyle/>
          <a:p>
            <a:fld id="{A74CE0EA-F3B5-4684-BA10-C594598FDB9C}" type="slidenum">
              <a:rPr lang="en-GB" noProof="0" smtClean="0"/>
              <a:pPr/>
              <a:t>4</a:t>
            </a:fld>
            <a:endParaRPr lang="en-GB" noProof="0"/>
          </a:p>
        </p:txBody>
      </p:sp>
      <p:sp>
        <p:nvSpPr>
          <p:cNvPr id="7" name="Text Placeholder 6">
            <a:extLst>
              <a:ext uri="{FF2B5EF4-FFF2-40B4-BE49-F238E27FC236}">
                <a16:creationId xmlns:a16="http://schemas.microsoft.com/office/drawing/2014/main" xmlns="" id="{2C138008-629E-43C2-8B90-B9D55E2EB9F4}"/>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xmlns="" id="{EB51FBC9-801A-4BAC-A079-C3D4D4895395}"/>
              </a:ext>
            </a:extLst>
          </p:cNvPr>
          <p:cNvSpPr>
            <a:spLocks noGrp="1"/>
          </p:cNvSpPr>
          <p:nvPr>
            <p:ph type="title"/>
          </p:nvPr>
        </p:nvSpPr>
        <p:spPr/>
        <p:txBody>
          <a:bodyPr/>
          <a:lstStyle/>
          <a:p>
            <a:r>
              <a:rPr lang="en-US" dirty="0"/>
              <a:t>Session </a:t>
            </a:r>
            <a:r>
              <a:rPr lang="en-US" dirty="0" smtClean="0"/>
              <a:t>5: </a:t>
            </a:r>
            <a:r>
              <a:rPr lang="en-US" dirty="0"/>
              <a:t>Country adaptation of modules</a:t>
            </a:r>
          </a:p>
        </p:txBody>
      </p:sp>
      <p:sp>
        <p:nvSpPr>
          <p:cNvPr id="11" name="Arrow: Right 10">
            <a:extLst>
              <a:ext uri="{FF2B5EF4-FFF2-40B4-BE49-F238E27FC236}">
                <a16:creationId xmlns:a16="http://schemas.microsoft.com/office/drawing/2014/main" xmlns="" id="{CCB73247-7649-4306-AD98-B73F9F1A3DA9}"/>
              </a:ext>
            </a:extLst>
          </p:cNvPr>
          <p:cNvSpPr/>
          <p:nvPr/>
        </p:nvSpPr>
        <p:spPr>
          <a:xfrm>
            <a:off x="4952622" y="3428048"/>
            <a:ext cx="258066" cy="195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xmlns="" id="{B2AB2CF3-2401-4823-B28D-516309DA180F}"/>
              </a:ext>
            </a:extLst>
          </p:cNvPr>
          <p:cNvGraphicFramePr>
            <a:graphicFrameLocks noGrp="1"/>
          </p:cNvGraphicFramePr>
          <p:nvPr>
            <p:extLst>
              <p:ext uri="{D42A27DB-BD31-4B8C-83A1-F6EECF244321}">
                <p14:modId xmlns:p14="http://schemas.microsoft.com/office/powerpoint/2010/main" val="3320723786"/>
              </p:ext>
            </p:extLst>
          </p:nvPr>
        </p:nvGraphicFramePr>
        <p:xfrm>
          <a:off x="436477" y="1726058"/>
          <a:ext cx="4463668" cy="3484788"/>
        </p:xfrm>
        <a:graphic>
          <a:graphicData uri="http://schemas.openxmlformats.org/drawingml/2006/table">
            <a:tbl>
              <a:tblPr firstRow="1" bandRow="1">
                <a:tableStyleId>{5C22544A-7EE6-4342-B048-85BDC9FD1C3A}</a:tableStyleId>
              </a:tblPr>
              <a:tblGrid>
                <a:gridCol w="1158127">
                  <a:extLst>
                    <a:ext uri="{9D8B030D-6E8A-4147-A177-3AD203B41FA5}">
                      <a16:colId xmlns:a16="http://schemas.microsoft.com/office/drawing/2014/main" xmlns="" val="567409461"/>
                    </a:ext>
                  </a:extLst>
                </a:gridCol>
                <a:gridCol w="3305541">
                  <a:extLst>
                    <a:ext uri="{9D8B030D-6E8A-4147-A177-3AD203B41FA5}">
                      <a16:colId xmlns:a16="http://schemas.microsoft.com/office/drawing/2014/main" xmlns="" val="2742407278"/>
                    </a:ext>
                  </a:extLst>
                </a:gridCol>
              </a:tblGrid>
              <a:tr h="381971">
                <a:tc>
                  <a:txBody>
                    <a:bodyPr/>
                    <a:lstStyle/>
                    <a:p>
                      <a:r>
                        <a:rPr lang="en-US" sz="1200" b="1" dirty="0">
                          <a:solidFill>
                            <a:schemeClr val="accent3">
                              <a:lumMod val="60000"/>
                              <a:lumOff val="40000"/>
                            </a:schemeClr>
                          </a:solidFill>
                        </a:rPr>
                        <a:t>Session 1</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GB" sz="1200" b="1" kern="1200" dirty="0">
                          <a:solidFill>
                            <a:schemeClr val="bg1">
                              <a:lumMod val="75000"/>
                            </a:schemeClr>
                          </a:solidFill>
                          <a:effectLst/>
                          <a:latin typeface="+mn-lt"/>
                          <a:ea typeface="+mn-ea"/>
                          <a:cs typeface="+mn-cs"/>
                        </a:rPr>
                        <a:t>Introduction to frontline service readiness assessments and approach</a:t>
                      </a:r>
                      <a:endParaRPr lang="en-US" sz="1200" b="1" kern="1200" dirty="0">
                        <a:solidFill>
                          <a:schemeClr val="bg1">
                            <a:lumMod val="75000"/>
                          </a:schemeClr>
                        </a:solidFill>
                        <a:effectLst/>
                        <a:latin typeface="+mn-lt"/>
                        <a:ea typeface="+mn-ea"/>
                        <a:cs typeface="+mn-cs"/>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1114598"/>
                  </a:ext>
                </a:extLst>
              </a:tr>
              <a:tr h="267876">
                <a:tc>
                  <a:txBody>
                    <a:bodyPr/>
                    <a:lstStyle/>
                    <a:p>
                      <a:r>
                        <a:rPr lang="en-US" sz="1200" b="1">
                          <a:solidFill>
                            <a:schemeClr val="accent5">
                              <a:lumMod val="90000"/>
                            </a:schemeClr>
                          </a:solidFill>
                        </a:rPr>
                        <a:t>Session 2</a:t>
                      </a: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lumMod val="65000"/>
                            </a:schemeClr>
                          </a:solidFill>
                          <a:effectLst/>
                          <a:latin typeface="+mn-lt"/>
                          <a:ea typeface="+mn-ea"/>
                          <a:cs typeface="+mn-cs"/>
                        </a:rPr>
                        <a:t>Overall planning for the assessment</a:t>
                      </a:r>
                      <a:r>
                        <a:rPr lang="en-GB" sz="1200" b="1" kern="1200" baseline="0" dirty="0">
                          <a:solidFill>
                            <a:schemeClr val="bg1">
                              <a:lumMod val="65000"/>
                            </a:schemeClr>
                          </a:solidFill>
                          <a:effectLst/>
                          <a:latin typeface="+mn-lt"/>
                          <a:ea typeface="+mn-ea"/>
                          <a:cs typeface="+mn-cs"/>
                        </a:rPr>
                        <a:t>s</a:t>
                      </a:r>
                      <a:endParaRPr lang="en-US" sz="1200" b="1" kern="1200" dirty="0">
                        <a:solidFill>
                          <a:schemeClr val="bg1">
                            <a:lumMod val="65000"/>
                          </a:schemeClr>
                        </a:solidFill>
                        <a:effectLst/>
                        <a:latin typeface="+mn-lt"/>
                        <a:ea typeface="+mn-ea"/>
                        <a:cs typeface="+mn-cs"/>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34220114"/>
                  </a:ext>
                </a:extLst>
              </a:tr>
              <a:tr h="267876">
                <a:tc>
                  <a:txBody>
                    <a:bodyPr/>
                    <a:lstStyle/>
                    <a:p>
                      <a:pPr lvl="0">
                        <a:buNone/>
                      </a:pPr>
                      <a:r>
                        <a:rPr lang="en-US" sz="1200" b="1" dirty="0">
                          <a:solidFill>
                            <a:schemeClr val="accent5">
                              <a:lumMod val="90000"/>
                            </a:schemeClr>
                          </a:solidFill>
                        </a:rPr>
                        <a:t>Session </a:t>
                      </a:r>
                      <a:r>
                        <a:rPr lang="en-US" sz="1200" b="1" dirty="0" smtClean="0">
                          <a:solidFill>
                            <a:schemeClr val="accent5">
                              <a:lumMod val="90000"/>
                            </a:schemeClr>
                          </a:solidFill>
                        </a:rPr>
                        <a:t>3</a:t>
                      </a:r>
                      <a:endParaRPr lang="en-US" sz="1200" dirty="0"/>
                    </a:p>
                  </a:txBody>
                  <a:tcPr>
                    <a:lnL w="0">
                      <a:noFill/>
                    </a:lnL>
                    <a:lnR w="0">
                      <a:noFill/>
                    </a:lnR>
                    <a:lnT w="12700">
                      <a:solidFill>
                        <a:schemeClr val="bg1">
                          <a:lumMod val="75000"/>
                        </a:schemeClr>
                      </a:solidFill>
                    </a:lnT>
                    <a:lnB w="12700">
                      <a:solidFill>
                        <a:schemeClr val="bg1">
                          <a:lumMod val="75000"/>
                        </a:schemeClr>
                      </a:solidFill>
                    </a:lnB>
                    <a:lnTlToBr w="12700" cmpd="sng">
                      <a:noFill/>
                      <a:prstDash val="solid"/>
                    </a:lnTlToBr>
                    <a:lnBlToTr w="12700" cmpd="sng">
                      <a:noFill/>
                      <a:prstDash val="solid"/>
                    </a:lnBlToTr>
                    <a:noFill/>
                  </a:tcPr>
                </a:tc>
                <a:tc>
                  <a:txBody>
                    <a:bodyPr/>
                    <a:lstStyle/>
                    <a:p>
                      <a:pPr marL="0" lvl="0" indent="0" algn="l">
                        <a:lnSpc>
                          <a:spcPct val="100000"/>
                        </a:lnSpc>
                        <a:spcBef>
                          <a:spcPts val="0"/>
                        </a:spcBef>
                        <a:spcAft>
                          <a:spcPts val="0"/>
                        </a:spcAft>
                        <a:buNone/>
                      </a:pPr>
                      <a:r>
                        <a:rPr lang="en-GB" sz="1200" b="1" i="0" u="none" strike="noStrike" kern="1200" noProof="0" dirty="0">
                          <a:solidFill>
                            <a:schemeClr val="accent4"/>
                          </a:solidFill>
                          <a:effectLst/>
                        </a:rPr>
                        <a:t>Methodology and sampling</a:t>
                      </a:r>
                      <a:endParaRPr lang="en-US" sz="1200" dirty="0">
                        <a:solidFill>
                          <a:schemeClr val="accent4"/>
                        </a:solidFill>
                      </a:endParaRPr>
                    </a:p>
                  </a:txBody>
                  <a:tcPr>
                    <a:lnL w="0">
                      <a:noFill/>
                    </a:lnL>
                    <a:lnR w="0">
                      <a:noFill/>
                    </a:lnR>
                    <a:lnT w="12700">
                      <a:solidFill>
                        <a:schemeClr val="bg1">
                          <a:lumMod val="75000"/>
                        </a:schemeClr>
                      </a:solidFill>
                    </a:lnT>
                    <a:lnB w="12700">
                      <a:solidFill>
                        <a:schemeClr val="bg1">
                          <a:lumMod val="75000"/>
                        </a:schemeClr>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671611123"/>
                  </a:ext>
                </a:extLst>
              </a:tr>
              <a:tr h="558708">
                <a:tc>
                  <a:txBody>
                    <a:bodyPr/>
                    <a:lstStyle/>
                    <a:p>
                      <a:r>
                        <a:rPr lang="en-US" sz="1200" b="1" dirty="0">
                          <a:solidFill>
                            <a:schemeClr val="accent5">
                              <a:lumMod val="90000"/>
                            </a:schemeClr>
                          </a:solidFill>
                        </a:rPr>
                        <a:t>Session </a:t>
                      </a:r>
                      <a:r>
                        <a:rPr lang="en-US" sz="1200" b="1" dirty="0" smtClean="0">
                          <a:solidFill>
                            <a:schemeClr val="accent5">
                              <a:lumMod val="90000"/>
                            </a:schemeClr>
                          </a:solidFill>
                        </a:rPr>
                        <a:t>4</a:t>
                      </a:r>
                      <a:endParaRPr lang="en-US" sz="1200" b="1" dirty="0">
                        <a:solidFill>
                          <a:schemeClr val="accent5">
                            <a:lumMod val="90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rgbClr val="1A9DD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lumMod val="65000"/>
                            </a:schemeClr>
                          </a:solidFill>
                          <a:effectLst/>
                          <a:latin typeface="+mn-lt"/>
                          <a:ea typeface="+mn-ea"/>
                          <a:cs typeface="+mn-cs"/>
                        </a:rPr>
                        <a:t>Detailed planning</a:t>
                      </a:r>
                      <a:r>
                        <a:rPr lang="en-GB" sz="1200" b="1" kern="1200" baseline="0" dirty="0">
                          <a:solidFill>
                            <a:schemeClr val="bg1">
                              <a:lumMod val="65000"/>
                            </a:schemeClr>
                          </a:solidFill>
                          <a:effectLst/>
                          <a:latin typeface="+mn-lt"/>
                          <a:ea typeface="+mn-ea"/>
                          <a:cs typeface="+mn-cs"/>
                        </a:rPr>
                        <a:t> for implementation </a:t>
                      </a:r>
                      <a:endParaRPr lang="en-US" sz="1200" b="1" kern="1200" dirty="0">
                        <a:solidFill>
                          <a:schemeClr val="bg1">
                            <a:lumMod val="65000"/>
                          </a:schemeClr>
                        </a:solidFill>
                        <a:effectLst/>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1A9D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5660594"/>
                  </a:ext>
                </a:extLst>
              </a:tr>
              <a:tr h="367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90000"/>
                            </a:schemeClr>
                          </a:solidFill>
                        </a:rPr>
                        <a:t>Session </a:t>
                      </a:r>
                      <a:r>
                        <a:rPr lang="en-US" sz="1200" b="1" dirty="0" smtClean="0">
                          <a:solidFill>
                            <a:schemeClr val="accent5">
                              <a:lumMod val="90000"/>
                            </a:schemeClr>
                          </a:solidFill>
                        </a:rPr>
                        <a:t>5</a:t>
                      </a:r>
                      <a:endParaRPr lang="en-US" sz="1200" b="1" dirty="0">
                        <a:solidFill>
                          <a:schemeClr val="accent5">
                            <a:lumMod val="90000"/>
                          </a:schemeClr>
                        </a:solidFill>
                      </a:endParaRPr>
                    </a:p>
                    <a:p>
                      <a:endParaRPr lang="en-US" sz="1200" b="1" dirty="0">
                        <a:solidFill>
                          <a:schemeClr val="accent5">
                            <a:lumMod val="90000"/>
                          </a:schemeClr>
                        </a:solidFill>
                      </a:endParaRPr>
                    </a:p>
                  </a:txBody>
                  <a:tcPr>
                    <a:lnL w="12700" cap="flat" cmpd="sng" algn="ctr">
                      <a:solidFill>
                        <a:srgbClr val="1A9DD1"/>
                      </a:solidFill>
                      <a:prstDash val="solid"/>
                      <a:round/>
                      <a:headEnd type="none" w="med" len="med"/>
                      <a:tailEnd type="none" w="med" len="med"/>
                    </a:lnL>
                    <a:lnR w="12700" cmpd="sng">
                      <a:noFill/>
                    </a:lnR>
                    <a:lnT w="12700" cap="flat" cmpd="sng" algn="ctr">
                      <a:solidFill>
                        <a:srgbClr val="1A9DD1"/>
                      </a:solidFill>
                      <a:prstDash val="solid"/>
                      <a:round/>
                      <a:headEnd type="none" w="med" len="med"/>
                      <a:tailEnd type="none" w="med" len="med"/>
                    </a:lnT>
                    <a:lnB w="12700" cap="flat" cmpd="sng" algn="ctr">
                      <a:solidFill>
                        <a:srgbClr val="1A9DD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200" b="1" kern="1200" dirty="0">
                          <a:solidFill>
                            <a:schemeClr val="tx1"/>
                          </a:solidFill>
                          <a:effectLst/>
                          <a:latin typeface="+mn-lt"/>
                          <a:ea typeface="+mn-ea"/>
                          <a:cs typeface="+mn-cs"/>
                        </a:rPr>
                        <a:t>Country adaptation of modules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Module selection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Section selection in each</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module</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Required adaptation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Elective adaptation </a:t>
                      </a:r>
                      <a:endParaRPr lang="en-US" sz="1200" b="1" kern="1200" dirty="0">
                        <a:solidFill>
                          <a:schemeClr val="bg1">
                            <a:lumMod val="65000"/>
                          </a:schemeClr>
                        </a:solidFill>
                        <a:effectLst/>
                        <a:latin typeface="+mn-lt"/>
                        <a:ea typeface="+mn-ea"/>
                        <a:cs typeface="+mn-cs"/>
                      </a:endParaRPr>
                    </a:p>
                  </a:txBody>
                  <a:tcPr>
                    <a:lnL w="12700" cmpd="sng">
                      <a:noFill/>
                    </a:lnL>
                    <a:lnR w="12700" cmpd="sng">
                      <a:solidFill>
                        <a:srgbClr val="1A9DD1"/>
                      </a:solidFill>
                    </a:lnR>
                    <a:lnT w="12700" cap="flat" cmpd="sng" algn="ctr">
                      <a:solidFill>
                        <a:srgbClr val="1A9DD1"/>
                      </a:solidFill>
                      <a:prstDash val="solid"/>
                      <a:round/>
                      <a:headEnd type="none" w="med" len="med"/>
                      <a:tailEnd type="none" w="med" len="med"/>
                    </a:lnT>
                    <a:lnB w="12700" cap="flat" cmpd="sng" algn="ctr">
                      <a:solidFill>
                        <a:srgbClr val="1A9DD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67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90000"/>
                            </a:schemeClr>
                          </a:solidFill>
                        </a:rPr>
                        <a:t>Session </a:t>
                      </a:r>
                      <a:r>
                        <a:rPr lang="en-US" sz="1200" b="1" dirty="0" smtClean="0">
                          <a:solidFill>
                            <a:schemeClr val="accent5">
                              <a:lumMod val="90000"/>
                            </a:schemeClr>
                          </a:solidFill>
                        </a:rPr>
                        <a:t>6</a:t>
                      </a:r>
                      <a:endParaRPr lang="en-US" sz="1200" b="1" dirty="0">
                        <a:solidFill>
                          <a:schemeClr val="accent5">
                            <a:lumMod val="90000"/>
                          </a:schemeClr>
                        </a:solidFill>
                      </a:endParaRPr>
                    </a:p>
                    <a:p>
                      <a:endParaRPr lang="en-US" sz="1200" b="1" dirty="0">
                        <a:solidFill>
                          <a:schemeClr val="accent5">
                            <a:lumMod val="90000"/>
                          </a:schemeClr>
                        </a:solidFill>
                      </a:endParaRPr>
                    </a:p>
                  </a:txBody>
                  <a:tcPr>
                    <a:lnL w="12700" cap="flat" cmpd="sng" algn="ctr">
                      <a:noFill/>
                      <a:prstDash val="solid"/>
                      <a:round/>
                      <a:headEnd type="none" w="med" len="med"/>
                      <a:tailEnd type="none" w="med" len="med"/>
                    </a:lnL>
                    <a:lnR w="12700" cmpd="sng">
                      <a:noFill/>
                    </a:lnR>
                    <a:lnT w="12700" cap="flat" cmpd="sng" algn="ctr">
                      <a:solidFill>
                        <a:srgbClr val="1A9DD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lumMod val="65000"/>
                            </a:schemeClr>
                          </a:solidFill>
                          <a:effectLst/>
                          <a:latin typeface="+mn-lt"/>
                          <a:ea typeface="+mn-ea"/>
                          <a:cs typeface="+mn-cs"/>
                        </a:rPr>
                        <a:t>Interviewer training </a:t>
                      </a:r>
                      <a:endParaRPr lang="en-GB" sz="1200" b="1" kern="1200" dirty="0">
                        <a:solidFill>
                          <a:schemeClr val="bg1">
                            <a:lumMod val="65000"/>
                          </a:schemeClr>
                        </a:solidFill>
                        <a:effectLst/>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rgbClr val="1A9DD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67089">
                <a:tc>
                  <a:txBody>
                    <a:bodyPr/>
                    <a:lstStyle/>
                    <a:p>
                      <a:r>
                        <a:rPr lang="en-US" sz="1200" b="1" dirty="0" smtClean="0">
                          <a:solidFill>
                            <a:schemeClr val="accent5">
                              <a:lumMod val="90000"/>
                            </a:schemeClr>
                          </a:solidFill>
                        </a:rPr>
                        <a:t>Sessions 7-8</a:t>
                      </a:r>
                      <a:endParaRPr lang="en-US" sz="1200" b="1" dirty="0">
                        <a:solidFill>
                          <a:schemeClr val="accent5">
                            <a:lumMod val="90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GB" sz="1200" b="1" kern="1200" dirty="0">
                          <a:solidFill>
                            <a:schemeClr val="bg1">
                              <a:lumMod val="65000"/>
                            </a:schemeClr>
                          </a:solidFill>
                          <a:effectLst/>
                          <a:latin typeface="+mn-lt"/>
                          <a:ea typeface="+mn-ea"/>
                          <a:cs typeface="+mn-cs"/>
                        </a:rPr>
                        <a:t>Data management</a:t>
                      </a:r>
                      <a:r>
                        <a:rPr lang="en-GB" sz="1200" b="1" kern="1200" baseline="0" dirty="0">
                          <a:solidFill>
                            <a:schemeClr val="bg1">
                              <a:lumMod val="65000"/>
                            </a:schemeClr>
                          </a:solidFill>
                          <a:effectLst/>
                          <a:latin typeface="+mn-lt"/>
                          <a:ea typeface="+mn-ea"/>
                          <a:cs typeface="+mn-cs"/>
                        </a:rPr>
                        <a:t> and analysis for automated results</a:t>
                      </a:r>
                      <a:endParaRPr lang="en-GB" sz="1200" b="1" kern="1200" dirty="0">
                        <a:solidFill>
                          <a:schemeClr val="bg1">
                            <a:lumMod val="65000"/>
                          </a:schemeClr>
                        </a:solidFill>
                        <a:effectLst/>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50093281"/>
                  </a:ext>
                </a:extLst>
              </a:tr>
            </a:tbl>
          </a:graphicData>
        </a:graphic>
      </p:graphicFrame>
      <p:sp>
        <p:nvSpPr>
          <p:cNvPr id="13" name="Content Placeholder 1">
            <a:extLst>
              <a:ext uri="{FF2B5EF4-FFF2-40B4-BE49-F238E27FC236}">
                <a16:creationId xmlns:a16="http://schemas.microsoft.com/office/drawing/2014/main" xmlns="" id="{573465DD-D85E-4BAA-9835-780AC09F1E44}"/>
              </a:ext>
            </a:extLst>
          </p:cNvPr>
          <p:cNvSpPr txBox="1">
            <a:spLocks/>
          </p:cNvSpPr>
          <p:nvPr/>
        </p:nvSpPr>
        <p:spPr bwMode="invGray">
          <a:xfrm>
            <a:off x="5775158" y="1802215"/>
            <a:ext cx="6138603" cy="3861146"/>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1"/>
                </a:solidFill>
              </a:rPr>
              <a:t>Purpose: </a:t>
            </a:r>
            <a:r>
              <a:rPr lang="en-US" sz="1600" dirty="0"/>
              <a:t>To guide the adaptation and tailoring of frontline service readiness assessment tools for country-specific context and use</a:t>
            </a:r>
          </a:p>
          <a:p>
            <a:r>
              <a:rPr lang="en-US" sz="1600" b="1" dirty="0">
                <a:solidFill>
                  <a:schemeClr val="tx2"/>
                </a:solidFill>
              </a:rPr>
              <a:t>Expected outcomes: </a:t>
            </a:r>
            <a:r>
              <a:rPr lang="en-US" sz="1600" dirty="0"/>
              <a:t>Following this session, participants will:</a:t>
            </a:r>
          </a:p>
          <a:p>
            <a:pPr marL="342900" indent="-342900">
              <a:buSzPct val="100000"/>
              <a:buFont typeface="+mj-lt"/>
              <a:buAutoNum type="arabicPeriod"/>
            </a:pPr>
            <a:r>
              <a:rPr lang="en-US" sz="1600" dirty="0"/>
              <a:t>Be equipped to adapt and tailor the suite of frontline service readiness assessment tools, including:</a:t>
            </a:r>
          </a:p>
          <a:p>
            <a:pPr marL="809625" lvl="1" indent="-342900">
              <a:buSzPct val="80000"/>
              <a:buFont typeface="+mj-lt"/>
              <a:buAutoNum type="arabicPeriod"/>
            </a:pPr>
            <a:r>
              <a:rPr lang="en-US" sz="1600" dirty="0"/>
              <a:t>Inclusion or exclusion of optional sections in a module </a:t>
            </a:r>
          </a:p>
          <a:p>
            <a:pPr marL="809625" lvl="1" indent="-342900">
              <a:buSzPct val="80000"/>
              <a:buFont typeface="+mj-lt"/>
              <a:buAutoNum type="arabicPeriod"/>
            </a:pPr>
            <a:r>
              <a:rPr lang="en-US" sz="1600" dirty="0"/>
              <a:t>Adaptation and tailoring of country-specific questions or response options in the modules</a:t>
            </a:r>
          </a:p>
          <a:p>
            <a:pPr marL="809625" lvl="1" indent="-342900">
              <a:buSzPct val="80000"/>
              <a:buFont typeface="+mj-lt"/>
              <a:buAutoNum type="arabicPeriod"/>
            </a:pPr>
            <a:r>
              <a:rPr lang="en-US" sz="1600" dirty="0"/>
              <a:t>Inclusion or exclusion of country-specific optional questions</a:t>
            </a:r>
          </a:p>
        </p:txBody>
      </p:sp>
    </p:spTree>
    <p:extLst>
      <p:ext uri="{BB962C8B-B14F-4D97-AF65-F5344CB8AC3E}">
        <p14:creationId xmlns:p14="http://schemas.microsoft.com/office/powerpoint/2010/main" val="34656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945721"/>
            <a:ext cx="5091012" cy="5618531"/>
          </a:xfrm>
        </p:spPr>
        <p:txBody>
          <a:bodyPr vert="horz" lIns="18000" tIns="0" rIns="18000" bIns="0" rtlCol="0" anchor="t">
            <a:noAutofit/>
          </a:bodyPr>
          <a:lstStyle/>
          <a:p>
            <a:r>
              <a:rPr lang="en-GB" sz="1800" dirty="0">
                <a:cs typeface="Times New Roman"/>
              </a:rPr>
              <a:t>Based on objectives of the assessment, specific modules have been chosen. </a:t>
            </a:r>
          </a:p>
          <a:p>
            <a:r>
              <a:rPr lang="en-GB" sz="1800" dirty="0">
                <a:cs typeface="Times New Roman"/>
              </a:rPr>
              <a:t>Within each module, there are 4 types of adaptations:</a:t>
            </a:r>
          </a:p>
          <a:p>
            <a:pPr marL="342900" indent="-342900">
              <a:buSzPct val="100000"/>
              <a:buFont typeface="+mj-lt"/>
              <a:buAutoNum type="arabicPeriod"/>
            </a:pPr>
            <a:r>
              <a:rPr lang="en-GB" sz="1800" dirty="0">
                <a:cs typeface="Times New Roman"/>
              </a:rPr>
              <a:t>decide whether or not </a:t>
            </a:r>
            <a:r>
              <a:rPr lang="en-GB" sz="1800" u="sng" dirty="0">
                <a:cs typeface="Times New Roman"/>
              </a:rPr>
              <a:t>optional sections </a:t>
            </a:r>
            <a:r>
              <a:rPr lang="en-GB" sz="1800" dirty="0">
                <a:cs typeface="Times New Roman"/>
              </a:rPr>
              <a:t>will be included </a:t>
            </a:r>
          </a:p>
          <a:p>
            <a:pPr marL="342900" indent="-342900">
              <a:buSzPct val="100000"/>
              <a:buFont typeface="+mj-lt"/>
              <a:buAutoNum type="arabicPeriod"/>
            </a:pPr>
            <a:r>
              <a:rPr lang="en-GB" sz="1800" dirty="0">
                <a:cs typeface="Times New Roman"/>
              </a:rPr>
              <a:t>Customize questions or response options based on </a:t>
            </a:r>
            <a:r>
              <a:rPr lang="en-GB" sz="1800" dirty="0"/>
              <a:t>country context: </a:t>
            </a:r>
            <a:r>
              <a:rPr lang="en-GB" sz="1800" b="1" i="1" dirty="0"/>
              <a:t>Minimum required customization is noted </a:t>
            </a:r>
          </a:p>
          <a:p>
            <a:pPr marL="342900" indent="-342900">
              <a:buSzPct val="100000"/>
              <a:buFont typeface="+mj-lt"/>
              <a:buAutoNum type="arabicPeriod"/>
            </a:pPr>
            <a:r>
              <a:rPr lang="en-GB" sz="1800" dirty="0"/>
              <a:t>Decide whether or not to include </a:t>
            </a:r>
            <a:r>
              <a:rPr lang="en-GB" sz="1800" u="sng" dirty="0"/>
              <a:t>optional questions or optional response choices</a:t>
            </a:r>
          </a:p>
          <a:p>
            <a:pPr marL="342900" indent="-342900">
              <a:buSzPct val="100000"/>
              <a:buFont typeface="+mj-lt"/>
              <a:buAutoNum type="arabicPeriod"/>
            </a:pPr>
            <a:r>
              <a:rPr lang="en-US" sz="1800" dirty="0"/>
              <a:t>Depending on available time and human resources, make further changes (e.g., potential inclusion of a limited number of additional questions)</a:t>
            </a:r>
            <a:endParaRPr lang="en-GB" sz="1800" dirty="0">
              <a:cs typeface="Arial"/>
            </a:endParaRPr>
          </a:p>
          <a:p>
            <a:pPr marL="809625" lvl="1" indent="-342900">
              <a:buFont typeface="+mj-lt"/>
              <a:buAutoNum type="arabicPeriod"/>
            </a:pPr>
            <a:endParaRPr lang="en-GB" sz="1800" dirty="0">
              <a:cs typeface="Arial"/>
            </a:endParaRPr>
          </a:p>
          <a:p>
            <a:endParaRPr lang="en-GB" sz="1800" dirty="0"/>
          </a:p>
          <a:p>
            <a:endParaRPr lang="en-GB" sz="1800" dirty="0"/>
          </a:p>
          <a:p>
            <a:endParaRPr lang="en-GB" sz="1800" dirty="0"/>
          </a:p>
          <a:p>
            <a:endParaRPr lang="en-GB" sz="1800" dirty="0"/>
          </a:p>
        </p:txBody>
      </p:sp>
      <p:sp>
        <p:nvSpPr>
          <p:cNvPr id="2" name="Title 1"/>
          <p:cNvSpPr>
            <a:spLocks noGrp="1"/>
          </p:cNvSpPr>
          <p:nvPr>
            <p:ph type="title"/>
          </p:nvPr>
        </p:nvSpPr>
        <p:spPr>
          <a:xfrm>
            <a:off x="480000" y="349638"/>
            <a:ext cx="8175705" cy="315210"/>
          </a:xfrm>
        </p:spPr>
        <p:txBody>
          <a:bodyPr vert="horz" lIns="18000" tIns="0" rIns="360000" bIns="0" rtlCol="0" anchor="b">
            <a:noAutofit/>
          </a:bodyPr>
          <a:lstStyle/>
          <a:p>
            <a:r>
              <a:rPr lang="en-US" sz="2400"/>
              <a:t>Overview of country adaptation needs</a:t>
            </a:r>
          </a:p>
        </p:txBody>
      </p:sp>
      <p:grpSp>
        <p:nvGrpSpPr>
          <p:cNvPr id="4" name="Group 3">
            <a:extLst>
              <a:ext uri="{FF2B5EF4-FFF2-40B4-BE49-F238E27FC236}">
                <a16:creationId xmlns:a16="http://schemas.microsoft.com/office/drawing/2014/main" xmlns="" id="{5435F409-1519-4B70-A95A-DCEC9C14C8DD}"/>
              </a:ext>
            </a:extLst>
          </p:cNvPr>
          <p:cNvGrpSpPr/>
          <p:nvPr/>
        </p:nvGrpSpPr>
        <p:grpSpPr>
          <a:xfrm>
            <a:off x="6844064" y="1345659"/>
            <a:ext cx="3098888" cy="1982830"/>
            <a:chOff x="1815041" y="2430637"/>
            <a:chExt cx="5703887" cy="3058591"/>
          </a:xfrm>
        </p:grpSpPr>
        <p:pic>
          <p:nvPicPr>
            <p:cNvPr id="8" name="Picture 7">
              <a:extLst>
                <a:ext uri="{FF2B5EF4-FFF2-40B4-BE49-F238E27FC236}">
                  <a16:creationId xmlns:a16="http://schemas.microsoft.com/office/drawing/2014/main" xmlns="" id="{FB58DFF4-7359-46C4-B303-B858EE6AF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14586">
              <a:off x="5445929" y="2830049"/>
              <a:ext cx="2072999" cy="2640500"/>
            </a:xfrm>
            <a:prstGeom prst="rect">
              <a:avLst/>
            </a:prstGeom>
            <a:ln>
              <a:solidFill>
                <a:schemeClr val="accent4"/>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A47CCE43-382D-4C84-AF20-CDDBB34FD7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8124" y="2430637"/>
              <a:ext cx="2084582" cy="2654474"/>
            </a:xfrm>
            <a:prstGeom prst="rect">
              <a:avLst/>
            </a:prstGeom>
            <a:ln>
              <a:solidFill>
                <a:schemeClr val="accent4"/>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F8990D7D-FEB2-477F-B5FB-673ADDBFEDA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rot="20527931">
              <a:off x="1815041" y="2834754"/>
              <a:ext cx="2041058" cy="2654474"/>
            </a:xfrm>
            <a:prstGeom prst="rect">
              <a:avLst/>
            </a:prstGeom>
            <a:ln>
              <a:solidFill>
                <a:schemeClr val="accent4"/>
              </a:solidFill>
            </a:ln>
            <a:effectLst>
              <a:outerShdw blurRad="50800" dist="38100" dir="2700000" algn="tl" rotWithShape="0">
                <a:prstClr val="black">
                  <a:alpha val="40000"/>
                </a:prstClr>
              </a:outerShdw>
            </a:effectLst>
          </p:spPr>
        </p:pic>
      </p:grpSp>
      <p:grpSp>
        <p:nvGrpSpPr>
          <p:cNvPr id="12" name="Group 11">
            <a:extLst>
              <a:ext uri="{FF2B5EF4-FFF2-40B4-BE49-F238E27FC236}">
                <a16:creationId xmlns:a16="http://schemas.microsoft.com/office/drawing/2014/main" xmlns="" id="{F73C8198-4EBB-4731-B42F-61A7EBE51DC1}"/>
              </a:ext>
            </a:extLst>
          </p:cNvPr>
          <p:cNvGrpSpPr/>
          <p:nvPr/>
        </p:nvGrpSpPr>
        <p:grpSpPr>
          <a:xfrm>
            <a:off x="5642301" y="3611579"/>
            <a:ext cx="6360091" cy="1868809"/>
            <a:chOff x="5518205" y="3975652"/>
            <a:chExt cx="6360091" cy="1701579"/>
          </a:xfrm>
        </p:grpSpPr>
        <p:sp>
          <p:nvSpPr>
            <p:cNvPr id="6" name="TextBox 5">
              <a:extLst>
                <a:ext uri="{FF2B5EF4-FFF2-40B4-BE49-F238E27FC236}">
                  <a16:creationId xmlns:a16="http://schemas.microsoft.com/office/drawing/2014/main" xmlns="" id="{26EA8B5E-3C47-4FB8-B40D-D80212D7250F}"/>
                </a:ext>
              </a:extLst>
            </p:cNvPr>
            <p:cNvSpPr txBox="1"/>
            <p:nvPr/>
          </p:nvSpPr>
          <p:spPr>
            <a:xfrm>
              <a:off x="6137317" y="4083818"/>
              <a:ext cx="5740979" cy="1345130"/>
            </a:xfrm>
            <a:prstGeom prst="rect">
              <a:avLst/>
            </a:prstGeom>
            <a:noFill/>
          </p:spPr>
          <p:txBody>
            <a:bodyPr wrap="square" lIns="91440" tIns="45720" rIns="91440" bIns="45720" rtlCol="0" anchor="t">
              <a:spAutoFit/>
            </a:bodyPr>
            <a:lstStyle/>
            <a:p>
              <a:pPr>
                <a:spcAft>
                  <a:spcPts val="600"/>
                </a:spcAft>
              </a:pPr>
              <a:r>
                <a:rPr lang="en-US" sz="1600" b="1" dirty="0"/>
                <a:t>Note: </a:t>
              </a:r>
              <a:r>
                <a:rPr lang="en-US" sz="1600" dirty="0"/>
                <a:t>Countries will need to:</a:t>
              </a:r>
              <a:endParaRPr lang="en-US" sz="1600" dirty="0">
                <a:cs typeface="Arial"/>
              </a:endParaRPr>
            </a:p>
            <a:p>
              <a:pPr marL="342900" indent="-342900">
                <a:spcAft>
                  <a:spcPts val="600"/>
                </a:spcAft>
                <a:buFont typeface="+mj-lt"/>
                <a:buAutoNum type="arabicPeriod"/>
              </a:pPr>
              <a:r>
                <a:rPr lang="en-US" sz="1600" dirty="0"/>
                <a:t>Implement one or a combination of modules from the suite according to survey objectives</a:t>
              </a:r>
              <a:endParaRPr lang="en-US" sz="1600" dirty="0">
                <a:cs typeface="Arial"/>
              </a:endParaRPr>
            </a:p>
            <a:p>
              <a:pPr marL="342900" indent="-342900">
                <a:spcAft>
                  <a:spcPts val="600"/>
                </a:spcAft>
                <a:buFont typeface="+mj-lt"/>
                <a:buAutoNum type="arabicPeriod"/>
              </a:pPr>
              <a:r>
                <a:rPr lang="en-US" sz="1600" dirty="0"/>
                <a:t>Consider objectives required and the necessary time needed to complete each module</a:t>
              </a:r>
            </a:p>
          </p:txBody>
        </p:sp>
        <p:pic>
          <p:nvPicPr>
            <p:cNvPr id="10" name="Graphic 9" descr="Siren">
              <a:extLst>
                <a:ext uri="{FF2B5EF4-FFF2-40B4-BE49-F238E27FC236}">
                  <a16:creationId xmlns:a16="http://schemas.microsoft.com/office/drawing/2014/main" xmlns="" id="{0D5EE4BD-A328-47DC-82AD-227BBD42A7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674583" y="4027560"/>
              <a:ext cx="478403" cy="478403"/>
            </a:xfrm>
            <a:prstGeom prst="rect">
              <a:avLst/>
            </a:prstGeom>
          </p:spPr>
        </p:pic>
        <p:sp>
          <p:nvSpPr>
            <p:cNvPr id="11" name="Rectangle 10">
              <a:extLst>
                <a:ext uri="{FF2B5EF4-FFF2-40B4-BE49-F238E27FC236}">
                  <a16:creationId xmlns:a16="http://schemas.microsoft.com/office/drawing/2014/main" xmlns="" id="{F2683132-81B6-4F60-B58C-A7663C2A3DF8}"/>
                </a:ext>
              </a:extLst>
            </p:cNvPr>
            <p:cNvSpPr/>
            <p:nvPr/>
          </p:nvSpPr>
          <p:spPr>
            <a:xfrm>
              <a:off x="5518205" y="3975652"/>
              <a:ext cx="6281902" cy="1701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967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05EDF06-5225-416F-948A-6DC56FBE0CAB}"/>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Title 5">
            <a:extLst>
              <a:ext uri="{FF2B5EF4-FFF2-40B4-BE49-F238E27FC236}">
                <a16:creationId xmlns:a16="http://schemas.microsoft.com/office/drawing/2014/main" xmlns="" id="{6B363D75-F009-446C-9F0E-5414A10237BB}"/>
              </a:ext>
            </a:extLst>
          </p:cNvPr>
          <p:cNvSpPr>
            <a:spLocks noGrp="1"/>
          </p:cNvSpPr>
          <p:nvPr>
            <p:ph type="title"/>
          </p:nvPr>
        </p:nvSpPr>
        <p:spPr>
          <a:xfrm>
            <a:off x="479999" y="339835"/>
            <a:ext cx="8160000" cy="333056"/>
          </a:xfrm>
        </p:spPr>
        <p:txBody>
          <a:bodyPr vert="horz" lIns="18000" tIns="0" rIns="360000" bIns="0" rtlCol="0" anchor="b">
            <a:noAutofit/>
          </a:bodyPr>
          <a:lstStyle/>
          <a:p>
            <a:r>
              <a:rPr lang="en-US" sz="2400"/>
              <a:t>Choose optional sections within each module</a:t>
            </a:r>
          </a:p>
        </p:txBody>
      </p:sp>
      <p:graphicFrame>
        <p:nvGraphicFramePr>
          <p:cNvPr id="9" name="Content Placeholder 2">
            <a:extLst>
              <a:ext uri="{FF2B5EF4-FFF2-40B4-BE49-F238E27FC236}">
                <a16:creationId xmlns:a16="http://schemas.microsoft.com/office/drawing/2014/main" xmlns="" id="{E5499465-CCAE-44A2-9BBB-50FFC7FC04C6}"/>
              </a:ext>
            </a:extLst>
          </p:cNvPr>
          <p:cNvGraphicFramePr>
            <a:graphicFrameLocks/>
          </p:cNvGraphicFramePr>
          <p:nvPr>
            <p:extLst>
              <p:ext uri="{D42A27DB-BD31-4B8C-83A1-F6EECF244321}">
                <p14:modId xmlns:p14="http://schemas.microsoft.com/office/powerpoint/2010/main" val="472141126"/>
              </p:ext>
            </p:extLst>
          </p:nvPr>
        </p:nvGraphicFramePr>
        <p:xfrm>
          <a:off x="6180838" y="3279172"/>
          <a:ext cx="5790582" cy="3566160"/>
        </p:xfrm>
        <a:graphic>
          <a:graphicData uri="http://schemas.openxmlformats.org/drawingml/2006/table">
            <a:tbl>
              <a:tblPr firstRow="1" bandRow="1">
                <a:tableStyleId>{5C22544A-7EE6-4342-B048-85BDC9FD1C3A}</a:tableStyleId>
              </a:tblPr>
              <a:tblGrid>
                <a:gridCol w="1020016">
                  <a:extLst>
                    <a:ext uri="{9D8B030D-6E8A-4147-A177-3AD203B41FA5}">
                      <a16:colId xmlns:a16="http://schemas.microsoft.com/office/drawing/2014/main" xmlns="" val="1715339317"/>
                    </a:ext>
                  </a:extLst>
                </a:gridCol>
                <a:gridCol w="4770566">
                  <a:extLst>
                    <a:ext uri="{9D8B030D-6E8A-4147-A177-3AD203B41FA5}">
                      <a16:colId xmlns:a16="http://schemas.microsoft.com/office/drawing/2014/main" xmlns="" val="1960234871"/>
                    </a:ext>
                  </a:extLst>
                </a:gridCol>
              </a:tblGrid>
              <a:tr h="2263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6EAA2E"/>
                          </a:solidFill>
                        </a:rPr>
                        <a:t>Sections</a:t>
                      </a:r>
                    </a:p>
                  </a:txBody>
                  <a:tcP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noFill/>
                  </a:tcPr>
                </a:tc>
                <a:tc>
                  <a:txBody>
                    <a:bodyPr/>
                    <a:lstStyle/>
                    <a:p>
                      <a:pPr marL="0" lvl="0" indent="0">
                        <a:spcBef>
                          <a:spcPts val="0"/>
                        </a:spcBef>
                        <a:spcAft>
                          <a:spcPts val="600"/>
                        </a:spcAft>
                        <a:buFont typeface="Arial" panose="020B0604020202020204" pitchFamily="34" charset="0"/>
                        <a:buNone/>
                      </a:pPr>
                      <a:r>
                        <a:rPr lang="en-US" sz="1200" b="0" dirty="0">
                          <a:solidFill>
                            <a:schemeClr val="tx1"/>
                          </a:solidFill>
                        </a:rPr>
                        <a:t>Section 1: Health facility ID and description</a:t>
                      </a:r>
                    </a:p>
                    <a:p>
                      <a:pPr marL="0" lvl="0" indent="0">
                        <a:spcBef>
                          <a:spcPts val="0"/>
                        </a:spcBef>
                        <a:spcAft>
                          <a:spcPts val="600"/>
                        </a:spcAft>
                        <a:buFont typeface="Arial" panose="020B0604020202020204" pitchFamily="34" charset="0"/>
                        <a:buNone/>
                      </a:pPr>
                      <a:r>
                        <a:rPr lang="en-US" sz="1200" b="0" dirty="0">
                          <a:solidFill>
                            <a:schemeClr val="tx1"/>
                          </a:solidFill>
                        </a:rPr>
                        <a:t>Section 2: Staffing</a:t>
                      </a:r>
                    </a:p>
                    <a:p>
                      <a:pPr marL="0" lvl="0" indent="0">
                        <a:spcBef>
                          <a:spcPts val="0"/>
                        </a:spcBef>
                        <a:spcAft>
                          <a:spcPts val="600"/>
                        </a:spcAft>
                        <a:buFont typeface="Arial" panose="020B0604020202020204" pitchFamily="34" charset="0"/>
                        <a:buNone/>
                      </a:pPr>
                      <a:r>
                        <a:rPr lang="en-US" sz="1200" b="0" dirty="0">
                          <a:solidFill>
                            <a:schemeClr val="tx1"/>
                          </a:solidFill>
                        </a:rPr>
                        <a:t>Section 3: Financial management</a:t>
                      </a:r>
                    </a:p>
                    <a:p>
                      <a:pPr marL="0" lvl="0" indent="0">
                        <a:spcBef>
                          <a:spcPts val="0"/>
                        </a:spcBef>
                        <a:spcAft>
                          <a:spcPts val="600"/>
                        </a:spcAft>
                        <a:buFont typeface="Arial" panose="020B0604020202020204" pitchFamily="34" charset="0"/>
                        <a:buNone/>
                      </a:pPr>
                      <a:r>
                        <a:rPr lang="en-US" sz="1200" b="0" dirty="0">
                          <a:solidFill>
                            <a:schemeClr val="tx1"/>
                          </a:solidFill>
                        </a:rPr>
                        <a:t>Section 4: Service delivery and utilization</a:t>
                      </a:r>
                    </a:p>
                    <a:p>
                      <a:pPr marL="0" lvl="0" indent="0">
                        <a:spcBef>
                          <a:spcPts val="0"/>
                        </a:spcBef>
                        <a:spcAft>
                          <a:spcPts val="600"/>
                        </a:spcAft>
                        <a:buFont typeface="Arial" panose="020B0604020202020204" pitchFamily="34" charset="0"/>
                        <a:buNone/>
                      </a:pPr>
                      <a:r>
                        <a:rPr lang="en-US" sz="1200" b="0" dirty="0">
                          <a:solidFill>
                            <a:schemeClr val="tx1"/>
                          </a:solidFill>
                        </a:rPr>
                        <a:t>Section 5: COVID-19 infection prevention, control, and PPE</a:t>
                      </a:r>
                    </a:p>
                    <a:p>
                      <a:pPr marL="0" lvl="0" indent="0">
                        <a:spcBef>
                          <a:spcPts val="0"/>
                        </a:spcBef>
                        <a:spcAft>
                          <a:spcPts val="600"/>
                        </a:spcAft>
                        <a:buFont typeface="Arial" panose="020B0604020202020204" pitchFamily="34" charset="0"/>
                        <a:buNone/>
                      </a:pPr>
                      <a:r>
                        <a:rPr lang="en-US" sz="1200" b="0" dirty="0">
                          <a:solidFill>
                            <a:schemeClr val="tx1"/>
                          </a:solidFill>
                        </a:rPr>
                        <a:t>Section 6: Management of suspected and confirmed COVID-19 cases in primary care </a:t>
                      </a:r>
                      <a:r>
                        <a:rPr lang="en-US" sz="1200" b="0" dirty="0" err="1">
                          <a:solidFill>
                            <a:schemeClr val="tx1"/>
                          </a:solidFill>
                        </a:rPr>
                        <a:t>centres</a:t>
                      </a:r>
                      <a:endParaRPr lang="en-US" sz="1200" b="0" dirty="0">
                        <a:solidFill>
                          <a:schemeClr val="tx1"/>
                        </a:solidFill>
                      </a:endParaRPr>
                    </a:p>
                    <a:p>
                      <a:pPr marL="0" lvl="0" indent="0">
                        <a:spcBef>
                          <a:spcPts val="0"/>
                        </a:spcBef>
                        <a:spcAft>
                          <a:spcPts val="600"/>
                        </a:spcAft>
                        <a:buFont typeface="Arial" panose="020B0604020202020204" pitchFamily="34" charset="0"/>
                        <a:buNone/>
                      </a:pPr>
                      <a:r>
                        <a:rPr lang="en-US" sz="1200" b="0" dirty="0">
                          <a:solidFill>
                            <a:schemeClr val="tx1"/>
                          </a:solidFill>
                        </a:rPr>
                        <a:t>Section 7: Availability of selected tracer therapeutics (optional)</a:t>
                      </a:r>
                    </a:p>
                    <a:p>
                      <a:pPr marL="0" lvl="0" indent="0">
                        <a:spcBef>
                          <a:spcPts val="0"/>
                        </a:spcBef>
                        <a:spcAft>
                          <a:spcPts val="600"/>
                        </a:spcAft>
                        <a:buFont typeface="Arial" panose="020B0604020202020204" pitchFamily="34" charset="0"/>
                        <a:buNone/>
                      </a:pPr>
                      <a:r>
                        <a:rPr lang="en-US" sz="1200" b="0" dirty="0">
                          <a:solidFill>
                            <a:schemeClr val="tx1"/>
                          </a:solidFill>
                        </a:rPr>
                        <a:t>Section 8: Availability of diagnostics (optional)</a:t>
                      </a:r>
                    </a:p>
                    <a:p>
                      <a:pPr marL="0" lvl="0" indent="0">
                        <a:spcBef>
                          <a:spcPts val="0"/>
                        </a:spcBef>
                        <a:spcAft>
                          <a:spcPts val="600"/>
                        </a:spcAft>
                        <a:buFont typeface="Arial" panose="020B0604020202020204" pitchFamily="34" charset="0"/>
                        <a:buNone/>
                      </a:pPr>
                      <a:r>
                        <a:rPr lang="en-US" sz="1200" b="0" dirty="0">
                          <a:solidFill>
                            <a:schemeClr val="tx1"/>
                          </a:solidFill>
                        </a:rPr>
                        <a:t>Section 9: </a:t>
                      </a:r>
                      <a:r>
                        <a:rPr lang="en-US" sz="1200" b="0" dirty="0" smtClean="0">
                          <a:solidFill>
                            <a:schemeClr val="tx1"/>
                          </a:solidFill>
                        </a:rPr>
                        <a:t>General vaccine </a:t>
                      </a:r>
                      <a:r>
                        <a:rPr lang="en-US" sz="1200" b="0" dirty="0">
                          <a:solidFill>
                            <a:schemeClr val="tx1"/>
                          </a:solidFill>
                        </a:rPr>
                        <a:t>readiness (optional)</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dirty="0" smtClean="0">
                          <a:solidFill>
                            <a:schemeClr val="tx1"/>
                          </a:solidFill>
                        </a:rPr>
                        <a:t>Section 10: COVID-19 vaccine readiness (optional)</a:t>
                      </a:r>
                    </a:p>
                    <a:p>
                      <a:pPr marL="0" lvl="0" indent="0">
                        <a:spcBef>
                          <a:spcPts val="0"/>
                        </a:spcBef>
                        <a:spcAft>
                          <a:spcPts val="600"/>
                        </a:spcAft>
                        <a:buFont typeface="Arial" panose="020B0604020202020204" pitchFamily="34" charset="0"/>
                        <a:buNone/>
                      </a:pPr>
                      <a:r>
                        <a:rPr lang="en-US" sz="1200" b="0" dirty="0" smtClean="0">
                          <a:solidFill>
                            <a:schemeClr val="tx1"/>
                          </a:solidFill>
                        </a:rPr>
                        <a:t>Section 11: </a:t>
                      </a:r>
                      <a:r>
                        <a:rPr lang="en-US" sz="1200" b="0" dirty="0">
                          <a:solidFill>
                            <a:schemeClr val="tx1"/>
                          </a:solidFill>
                        </a:rPr>
                        <a:t>Facility infrastructure (optional)</a:t>
                      </a:r>
                    </a:p>
                    <a:p>
                      <a:pPr marL="0" lvl="0" indent="0">
                        <a:spcBef>
                          <a:spcPts val="0"/>
                        </a:spcBef>
                        <a:spcAft>
                          <a:spcPts val="600"/>
                        </a:spcAft>
                        <a:buFont typeface="Arial" panose="020B0604020202020204" pitchFamily="34" charset="0"/>
                        <a:buNone/>
                      </a:pPr>
                      <a:r>
                        <a:rPr lang="en-US" sz="1200" b="0" dirty="0">
                          <a:solidFill>
                            <a:schemeClr val="tx1"/>
                          </a:solidFill>
                        </a:rPr>
                        <a:t>Section </a:t>
                      </a:r>
                      <a:r>
                        <a:rPr lang="en-US" sz="1200" b="0" dirty="0" smtClean="0">
                          <a:solidFill>
                            <a:schemeClr val="tx1"/>
                          </a:solidFill>
                        </a:rPr>
                        <a:t>12: </a:t>
                      </a:r>
                      <a:r>
                        <a:rPr lang="en-US" sz="1200" b="0" dirty="0">
                          <a:solidFill>
                            <a:schemeClr val="tx1"/>
                          </a:solidFill>
                        </a:rPr>
                        <a:t>Interview result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dirty="0">
                          <a:solidFill>
                            <a:schemeClr val="tx1"/>
                          </a:solidFill>
                        </a:rPr>
                        <a:t>Annex: Routine data record review</a:t>
                      </a:r>
                      <a:endParaRPr lang="fr-FR" sz="1200" b="0" dirty="0">
                        <a:solidFill>
                          <a:schemeClr val="tx1"/>
                        </a:solidFill>
                      </a:endParaRPr>
                    </a:p>
                  </a:txBody>
                  <a:tcP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xmlns="" val="1742375661"/>
                  </a:ext>
                </a:extLst>
              </a:tr>
            </a:tbl>
          </a:graphicData>
        </a:graphic>
      </p:graphicFrame>
      <p:sp>
        <p:nvSpPr>
          <p:cNvPr id="10" name="Rectangle 9">
            <a:extLst>
              <a:ext uri="{FF2B5EF4-FFF2-40B4-BE49-F238E27FC236}">
                <a16:creationId xmlns:a16="http://schemas.microsoft.com/office/drawing/2014/main" xmlns="" id="{8A652C2A-7318-4FF2-A7D3-0D8C0E4358F9}"/>
              </a:ext>
            </a:extLst>
          </p:cNvPr>
          <p:cNvSpPr/>
          <p:nvPr/>
        </p:nvSpPr>
        <p:spPr>
          <a:xfrm>
            <a:off x="6177860" y="5051236"/>
            <a:ext cx="5793559" cy="13112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Content Placeholder 2">
            <a:extLst>
              <a:ext uri="{FF2B5EF4-FFF2-40B4-BE49-F238E27FC236}">
                <a16:creationId xmlns:a16="http://schemas.microsoft.com/office/drawing/2014/main" xmlns="" id="{431CE834-0C6C-473D-B2E6-B1533F147DE1}"/>
              </a:ext>
            </a:extLst>
          </p:cNvPr>
          <p:cNvSpPr txBox="1">
            <a:spLocks/>
          </p:cNvSpPr>
          <p:nvPr/>
        </p:nvSpPr>
        <p:spPr>
          <a:xfrm>
            <a:off x="6689746" y="2442650"/>
            <a:ext cx="5087970" cy="3668407"/>
          </a:xfrm>
          <a:prstGeom prst="rect">
            <a:avLst/>
          </a:prstGeom>
          <a:ln w="12700">
            <a:noFill/>
          </a:ln>
        </p:spPr>
        <p:txBody>
          <a:bodyPr>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xmlns="" id="{77D7FC82-861D-40A0-8B35-52C7A6614331}"/>
              </a:ext>
            </a:extLst>
          </p:cNvPr>
          <p:cNvSpPr>
            <a:spLocks noGrp="1"/>
          </p:cNvSpPr>
          <p:nvPr>
            <p:ph type="body" sz="quarter" idx="18"/>
          </p:nvPr>
        </p:nvSpPr>
        <p:spPr>
          <a:xfrm>
            <a:off x="653604" y="929849"/>
            <a:ext cx="9914733" cy="2186410"/>
          </a:xfrm>
        </p:spPr>
        <p:txBody>
          <a:bodyPr vert="horz" lIns="0" tIns="0" rIns="0" bIns="0" rtlCol="0" anchor="t">
            <a:noAutofit/>
          </a:bodyPr>
          <a:lstStyle/>
          <a:p>
            <a:pPr>
              <a:buSzPct val="100000"/>
            </a:pPr>
            <a:r>
              <a:rPr lang="en-US" sz="1600" b="0" dirty="0">
                <a:cs typeface="Times New Roman"/>
              </a:rPr>
              <a:t>Within the modules, countries can choose to include or exclude optional sections. The </a:t>
            </a:r>
            <a:r>
              <a:rPr lang="en-GB" sz="1600" b="0" dirty="0">
                <a:cs typeface="Times New Roman"/>
              </a:rPr>
              <a:t>decision to include these sections is based on the availability of information from other data sources and data needs. </a:t>
            </a:r>
            <a:endParaRPr lang="en-GB" sz="1600" b="0" dirty="0"/>
          </a:p>
          <a:p>
            <a:pPr>
              <a:buClr>
                <a:prstClr val="black"/>
              </a:buClr>
              <a:buSzPct val="100000"/>
              <a:defRPr/>
            </a:pPr>
            <a:r>
              <a:rPr lang="en-GB" sz="1600" b="0" dirty="0">
                <a:cs typeface="Times New Roman"/>
              </a:rPr>
              <a:t>Countries can choose to:</a:t>
            </a:r>
          </a:p>
          <a:p>
            <a:pPr marL="685800" lvl="1" indent="-219075">
              <a:lnSpc>
                <a:spcPct val="100000"/>
              </a:lnSpc>
              <a:spcBef>
                <a:spcPts val="0"/>
              </a:spcBef>
              <a:buClr>
                <a:prstClr val="black"/>
              </a:buClr>
              <a:buSzPct val="80000"/>
              <a:defRPr/>
            </a:pPr>
            <a:r>
              <a:rPr lang="en-GB" sz="1600" b="0" dirty="0"/>
              <a:t>Include all or certain sections in every round of the survey</a:t>
            </a:r>
            <a:endParaRPr lang="en-GB" sz="1600" b="0" dirty="0">
              <a:cs typeface="Arial"/>
            </a:endParaRPr>
          </a:p>
          <a:p>
            <a:pPr marL="685800" lvl="1" indent="-219075">
              <a:lnSpc>
                <a:spcPct val="100000"/>
              </a:lnSpc>
              <a:spcBef>
                <a:spcPts val="0"/>
              </a:spcBef>
              <a:buClr>
                <a:prstClr val="black"/>
              </a:buClr>
              <a:buSzPct val="80000"/>
              <a:defRPr/>
            </a:pPr>
            <a:r>
              <a:rPr lang="en-GB" sz="1600" b="0" dirty="0"/>
              <a:t>Include all or certain sections only at certain intervals of the survey</a:t>
            </a:r>
            <a:r>
              <a:rPr lang="en-GB" sz="1600" dirty="0"/>
              <a:t> </a:t>
            </a:r>
            <a:endParaRPr lang="en-GB" sz="1600" b="0" dirty="0">
              <a:cs typeface="Arial"/>
            </a:endParaRPr>
          </a:p>
          <a:p>
            <a:pPr marL="685800" lvl="1" indent="-219075">
              <a:lnSpc>
                <a:spcPct val="100000"/>
              </a:lnSpc>
              <a:spcBef>
                <a:spcPts val="0"/>
              </a:spcBef>
              <a:buClr>
                <a:prstClr val="black"/>
              </a:buClr>
              <a:buSzPct val="80000"/>
              <a:defRPr/>
            </a:pPr>
            <a:r>
              <a:rPr lang="en-GB" sz="1600" b="0" dirty="0"/>
              <a:t>Exclude all sections from the survey</a:t>
            </a:r>
            <a:endParaRPr lang="en-GB" sz="1600" b="0" dirty="0">
              <a:cs typeface="Arial"/>
            </a:endParaRPr>
          </a:p>
          <a:p>
            <a:pPr marL="285750" indent="-285750">
              <a:buFont typeface="Arial" panose="020B0604020202020204" pitchFamily="34" charset="0"/>
              <a:buChar char="•"/>
            </a:pPr>
            <a:endParaRPr lang="en-US" sz="1600" dirty="0"/>
          </a:p>
        </p:txBody>
      </p:sp>
      <p:sp>
        <p:nvSpPr>
          <p:cNvPr id="12" name="Rectangle 11">
            <a:extLst>
              <a:ext uri="{FF2B5EF4-FFF2-40B4-BE49-F238E27FC236}">
                <a16:creationId xmlns:a16="http://schemas.microsoft.com/office/drawing/2014/main" xmlns="" id="{1164E852-6AED-4983-BC3F-DFD6DFBADF60}"/>
              </a:ext>
            </a:extLst>
          </p:cNvPr>
          <p:cNvSpPr/>
          <p:nvPr/>
        </p:nvSpPr>
        <p:spPr>
          <a:xfrm>
            <a:off x="6145403" y="2976924"/>
            <a:ext cx="5824481" cy="276999"/>
          </a:xfrm>
          <a:prstGeom prst="rect">
            <a:avLst/>
          </a:prstGeom>
        </p:spPr>
        <p:txBody>
          <a:bodyPr wrap="square">
            <a:spAutoFit/>
          </a:bodyPr>
          <a:lstStyle/>
          <a:p>
            <a:r>
              <a:rPr lang="en-US" sz="1200" b="1" dirty="0"/>
              <a:t>Continuity of essential health services module includes 4 optional sections:</a:t>
            </a:r>
          </a:p>
        </p:txBody>
      </p:sp>
      <p:graphicFrame>
        <p:nvGraphicFramePr>
          <p:cNvPr id="14" name="Content Placeholder 2">
            <a:extLst>
              <a:ext uri="{FF2B5EF4-FFF2-40B4-BE49-F238E27FC236}">
                <a16:creationId xmlns:a16="http://schemas.microsoft.com/office/drawing/2014/main" xmlns="" id="{62998DB9-B6CB-49F2-A149-BB172B57C740}"/>
              </a:ext>
            </a:extLst>
          </p:cNvPr>
          <p:cNvGraphicFramePr>
            <a:graphicFrameLocks/>
          </p:cNvGraphicFramePr>
          <p:nvPr>
            <p:extLst>
              <p:ext uri="{D42A27DB-BD31-4B8C-83A1-F6EECF244321}">
                <p14:modId xmlns:p14="http://schemas.microsoft.com/office/powerpoint/2010/main" val="3392725714"/>
              </p:ext>
            </p:extLst>
          </p:nvPr>
        </p:nvGraphicFramePr>
        <p:xfrm>
          <a:off x="300788" y="3279172"/>
          <a:ext cx="5450307" cy="3154680"/>
        </p:xfrm>
        <a:graphic>
          <a:graphicData uri="http://schemas.openxmlformats.org/drawingml/2006/table">
            <a:tbl>
              <a:tblPr firstRow="1" bandRow="1">
                <a:tableStyleId>{5C22544A-7EE6-4342-B048-85BDC9FD1C3A}</a:tableStyleId>
              </a:tblPr>
              <a:tblGrid>
                <a:gridCol w="939185">
                  <a:extLst>
                    <a:ext uri="{9D8B030D-6E8A-4147-A177-3AD203B41FA5}">
                      <a16:colId xmlns:a16="http://schemas.microsoft.com/office/drawing/2014/main" xmlns="" val="1715339317"/>
                    </a:ext>
                  </a:extLst>
                </a:gridCol>
                <a:gridCol w="4511122">
                  <a:extLst>
                    <a:ext uri="{9D8B030D-6E8A-4147-A177-3AD203B41FA5}">
                      <a16:colId xmlns:a16="http://schemas.microsoft.com/office/drawing/2014/main" xmlns="" val="1960234871"/>
                    </a:ext>
                  </a:extLst>
                </a:gridCol>
              </a:tblGrid>
              <a:tr h="2263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528A"/>
                          </a:solidFill>
                        </a:rPr>
                        <a:t>Sections</a:t>
                      </a:r>
                    </a:p>
                  </a:txBody>
                  <a:tcPr>
                    <a:lnL w="12700" cap="flat" cmpd="sng" algn="ctr">
                      <a:solidFill>
                        <a:srgbClr val="00528A"/>
                      </a:solidFill>
                      <a:prstDash val="solid"/>
                      <a:round/>
                      <a:headEnd type="none" w="med" len="med"/>
                      <a:tailEnd type="none" w="med" len="med"/>
                    </a:lnL>
                    <a:lnR w="12700" cap="flat" cmpd="sng" algn="ctr">
                      <a:solidFill>
                        <a:srgbClr val="00528A"/>
                      </a:solidFill>
                      <a:prstDash val="solid"/>
                      <a:round/>
                      <a:headEnd type="none" w="med" len="med"/>
                      <a:tailEnd type="none" w="med" len="med"/>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noFill/>
                  </a:tcPr>
                </a:tc>
                <a:tc>
                  <a:txBody>
                    <a:bodyPr/>
                    <a:lstStyle/>
                    <a:p>
                      <a:pPr marL="0" lvl="0" indent="0">
                        <a:spcBef>
                          <a:spcPts val="0"/>
                        </a:spcBef>
                        <a:spcAft>
                          <a:spcPts val="600"/>
                        </a:spcAft>
                        <a:buFont typeface="Arial" panose="020B0604020202020204" pitchFamily="34" charset="0"/>
                        <a:buNone/>
                      </a:pPr>
                      <a:r>
                        <a:rPr lang="en-US" sz="1200" b="0" dirty="0">
                          <a:solidFill>
                            <a:schemeClr val="tx1"/>
                          </a:solidFill>
                        </a:rPr>
                        <a:t>Section 1: Health facility ID and description</a:t>
                      </a:r>
                    </a:p>
                    <a:p>
                      <a:pPr marL="0" lvl="0" indent="0">
                        <a:spcBef>
                          <a:spcPts val="0"/>
                        </a:spcBef>
                        <a:spcAft>
                          <a:spcPts val="600"/>
                        </a:spcAft>
                        <a:buFont typeface="Arial" panose="020B0604020202020204" pitchFamily="34" charset="0"/>
                        <a:buNone/>
                      </a:pPr>
                      <a:r>
                        <a:rPr lang="en-US" sz="1200" b="0" dirty="0">
                          <a:solidFill>
                            <a:schemeClr val="tx1"/>
                          </a:solidFill>
                        </a:rPr>
                        <a:t>Section 2: Hospital incident management support teams</a:t>
                      </a:r>
                    </a:p>
                    <a:p>
                      <a:pPr marL="0" lvl="0" indent="0">
                        <a:spcBef>
                          <a:spcPts val="0"/>
                        </a:spcBef>
                        <a:spcAft>
                          <a:spcPts val="600"/>
                        </a:spcAft>
                        <a:buFont typeface="Arial" panose="020B0604020202020204" pitchFamily="34" charset="0"/>
                        <a:buNone/>
                      </a:pPr>
                      <a:r>
                        <a:rPr lang="en-US" sz="1200" b="0" dirty="0">
                          <a:solidFill>
                            <a:schemeClr val="tx1"/>
                          </a:solidFill>
                        </a:rPr>
                        <a:t>Section 3: Case management and bed capacities for COVID-19</a:t>
                      </a:r>
                    </a:p>
                    <a:p>
                      <a:pPr marL="0" lvl="0" indent="0">
                        <a:spcBef>
                          <a:spcPts val="0"/>
                        </a:spcBef>
                        <a:spcAft>
                          <a:spcPts val="600"/>
                        </a:spcAft>
                        <a:buFont typeface="Arial" panose="020B0604020202020204" pitchFamily="34" charset="0"/>
                        <a:buNone/>
                      </a:pPr>
                      <a:r>
                        <a:rPr lang="en-US" sz="1200" b="0" dirty="0">
                          <a:solidFill>
                            <a:schemeClr val="tx1"/>
                          </a:solidFill>
                        </a:rPr>
                        <a:t>Section 4: Selected medicines and supplies for COVID-19 case management</a:t>
                      </a:r>
                    </a:p>
                    <a:p>
                      <a:pPr marL="0" lvl="0" indent="0">
                        <a:spcBef>
                          <a:spcPts val="0"/>
                        </a:spcBef>
                        <a:spcAft>
                          <a:spcPts val="600"/>
                        </a:spcAft>
                        <a:buFont typeface="Arial" panose="020B0604020202020204" pitchFamily="34" charset="0"/>
                        <a:buNone/>
                      </a:pPr>
                      <a:r>
                        <a:rPr lang="en-US" sz="1200" b="0" dirty="0">
                          <a:solidFill>
                            <a:schemeClr val="tx1"/>
                          </a:solidFill>
                        </a:rPr>
                        <a:t>Section 5: Personal protective equipment and infection prevention and control</a:t>
                      </a:r>
                    </a:p>
                    <a:p>
                      <a:pPr marL="0" lvl="0" indent="0">
                        <a:spcBef>
                          <a:spcPts val="0"/>
                        </a:spcBef>
                        <a:spcAft>
                          <a:spcPts val="600"/>
                        </a:spcAft>
                        <a:buFont typeface="Arial" panose="020B0604020202020204" pitchFamily="34" charset="0"/>
                        <a:buNone/>
                      </a:pPr>
                      <a:r>
                        <a:rPr lang="en-US" sz="1200" b="0" dirty="0">
                          <a:solidFill>
                            <a:schemeClr val="tx1"/>
                          </a:solidFill>
                        </a:rPr>
                        <a:t>Section 6: COVID-19 laboratory diagnostics</a:t>
                      </a:r>
                    </a:p>
                    <a:p>
                      <a:pPr marL="0" lvl="0" indent="0">
                        <a:spcBef>
                          <a:spcPts val="0"/>
                        </a:spcBef>
                        <a:spcAft>
                          <a:spcPts val="600"/>
                        </a:spcAft>
                        <a:buFont typeface="Arial" panose="020B0604020202020204" pitchFamily="34" charset="0"/>
                        <a:buNone/>
                      </a:pPr>
                      <a:r>
                        <a:rPr lang="en-US" sz="1200" b="0" dirty="0">
                          <a:solidFill>
                            <a:schemeClr val="tx1"/>
                          </a:solidFill>
                        </a:rPr>
                        <a:t>Section 7: Medical equipment for diagnosis, patient monitoring, and case management</a:t>
                      </a:r>
                    </a:p>
                    <a:p>
                      <a:pPr marL="0" lvl="0" indent="0">
                        <a:spcBef>
                          <a:spcPts val="0"/>
                        </a:spcBef>
                        <a:spcAft>
                          <a:spcPts val="600"/>
                        </a:spcAft>
                        <a:buFont typeface="Arial" panose="020B0604020202020204" pitchFamily="34" charset="0"/>
                        <a:buNone/>
                      </a:pPr>
                      <a:r>
                        <a:rPr lang="en-US" sz="1200" b="0" dirty="0">
                          <a:solidFill>
                            <a:schemeClr val="tx1"/>
                          </a:solidFill>
                        </a:rPr>
                        <a:t>Section 8: </a:t>
                      </a:r>
                      <a:r>
                        <a:rPr lang="en-US" sz="1200" b="0" dirty="0" smtClean="0">
                          <a:solidFill>
                            <a:schemeClr val="tx1"/>
                          </a:solidFill>
                        </a:rPr>
                        <a:t>General vaccine </a:t>
                      </a:r>
                      <a:r>
                        <a:rPr lang="en-US" sz="1200" b="0" dirty="0">
                          <a:solidFill>
                            <a:schemeClr val="tx1"/>
                          </a:solidFill>
                        </a:rPr>
                        <a:t>readiness (optional</a:t>
                      </a:r>
                      <a:r>
                        <a:rPr lang="en-US" sz="1200" b="0" dirty="0" smtClean="0">
                          <a:solidFill>
                            <a:schemeClr val="tx1"/>
                          </a:solidFill>
                        </a:rPr>
                        <a:t>)</a:t>
                      </a:r>
                    </a:p>
                    <a:p>
                      <a:pPr marL="0" lvl="0" indent="0">
                        <a:spcBef>
                          <a:spcPts val="0"/>
                        </a:spcBef>
                        <a:spcAft>
                          <a:spcPts val="600"/>
                        </a:spcAft>
                        <a:buFont typeface="Arial" panose="020B0604020202020204" pitchFamily="34" charset="0"/>
                        <a:buNone/>
                      </a:pPr>
                      <a:r>
                        <a:rPr lang="en-US" sz="1200" b="0" dirty="0" smtClean="0">
                          <a:solidFill>
                            <a:schemeClr val="tx1"/>
                          </a:solidFill>
                        </a:rPr>
                        <a:t>Section 9: COVID-10 vaccine readiness (optional) </a:t>
                      </a:r>
                      <a:endParaRPr lang="en-US" sz="1200" b="0" dirty="0">
                        <a:solidFill>
                          <a:schemeClr val="tx1"/>
                        </a:solidFill>
                      </a:endParaRPr>
                    </a:p>
                    <a:p>
                      <a:pPr marL="0" lvl="0" indent="0">
                        <a:spcBef>
                          <a:spcPts val="0"/>
                        </a:spcBef>
                        <a:spcAft>
                          <a:spcPts val="600"/>
                        </a:spcAft>
                        <a:buFont typeface="Arial" panose="020B0604020202020204" pitchFamily="34" charset="0"/>
                        <a:buNone/>
                      </a:pPr>
                      <a:r>
                        <a:rPr lang="en-US" sz="1200" b="0" dirty="0">
                          <a:solidFill>
                            <a:schemeClr val="tx1"/>
                          </a:solidFill>
                        </a:rPr>
                        <a:t>Section 9: Interview result</a:t>
                      </a:r>
                      <a:endParaRPr lang="fr-FR" sz="1200" b="0" dirty="0">
                        <a:solidFill>
                          <a:schemeClr val="tx1"/>
                        </a:solidFill>
                      </a:endParaRPr>
                    </a:p>
                  </a:txBody>
                  <a:tcPr>
                    <a:lnL w="12700" cap="flat" cmpd="sng" algn="ctr">
                      <a:solidFill>
                        <a:srgbClr val="00528A"/>
                      </a:solidFill>
                      <a:prstDash val="solid"/>
                      <a:round/>
                      <a:headEnd type="none" w="med" len="med"/>
                      <a:tailEnd type="none" w="med" len="med"/>
                    </a:lnL>
                    <a:lnR w="12700" cap="flat" cmpd="sng" algn="ctr">
                      <a:solidFill>
                        <a:srgbClr val="00528A"/>
                      </a:solidFill>
                      <a:prstDash val="solid"/>
                      <a:round/>
                      <a:headEnd type="none" w="med" len="med"/>
                      <a:tailEnd type="none" w="med" len="med"/>
                    </a:lnR>
                    <a:lnT w="12700" cap="flat" cmpd="sng" algn="ctr">
                      <a:solidFill>
                        <a:srgbClr val="00528A"/>
                      </a:solidFill>
                      <a:prstDash val="solid"/>
                      <a:round/>
                      <a:headEnd type="none" w="med" len="med"/>
                      <a:tailEnd type="none" w="med" len="med"/>
                    </a:lnT>
                    <a:lnB w="12700" cap="flat" cmpd="sng" algn="ctr">
                      <a:solidFill>
                        <a:srgbClr val="00528A"/>
                      </a:solidFill>
                      <a:prstDash val="solid"/>
                      <a:round/>
                      <a:headEnd type="none" w="med" len="med"/>
                      <a:tailEnd type="none" w="med" len="med"/>
                    </a:lnB>
                    <a:noFill/>
                  </a:tcPr>
                </a:tc>
                <a:extLst>
                  <a:ext uri="{0D108BD9-81ED-4DB2-BD59-A6C34878D82A}">
                    <a16:rowId xmlns:a16="http://schemas.microsoft.com/office/drawing/2014/main" xmlns="" val="1742375661"/>
                  </a:ext>
                </a:extLst>
              </a:tr>
            </a:tbl>
          </a:graphicData>
        </a:graphic>
      </p:graphicFrame>
      <p:sp>
        <p:nvSpPr>
          <p:cNvPr id="15" name="Rectangle 14">
            <a:extLst>
              <a:ext uri="{FF2B5EF4-FFF2-40B4-BE49-F238E27FC236}">
                <a16:creationId xmlns:a16="http://schemas.microsoft.com/office/drawing/2014/main" xmlns="" id="{DB725B4D-5DA0-4C4C-AE6F-BEE464F3B449}"/>
              </a:ext>
            </a:extLst>
          </p:cNvPr>
          <p:cNvSpPr/>
          <p:nvPr/>
        </p:nvSpPr>
        <p:spPr>
          <a:xfrm>
            <a:off x="300787" y="5640252"/>
            <a:ext cx="5447331" cy="531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xmlns="" id="{590BEB0E-6893-4D1F-93E5-66E67BD9DF9A}"/>
              </a:ext>
            </a:extLst>
          </p:cNvPr>
          <p:cNvSpPr/>
          <p:nvPr/>
        </p:nvSpPr>
        <p:spPr>
          <a:xfrm>
            <a:off x="234497" y="2986744"/>
            <a:ext cx="5663691" cy="276999"/>
          </a:xfrm>
          <a:prstGeom prst="rect">
            <a:avLst/>
          </a:prstGeom>
        </p:spPr>
        <p:txBody>
          <a:bodyPr wrap="square">
            <a:spAutoFit/>
          </a:bodyPr>
          <a:lstStyle/>
          <a:p>
            <a:r>
              <a:rPr lang="en-US" sz="1200" b="1" dirty="0"/>
              <a:t>COVID-19 case management capacities module includes 1 optional section:</a:t>
            </a:r>
          </a:p>
        </p:txBody>
      </p:sp>
    </p:spTree>
    <p:extLst>
      <p:ext uri="{BB962C8B-B14F-4D97-AF65-F5344CB8AC3E}">
        <p14:creationId xmlns:p14="http://schemas.microsoft.com/office/powerpoint/2010/main" val="341969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CA36FE-6994-44A9-ABC2-6D39D417D286}"/>
              </a:ext>
            </a:extLst>
          </p:cNvPr>
          <p:cNvSpPr>
            <a:spLocks noGrp="1"/>
          </p:cNvSpPr>
          <p:nvPr>
            <p:ph type="dt" sz="half"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D0CC27D-0020-48D4-9B6C-9E6EA0640D93}"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3" name="Footer Placeholder 2">
            <a:extLst>
              <a:ext uri="{FF2B5EF4-FFF2-40B4-BE49-F238E27FC236}">
                <a16:creationId xmlns:a16="http://schemas.microsoft.com/office/drawing/2014/main" xmlns="" id="{293340DB-6942-4802-A26E-2B5C280C2473}"/>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4" name="Slide Number Placeholder 3">
            <a:extLst>
              <a:ext uri="{FF2B5EF4-FFF2-40B4-BE49-F238E27FC236}">
                <a16:creationId xmlns:a16="http://schemas.microsoft.com/office/drawing/2014/main" xmlns="" id="{105EDF06-5225-416F-948A-6DC56FBE0CAB}"/>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Text Placeholder 4">
            <a:extLst>
              <a:ext uri="{FF2B5EF4-FFF2-40B4-BE49-F238E27FC236}">
                <a16:creationId xmlns:a16="http://schemas.microsoft.com/office/drawing/2014/main" xmlns="" id="{99717F57-2FB2-41BE-909E-7FACAA938294}"/>
              </a:ext>
            </a:extLst>
          </p:cNvPr>
          <p:cNvSpPr>
            <a:spLocks noGrp="1"/>
          </p:cNvSpPr>
          <p:nvPr>
            <p:ph type="body" sz="quarter" idx="21"/>
          </p:nvPr>
        </p:nvSpPr>
        <p:spPr/>
        <p:txBody>
          <a:bodyPr/>
          <a:lstStyle/>
          <a:p>
            <a:endParaRPr lang="en-US"/>
          </a:p>
        </p:txBody>
      </p:sp>
      <p:sp>
        <p:nvSpPr>
          <p:cNvPr id="6" name="Title 5">
            <a:extLst>
              <a:ext uri="{FF2B5EF4-FFF2-40B4-BE49-F238E27FC236}">
                <a16:creationId xmlns:a16="http://schemas.microsoft.com/office/drawing/2014/main" xmlns="" id="{6B363D75-F009-446C-9F0E-5414A10237BB}"/>
              </a:ext>
            </a:extLst>
          </p:cNvPr>
          <p:cNvSpPr>
            <a:spLocks noGrp="1"/>
          </p:cNvSpPr>
          <p:nvPr>
            <p:ph type="title"/>
          </p:nvPr>
        </p:nvSpPr>
        <p:spPr>
          <a:xfrm>
            <a:off x="480000" y="355770"/>
            <a:ext cx="8160000" cy="288926"/>
          </a:xfrm>
          <a:noFill/>
        </p:spPr>
        <p:txBody>
          <a:bodyPr vert="horz" lIns="18000" tIns="0" rIns="360000" bIns="0" rtlCol="0" anchor="b">
            <a:noAutofit/>
          </a:bodyPr>
          <a:lstStyle/>
          <a:p>
            <a:r>
              <a:rPr lang="en-US" sz="2400"/>
              <a:t>Customize specific questions and response options</a:t>
            </a:r>
          </a:p>
        </p:txBody>
      </p:sp>
      <p:sp>
        <p:nvSpPr>
          <p:cNvPr id="8" name="Text Placeholder 7">
            <a:extLst>
              <a:ext uri="{FF2B5EF4-FFF2-40B4-BE49-F238E27FC236}">
                <a16:creationId xmlns:a16="http://schemas.microsoft.com/office/drawing/2014/main" xmlns="" id="{8E963626-5618-4AF5-8B78-B102353F62FC}"/>
              </a:ext>
            </a:extLst>
          </p:cNvPr>
          <p:cNvSpPr>
            <a:spLocks noGrp="1"/>
          </p:cNvSpPr>
          <p:nvPr>
            <p:ph type="body" sz="quarter" idx="18"/>
          </p:nvPr>
        </p:nvSpPr>
        <p:spPr>
          <a:xfrm>
            <a:off x="577049" y="1117561"/>
            <a:ext cx="10603110" cy="968691"/>
          </a:xfrm>
        </p:spPr>
        <p:txBody>
          <a:bodyPr vert="horz" lIns="0" tIns="0" rIns="0" bIns="0" rtlCol="0" anchor="t">
            <a:noAutofit/>
          </a:bodyPr>
          <a:lstStyle/>
          <a:p>
            <a:pPr lvl="1" indent="0">
              <a:buNone/>
            </a:pPr>
            <a:r>
              <a:rPr lang="en-US" sz="1800"/>
              <a:t>Each module includes country-specific questions and response options to be adapted and tailored.</a:t>
            </a:r>
            <a:endParaRPr lang="en-GB" sz="1800">
              <a:cs typeface="Arial"/>
            </a:endParaRPr>
          </a:p>
          <a:p>
            <a:pPr lvl="1" indent="0">
              <a:buNone/>
            </a:pPr>
            <a:endParaRPr lang="en-US" sz="1800">
              <a:cs typeface="Arial"/>
            </a:endParaRPr>
          </a:p>
        </p:txBody>
      </p:sp>
      <p:graphicFrame>
        <p:nvGraphicFramePr>
          <p:cNvPr id="11" name="Diagram 10">
            <a:extLst>
              <a:ext uri="{FF2B5EF4-FFF2-40B4-BE49-F238E27FC236}">
                <a16:creationId xmlns:a16="http://schemas.microsoft.com/office/drawing/2014/main" xmlns="" id="{BCE50C70-571A-4709-B9D2-0B3563E3ABCB}"/>
              </a:ext>
            </a:extLst>
          </p:cNvPr>
          <p:cNvGraphicFramePr/>
          <p:nvPr>
            <p:extLst>
              <p:ext uri="{D42A27DB-BD31-4B8C-83A1-F6EECF244321}">
                <p14:modId xmlns:p14="http://schemas.microsoft.com/office/powerpoint/2010/main" val="2105512590"/>
              </p:ext>
            </p:extLst>
          </p:nvPr>
        </p:nvGraphicFramePr>
        <p:xfrm>
          <a:off x="1209196" y="1502275"/>
          <a:ext cx="9338815"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817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6500" y="1194812"/>
            <a:ext cx="4606847" cy="4572000"/>
          </a:xfrm>
          <a:prstGeom prst="rect">
            <a:avLst/>
          </a:prstGeom>
        </p:spPr>
      </p:pic>
      <p:sp>
        <p:nvSpPr>
          <p:cNvPr id="4" name="Slide Number Placeholder 3">
            <a:extLst>
              <a:ext uri="{FF2B5EF4-FFF2-40B4-BE49-F238E27FC236}">
                <a16:creationId xmlns:a16="http://schemas.microsoft.com/office/drawing/2014/main" xmlns="" id="{31B18102-4783-48F9-869A-A3E482B814E7}"/>
              </a:ext>
            </a:extLst>
          </p:cNvPr>
          <p:cNvSpPr>
            <a:spLocks noGrp="1"/>
          </p:cNvSpPr>
          <p:nvPr>
            <p:ph type="sldNum" sz="quarter" idx="24"/>
          </p:nvPr>
        </p:nvSpPr>
        <p:spPr>
          <a:xfrm>
            <a:off x="11416433" y="6580588"/>
            <a:ext cx="289931" cy="180000"/>
          </a:xfrm>
        </p:spPr>
        <p:txBody>
          <a:bodyPr/>
          <a:lstStyle/>
          <a:p>
            <a:fld id="{A74CE0EA-F3B5-4684-BA10-C594598FDB9C}" type="slidenum">
              <a:rPr lang="en-GB" noProof="0" smtClean="0"/>
              <a:pPr/>
              <a:t>8</a:t>
            </a:fld>
            <a:endParaRPr lang="en-GB" noProof="0"/>
          </a:p>
        </p:txBody>
      </p:sp>
      <p:sp>
        <p:nvSpPr>
          <p:cNvPr id="6" name="Title 5">
            <a:extLst>
              <a:ext uri="{FF2B5EF4-FFF2-40B4-BE49-F238E27FC236}">
                <a16:creationId xmlns:a16="http://schemas.microsoft.com/office/drawing/2014/main" xmlns="" id="{F464EE4C-1633-42FF-B450-7F0B9158705B}"/>
              </a:ext>
            </a:extLst>
          </p:cNvPr>
          <p:cNvSpPr>
            <a:spLocks noGrp="1"/>
          </p:cNvSpPr>
          <p:nvPr>
            <p:ph type="title"/>
          </p:nvPr>
        </p:nvSpPr>
        <p:spPr>
          <a:xfrm>
            <a:off x="425319" y="467429"/>
            <a:ext cx="9237296" cy="579401"/>
          </a:xfrm>
          <a:noFill/>
        </p:spPr>
        <p:txBody>
          <a:bodyPr vert="horz" lIns="18000" tIns="0" rIns="360000" bIns="0" rtlCol="0" anchor="b">
            <a:noAutofit/>
          </a:bodyPr>
          <a:lstStyle/>
          <a:p>
            <a:r>
              <a:rPr lang="en-GB" sz="2400" dirty="0"/>
              <a:t>Examples of country-specific question/response adaptation</a:t>
            </a:r>
            <a:br>
              <a:rPr lang="en-GB" sz="2400" dirty="0"/>
            </a:br>
            <a:r>
              <a:rPr lang="en-GB" sz="2400" dirty="0"/>
              <a:t>(required adaptation)</a:t>
            </a:r>
            <a:endParaRPr lang="en-US" sz="2400" dirty="0"/>
          </a:p>
        </p:txBody>
      </p:sp>
      <p:sp>
        <p:nvSpPr>
          <p:cNvPr id="7" name="Content Placeholder 6">
            <a:extLst>
              <a:ext uri="{FF2B5EF4-FFF2-40B4-BE49-F238E27FC236}">
                <a16:creationId xmlns:a16="http://schemas.microsoft.com/office/drawing/2014/main" xmlns="" id="{B932384E-775E-4F4F-8DC3-046119DC73CA}"/>
              </a:ext>
            </a:extLst>
          </p:cNvPr>
          <p:cNvSpPr>
            <a:spLocks noGrp="1"/>
          </p:cNvSpPr>
          <p:nvPr>
            <p:ph sz="half" idx="25"/>
          </p:nvPr>
        </p:nvSpPr>
        <p:spPr>
          <a:xfrm>
            <a:off x="5619059" y="4029274"/>
            <a:ext cx="5472000" cy="722685"/>
          </a:xfrm>
        </p:spPr>
        <p:txBody>
          <a:bodyPr/>
          <a:lstStyle/>
          <a:p>
            <a:r>
              <a:rPr lang="en-GB" sz="1600"/>
              <a:t>Health facility types to be adapted to country-specific designations/terminology</a:t>
            </a:r>
          </a:p>
        </p:txBody>
      </p:sp>
      <p:sp>
        <p:nvSpPr>
          <p:cNvPr id="8" name="Content Placeholder 7">
            <a:extLst>
              <a:ext uri="{FF2B5EF4-FFF2-40B4-BE49-F238E27FC236}">
                <a16:creationId xmlns:a16="http://schemas.microsoft.com/office/drawing/2014/main" xmlns="" id="{BC4AE716-0804-433E-A8C3-3000DA2B9BF1}"/>
              </a:ext>
            </a:extLst>
          </p:cNvPr>
          <p:cNvSpPr>
            <a:spLocks noGrp="1"/>
          </p:cNvSpPr>
          <p:nvPr>
            <p:ph sz="half" idx="26"/>
          </p:nvPr>
        </p:nvSpPr>
        <p:spPr>
          <a:xfrm>
            <a:off x="5619059" y="1929204"/>
            <a:ext cx="5472000" cy="612013"/>
          </a:xfrm>
        </p:spPr>
        <p:txBody>
          <a:bodyPr/>
          <a:lstStyle/>
          <a:p>
            <a:r>
              <a:rPr lang="en-GB" sz="1600" dirty="0"/>
              <a:t>Name of the administrative unit to be adapted to country-specific classification</a:t>
            </a:r>
          </a:p>
          <a:p>
            <a:endParaRPr lang="en-GB" sz="1600" dirty="0"/>
          </a:p>
          <a:p>
            <a:endParaRPr lang="en-GB" sz="1600" dirty="0"/>
          </a:p>
        </p:txBody>
      </p:sp>
      <p:sp>
        <p:nvSpPr>
          <p:cNvPr id="21" name="Right Brace 20">
            <a:extLst>
              <a:ext uri="{FF2B5EF4-FFF2-40B4-BE49-F238E27FC236}">
                <a16:creationId xmlns:a16="http://schemas.microsoft.com/office/drawing/2014/main" xmlns="" id="{085E34CD-06A2-4922-9EC4-79850875BCB3}"/>
              </a:ext>
            </a:extLst>
          </p:cNvPr>
          <p:cNvSpPr/>
          <p:nvPr/>
        </p:nvSpPr>
        <p:spPr>
          <a:xfrm>
            <a:off x="4957012" y="2099272"/>
            <a:ext cx="364126" cy="274320"/>
          </a:xfrm>
          <a:prstGeom prst="rightBrace">
            <a:avLst/>
          </a:prstGeom>
          <a:ln w="28575">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7" name="Rectangle 26">
            <a:extLst>
              <a:ext uri="{FF2B5EF4-FFF2-40B4-BE49-F238E27FC236}">
                <a16:creationId xmlns:a16="http://schemas.microsoft.com/office/drawing/2014/main" xmlns="" id="{A6D22E04-2348-49CC-B221-8937BE3AAB78}"/>
              </a:ext>
            </a:extLst>
          </p:cNvPr>
          <p:cNvSpPr/>
          <p:nvPr/>
        </p:nvSpPr>
        <p:spPr>
          <a:xfrm>
            <a:off x="481716" y="2099271"/>
            <a:ext cx="438912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1A161087-B440-4766-993A-AAB028F34A84}"/>
              </a:ext>
            </a:extLst>
          </p:cNvPr>
          <p:cNvSpPr/>
          <p:nvPr/>
        </p:nvSpPr>
        <p:spPr>
          <a:xfrm>
            <a:off x="481716" y="3798843"/>
            <a:ext cx="4389120" cy="11301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968C3B2F-5646-4210-BE82-688E9D1F94C0}"/>
              </a:ext>
            </a:extLst>
          </p:cNvPr>
          <p:cNvSpPr/>
          <p:nvPr/>
        </p:nvSpPr>
        <p:spPr>
          <a:xfrm>
            <a:off x="481716" y="4928998"/>
            <a:ext cx="4389120" cy="791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Brace 37">
            <a:extLst>
              <a:ext uri="{FF2B5EF4-FFF2-40B4-BE49-F238E27FC236}">
                <a16:creationId xmlns:a16="http://schemas.microsoft.com/office/drawing/2014/main" xmlns="" id="{A9AA25EA-5DFF-43DD-9224-CC8A7F8F38FF}"/>
              </a:ext>
            </a:extLst>
          </p:cNvPr>
          <p:cNvSpPr/>
          <p:nvPr/>
        </p:nvSpPr>
        <p:spPr>
          <a:xfrm>
            <a:off x="4970634" y="3750221"/>
            <a:ext cx="364126" cy="1110537"/>
          </a:xfrm>
          <a:prstGeom prst="rightBrace">
            <a:avLst/>
          </a:prstGeom>
          <a:ln w="28575">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0" name="Right Brace 39">
            <a:extLst>
              <a:ext uri="{FF2B5EF4-FFF2-40B4-BE49-F238E27FC236}">
                <a16:creationId xmlns:a16="http://schemas.microsoft.com/office/drawing/2014/main" xmlns="" id="{A607DAA0-146B-45E6-B4CA-C7ED1F79B275}"/>
              </a:ext>
            </a:extLst>
          </p:cNvPr>
          <p:cNvSpPr/>
          <p:nvPr/>
        </p:nvSpPr>
        <p:spPr>
          <a:xfrm>
            <a:off x="4957012" y="4860758"/>
            <a:ext cx="364126" cy="763209"/>
          </a:xfrm>
          <a:prstGeom prst="rightBrace">
            <a:avLst/>
          </a:prstGeom>
          <a:ln w="28575">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1" name="Content Placeholder 6">
            <a:extLst>
              <a:ext uri="{FF2B5EF4-FFF2-40B4-BE49-F238E27FC236}">
                <a16:creationId xmlns:a16="http://schemas.microsoft.com/office/drawing/2014/main" xmlns="" id="{BD51FCCD-0CEF-47E7-BAA5-707847E0C9DC}"/>
              </a:ext>
            </a:extLst>
          </p:cNvPr>
          <p:cNvSpPr txBox="1">
            <a:spLocks/>
          </p:cNvSpPr>
          <p:nvPr/>
        </p:nvSpPr>
        <p:spPr bwMode="invGray">
          <a:xfrm>
            <a:off x="5619059" y="4764512"/>
            <a:ext cx="5472000" cy="722685"/>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Managing authority types to be adapted to country-specific designations/terminology</a:t>
            </a:r>
          </a:p>
        </p:txBody>
      </p:sp>
    </p:spTree>
    <p:extLst>
      <p:ext uri="{BB962C8B-B14F-4D97-AF65-F5344CB8AC3E}">
        <p14:creationId xmlns:p14="http://schemas.microsoft.com/office/powerpoint/2010/main" val="195641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6500" y="1194812"/>
            <a:ext cx="4606847" cy="4572000"/>
          </a:xfrm>
          <a:prstGeom prst="rect">
            <a:avLst/>
          </a:prstGeom>
        </p:spPr>
      </p:pic>
      <p:sp>
        <p:nvSpPr>
          <p:cNvPr id="4" name="Slide Number Placeholder 3">
            <a:extLst>
              <a:ext uri="{FF2B5EF4-FFF2-40B4-BE49-F238E27FC236}">
                <a16:creationId xmlns:a16="http://schemas.microsoft.com/office/drawing/2014/main" xmlns="" id="{31B18102-4783-48F9-869A-A3E482B814E7}"/>
              </a:ext>
            </a:extLst>
          </p:cNvPr>
          <p:cNvSpPr>
            <a:spLocks noGrp="1"/>
          </p:cNvSpPr>
          <p:nvPr>
            <p:ph type="sldNum" sz="quarter" idx="24"/>
          </p:nvPr>
        </p:nvSpPr>
        <p:spPr>
          <a:xfrm>
            <a:off x="11416433" y="6580588"/>
            <a:ext cx="289931" cy="180000"/>
          </a:xfrm>
        </p:spPr>
        <p:txBody>
          <a:bodyPr/>
          <a:lstStyle/>
          <a:p>
            <a:fld id="{A74CE0EA-F3B5-4684-BA10-C594598FDB9C}" type="slidenum">
              <a:rPr lang="en-GB" noProof="0" smtClean="0"/>
              <a:pPr/>
              <a:t>9</a:t>
            </a:fld>
            <a:endParaRPr lang="en-GB" noProof="0"/>
          </a:p>
        </p:txBody>
      </p:sp>
      <p:sp>
        <p:nvSpPr>
          <p:cNvPr id="6" name="Title 5">
            <a:extLst>
              <a:ext uri="{FF2B5EF4-FFF2-40B4-BE49-F238E27FC236}">
                <a16:creationId xmlns:a16="http://schemas.microsoft.com/office/drawing/2014/main" xmlns="" id="{F464EE4C-1633-42FF-B450-7F0B9158705B}"/>
              </a:ext>
            </a:extLst>
          </p:cNvPr>
          <p:cNvSpPr>
            <a:spLocks noGrp="1"/>
          </p:cNvSpPr>
          <p:nvPr>
            <p:ph type="title"/>
          </p:nvPr>
        </p:nvSpPr>
        <p:spPr>
          <a:xfrm>
            <a:off x="425320" y="467429"/>
            <a:ext cx="9660376" cy="579401"/>
          </a:xfrm>
          <a:noFill/>
        </p:spPr>
        <p:txBody>
          <a:bodyPr vert="horz" lIns="18000" tIns="0" rIns="360000" bIns="0" rtlCol="0" anchor="b">
            <a:noAutofit/>
          </a:bodyPr>
          <a:lstStyle/>
          <a:p>
            <a:r>
              <a:rPr lang="en-GB" sz="2400" dirty="0"/>
              <a:t>Examples of country-specific optional questions/response</a:t>
            </a:r>
            <a:endParaRPr lang="en-US" sz="2400" dirty="0"/>
          </a:p>
        </p:txBody>
      </p:sp>
      <p:sp>
        <p:nvSpPr>
          <p:cNvPr id="8" name="Content Placeholder 7">
            <a:extLst>
              <a:ext uri="{FF2B5EF4-FFF2-40B4-BE49-F238E27FC236}">
                <a16:creationId xmlns:a16="http://schemas.microsoft.com/office/drawing/2014/main" xmlns="" id="{BC4AE716-0804-433E-A8C3-3000DA2B9BF1}"/>
              </a:ext>
            </a:extLst>
          </p:cNvPr>
          <p:cNvSpPr>
            <a:spLocks noGrp="1"/>
          </p:cNvSpPr>
          <p:nvPr>
            <p:ph sz="half" idx="26"/>
          </p:nvPr>
        </p:nvSpPr>
        <p:spPr>
          <a:xfrm>
            <a:off x="5619059" y="2174868"/>
            <a:ext cx="5472000" cy="612013"/>
          </a:xfrm>
        </p:spPr>
        <p:txBody>
          <a:bodyPr/>
          <a:lstStyle/>
          <a:p>
            <a:r>
              <a:rPr lang="en-GB" sz="1600" dirty="0"/>
              <a:t>Delete the question unless relevant for the country context or survey design </a:t>
            </a:r>
          </a:p>
          <a:p>
            <a:endParaRPr lang="en-GB" sz="1600" dirty="0"/>
          </a:p>
          <a:p>
            <a:endParaRPr lang="en-GB" sz="1600" dirty="0"/>
          </a:p>
        </p:txBody>
      </p:sp>
      <p:sp>
        <p:nvSpPr>
          <p:cNvPr id="35" name="Content Placeholder 7">
            <a:extLst>
              <a:ext uri="{FF2B5EF4-FFF2-40B4-BE49-F238E27FC236}">
                <a16:creationId xmlns:a16="http://schemas.microsoft.com/office/drawing/2014/main" xmlns="" id="{0E3F7AD2-9A57-4439-B27C-28130528A581}"/>
              </a:ext>
            </a:extLst>
          </p:cNvPr>
          <p:cNvSpPr txBox="1">
            <a:spLocks/>
          </p:cNvSpPr>
          <p:nvPr/>
        </p:nvSpPr>
        <p:spPr bwMode="invGray">
          <a:xfrm>
            <a:off x="5619059" y="3435242"/>
            <a:ext cx="5472000" cy="427710"/>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Deleted the response option if not relevant to country</a:t>
            </a:r>
          </a:p>
          <a:p>
            <a:endParaRPr lang="en-GB" sz="1600" b="1" dirty="0"/>
          </a:p>
        </p:txBody>
      </p:sp>
      <p:sp>
        <p:nvSpPr>
          <p:cNvPr id="21" name="Right Brace 20">
            <a:extLst>
              <a:ext uri="{FF2B5EF4-FFF2-40B4-BE49-F238E27FC236}">
                <a16:creationId xmlns:a16="http://schemas.microsoft.com/office/drawing/2014/main" xmlns="" id="{085E34CD-06A2-4922-9EC4-79850875BCB3}"/>
              </a:ext>
            </a:extLst>
          </p:cNvPr>
          <p:cNvSpPr/>
          <p:nvPr/>
        </p:nvSpPr>
        <p:spPr>
          <a:xfrm>
            <a:off x="4957012" y="2373590"/>
            <a:ext cx="364126" cy="625370"/>
          </a:xfrm>
          <a:prstGeom prst="rightBrace">
            <a:avLst/>
          </a:prstGeom>
          <a:ln w="28575">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8" name="Rectangle 27">
            <a:extLst>
              <a:ext uri="{FF2B5EF4-FFF2-40B4-BE49-F238E27FC236}">
                <a16:creationId xmlns:a16="http://schemas.microsoft.com/office/drawing/2014/main" xmlns="" id="{E81F19F1-C1AA-433A-BB81-B7A6498B8CFA}"/>
              </a:ext>
            </a:extLst>
          </p:cNvPr>
          <p:cNvSpPr/>
          <p:nvPr/>
        </p:nvSpPr>
        <p:spPr>
          <a:xfrm>
            <a:off x="2665725" y="3316767"/>
            <a:ext cx="2205111" cy="482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Brace 30">
            <a:extLst>
              <a:ext uri="{FF2B5EF4-FFF2-40B4-BE49-F238E27FC236}">
                <a16:creationId xmlns:a16="http://schemas.microsoft.com/office/drawing/2014/main" xmlns="" id="{5AB29F46-AB17-4994-B225-96DA94A3C8C1}"/>
              </a:ext>
            </a:extLst>
          </p:cNvPr>
          <p:cNvSpPr/>
          <p:nvPr/>
        </p:nvSpPr>
        <p:spPr>
          <a:xfrm>
            <a:off x="4970634" y="3248527"/>
            <a:ext cx="350504" cy="501694"/>
          </a:xfrm>
          <a:prstGeom prst="rightBrace">
            <a:avLst/>
          </a:prstGeom>
          <a:ln w="28575">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xmlns="" id="{A6D22E04-2348-49CC-B221-8937BE3AAB78}"/>
              </a:ext>
            </a:extLst>
          </p:cNvPr>
          <p:cNvSpPr/>
          <p:nvPr/>
        </p:nvSpPr>
        <p:spPr>
          <a:xfrm>
            <a:off x="481716" y="2373590"/>
            <a:ext cx="4389120" cy="6338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859919"/>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2EB7E32E5A444B81751A637B8450B" ma:contentTypeVersion="13" ma:contentTypeDescription="Create a new document." ma:contentTypeScope="" ma:versionID="e25cad72d334c17f908d8e36bd5b5666">
  <xsd:schema xmlns:xsd="http://www.w3.org/2001/XMLSchema" xmlns:xs="http://www.w3.org/2001/XMLSchema" xmlns:p="http://schemas.microsoft.com/office/2006/metadata/properties" xmlns:ns3="698df9a5-162f-4433-85ad-f727d9a68241" xmlns:ns4="b3628224-3ea4-4f29-b92e-ae9903597121" targetNamespace="http://schemas.microsoft.com/office/2006/metadata/properties" ma:root="true" ma:fieldsID="96a83008feede258c6deb5bb18b322e3" ns3:_="" ns4:_="">
    <xsd:import namespace="698df9a5-162f-4433-85ad-f727d9a68241"/>
    <xsd:import namespace="b3628224-3ea4-4f29-b92e-ae99035971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df9a5-162f-4433-85ad-f727d9a682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28224-3ea4-4f29-b92e-ae990359712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A32C80-EA97-47ED-986D-6B6DCDACA19A}">
  <ds:schemaRefs>
    <ds:schemaRef ds:uri="698df9a5-162f-4433-85ad-f727d9a68241"/>
    <ds:schemaRef ds:uri="b3628224-3ea4-4f29-b92e-ae9903597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F254FE-9D46-4D14-9883-C70471B53F99}">
  <ds:schemaRefs>
    <ds:schemaRef ds:uri="http://schemas.microsoft.com/sharepoint/v3/contenttype/forms"/>
  </ds:schemaRefs>
</ds:datastoreItem>
</file>

<file path=customXml/itemProps3.xml><?xml version="1.0" encoding="utf-8"?>
<ds:datastoreItem xmlns:ds="http://schemas.openxmlformats.org/officeDocument/2006/customXml" ds:itemID="{BB0F457F-BC3D-42BD-9ED4-C7C74491E575}">
  <ds:schemaRefs>
    <ds:schemaRef ds:uri="http://schemas.microsoft.com/office/2006/metadata/properties"/>
    <ds:schemaRef ds:uri="http://purl.org/dc/elements/1.1/"/>
    <ds:schemaRef ds:uri="698df9a5-162f-4433-85ad-f727d9a6824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3628224-3ea4-4f29-b92e-ae990359712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668</TotalTime>
  <Words>3250</Words>
  <Application>Microsoft Office PowerPoint</Application>
  <PresentationFormat>Widescreen</PresentationFormat>
  <Paragraphs>421</Paragraphs>
  <Slides>22</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Times New Roman</vt:lpstr>
      <vt:lpstr>Segoe UI</vt:lpstr>
      <vt:lpstr>Ebrima</vt:lpstr>
      <vt:lpstr>Wingdings</vt:lpstr>
      <vt:lpstr>Arial</vt:lpstr>
      <vt:lpstr>Calibri</vt:lpstr>
      <vt:lpstr>2_Office Theme</vt:lpstr>
      <vt:lpstr>3_Office Theme</vt:lpstr>
      <vt:lpstr>Frontline service readiness assessments</vt:lpstr>
      <vt:lpstr>Frontline service readiness assessments: Session overview</vt:lpstr>
      <vt:lpstr>Frontline service readiness assessments</vt:lpstr>
      <vt:lpstr>Session 5: Country adaptation of modules</vt:lpstr>
      <vt:lpstr>Overview of country adaptation needs</vt:lpstr>
      <vt:lpstr>Choose optional sections within each module</vt:lpstr>
      <vt:lpstr>Customize specific questions and response options</vt:lpstr>
      <vt:lpstr>Examples of country-specific question/response adaptation (required adaptation)</vt:lpstr>
      <vt:lpstr>Examples of country-specific optional questions/response</vt:lpstr>
      <vt:lpstr>PowerPoint Presentation</vt:lpstr>
      <vt:lpstr>COVID-19 case management capacities module</vt:lpstr>
      <vt:lpstr>COVID-19 case management capacities module</vt:lpstr>
      <vt:lpstr>Review of paper tool and adaptation</vt:lpstr>
      <vt:lpstr>PowerPoint Presentation</vt:lpstr>
      <vt:lpstr>Continuity of essential health services module</vt:lpstr>
      <vt:lpstr>Continuity of essential health services module</vt:lpstr>
      <vt:lpstr>Review of paper tool and adaptation</vt:lpstr>
      <vt:lpstr>PowerPoint Presentation</vt:lpstr>
      <vt:lpstr>    Community needs, perceptions and demand module</vt:lpstr>
      <vt:lpstr>Community needs, perceptions and demand module:</vt:lpstr>
      <vt:lpstr>Review of paper tool and adaptation</vt:lpstr>
      <vt:lpstr>Closing slide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Yoonjoung Choi</cp:lastModifiedBy>
  <cp:revision>181</cp:revision>
  <dcterms:created xsi:type="dcterms:W3CDTF">2016-09-26T17:27:22Z</dcterms:created>
  <dcterms:modified xsi:type="dcterms:W3CDTF">2021-03-22T22:21:48Z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0x010100ECF2EB7E32E5A444B81751A637B8450B</vt:lpwstr>
  </property>
</Properties>
</file>