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2">
  <p:sldMasterIdLst>
    <p:sldMasterId id="2147483706" r:id="rId4"/>
    <p:sldMasterId id="2147483727" r:id="rId5"/>
  </p:sldMasterIdLst>
  <p:notesMasterIdLst>
    <p:notesMasterId r:id="rId36"/>
  </p:notesMasterIdLst>
  <p:handoutMasterIdLst>
    <p:handoutMasterId r:id="rId37"/>
  </p:handoutMasterIdLst>
  <p:sldIdLst>
    <p:sldId id="311" r:id="rId6"/>
    <p:sldId id="2147374481" r:id="rId7"/>
    <p:sldId id="2147374734" r:id="rId8"/>
    <p:sldId id="2147374735" r:id="rId9"/>
    <p:sldId id="2147374736" r:id="rId10"/>
    <p:sldId id="2147374737" r:id="rId11"/>
    <p:sldId id="2147374738" r:id="rId12"/>
    <p:sldId id="2147374739" r:id="rId13"/>
    <p:sldId id="2147374740" r:id="rId14"/>
    <p:sldId id="2147374741" r:id="rId15"/>
    <p:sldId id="2147374742" r:id="rId16"/>
    <p:sldId id="2147374743" r:id="rId17"/>
    <p:sldId id="2147374744" r:id="rId18"/>
    <p:sldId id="2147374745" r:id="rId19"/>
    <p:sldId id="2147374746" r:id="rId20"/>
    <p:sldId id="2147374747" r:id="rId21"/>
    <p:sldId id="2147374748" r:id="rId22"/>
    <p:sldId id="2147374749" r:id="rId23"/>
    <p:sldId id="2147374750" r:id="rId24"/>
    <p:sldId id="2147374751" r:id="rId25"/>
    <p:sldId id="2147374752" r:id="rId26"/>
    <p:sldId id="2147374754" r:id="rId27"/>
    <p:sldId id="2147374755" r:id="rId28"/>
    <p:sldId id="2147374758" r:id="rId29"/>
    <p:sldId id="2147374759" r:id="rId30"/>
    <p:sldId id="2147374760" r:id="rId31"/>
    <p:sldId id="2147374762" r:id="rId32"/>
    <p:sldId id="2147374763" r:id="rId33"/>
    <p:sldId id="2147374764" r:id="rId34"/>
    <p:sldId id="2147374596" r:id="rId35"/>
  </p:sldIdLst>
  <p:sldSz cx="12192000" cy="6858000"/>
  <p:notesSz cx="6858000" cy="9144000"/>
  <p:embeddedFontLst>
    <p:embeddedFont>
      <p:font typeface="Segoe UI" panose="020B0502040204020203" pitchFamily="34" charset="0"/>
      <p:regular r:id="rId38"/>
      <p:bold r:id="rId39"/>
      <p:italic r:id="rId40"/>
      <p:boldItalic r:id="rId41"/>
    </p:embeddedFont>
    <p:embeddedFont>
      <p:font typeface="Ebrima" panose="02000000000000000000" pitchFamily="2" charset="0"/>
      <p:regular r:id="rId42"/>
      <p:bold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B52B4E-2C0B-4110-B64C-D49B0A1958EB}">
          <p14:sldIdLst>
            <p14:sldId id="311"/>
            <p14:sldId id="2147374481"/>
          </p14:sldIdLst>
        </p14:section>
        <p14:section name="Untitled Section" id="{95379306-3AA0-42D2-9C18-A7AB6FA55E4B}">
          <p14:sldIdLst>
            <p14:sldId id="2147374734"/>
            <p14:sldId id="2147374735"/>
            <p14:sldId id="2147374736"/>
            <p14:sldId id="2147374737"/>
            <p14:sldId id="2147374738"/>
            <p14:sldId id="2147374739"/>
            <p14:sldId id="2147374740"/>
            <p14:sldId id="2147374741"/>
            <p14:sldId id="2147374742"/>
            <p14:sldId id="2147374743"/>
            <p14:sldId id="2147374744"/>
            <p14:sldId id="2147374745"/>
            <p14:sldId id="2147374746"/>
            <p14:sldId id="2147374747"/>
            <p14:sldId id="2147374748"/>
            <p14:sldId id="2147374749"/>
            <p14:sldId id="2147374750"/>
            <p14:sldId id="2147374751"/>
            <p14:sldId id="2147374752"/>
            <p14:sldId id="2147374754"/>
            <p14:sldId id="2147374755"/>
            <p14:sldId id="2147374758"/>
            <p14:sldId id="2147374759"/>
            <p14:sldId id="2147374760"/>
            <p14:sldId id="2147374762"/>
            <p14:sldId id="2147374763"/>
            <p14:sldId id="2147374764"/>
            <p14:sldId id="2147374596"/>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Maria TAYLOR" initials="CMT" lastIdx="14" clrIdx="0">
    <p:extLst>
      <p:ext uri="{19B8F6BF-5375-455C-9EA6-DF929625EA0E}">
        <p15:presenceInfo xmlns:p15="http://schemas.microsoft.com/office/powerpoint/2012/main" userId="S::ctaylor@who.int::e00f49f0-2072-454b-b23e-9b80ef311e2b" providerId="AD"/>
      </p:ext>
    </p:extLst>
  </p:cmAuthor>
  <p:cmAuthor id="2" name="RIVAS-MORELLO, Briana" initials="RB" lastIdx="1" clrIdx="1">
    <p:extLst>
      <p:ext uri="{19B8F6BF-5375-455C-9EA6-DF929625EA0E}">
        <p15:presenceInfo xmlns:p15="http://schemas.microsoft.com/office/powerpoint/2012/main" userId="S-1-5-21-1446143339-2250552318-1255726049-233473" providerId="AD"/>
      </p:ext>
    </p:extLst>
  </p:cmAuthor>
  <p:cmAuthor id="3" name="charissa varma" initials="cv" lastIdx="33" clrIdx="2">
    <p:extLst>
      <p:ext uri="{19B8F6BF-5375-455C-9EA6-DF929625EA0E}">
        <p15:presenceInfo xmlns:p15="http://schemas.microsoft.com/office/powerpoint/2012/main" userId="3391d1bd0b85eb4d" providerId="Windows Live"/>
      </p:ext>
    </p:extLst>
  </p:cmAuthor>
  <p:cmAuthor id="4" name="Yoonjoung Choi" initials="YC" lastIdx="11" clrIdx="3">
    <p:extLst>
      <p:ext uri="{19B8F6BF-5375-455C-9EA6-DF929625EA0E}">
        <p15:presenceInfo xmlns:p15="http://schemas.microsoft.com/office/powerpoint/2012/main" userId="Yoonjoung Choi" providerId="None"/>
      </p:ext>
    </p:extLst>
  </p:cmAuthor>
  <p:cmAuthor id="5" name="charissa.varma@gmail.com" initials="ch" lastIdx="17" clrIdx="4">
    <p:extLst>
      <p:ext uri="{19B8F6BF-5375-455C-9EA6-DF929625EA0E}">
        <p15:presenceInfo xmlns:p15="http://schemas.microsoft.com/office/powerpoint/2012/main" userId="S::urn:spo:guest#charissa.varma@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1A9DD1"/>
    <a:srgbClr val="FF9933"/>
    <a:srgbClr val="6EAA2E"/>
    <a:srgbClr val="FFFF00"/>
    <a:srgbClr val="00528A"/>
    <a:srgbClr val="DEEDFA"/>
    <a:srgbClr val="EBF9FF"/>
    <a:srgbClr val="E8F6FC"/>
    <a:srgbClr val="004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C2B57-D753-E22F-08FC-F625644886F7}" v="21" dt="2021-02-17T18:15:40.305"/>
    <p1510:client id="{2078A39C-25B4-4B28-6F7B-438BCE908131}" v="5" dt="2021-01-30T20:52:58.127"/>
    <p1510:client id="{4D85CCAF-1261-285E-8635-C1E1EA8DFBCF}" v="4" dt="2021-01-30T20:30:44.195"/>
    <p1510:client id="{9C8CCA9E-8AE8-EB16-E49B-1459A8A0FF30}" v="458" dt="2021-02-17T17:38:37.916"/>
    <p1510:client id="{D39ECE44-7212-719C-BA09-3F5377D8E0F8}" v="385" dt="2021-01-28T23:47:21.212"/>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50595" autoAdjust="0"/>
  </p:normalViewPr>
  <p:slideViewPr>
    <p:cSldViewPr snapToGrid="0">
      <p:cViewPr varScale="1">
        <p:scale>
          <a:sx n="59" d="100"/>
          <a:sy n="59" d="100"/>
        </p:scale>
        <p:origin x="1734" y="66"/>
      </p:cViewPr>
      <p:guideLst>
        <p:guide orient="horz" pos="2208"/>
        <p:guide pos="3840"/>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28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commentAuthors" Target="commentAuthors.xml"/><Relationship Id="rId290"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ssa.varma@gmail.com" userId="S::urn:spo:guest#charissa.varma@gmail.com::" providerId="AD" clId="Web-{A85628EF-325E-1E9A-89DE-034219F79C30}"/>
    <pc:docChg chg="addSld delSld modSld sldOrd modSection">
      <pc:chgData name="charissa.varma@gmail.com" userId="S::urn:spo:guest#charissa.varma@gmail.com::" providerId="AD" clId="Web-{A85628EF-325E-1E9A-89DE-034219F79C30}" dt="2021-01-26T17:25:56.897" v="454"/>
      <pc:docMkLst>
        <pc:docMk/>
      </pc:docMkLst>
      <pc:sldChg chg="modSp">
        <pc:chgData name="charissa.varma@gmail.com" userId="S::urn:spo:guest#charissa.varma@gmail.com::" providerId="AD" clId="Web-{A85628EF-325E-1E9A-89DE-034219F79C30}" dt="2021-01-26T16:38:52.412" v="63" actId="20577"/>
        <pc:sldMkLst>
          <pc:docMk/>
          <pc:sldMk cId="1122820721" sldId="2147374325"/>
        </pc:sldMkLst>
        <pc:spChg chg="mod">
          <ac:chgData name="charissa.varma@gmail.com" userId="S::urn:spo:guest#charissa.varma@gmail.com::" providerId="AD" clId="Web-{A85628EF-325E-1E9A-89DE-034219F79C30}" dt="2021-01-26T16:38:52.412" v="63" actId="20577"/>
          <ac:spMkLst>
            <pc:docMk/>
            <pc:sldMk cId="1122820721" sldId="2147374325"/>
            <ac:spMk id="3" creationId="{00000000-0000-0000-0000-000000000000}"/>
          </ac:spMkLst>
        </pc:spChg>
      </pc:sldChg>
      <pc:sldChg chg="addSp modSp">
        <pc:chgData name="charissa.varma@gmail.com" userId="S::urn:spo:guest#charissa.varma@gmail.com::" providerId="AD" clId="Web-{A85628EF-325E-1E9A-89DE-034219F79C30}" dt="2021-01-26T17:21:58.187" v="425" actId="20577"/>
        <pc:sldMkLst>
          <pc:docMk/>
          <pc:sldMk cId="2403019977" sldId="2147374342"/>
        </pc:sldMkLst>
        <pc:spChg chg="add mod">
          <ac:chgData name="charissa.varma@gmail.com" userId="S::urn:spo:guest#charissa.varma@gmail.com::" providerId="AD" clId="Web-{A85628EF-325E-1E9A-89DE-034219F79C30}" dt="2021-01-26T17:21:58.187" v="425" actId="20577"/>
          <ac:spMkLst>
            <pc:docMk/>
            <pc:sldMk cId="2403019977" sldId="2147374342"/>
            <ac:spMk id="3" creationId="{EF71BC94-F407-4DC7-9068-5EF62A6D4BE9}"/>
          </ac:spMkLst>
        </pc:spChg>
        <pc:spChg chg="mod">
          <ac:chgData name="charissa.varma@gmail.com" userId="S::urn:spo:guest#charissa.varma@gmail.com::" providerId="AD" clId="Web-{A85628EF-325E-1E9A-89DE-034219F79C30}" dt="2021-01-26T17:21:37.030" v="421" actId="20577"/>
          <ac:spMkLst>
            <pc:docMk/>
            <pc:sldMk cId="2403019977" sldId="2147374342"/>
            <ac:spMk id="8" creationId="{D5A3D4E3-E2C0-4ABB-982A-3B3A148A3730}"/>
          </ac:spMkLst>
        </pc:spChg>
      </pc:sldChg>
      <pc:sldChg chg="addSp modSp">
        <pc:chgData name="charissa.varma@gmail.com" userId="S::urn:spo:guest#charissa.varma@gmail.com::" providerId="AD" clId="Web-{A85628EF-325E-1E9A-89DE-034219F79C30}" dt="2021-01-26T17:24:59.427" v="450" actId="20577"/>
        <pc:sldMkLst>
          <pc:docMk/>
          <pc:sldMk cId="1783126291" sldId="2147374346"/>
        </pc:sldMkLst>
        <pc:spChg chg="add mod">
          <ac:chgData name="charissa.varma@gmail.com" userId="S::urn:spo:guest#charissa.varma@gmail.com::" providerId="AD" clId="Web-{A85628EF-325E-1E9A-89DE-034219F79C30}" dt="2021-01-26T17:24:59.427" v="450" actId="20577"/>
          <ac:spMkLst>
            <pc:docMk/>
            <pc:sldMk cId="1783126291" sldId="2147374346"/>
            <ac:spMk id="2" creationId="{706B2B67-F831-40B8-8C4D-3328F51E1892}"/>
          </ac:spMkLst>
        </pc:spChg>
        <pc:spChg chg="mod">
          <ac:chgData name="charissa.varma@gmail.com" userId="S::urn:spo:guest#charissa.varma@gmail.com::" providerId="AD" clId="Web-{A85628EF-325E-1E9A-89DE-034219F79C30}" dt="2021-01-26T17:24:37.738" v="444" actId="1076"/>
          <ac:spMkLst>
            <pc:docMk/>
            <pc:sldMk cId="1783126291" sldId="2147374346"/>
            <ac:spMk id="10" creationId="{00000000-0000-0000-0000-000000000000}"/>
          </ac:spMkLst>
        </pc:spChg>
        <pc:spChg chg="mod">
          <ac:chgData name="charissa.varma@gmail.com" userId="S::urn:spo:guest#charissa.varma@gmail.com::" providerId="AD" clId="Web-{A85628EF-325E-1E9A-89DE-034219F79C30}" dt="2021-01-26T17:24:19.238" v="442" actId="1076"/>
          <ac:spMkLst>
            <pc:docMk/>
            <pc:sldMk cId="1783126291" sldId="2147374346"/>
            <ac:spMk id="11" creationId="{3500743B-0197-4BE5-8C87-DFE5544A11CE}"/>
          </ac:spMkLst>
        </pc:spChg>
        <pc:spChg chg="mod">
          <ac:chgData name="charissa.varma@gmail.com" userId="S::urn:spo:guest#charissa.varma@gmail.com::" providerId="AD" clId="Web-{A85628EF-325E-1E9A-89DE-034219F79C30}" dt="2021-01-26T17:23:39.784" v="437" actId="20577"/>
          <ac:spMkLst>
            <pc:docMk/>
            <pc:sldMk cId="1783126291" sldId="2147374346"/>
            <ac:spMk id="12" creationId="{A5254F78-F46C-427F-99EB-80100070F12F}"/>
          </ac:spMkLst>
        </pc:spChg>
      </pc:sldChg>
      <pc:sldChg chg="modSp">
        <pc:chgData name="charissa.varma@gmail.com" userId="S::urn:spo:guest#charissa.varma@gmail.com::" providerId="AD" clId="Web-{A85628EF-325E-1E9A-89DE-034219F79C30}" dt="2021-01-26T16:38:44.771" v="60" actId="20577"/>
        <pc:sldMkLst>
          <pc:docMk/>
          <pc:sldMk cId="514580344" sldId="2147374347"/>
        </pc:sldMkLst>
        <pc:spChg chg="mod">
          <ac:chgData name="charissa.varma@gmail.com" userId="S::urn:spo:guest#charissa.varma@gmail.com::" providerId="AD" clId="Web-{A85628EF-325E-1E9A-89DE-034219F79C30}" dt="2021-01-26T16:38:44.771" v="60" actId="20577"/>
          <ac:spMkLst>
            <pc:docMk/>
            <pc:sldMk cId="514580344" sldId="2147374347"/>
            <ac:spMk id="10" creationId="{00000000-0000-0000-0000-000000000000}"/>
          </ac:spMkLst>
        </pc:spChg>
        <pc:spChg chg="mod">
          <ac:chgData name="charissa.varma@gmail.com" userId="S::urn:spo:guest#charissa.varma@gmail.com::" providerId="AD" clId="Web-{A85628EF-325E-1E9A-89DE-034219F79C30}" dt="2021-01-26T16:37:32.972" v="30" actId="20577"/>
          <ac:spMkLst>
            <pc:docMk/>
            <pc:sldMk cId="514580344" sldId="2147374347"/>
            <ac:spMk id="14" creationId="{6105CC3A-2BEA-4615-A50D-58465C4856DD}"/>
          </ac:spMkLst>
        </pc:spChg>
      </pc:sldChg>
      <pc:sldChg chg="modSp">
        <pc:chgData name="charissa.varma@gmail.com" userId="S::urn:spo:guest#charissa.varma@gmail.com::" providerId="AD" clId="Web-{A85628EF-325E-1E9A-89DE-034219F79C30}" dt="2021-01-26T17:25:56.897" v="454"/>
        <pc:sldMkLst>
          <pc:docMk/>
          <pc:sldMk cId="2734041837" sldId="2147374361"/>
        </pc:sldMkLst>
        <pc:spChg chg="mod">
          <ac:chgData name="charissa.varma@gmail.com" userId="S::urn:spo:guest#charissa.varma@gmail.com::" providerId="AD" clId="Web-{A85628EF-325E-1E9A-89DE-034219F79C30}" dt="2021-01-26T17:25:56.897" v="454"/>
          <ac:spMkLst>
            <pc:docMk/>
            <pc:sldMk cId="2734041837" sldId="2147374361"/>
            <ac:spMk id="8" creationId="{D5A3D4E3-E2C0-4ABB-982A-3B3A148A3730}"/>
          </ac:spMkLst>
        </pc:spChg>
      </pc:sldChg>
      <pc:sldChg chg="ord">
        <pc:chgData name="charissa.varma@gmail.com" userId="S::urn:spo:guest#charissa.varma@gmail.com::" providerId="AD" clId="Web-{A85628EF-325E-1E9A-89DE-034219F79C30}" dt="2021-01-26T16:57:41.506" v="228"/>
        <pc:sldMkLst>
          <pc:docMk/>
          <pc:sldMk cId="3102405608" sldId="2147374387"/>
        </pc:sldMkLst>
      </pc:sldChg>
      <pc:sldChg chg="modSp">
        <pc:chgData name="charissa.varma@gmail.com" userId="S::urn:spo:guest#charissa.varma@gmail.com::" providerId="AD" clId="Web-{A85628EF-325E-1E9A-89DE-034219F79C30}" dt="2021-01-26T16:57:46.006" v="229" actId="14100"/>
        <pc:sldMkLst>
          <pc:docMk/>
          <pc:sldMk cId="480358031" sldId="2147374388"/>
        </pc:sldMkLst>
        <pc:spChg chg="mod">
          <ac:chgData name="charissa.varma@gmail.com" userId="S::urn:spo:guest#charissa.varma@gmail.com::" providerId="AD" clId="Web-{A85628EF-325E-1E9A-89DE-034219F79C30}" dt="2021-01-26T16:55:42.096" v="221" actId="14100"/>
          <ac:spMkLst>
            <pc:docMk/>
            <pc:sldMk cId="480358031" sldId="2147374388"/>
            <ac:spMk id="37" creationId="{A2105828-9440-41CC-A4BF-605DB65A29A5}"/>
          </ac:spMkLst>
        </pc:spChg>
        <pc:picChg chg="mod">
          <ac:chgData name="charissa.varma@gmail.com" userId="S::urn:spo:guest#charissa.varma@gmail.com::" providerId="AD" clId="Web-{A85628EF-325E-1E9A-89DE-034219F79C30}" dt="2021-01-26T16:57:46.006" v="229" actId="14100"/>
          <ac:picMkLst>
            <pc:docMk/>
            <pc:sldMk cId="480358031" sldId="2147374388"/>
            <ac:picMk id="2" creationId="{E5D1D0C9-E03F-489A-89B3-0F6F04E983F1}"/>
          </ac:picMkLst>
        </pc:picChg>
      </pc:sldChg>
      <pc:sldChg chg="del">
        <pc:chgData name="charissa.varma@gmail.com" userId="S::urn:spo:guest#charissa.varma@gmail.com::" providerId="AD" clId="Web-{A85628EF-325E-1E9A-89DE-034219F79C30}" dt="2021-01-26T16:54:18.781" v="179"/>
        <pc:sldMkLst>
          <pc:docMk/>
          <pc:sldMk cId="1901334383" sldId="2147374393"/>
        </pc:sldMkLst>
      </pc:sldChg>
      <pc:sldChg chg="del">
        <pc:chgData name="charissa.varma@gmail.com" userId="S::urn:spo:guest#charissa.varma@gmail.com::" providerId="AD" clId="Web-{A85628EF-325E-1E9A-89DE-034219F79C30}" dt="2021-01-26T16:53:53.609" v="178"/>
        <pc:sldMkLst>
          <pc:docMk/>
          <pc:sldMk cId="894964877" sldId="2147374394"/>
        </pc:sldMkLst>
      </pc:sldChg>
      <pc:sldChg chg="modSp">
        <pc:chgData name="charissa.varma@gmail.com" userId="S::urn:spo:guest#charissa.varma@gmail.com::" providerId="AD" clId="Web-{A85628EF-325E-1E9A-89DE-034219F79C30}" dt="2021-01-26T16:50:24.040" v="155"/>
        <pc:sldMkLst>
          <pc:docMk/>
          <pc:sldMk cId="2912160203" sldId="2147374472"/>
        </pc:sldMkLst>
        <pc:spChg chg="mod">
          <ac:chgData name="charissa.varma@gmail.com" userId="S::urn:spo:guest#charissa.varma@gmail.com::" providerId="AD" clId="Web-{A85628EF-325E-1E9A-89DE-034219F79C30}" dt="2021-01-26T16:50:24.040" v="155"/>
          <ac:spMkLst>
            <pc:docMk/>
            <pc:sldMk cId="2912160203" sldId="2147374472"/>
            <ac:spMk id="10" creationId="{00000000-0000-0000-0000-000000000000}"/>
          </ac:spMkLst>
        </pc:spChg>
        <pc:spChg chg="mod">
          <ac:chgData name="charissa.varma@gmail.com" userId="S::urn:spo:guest#charissa.varma@gmail.com::" providerId="AD" clId="Web-{A85628EF-325E-1E9A-89DE-034219F79C30}" dt="2021-01-26T16:39:24.553" v="65" actId="20577"/>
          <ac:spMkLst>
            <pc:docMk/>
            <pc:sldMk cId="2912160203" sldId="2147374472"/>
            <ac:spMk id="18" creationId="{979E9E56-EF18-40DF-9204-C11ED75FE498}"/>
          </ac:spMkLst>
        </pc:spChg>
        <pc:picChg chg="mod">
          <ac:chgData name="charissa.varma@gmail.com" userId="S::urn:spo:guest#charissa.varma@gmail.com::" providerId="AD" clId="Web-{A85628EF-325E-1E9A-89DE-034219F79C30}" dt="2021-01-26T16:44:45.953" v="138" actId="1076"/>
          <ac:picMkLst>
            <pc:docMk/>
            <pc:sldMk cId="2912160203" sldId="2147374472"/>
            <ac:picMk id="2" creationId="{E5D1D0C9-E03F-489A-89B3-0F6F04E983F1}"/>
          </ac:picMkLst>
        </pc:picChg>
      </pc:sldChg>
      <pc:sldChg chg="modSp">
        <pc:chgData name="charissa.varma@gmail.com" userId="S::urn:spo:guest#charissa.varma@gmail.com::" providerId="AD" clId="Web-{A85628EF-325E-1E9A-89DE-034219F79C30}" dt="2021-01-26T16:51:12.636" v="171" actId="20577"/>
        <pc:sldMkLst>
          <pc:docMk/>
          <pc:sldMk cId="3875679554" sldId="2147374473"/>
        </pc:sldMkLst>
        <pc:spChg chg="mod">
          <ac:chgData name="charissa.varma@gmail.com" userId="S::urn:spo:guest#charissa.varma@gmail.com::" providerId="AD" clId="Web-{A85628EF-325E-1E9A-89DE-034219F79C30}" dt="2021-01-26T16:51:01.401" v="169" actId="20577"/>
          <ac:spMkLst>
            <pc:docMk/>
            <pc:sldMk cId="3875679554" sldId="2147374473"/>
            <ac:spMk id="12" creationId="{C4F3B1BC-9DD5-40DD-A700-9CEF72083C64}"/>
          </ac:spMkLst>
        </pc:spChg>
        <pc:spChg chg="mod">
          <ac:chgData name="charissa.varma@gmail.com" userId="S::urn:spo:guest#charissa.varma@gmail.com::" providerId="AD" clId="Web-{A85628EF-325E-1E9A-89DE-034219F79C30}" dt="2021-01-26T16:51:12.636" v="171" actId="20577"/>
          <ac:spMkLst>
            <pc:docMk/>
            <pc:sldMk cId="3875679554" sldId="2147374473"/>
            <ac:spMk id="17" creationId="{1CD73145-A9D3-459A-A17B-1DEB855330AC}"/>
          </ac:spMkLst>
        </pc:spChg>
        <pc:spChg chg="mod">
          <ac:chgData name="charissa.varma@gmail.com" userId="S::urn:spo:guest#charissa.varma@gmail.com::" providerId="AD" clId="Web-{A85628EF-325E-1E9A-89DE-034219F79C30}" dt="2021-01-26T16:50:42.244" v="167" actId="20577"/>
          <ac:spMkLst>
            <pc:docMk/>
            <pc:sldMk cId="3875679554" sldId="2147374473"/>
            <ac:spMk id="18" creationId="{D3A5F72B-BED4-4EF7-9140-3523E8BF5044}"/>
          </ac:spMkLst>
        </pc:spChg>
      </pc:sldChg>
      <pc:sldChg chg="modSp">
        <pc:chgData name="charissa.varma@gmail.com" userId="S::urn:spo:guest#charissa.varma@gmail.com::" providerId="AD" clId="Web-{A85628EF-325E-1E9A-89DE-034219F79C30}" dt="2021-01-26T16:52:27.341" v="177" actId="20577"/>
        <pc:sldMkLst>
          <pc:docMk/>
          <pc:sldMk cId="3170306163" sldId="2147374474"/>
        </pc:sldMkLst>
        <pc:spChg chg="mod">
          <ac:chgData name="charissa.varma@gmail.com" userId="S::urn:spo:guest#charissa.varma@gmail.com::" providerId="AD" clId="Web-{A85628EF-325E-1E9A-89DE-034219F79C30}" dt="2021-01-26T16:52:27.341" v="177" actId="20577"/>
          <ac:spMkLst>
            <pc:docMk/>
            <pc:sldMk cId="3170306163" sldId="2147374474"/>
            <ac:spMk id="10" creationId="{00000000-0000-0000-0000-000000000000}"/>
          </ac:spMkLst>
        </pc:spChg>
        <pc:spChg chg="mod">
          <ac:chgData name="charissa.varma@gmail.com" userId="S::urn:spo:guest#charissa.varma@gmail.com::" providerId="AD" clId="Web-{A85628EF-325E-1E9A-89DE-034219F79C30}" dt="2021-01-26T16:51:28.011" v="173" actId="20577"/>
          <ac:spMkLst>
            <pc:docMk/>
            <pc:sldMk cId="3170306163" sldId="2147374474"/>
            <ac:spMk id="15" creationId="{BD55400E-16C7-4631-BC99-017712C9B551}"/>
          </ac:spMkLst>
        </pc:spChg>
      </pc:sldChg>
      <pc:sldChg chg="addSp modSp">
        <pc:chgData name="charissa.varma@gmail.com" userId="S::urn:spo:guest#charissa.varma@gmail.com::" providerId="AD" clId="Web-{A85628EF-325E-1E9A-89DE-034219F79C30}" dt="2021-01-26T17:23:15.533" v="434" actId="20577"/>
        <pc:sldMkLst>
          <pc:docMk/>
          <pc:sldMk cId="1594598750" sldId="2147374475"/>
        </pc:sldMkLst>
        <pc:spChg chg="add mod">
          <ac:chgData name="charissa.varma@gmail.com" userId="S::urn:spo:guest#charissa.varma@gmail.com::" providerId="AD" clId="Web-{A85628EF-325E-1E9A-89DE-034219F79C30}" dt="2021-01-26T17:23:15.533" v="434" actId="20577"/>
          <ac:spMkLst>
            <pc:docMk/>
            <pc:sldMk cId="1594598750" sldId="2147374475"/>
            <ac:spMk id="3" creationId="{23319D3C-F123-49E5-AF93-0AC981126FD8}"/>
          </ac:spMkLst>
        </pc:spChg>
        <pc:spChg chg="mod">
          <ac:chgData name="charissa.varma@gmail.com" userId="S::urn:spo:guest#charissa.varma@gmail.com::" providerId="AD" clId="Web-{A85628EF-325E-1E9A-89DE-034219F79C30}" dt="2021-01-26T17:22:33.766" v="427" actId="20577"/>
          <ac:spMkLst>
            <pc:docMk/>
            <pc:sldMk cId="1594598750" sldId="2147374475"/>
            <ac:spMk id="17" creationId="{35242D0C-A365-4FC0-8563-D656E017FA60}"/>
          </ac:spMkLst>
        </pc:spChg>
        <pc:spChg chg="mod">
          <ac:chgData name="charissa.varma@gmail.com" userId="S::urn:spo:guest#charissa.varma@gmail.com::" providerId="AD" clId="Web-{A85628EF-325E-1E9A-89DE-034219F79C30}" dt="2021-01-26T17:18:37.619" v="405" actId="20577"/>
          <ac:spMkLst>
            <pc:docMk/>
            <pc:sldMk cId="1594598750" sldId="2147374475"/>
            <ac:spMk id="19" creationId="{C8962E62-30BC-4F75-A9F7-A3AE4C04C4FF}"/>
          </ac:spMkLst>
        </pc:spChg>
      </pc:sldChg>
      <pc:sldChg chg="modSp">
        <pc:chgData name="charissa.varma@gmail.com" userId="S::urn:spo:guest#charissa.varma@gmail.com::" providerId="AD" clId="Web-{A85628EF-325E-1E9A-89DE-034219F79C30}" dt="2021-01-26T17:14:54.894" v="367" actId="20577"/>
        <pc:sldMkLst>
          <pc:docMk/>
          <pc:sldMk cId="1838155592" sldId="2147374508"/>
        </pc:sldMkLst>
        <pc:spChg chg="mod">
          <ac:chgData name="charissa.varma@gmail.com" userId="S::urn:spo:guest#charissa.varma@gmail.com::" providerId="AD" clId="Web-{A85628EF-325E-1E9A-89DE-034219F79C30}" dt="2021-01-26T17:14:54.894" v="367" actId="20577"/>
          <ac:spMkLst>
            <pc:docMk/>
            <pc:sldMk cId="1838155592" sldId="2147374508"/>
            <ac:spMk id="2" creationId="{573465DD-D85E-4BAA-9835-780AC09F1E44}"/>
          </ac:spMkLst>
        </pc:spChg>
      </pc:sldChg>
      <pc:sldChg chg="modSp">
        <pc:chgData name="charissa.varma@gmail.com" userId="S::urn:spo:guest#charissa.varma@gmail.com::" providerId="AD" clId="Web-{A85628EF-325E-1E9A-89DE-034219F79C30}" dt="2021-01-26T17:17:10.132" v="384" actId="20577"/>
        <pc:sldMkLst>
          <pc:docMk/>
          <pc:sldMk cId="2063734542" sldId="2147374510"/>
        </pc:sldMkLst>
        <pc:spChg chg="mod">
          <ac:chgData name="charissa.varma@gmail.com" userId="S::urn:spo:guest#charissa.varma@gmail.com::" providerId="AD" clId="Web-{A85628EF-325E-1E9A-89DE-034219F79C30}" dt="2021-01-26T17:17:10.132" v="384" actId="20577"/>
          <ac:spMkLst>
            <pc:docMk/>
            <pc:sldMk cId="2063734542" sldId="2147374510"/>
            <ac:spMk id="5" creationId="{00000000-0000-0000-0000-000000000000}"/>
          </ac:spMkLst>
        </pc:spChg>
        <pc:spChg chg="mod">
          <ac:chgData name="charissa.varma@gmail.com" userId="S::urn:spo:guest#charissa.varma@gmail.com::" providerId="AD" clId="Web-{A85628EF-325E-1E9A-89DE-034219F79C30}" dt="2021-01-26T17:16:04.521" v="371" actId="20577"/>
          <ac:spMkLst>
            <pc:docMk/>
            <pc:sldMk cId="2063734542" sldId="2147374510"/>
            <ac:spMk id="7" creationId="{00000000-0000-0000-0000-000000000000}"/>
          </ac:spMkLst>
        </pc:spChg>
      </pc:sldChg>
      <pc:sldChg chg="addSp delSp modSp">
        <pc:chgData name="charissa.varma@gmail.com" userId="S::urn:spo:guest#charissa.varma@gmail.com::" providerId="AD" clId="Web-{A85628EF-325E-1E9A-89DE-034219F79C30}" dt="2021-01-26T17:05:49.004" v="296" actId="1076"/>
        <pc:sldMkLst>
          <pc:docMk/>
          <pc:sldMk cId="60550498" sldId="2147374539"/>
        </pc:sldMkLst>
        <pc:spChg chg="mod">
          <ac:chgData name="charissa.varma@gmail.com" userId="S::urn:spo:guest#charissa.varma@gmail.com::" providerId="AD" clId="Web-{A85628EF-325E-1E9A-89DE-034219F79C30}" dt="2021-01-26T17:05:49.004" v="296" actId="1076"/>
          <ac:spMkLst>
            <pc:docMk/>
            <pc:sldMk cId="60550498" sldId="2147374539"/>
            <ac:spMk id="2" creationId="{92DBE94D-9E31-46C5-BE6E-6C4D0A3C7D6D}"/>
          </ac:spMkLst>
        </pc:spChg>
        <pc:spChg chg="add del mod">
          <ac:chgData name="charissa.varma@gmail.com" userId="S::urn:spo:guest#charissa.varma@gmail.com::" providerId="AD" clId="Web-{A85628EF-325E-1E9A-89DE-034219F79C30}" dt="2021-01-26T17:05:37.457" v="295" actId="14100"/>
          <ac:spMkLst>
            <pc:docMk/>
            <pc:sldMk cId="60550498" sldId="2147374539"/>
            <ac:spMk id="8" creationId="{02E174F1-6376-4B04-87D2-BEEEAB13BAEE}"/>
          </ac:spMkLst>
        </pc:spChg>
        <pc:spChg chg="add del mod">
          <ac:chgData name="charissa.varma@gmail.com" userId="S::urn:spo:guest#charissa.varma@gmail.com::" providerId="AD" clId="Web-{A85628EF-325E-1E9A-89DE-034219F79C30}" dt="2021-01-26T17:05:05.190" v="291"/>
          <ac:spMkLst>
            <pc:docMk/>
            <pc:sldMk cId="60550498" sldId="2147374539"/>
            <ac:spMk id="11" creationId="{0E1ACFFD-AF20-497B-A3B2-B733A6C38A35}"/>
          </ac:spMkLst>
        </pc:spChg>
        <pc:picChg chg="mod">
          <ac:chgData name="charissa.varma@gmail.com" userId="S::urn:spo:guest#charissa.varma@gmail.com::" providerId="AD" clId="Web-{A85628EF-325E-1E9A-89DE-034219F79C30}" dt="2021-01-26T17:03:06.609" v="280" actId="1076"/>
          <ac:picMkLst>
            <pc:docMk/>
            <pc:sldMk cId="60550498" sldId="2147374539"/>
            <ac:picMk id="9" creationId="{F0E7C443-E1DE-488C-91E4-B52470CD660A}"/>
          </ac:picMkLst>
        </pc:picChg>
      </pc:sldChg>
      <pc:sldChg chg="modSp">
        <pc:chgData name="charissa.varma@gmail.com" userId="S::urn:spo:guest#charissa.varma@gmail.com::" providerId="AD" clId="Web-{A85628EF-325E-1E9A-89DE-034219F79C30}" dt="2021-01-26T17:09:42.917" v="344" actId="20577"/>
        <pc:sldMkLst>
          <pc:docMk/>
          <pc:sldMk cId="3950736575" sldId="2147374540"/>
        </pc:sldMkLst>
        <pc:spChg chg="mod">
          <ac:chgData name="charissa.varma@gmail.com" userId="S::urn:spo:guest#charissa.varma@gmail.com::" providerId="AD" clId="Web-{A85628EF-325E-1E9A-89DE-034219F79C30}" dt="2021-01-26T17:09:13.822" v="340" actId="20577"/>
          <ac:spMkLst>
            <pc:docMk/>
            <pc:sldMk cId="3950736575" sldId="2147374540"/>
            <ac:spMk id="2" creationId="{92DBE94D-9E31-46C5-BE6E-6C4D0A3C7D6D}"/>
          </ac:spMkLst>
        </pc:spChg>
        <pc:spChg chg="mod">
          <ac:chgData name="charissa.varma@gmail.com" userId="S::urn:spo:guest#charissa.varma@gmail.com::" providerId="AD" clId="Web-{A85628EF-325E-1E9A-89DE-034219F79C30}" dt="2021-01-26T17:09:42.917" v="344" actId="20577"/>
          <ac:spMkLst>
            <pc:docMk/>
            <pc:sldMk cId="3950736575" sldId="2147374540"/>
            <ac:spMk id="3" creationId="{71B5C919-4FDC-4154-8F98-ECDBFABCAF52}"/>
          </ac:spMkLst>
        </pc:spChg>
        <pc:spChg chg="mod">
          <ac:chgData name="charissa.varma@gmail.com" userId="S::urn:spo:guest#charissa.varma@gmail.com::" providerId="AD" clId="Web-{A85628EF-325E-1E9A-89DE-034219F79C30}" dt="2021-01-26T17:06:10.973" v="298" actId="20577"/>
          <ac:spMkLst>
            <pc:docMk/>
            <pc:sldMk cId="3950736575" sldId="2147374540"/>
            <ac:spMk id="8" creationId="{02E174F1-6376-4B04-87D2-BEEEAB13BAEE}"/>
          </ac:spMkLst>
        </pc:spChg>
      </pc:sldChg>
      <pc:sldChg chg="modSp">
        <pc:chgData name="charissa.varma@gmail.com" userId="S::urn:spo:guest#charissa.varma@gmail.com::" providerId="AD" clId="Web-{A85628EF-325E-1E9A-89DE-034219F79C30}" dt="2021-01-26T17:11:13.950" v="365" actId="20577"/>
        <pc:sldMkLst>
          <pc:docMk/>
          <pc:sldMk cId="2062862420" sldId="2147374541"/>
        </pc:sldMkLst>
        <pc:spChg chg="mod">
          <ac:chgData name="charissa.varma@gmail.com" userId="S::urn:spo:guest#charissa.varma@gmail.com::" providerId="AD" clId="Web-{A85628EF-325E-1E9A-89DE-034219F79C30}" dt="2021-01-26T17:11:13.950" v="365" actId="20577"/>
          <ac:spMkLst>
            <pc:docMk/>
            <pc:sldMk cId="2062862420" sldId="2147374541"/>
            <ac:spMk id="2" creationId="{92DBE94D-9E31-46C5-BE6E-6C4D0A3C7D6D}"/>
          </ac:spMkLst>
        </pc:spChg>
        <pc:spChg chg="mod">
          <ac:chgData name="charissa.varma@gmail.com" userId="S::urn:spo:guest#charissa.varma@gmail.com::" providerId="AD" clId="Web-{A85628EF-325E-1E9A-89DE-034219F79C30}" dt="2021-01-26T17:09:56.167" v="345" actId="20577"/>
          <ac:spMkLst>
            <pc:docMk/>
            <pc:sldMk cId="2062862420" sldId="2147374541"/>
            <ac:spMk id="8" creationId="{02E174F1-6376-4B04-87D2-BEEEAB13BAEE}"/>
          </ac:spMkLst>
        </pc:spChg>
      </pc:sldChg>
      <pc:sldChg chg="modSp">
        <pc:chgData name="charissa.varma@gmail.com" userId="S::urn:spo:guest#charissa.varma@gmail.com::" providerId="AD" clId="Web-{A85628EF-325E-1E9A-89DE-034219F79C30}" dt="2021-01-26T17:11:41.248" v="366" actId="20577"/>
        <pc:sldMkLst>
          <pc:docMk/>
          <pc:sldMk cId="4013737245" sldId="2147374634"/>
        </pc:sldMkLst>
        <pc:spChg chg="mod">
          <ac:chgData name="charissa.varma@gmail.com" userId="S::urn:spo:guest#charissa.varma@gmail.com::" providerId="AD" clId="Web-{A85628EF-325E-1E9A-89DE-034219F79C30}" dt="2021-01-26T17:11:41.248" v="366" actId="20577"/>
          <ac:spMkLst>
            <pc:docMk/>
            <pc:sldMk cId="4013737245" sldId="2147374634"/>
            <ac:spMk id="8" creationId="{00000000-0000-0000-0000-000000000000}"/>
          </ac:spMkLst>
        </pc:spChg>
      </pc:sldChg>
      <pc:sldChg chg="add del">
        <pc:chgData name="charissa.varma@gmail.com" userId="S::urn:spo:guest#charissa.varma@gmail.com::" providerId="AD" clId="Web-{A85628EF-325E-1E9A-89DE-034219F79C30}" dt="2021-01-26T16:16:03.389" v="2"/>
        <pc:sldMkLst>
          <pc:docMk/>
          <pc:sldMk cId="4185578937" sldId="2147374684"/>
        </pc:sldMkLst>
      </pc:sldChg>
      <pc:sldChg chg="add del ord replId">
        <pc:chgData name="charissa.varma@gmail.com" userId="S::urn:spo:guest#charissa.varma@gmail.com::" providerId="AD" clId="Web-{A85628EF-325E-1E9A-89DE-034219F79C30}" dt="2021-01-26T16:59:24.759" v="232"/>
        <pc:sldMkLst>
          <pc:docMk/>
          <pc:sldMk cId="2609061351" sldId="2147374816"/>
        </pc:sldMkLst>
      </pc:sldChg>
    </pc:docChg>
  </pc:docChgLst>
  <pc:docChgLst>
    <pc:chgData name="charissa.varma@gmail.com" userId="S::urn:spo:guest#charissa.varma@gmail.com::" providerId="AD" clId="Web-{D25E7904-3A9C-49F9-79F7-7A9372987216}"/>
    <pc:docChg chg="addSld delSld modSld sldOrd modSection">
      <pc:chgData name="charissa.varma@gmail.com" userId="S::urn:spo:guest#charissa.varma@gmail.com::" providerId="AD" clId="Web-{D25E7904-3A9C-49F9-79F7-7A9372987216}" dt="2021-01-26T20:08:06.684" v="672" actId="20577"/>
      <pc:docMkLst>
        <pc:docMk/>
      </pc:docMkLst>
      <pc:sldChg chg="modSp">
        <pc:chgData name="charissa.varma@gmail.com" userId="S::urn:spo:guest#charissa.varma@gmail.com::" providerId="AD" clId="Web-{D25E7904-3A9C-49F9-79F7-7A9372987216}" dt="2021-01-26T19:16:38.365" v="322" actId="20577"/>
        <pc:sldMkLst>
          <pc:docMk/>
          <pc:sldMk cId="4039763210" sldId="319"/>
        </pc:sldMkLst>
        <pc:spChg chg="mod">
          <ac:chgData name="charissa.varma@gmail.com" userId="S::urn:spo:guest#charissa.varma@gmail.com::" providerId="AD" clId="Web-{D25E7904-3A9C-49F9-79F7-7A9372987216}" dt="2021-01-26T19:16:14.411" v="318" actId="20577"/>
          <ac:spMkLst>
            <pc:docMk/>
            <pc:sldMk cId="4039763210" sldId="319"/>
            <ac:spMk id="7" creationId="{B96E152B-E822-43D0-978E-B020B198D1E3}"/>
          </ac:spMkLst>
        </pc:spChg>
        <pc:spChg chg="mod">
          <ac:chgData name="charissa.varma@gmail.com" userId="S::urn:spo:guest#charissa.varma@gmail.com::" providerId="AD" clId="Web-{D25E7904-3A9C-49F9-79F7-7A9372987216}" dt="2021-01-26T19:16:38.365" v="322" actId="20577"/>
          <ac:spMkLst>
            <pc:docMk/>
            <pc:sldMk cId="4039763210" sldId="319"/>
            <ac:spMk id="10" creationId="{4C83D370-247D-4CEE-90C4-9334341DB1D2}"/>
          </ac:spMkLst>
        </pc:spChg>
      </pc:sldChg>
      <pc:sldChg chg="modSp">
        <pc:chgData name="charissa.varma@gmail.com" userId="S::urn:spo:guest#charissa.varma@gmail.com::" providerId="AD" clId="Web-{D25E7904-3A9C-49F9-79F7-7A9372987216}" dt="2021-01-26T19:17:45.569" v="329" actId="20577"/>
        <pc:sldMkLst>
          <pc:docMk/>
          <pc:sldMk cId="121534553" sldId="320"/>
        </pc:sldMkLst>
        <pc:spChg chg="mod">
          <ac:chgData name="charissa.varma@gmail.com" userId="S::urn:spo:guest#charissa.varma@gmail.com::" providerId="AD" clId="Web-{D25E7904-3A9C-49F9-79F7-7A9372987216}" dt="2021-01-26T19:17:01.319" v="323" actId="20577"/>
          <ac:spMkLst>
            <pc:docMk/>
            <pc:sldMk cId="121534553" sldId="320"/>
            <ac:spMk id="7" creationId="{B96E152B-E822-43D0-978E-B020B198D1E3}"/>
          </ac:spMkLst>
        </pc:spChg>
        <pc:spChg chg="mod">
          <ac:chgData name="charissa.varma@gmail.com" userId="S::urn:spo:guest#charissa.varma@gmail.com::" providerId="AD" clId="Web-{D25E7904-3A9C-49F9-79F7-7A9372987216}" dt="2021-01-26T19:17:45.569" v="329" actId="20577"/>
          <ac:spMkLst>
            <pc:docMk/>
            <pc:sldMk cId="121534553" sldId="320"/>
            <ac:spMk id="10" creationId="{4C83D370-247D-4CEE-90C4-9334341DB1D2}"/>
          </ac:spMkLst>
        </pc:spChg>
      </pc:sldChg>
      <pc:sldChg chg="modSp">
        <pc:chgData name="charissa.varma@gmail.com" userId="S::urn:spo:guest#charissa.varma@gmail.com::" providerId="AD" clId="Web-{D25E7904-3A9C-49F9-79F7-7A9372987216}" dt="2021-01-26T19:18:04.789" v="332" actId="20577"/>
        <pc:sldMkLst>
          <pc:docMk/>
          <pc:sldMk cId="1812221814" sldId="321"/>
        </pc:sldMkLst>
        <pc:spChg chg="mod">
          <ac:chgData name="charissa.varma@gmail.com" userId="S::urn:spo:guest#charissa.varma@gmail.com::" providerId="AD" clId="Web-{D25E7904-3A9C-49F9-79F7-7A9372987216}" dt="2021-01-26T19:17:56.257" v="330" actId="20577"/>
          <ac:spMkLst>
            <pc:docMk/>
            <pc:sldMk cId="1812221814" sldId="321"/>
            <ac:spMk id="7" creationId="{B96E152B-E822-43D0-978E-B020B198D1E3}"/>
          </ac:spMkLst>
        </pc:spChg>
        <pc:spChg chg="mod">
          <ac:chgData name="charissa.varma@gmail.com" userId="S::urn:spo:guest#charissa.varma@gmail.com::" providerId="AD" clId="Web-{D25E7904-3A9C-49F9-79F7-7A9372987216}" dt="2021-01-26T19:18:04.789" v="332" actId="20577"/>
          <ac:spMkLst>
            <pc:docMk/>
            <pc:sldMk cId="1812221814" sldId="321"/>
            <ac:spMk id="10" creationId="{4C83D370-247D-4CEE-90C4-9334341DB1D2}"/>
          </ac:spMkLst>
        </pc:spChg>
      </pc:sldChg>
      <pc:sldChg chg="modSp">
        <pc:chgData name="charissa.varma@gmail.com" userId="S::urn:spo:guest#charissa.varma@gmail.com::" providerId="AD" clId="Web-{D25E7904-3A9C-49F9-79F7-7A9372987216}" dt="2021-01-26T19:18:17.008" v="336" actId="20577"/>
        <pc:sldMkLst>
          <pc:docMk/>
          <pc:sldMk cId="3378496444" sldId="322"/>
        </pc:sldMkLst>
        <pc:spChg chg="mod">
          <ac:chgData name="charissa.varma@gmail.com" userId="S::urn:spo:guest#charissa.varma@gmail.com::" providerId="AD" clId="Web-{D25E7904-3A9C-49F9-79F7-7A9372987216}" dt="2021-01-26T19:18:11.742" v="334" actId="20577"/>
          <ac:spMkLst>
            <pc:docMk/>
            <pc:sldMk cId="3378496444" sldId="322"/>
            <ac:spMk id="7" creationId="{B96E152B-E822-43D0-978E-B020B198D1E3}"/>
          </ac:spMkLst>
        </pc:spChg>
        <pc:spChg chg="mod">
          <ac:chgData name="charissa.varma@gmail.com" userId="S::urn:spo:guest#charissa.varma@gmail.com::" providerId="AD" clId="Web-{D25E7904-3A9C-49F9-79F7-7A9372987216}" dt="2021-01-26T19:18:17.008" v="336" actId="20577"/>
          <ac:spMkLst>
            <pc:docMk/>
            <pc:sldMk cId="3378496444" sldId="322"/>
            <ac:spMk id="10" creationId="{4C83D370-247D-4CEE-90C4-9334341DB1D2}"/>
          </ac:spMkLst>
        </pc:spChg>
      </pc:sldChg>
      <pc:sldChg chg="modSp">
        <pc:chgData name="charissa.varma@gmail.com" userId="S::urn:spo:guest#charissa.varma@gmail.com::" providerId="AD" clId="Web-{D25E7904-3A9C-49F9-79F7-7A9372987216}" dt="2021-01-26T19:18:31.789" v="339" actId="20577"/>
        <pc:sldMkLst>
          <pc:docMk/>
          <pc:sldMk cId="4132766634" sldId="323"/>
        </pc:sldMkLst>
        <pc:spChg chg="mod">
          <ac:chgData name="charissa.varma@gmail.com" userId="S::urn:spo:guest#charissa.varma@gmail.com::" providerId="AD" clId="Web-{D25E7904-3A9C-49F9-79F7-7A9372987216}" dt="2021-01-26T19:18:22.570" v="337" actId="20577"/>
          <ac:spMkLst>
            <pc:docMk/>
            <pc:sldMk cId="4132766634" sldId="323"/>
            <ac:spMk id="7" creationId="{B96E152B-E822-43D0-978E-B020B198D1E3}"/>
          </ac:spMkLst>
        </pc:spChg>
        <pc:spChg chg="mod">
          <ac:chgData name="charissa.varma@gmail.com" userId="S::urn:spo:guest#charissa.varma@gmail.com::" providerId="AD" clId="Web-{D25E7904-3A9C-49F9-79F7-7A9372987216}" dt="2021-01-26T19:18:31.789" v="339" actId="20577"/>
          <ac:spMkLst>
            <pc:docMk/>
            <pc:sldMk cId="4132766634" sldId="323"/>
            <ac:spMk id="10" creationId="{4C83D370-247D-4CEE-90C4-9334341DB1D2}"/>
          </ac:spMkLst>
        </pc:spChg>
      </pc:sldChg>
      <pc:sldChg chg="modSp">
        <pc:chgData name="charissa.varma@gmail.com" userId="S::urn:spo:guest#charissa.varma@gmail.com::" providerId="AD" clId="Web-{D25E7904-3A9C-49F9-79F7-7A9372987216}" dt="2021-01-26T19:18:44.633" v="343" actId="20577"/>
        <pc:sldMkLst>
          <pc:docMk/>
          <pc:sldMk cId="276709221" sldId="324"/>
        </pc:sldMkLst>
        <pc:spChg chg="mod">
          <ac:chgData name="charissa.varma@gmail.com" userId="S::urn:spo:guest#charissa.varma@gmail.com::" providerId="AD" clId="Web-{D25E7904-3A9C-49F9-79F7-7A9372987216}" dt="2021-01-26T19:18:35.477" v="340" actId="20577"/>
          <ac:spMkLst>
            <pc:docMk/>
            <pc:sldMk cId="276709221" sldId="324"/>
            <ac:spMk id="7" creationId="{B96E152B-E822-43D0-978E-B020B198D1E3}"/>
          </ac:spMkLst>
        </pc:spChg>
        <pc:spChg chg="mod">
          <ac:chgData name="charissa.varma@gmail.com" userId="S::urn:spo:guest#charissa.varma@gmail.com::" providerId="AD" clId="Web-{D25E7904-3A9C-49F9-79F7-7A9372987216}" dt="2021-01-26T19:18:44.633" v="343" actId="20577"/>
          <ac:spMkLst>
            <pc:docMk/>
            <pc:sldMk cId="276709221" sldId="324"/>
            <ac:spMk id="10" creationId="{4C83D370-247D-4CEE-90C4-9334341DB1D2}"/>
          </ac:spMkLst>
        </pc:spChg>
      </pc:sldChg>
      <pc:sldChg chg="delSp">
        <pc:chgData name="charissa.varma@gmail.com" userId="S::urn:spo:guest#charissa.varma@gmail.com::" providerId="AD" clId="Web-{D25E7904-3A9C-49F9-79F7-7A9372987216}" dt="2021-01-26T19:38:00.563" v="490"/>
        <pc:sldMkLst>
          <pc:docMk/>
          <pc:sldMk cId="3781189444" sldId="395"/>
        </pc:sldMkLst>
        <pc:spChg chg="del">
          <ac:chgData name="charissa.varma@gmail.com" userId="S::urn:spo:guest#charissa.varma@gmail.com::" providerId="AD" clId="Web-{D25E7904-3A9C-49F9-79F7-7A9372987216}" dt="2021-01-26T19:38:00.563" v="490"/>
          <ac:spMkLst>
            <pc:docMk/>
            <pc:sldMk cId="3781189444" sldId="395"/>
            <ac:spMk id="8" creationId="{00000000-0000-0000-0000-000000000000}"/>
          </ac:spMkLst>
        </pc:spChg>
      </pc:sldChg>
      <pc:sldChg chg="delSp modSp">
        <pc:chgData name="charissa.varma@gmail.com" userId="S::urn:spo:guest#charissa.varma@gmail.com::" providerId="AD" clId="Web-{D25E7904-3A9C-49F9-79F7-7A9372987216}" dt="2021-01-26T19:24:48.187" v="357" actId="20577"/>
        <pc:sldMkLst>
          <pc:docMk/>
          <pc:sldMk cId="1110765930" sldId="2147374186"/>
        </pc:sldMkLst>
        <pc:spChg chg="mod">
          <ac:chgData name="charissa.varma@gmail.com" userId="S::urn:spo:guest#charissa.varma@gmail.com::" providerId="AD" clId="Web-{D25E7904-3A9C-49F9-79F7-7A9372987216}" dt="2021-01-26T19:24:48.187" v="357" actId="20577"/>
          <ac:spMkLst>
            <pc:docMk/>
            <pc:sldMk cId="1110765930" sldId="2147374186"/>
            <ac:spMk id="4" creationId="{00000000-0000-0000-0000-000000000000}"/>
          </ac:spMkLst>
        </pc:spChg>
        <pc:spChg chg="del">
          <ac:chgData name="charissa.varma@gmail.com" userId="S::urn:spo:guest#charissa.varma@gmail.com::" providerId="AD" clId="Web-{D25E7904-3A9C-49F9-79F7-7A9372987216}" dt="2021-01-26T19:21:46.402" v="347"/>
          <ac:spMkLst>
            <pc:docMk/>
            <pc:sldMk cId="1110765930" sldId="2147374186"/>
            <ac:spMk id="6" creationId="{81BCA683-EC99-4D10-A3B0-62E0647791F5}"/>
          </ac:spMkLst>
        </pc:spChg>
      </pc:sldChg>
      <pc:sldChg chg="modSp">
        <pc:chgData name="charissa.varma@gmail.com" userId="S::urn:spo:guest#charissa.varma@gmail.com::" providerId="AD" clId="Web-{D25E7904-3A9C-49F9-79F7-7A9372987216}" dt="2021-01-26T19:28:55.646" v="368" actId="1076"/>
        <pc:sldMkLst>
          <pc:docMk/>
          <pc:sldMk cId="1676424173" sldId="2147374187"/>
        </pc:sldMkLst>
        <pc:spChg chg="mod">
          <ac:chgData name="charissa.varma@gmail.com" userId="S::urn:spo:guest#charissa.varma@gmail.com::" providerId="AD" clId="Web-{D25E7904-3A9C-49F9-79F7-7A9372987216}" dt="2021-01-26T19:28:55.646" v="368" actId="1076"/>
          <ac:spMkLst>
            <pc:docMk/>
            <pc:sldMk cId="1676424173" sldId="2147374187"/>
            <ac:spMk id="3" creationId="{BA860898-F4F1-43B9-ACB7-0346DB93DA3C}"/>
          </ac:spMkLst>
        </pc:spChg>
      </pc:sldChg>
      <pc:sldChg chg="delSp">
        <pc:chgData name="charissa.varma@gmail.com" userId="S::urn:spo:guest#charissa.varma@gmail.com::" providerId="AD" clId="Web-{D25E7904-3A9C-49F9-79F7-7A9372987216}" dt="2021-01-26T19:36:03.498" v="485"/>
        <pc:sldMkLst>
          <pc:docMk/>
          <pc:sldMk cId="3839620612" sldId="2147374248"/>
        </pc:sldMkLst>
        <pc:spChg chg="del">
          <ac:chgData name="charissa.varma@gmail.com" userId="S::urn:spo:guest#charissa.varma@gmail.com::" providerId="AD" clId="Web-{D25E7904-3A9C-49F9-79F7-7A9372987216}" dt="2021-01-26T19:36:03.498" v="485"/>
          <ac:spMkLst>
            <pc:docMk/>
            <pc:sldMk cId="3839620612" sldId="2147374248"/>
            <ac:spMk id="8" creationId="{0763AE83-0DDA-422C-9DCB-B8D3C5A4671F}"/>
          </ac:spMkLst>
        </pc:spChg>
      </pc:sldChg>
      <pc:sldChg chg="modSp">
        <pc:chgData name="charissa.varma@gmail.com" userId="S::urn:spo:guest#charissa.varma@gmail.com::" providerId="AD" clId="Web-{D25E7904-3A9C-49F9-79F7-7A9372987216}" dt="2021-01-26T19:21:21.183" v="346" actId="20577"/>
        <pc:sldMkLst>
          <pc:docMk/>
          <pc:sldMk cId="2821346435" sldId="2147374381"/>
        </pc:sldMkLst>
        <pc:spChg chg="mod">
          <ac:chgData name="charissa.varma@gmail.com" userId="S::urn:spo:guest#charissa.varma@gmail.com::" providerId="AD" clId="Web-{D25E7904-3A9C-49F9-79F7-7A9372987216}" dt="2021-01-26T19:21:21.183" v="346" actId="20577"/>
          <ac:spMkLst>
            <pc:docMk/>
            <pc:sldMk cId="2821346435" sldId="2147374381"/>
            <ac:spMk id="2" creationId="{573465DD-D85E-4BAA-9835-780AC09F1E44}"/>
          </ac:spMkLst>
        </pc:spChg>
      </pc:sldChg>
      <pc:sldChg chg="addSp modSp">
        <pc:chgData name="charissa.varma@gmail.com" userId="S::urn:spo:guest#charissa.varma@gmail.com::" providerId="AD" clId="Web-{D25E7904-3A9C-49F9-79F7-7A9372987216}" dt="2021-01-26T19:50:04.909" v="515" actId="1076"/>
        <pc:sldMkLst>
          <pc:docMk/>
          <pc:sldMk cId="2191163902" sldId="2147374382"/>
        </pc:sldMkLst>
        <pc:spChg chg="add mod">
          <ac:chgData name="charissa.varma@gmail.com" userId="S::urn:spo:guest#charissa.varma@gmail.com::" providerId="AD" clId="Web-{D25E7904-3A9C-49F9-79F7-7A9372987216}" dt="2021-01-26T19:49:40.955" v="514" actId="20577"/>
          <ac:spMkLst>
            <pc:docMk/>
            <pc:sldMk cId="2191163902" sldId="2147374382"/>
            <ac:spMk id="2" creationId="{FD122AAD-7032-4EA6-8237-1481F24F1B41}"/>
          </ac:spMkLst>
        </pc:spChg>
        <pc:spChg chg="mod">
          <ac:chgData name="charissa.varma@gmail.com" userId="S::urn:spo:guest#charissa.varma@gmail.com::" providerId="AD" clId="Web-{D25E7904-3A9C-49F9-79F7-7A9372987216}" dt="2021-01-26T19:49:13.252" v="508" actId="20577"/>
          <ac:spMkLst>
            <pc:docMk/>
            <pc:sldMk cId="2191163902" sldId="2147374382"/>
            <ac:spMk id="8" creationId="{D5A3D4E3-E2C0-4ABB-982A-3B3A148A3730}"/>
          </ac:spMkLst>
        </pc:spChg>
        <pc:spChg chg="mod">
          <ac:chgData name="charissa.varma@gmail.com" userId="S::urn:spo:guest#charissa.varma@gmail.com::" providerId="AD" clId="Web-{D25E7904-3A9C-49F9-79F7-7A9372987216}" dt="2021-01-26T19:50:04.909" v="515" actId="1076"/>
          <ac:spMkLst>
            <pc:docMk/>
            <pc:sldMk cId="2191163902" sldId="2147374382"/>
            <ac:spMk id="19" creationId="{00000000-0000-0000-0000-000000000000}"/>
          </ac:spMkLst>
        </pc:spChg>
      </pc:sldChg>
      <pc:sldChg chg="modSp">
        <pc:chgData name="charissa.varma@gmail.com" userId="S::urn:spo:guest#charissa.varma@gmail.com::" providerId="AD" clId="Web-{D25E7904-3A9C-49F9-79F7-7A9372987216}" dt="2021-01-26T19:54:47.415" v="545" actId="20577"/>
        <pc:sldMkLst>
          <pc:docMk/>
          <pc:sldMk cId="3102405608" sldId="2147374387"/>
        </pc:sldMkLst>
        <pc:spChg chg="mod">
          <ac:chgData name="charissa.varma@gmail.com" userId="S::urn:spo:guest#charissa.varma@gmail.com::" providerId="AD" clId="Web-{D25E7904-3A9C-49F9-79F7-7A9372987216}" dt="2021-01-26T19:54:47.415" v="545" actId="20577"/>
          <ac:spMkLst>
            <pc:docMk/>
            <pc:sldMk cId="3102405608" sldId="2147374387"/>
            <ac:spMk id="17" creationId="{35242D0C-A365-4FC0-8563-D656E017FA60}"/>
          </ac:spMkLst>
        </pc:spChg>
      </pc:sldChg>
      <pc:sldChg chg="modSp">
        <pc:chgData name="charissa.varma@gmail.com" userId="S::urn:spo:guest#charissa.varma@gmail.com::" providerId="AD" clId="Web-{D25E7904-3A9C-49F9-79F7-7A9372987216}" dt="2021-01-26T19:55:30.322" v="549" actId="20577"/>
        <pc:sldMkLst>
          <pc:docMk/>
          <pc:sldMk cId="480358031" sldId="2147374388"/>
        </pc:sldMkLst>
        <pc:spChg chg="mod">
          <ac:chgData name="charissa.varma@gmail.com" userId="S::urn:spo:guest#charissa.varma@gmail.com::" providerId="AD" clId="Web-{D25E7904-3A9C-49F9-79F7-7A9372987216}" dt="2021-01-26T19:55:30.322" v="549" actId="20577"/>
          <ac:spMkLst>
            <pc:docMk/>
            <pc:sldMk cId="480358031" sldId="2147374388"/>
            <ac:spMk id="16" creationId="{803D8927-8532-4E9C-A32B-94873735E472}"/>
          </ac:spMkLst>
        </pc:spChg>
      </pc:sldChg>
      <pc:sldChg chg="modSp">
        <pc:chgData name="charissa.varma@gmail.com" userId="S::urn:spo:guest#charissa.varma@gmail.com::" providerId="AD" clId="Web-{D25E7904-3A9C-49F9-79F7-7A9372987216}" dt="2021-01-26T19:53:59.711" v="540" actId="20577"/>
        <pc:sldMkLst>
          <pc:docMk/>
          <pc:sldMk cId="3002512864" sldId="2147374389"/>
        </pc:sldMkLst>
        <pc:spChg chg="mod">
          <ac:chgData name="charissa.varma@gmail.com" userId="S::urn:spo:guest#charissa.varma@gmail.com::" providerId="AD" clId="Web-{D25E7904-3A9C-49F9-79F7-7A9372987216}" dt="2021-01-26T19:53:59.711" v="540" actId="20577"/>
          <ac:spMkLst>
            <pc:docMk/>
            <pc:sldMk cId="3002512864" sldId="2147374389"/>
            <ac:spMk id="20" creationId="{781A9199-C3CE-4020-A6DD-CC45FDE64B03}"/>
          </ac:spMkLst>
        </pc:spChg>
        <pc:spChg chg="mod">
          <ac:chgData name="charissa.varma@gmail.com" userId="S::urn:spo:guest#charissa.varma@gmail.com::" providerId="AD" clId="Web-{D25E7904-3A9C-49F9-79F7-7A9372987216}" dt="2021-01-26T19:53:40.757" v="537" actId="20577"/>
          <ac:spMkLst>
            <pc:docMk/>
            <pc:sldMk cId="3002512864" sldId="2147374389"/>
            <ac:spMk id="21" creationId="{CF9A5636-DA25-4C6F-98EA-296874D7AF7F}"/>
          </ac:spMkLst>
        </pc:spChg>
      </pc:sldChg>
      <pc:sldChg chg="delSp">
        <pc:chgData name="charissa.varma@gmail.com" userId="S::urn:spo:guest#charissa.varma@gmail.com::" providerId="AD" clId="Web-{D25E7904-3A9C-49F9-79F7-7A9372987216}" dt="2021-01-26T19:55:59.666" v="550"/>
        <pc:sldMkLst>
          <pc:docMk/>
          <pc:sldMk cId="1716110148" sldId="2147374395"/>
        </pc:sldMkLst>
        <pc:spChg chg="del">
          <ac:chgData name="charissa.varma@gmail.com" userId="S::urn:spo:guest#charissa.varma@gmail.com::" providerId="AD" clId="Web-{D25E7904-3A9C-49F9-79F7-7A9372987216}" dt="2021-01-26T19:55:59.666" v="550"/>
          <ac:spMkLst>
            <pc:docMk/>
            <pc:sldMk cId="1716110148" sldId="2147374395"/>
            <ac:spMk id="8" creationId="{00000000-0000-0000-0000-000000000000}"/>
          </ac:spMkLst>
        </pc:spChg>
      </pc:sldChg>
      <pc:sldChg chg="addSp delSp modSp ord">
        <pc:chgData name="charissa.varma@gmail.com" userId="S::urn:spo:guest#charissa.varma@gmail.com::" providerId="AD" clId="Web-{D25E7904-3A9C-49F9-79F7-7A9372987216}" dt="2021-01-26T19:53:25.351" v="535"/>
        <pc:sldMkLst>
          <pc:docMk/>
          <pc:sldMk cId="4010708944" sldId="2147374415"/>
        </pc:sldMkLst>
        <pc:spChg chg="del">
          <ac:chgData name="charissa.varma@gmail.com" userId="S::urn:spo:guest#charissa.varma@gmail.com::" providerId="AD" clId="Web-{D25E7904-3A9C-49F9-79F7-7A9372987216}" dt="2021-01-26T19:53:20.054" v="534"/>
          <ac:spMkLst>
            <pc:docMk/>
            <pc:sldMk cId="4010708944" sldId="2147374415"/>
            <ac:spMk id="3" creationId="{26B74E65-2AFE-4FF7-8AE1-C42738921E26}"/>
          </ac:spMkLst>
        </pc:spChg>
        <pc:spChg chg="add del mod">
          <ac:chgData name="charissa.varma@gmail.com" userId="S::urn:spo:guest#charissa.varma@gmail.com::" providerId="AD" clId="Web-{D25E7904-3A9C-49F9-79F7-7A9372987216}" dt="2021-01-26T19:53:12.116" v="533"/>
          <ac:spMkLst>
            <pc:docMk/>
            <pc:sldMk cId="4010708944" sldId="2147374415"/>
            <ac:spMk id="5" creationId="{E8C8305C-CA82-450F-8112-7963B2593624}"/>
          </ac:spMkLst>
        </pc:spChg>
        <pc:spChg chg="add del mod">
          <ac:chgData name="charissa.varma@gmail.com" userId="S::urn:spo:guest#charissa.varma@gmail.com::" providerId="AD" clId="Web-{D25E7904-3A9C-49F9-79F7-7A9372987216}" dt="2021-01-26T19:53:12.116" v="533"/>
          <ac:spMkLst>
            <pc:docMk/>
            <pc:sldMk cId="4010708944" sldId="2147374415"/>
            <ac:spMk id="8" creationId="{3F3437F7-BE40-42CD-A1BC-3D741A79C622}"/>
          </ac:spMkLst>
        </pc:spChg>
      </pc:sldChg>
      <pc:sldChg chg="delCm">
        <pc:chgData name="charissa.varma@gmail.com" userId="S::urn:spo:guest#charissa.varma@gmail.com::" providerId="AD" clId="Web-{D25E7904-3A9C-49F9-79F7-7A9372987216}" dt="2021-01-26T19:57:49.188" v="561"/>
        <pc:sldMkLst>
          <pc:docMk/>
          <pc:sldMk cId="3995305778" sldId="2147374416"/>
        </pc:sldMkLst>
      </pc:sldChg>
      <pc:sldChg chg="modSp">
        <pc:chgData name="charissa.varma@gmail.com" userId="S::urn:spo:guest#charissa.varma@gmail.com::" providerId="AD" clId="Web-{D25E7904-3A9C-49F9-79F7-7A9372987216}" dt="2021-01-26T19:57:06.468" v="558" actId="20577"/>
        <pc:sldMkLst>
          <pc:docMk/>
          <pc:sldMk cId="1509926287" sldId="2147374423"/>
        </pc:sldMkLst>
        <pc:spChg chg="mod">
          <ac:chgData name="charissa.varma@gmail.com" userId="S::urn:spo:guest#charissa.varma@gmail.com::" providerId="AD" clId="Web-{D25E7904-3A9C-49F9-79F7-7A9372987216}" dt="2021-01-26T19:57:06.468" v="558" actId="20577"/>
          <ac:spMkLst>
            <pc:docMk/>
            <pc:sldMk cId="1509926287" sldId="2147374423"/>
            <ac:spMk id="10" creationId="{2FC67F07-B4E1-4A48-B8B3-CE02835AA2D1}"/>
          </ac:spMkLst>
        </pc:spChg>
      </pc:sldChg>
      <pc:sldChg chg="delCm">
        <pc:chgData name="charissa.varma@gmail.com" userId="S::urn:spo:guest#charissa.varma@gmail.com::" providerId="AD" clId="Web-{D25E7904-3A9C-49F9-79F7-7A9372987216}" dt="2021-01-26T19:58:07.250" v="562"/>
        <pc:sldMkLst>
          <pc:docMk/>
          <pc:sldMk cId="1631522539" sldId="2147374426"/>
        </pc:sldMkLst>
      </pc:sldChg>
      <pc:sldChg chg="ord">
        <pc:chgData name="charissa.varma@gmail.com" userId="S::urn:spo:guest#charissa.varma@gmail.com::" providerId="AD" clId="Web-{D25E7904-3A9C-49F9-79F7-7A9372987216}" dt="2021-01-26T19:48:12.797" v="506"/>
        <pc:sldMkLst>
          <pc:docMk/>
          <pc:sldMk cId="1051061977" sldId="2147374431"/>
        </pc:sldMkLst>
      </pc:sldChg>
      <pc:sldChg chg="delCm">
        <pc:chgData name="charissa.varma@gmail.com" userId="S::urn:spo:guest#charissa.varma@gmail.com::" providerId="AD" clId="Web-{D25E7904-3A9C-49F9-79F7-7A9372987216}" dt="2021-01-26T19:58:29.048" v="563"/>
        <pc:sldMkLst>
          <pc:docMk/>
          <pc:sldMk cId="648332533" sldId="2147374433"/>
        </pc:sldMkLst>
      </pc:sldChg>
      <pc:sldChg chg="delCm">
        <pc:chgData name="charissa.varma@gmail.com" userId="S::urn:spo:guest#charissa.varma@gmail.com::" providerId="AD" clId="Web-{D25E7904-3A9C-49F9-79F7-7A9372987216}" dt="2021-01-26T19:58:37.689" v="564"/>
        <pc:sldMkLst>
          <pc:docMk/>
          <pc:sldMk cId="708744926" sldId="2147374434"/>
        </pc:sldMkLst>
      </pc:sldChg>
      <pc:sldChg chg="delCm">
        <pc:chgData name="charissa.varma@gmail.com" userId="S::urn:spo:guest#charissa.varma@gmail.com::" providerId="AD" clId="Web-{D25E7904-3A9C-49F9-79F7-7A9372987216}" dt="2021-01-26T19:58:49.126" v="565"/>
        <pc:sldMkLst>
          <pc:docMk/>
          <pc:sldMk cId="3554799858" sldId="2147374436"/>
        </pc:sldMkLst>
      </pc:sldChg>
      <pc:sldChg chg="delCm">
        <pc:chgData name="charissa.varma@gmail.com" userId="S::urn:spo:guest#charissa.varma@gmail.com::" providerId="AD" clId="Web-{D25E7904-3A9C-49F9-79F7-7A9372987216}" dt="2021-01-26T19:59:15.596" v="567"/>
        <pc:sldMkLst>
          <pc:docMk/>
          <pc:sldMk cId="419576713" sldId="2147374449"/>
        </pc:sldMkLst>
      </pc:sldChg>
      <pc:sldChg chg="addSp modSp">
        <pc:chgData name="charissa.varma@gmail.com" userId="S::urn:spo:guest#charissa.varma@gmail.com::" providerId="AD" clId="Web-{D25E7904-3A9C-49F9-79F7-7A9372987216}" dt="2021-01-26T19:52:21.506" v="529" actId="20577"/>
        <pc:sldMkLst>
          <pc:docMk/>
          <pc:sldMk cId="1838746011" sldId="2147374453"/>
        </pc:sldMkLst>
        <pc:spChg chg="add mod">
          <ac:chgData name="charissa.varma@gmail.com" userId="S::urn:spo:guest#charissa.varma@gmail.com::" providerId="AD" clId="Web-{D25E7904-3A9C-49F9-79F7-7A9372987216}" dt="2021-01-26T19:52:21.506" v="529" actId="20577"/>
          <ac:spMkLst>
            <pc:docMk/>
            <pc:sldMk cId="1838746011" sldId="2147374453"/>
            <ac:spMk id="2" creationId="{4B5FDC9E-A172-4F67-972C-6F9DC9620898}"/>
          </ac:spMkLst>
        </pc:spChg>
        <pc:spChg chg="mod">
          <ac:chgData name="charissa.varma@gmail.com" userId="S::urn:spo:guest#charissa.varma@gmail.com::" providerId="AD" clId="Web-{D25E7904-3A9C-49F9-79F7-7A9372987216}" dt="2021-01-26T19:51:50.099" v="524" actId="20577"/>
          <ac:spMkLst>
            <pc:docMk/>
            <pc:sldMk cId="1838746011" sldId="2147374453"/>
            <ac:spMk id="10" creationId="{7104058D-0858-4898-8010-5809ADCC2DA2}"/>
          </ac:spMkLst>
        </pc:spChg>
      </pc:sldChg>
      <pc:sldChg chg="modSp">
        <pc:chgData name="charissa.varma@gmail.com" userId="S::urn:spo:guest#charissa.varma@gmail.com::" providerId="AD" clId="Web-{D25E7904-3A9C-49F9-79F7-7A9372987216}" dt="2021-01-26T19:00:24.595" v="229" actId="20577"/>
        <pc:sldMkLst>
          <pc:docMk/>
          <pc:sldMk cId="2912160203" sldId="2147374472"/>
        </pc:sldMkLst>
        <pc:spChg chg="mod">
          <ac:chgData name="charissa.varma@gmail.com" userId="S::urn:spo:guest#charissa.varma@gmail.com::" providerId="AD" clId="Web-{D25E7904-3A9C-49F9-79F7-7A9372987216}" dt="2021-01-26T19:00:24.595" v="229" actId="20577"/>
          <ac:spMkLst>
            <pc:docMk/>
            <pc:sldMk cId="2912160203" sldId="2147374472"/>
            <ac:spMk id="10" creationId="{00000000-0000-0000-0000-000000000000}"/>
          </ac:spMkLst>
        </pc:spChg>
      </pc:sldChg>
      <pc:sldChg chg="modSp">
        <pc:chgData name="charissa.varma@gmail.com" userId="S::urn:spo:guest#charissa.varma@gmail.com::" providerId="AD" clId="Web-{D25E7904-3A9C-49F9-79F7-7A9372987216}" dt="2021-01-26T19:01:04.737" v="233" actId="20577"/>
        <pc:sldMkLst>
          <pc:docMk/>
          <pc:sldMk cId="3170306163" sldId="2147374474"/>
        </pc:sldMkLst>
        <pc:spChg chg="mod">
          <ac:chgData name="charissa.varma@gmail.com" userId="S::urn:spo:guest#charissa.varma@gmail.com::" providerId="AD" clId="Web-{D25E7904-3A9C-49F9-79F7-7A9372987216}" dt="2021-01-26T19:01:04.737" v="233" actId="20577"/>
          <ac:spMkLst>
            <pc:docMk/>
            <pc:sldMk cId="3170306163" sldId="2147374474"/>
            <ac:spMk id="10" creationId="{00000000-0000-0000-0000-000000000000}"/>
          </ac:spMkLst>
        </pc:spChg>
      </pc:sldChg>
      <pc:sldChg chg="modSp">
        <pc:chgData name="charissa.varma@gmail.com" userId="S::urn:spo:guest#charissa.varma@gmail.com::" providerId="AD" clId="Web-{D25E7904-3A9C-49F9-79F7-7A9372987216}" dt="2021-01-26T19:50:40.160" v="517" actId="20577"/>
        <pc:sldMkLst>
          <pc:docMk/>
          <pc:sldMk cId="2988541878" sldId="2147374477"/>
        </pc:sldMkLst>
        <pc:spChg chg="mod">
          <ac:chgData name="charissa.varma@gmail.com" userId="S::urn:spo:guest#charissa.varma@gmail.com::" providerId="AD" clId="Web-{D25E7904-3A9C-49F9-79F7-7A9372987216}" dt="2021-01-26T19:50:40.160" v="517" actId="20577"/>
          <ac:spMkLst>
            <pc:docMk/>
            <pc:sldMk cId="2988541878" sldId="2147374477"/>
            <ac:spMk id="8" creationId="{D5A3D4E3-E2C0-4ABB-982A-3B3A148A3730}"/>
          </ac:spMkLst>
        </pc:spChg>
      </pc:sldChg>
      <pc:sldChg chg="del">
        <pc:chgData name="charissa.varma@gmail.com" userId="S::urn:spo:guest#charissa.varma@gmail.com::" providerId="AD" clId="Web-{D25E7904-3A9C-49F9-79F7-7A9372987216}" dt="2021-01-26T19:54:18.117" v="541"/>
        <pc:sldMkLst>
          <pc:docMk/>
          <pc:sldMk cId="1590445017" sldId="2147374478"/>
        </pc:sldMkLst>
      </pc:sldChg>
      <pc:sldChg chg="del">
        <pc:chgData name="charissa.varma@gmail.com" userId="S::urn:spo:guest#charissa.varma@gmail.com::" providerId="AD" clId="Web-{D25E7904-3A9C-49F9-79F7-7A9372987216}" dt="2021-01-26T19:55:05.806" v="546"/>
        <pc:sldMkLst>
          <pc:docMk/>
          <pc:sldMk cId="622595410" sldId="2147374479"/>
        </pc:sldMkLst>
      </pc:sldChg>
      <pc:sldChg chg="addCm">
        <pc:chgData name="charissa.varma@gmail.com" userId="S::urn:spo:guest#charissa.varma@gmail.com::" providerId="AD" clId="Web-{D25E7904-3A9C-49F9-79F7-7A9372987216}" dt="2021-01-26T19:20:42.995" v="344"/>
        <pc:sldMkLst>
          <pc:docMk/>
          <pc:sldMk cId="848998857" sldId="2147374481"/>
        </pc:sldMkLst>
      </pc:sldChg>
      <pc:sldChg chg="modSp">
        <pc:chgData name="charissa.varma@gmail.com" userId="S::urn:spo:guest#charissa.varma@gmail.com::" providerId="AD" clId="Web-{D25E7904-3A9C-49F9-79F7-7A9372987216}" dt="2021-01-26T20:06:14.854" v="659" actId="20577"/>
        <pc:sldMkLst>
          <pc:docMk/>
          <pc:sldMk cId="942293060" sldId="2147374485"/>
        </pc:sldMkLst>
        <pc:spChg chg="mod">
          <ac:chgData name="charissa.varma@gmail.com" userId="S::urn:spo:guest#charissa.varma@gmail.com::" providerId="AD" clId="Web-{D25E7904-3A9C-49F9-79F7-7A9372987216}" dt="2021-01-26T20:06:14.854" v="659" actId="20577"/>
          <ac:spMkLst>
            <pc:docMk/>
            <pc:sldMk cId="942293060" sldId="2147374485"/>
            <ac:spMk id="2" creationId="{546FD931-ADE0-4EEF-BACF-52232ADDF2D8}"/>
          </ac:spMkLst>
        </pc:spChg>
      </pc:sldChg>
      <pc:sldChg chg="modSp">
        <pc:chgData name="charissa.varma@gmail.com" userId="S::urn:spo:guest#charissa.varma@gmail.com::" providerId="AD" clId="Web-{D25E7904-3A9C-49F9-79F7-7A9372987216}" dt="2021-01-26T20:06:50.839" v="667" actId="20577"/>
        <pc:sldMkLst>
          <pc:docMk/>
          <pc:sldMk cId="2305712745" sldId="2147374486"/>
        </pc:sldMkLst>
        <pc:spChg chg="mod">
          <ac:chgData name="charissa.varma@gmail.com" userId="S::urn:spo:guest#charissa.varma@gmail.com::" providerId="AD" clId="Web-{D25E7904-3A9C-49F9-79F7-7A9372987216}" dt="2021-01-26T20:06:50.839" v="667" actId="20577"/>
          <ac:spMkLst>
            <pc:docMk/>
            <pc:sldMk cId="2305712745" sldId="2147374486"/>
            <ac:spMk id="3" creationId="{33289D54-E469-47B0-AD4A-32E8917DE5FB}"/>
          </ac:spMkLst>
        </pc:spChg>
        <pc:spChg chg="mod">
          <ac:chgData name="charissa.varma@gmail.com" userId="S::urn:spo:guest#charissa.varma@gmail.com::" providerId="AD" clId="Web-{D25E7904-3A9C-49F9-79F7-7A9372987216}" dt="2021-01-26T20:06:45.480" v="666" actId="20577"/>
          <ac:spMkLst>
            <pc:docMk/>
            <pc:sldMk cId="2305712745" sldId="2147374486"/>
            <ac:spMk id="8" creationId="{DA529741-EEDC-4D2C-A665-2D890EF519E3}"/>
          </ac:spMkLst>
        </pc:spChg>
      </pc:sldChg>
      <pc:sldChg chg="modSp">
        <pc:chgData name="charissa.varma@gmail.com" userId="S::urn:spo:guest#charissa.varma@gmail.com::" providerId="AD" clId="Web-{D25E7904-3A9C-49F9-79F7-7A9372987216}" dt="2021-01-26T18:48:10.143" v="194" actId="20577"/>
        <pc:sldMkLst>
          <pc:docMk/>
          <pc:sldMk cId="1838155592" sldId="2147374508"/>
        </pc:sldMkLst>
        <pc:spChg chg="mod">
          <ac:chgData name="charissa.varma@gmail.com" userId="S::urn:spo:guest#charissa.varma@gmail.com::" providerId="AD" clId="Web-{D25E7904-3A9C-49F9-79F7-7A9372987216}" dt="2021-01-26T18:48:10.143" v="194" actId="20577"/>
          <ac:spMkLst>
            <pc:docMk/>
            <pc:sldMk cId="1838155592" sldId="2147374508"/>
            <ac:spMk id="2" creationId="{573465DD-D85E-4BAA-9835-780AC09F1E44}"/>
          </ac:spMkLst>
        </pc:spChg>
      </pc:sldChg>
      <pc:sldChg chg="modSp ord">
        <pc:chgData name="charissa.varma@gmail.com" userId="S::urn:spo:guest#charissa.varma@gmail.com::" providerId="AD" clId="Web-{D25E7904-3A9C-49F9-79F7-7A9372987216}" dt="2021-01-26T18:57:45.779" v="221" actId="20577"/>
        <pc:sldMkLst>
          <pc:docMk/>
          <pc:sldMk cId="2063734542" sldId="2147374510"/>
        </pc:sldMkLst>
        <pc:spChg chg="mod">
          <ac:chgData name="charissa.varma@gmail.com" userId="S::urn:spo:guest#charissa.varma@gmail.com::" providerId="AD" clId="Web-{D25E7904-3A9C-49F9-79F7-7A9372987216}" dt="2021-01-26T18:53:18.118" v="211" actId="14100"/>
          <ac:spMkLst>
            <pc:docMk/>
            <pc:sldMk cId="2063734542" sldId="2147374510"/>
            <ac:spMk id="4" creationId="{00000000-0000-0000-0000-000000000000}"/>
          </ac:spMkLst>
        </pc:spChg>
        <pc:spChg chg="mod">
          <ac:chgData name="charissa.varma@gmail.com" userId="S::urn:spo:guest#charissa.varma@gmail.com::" providerId="AD" clId="Web-{D25E7904-3A9C-49F9-79F7-7A9372987216}" dt="2021-01-26T18:57:45.779" v="221" actId="20577"/>
          <ac:spMkLst>
            <pc:docMk/>
            <pc:sldMk cId="2063734542" sldId="2147374510"/>
            <ac:spMk id="5" creationId="{00000000-0000-0000-0000-000000000000}"/>
          </ac:spMkLst>
        </pc:spChg>
        <pc:spChg chg="mod">
          <ac:chgData name="charissa.varma@gmail.com" userId="S::urn:spo:guest#charissa.varma@gmail.com::" providerId="AD" clId="Web-{D25E7904-3A9C-49F9-79F7-7A9372987216}" dt="2021-01-26T18:48:54.565" v="199" actId="20577"/>
          <ac:spMkLst>
            <pc:docMk/>
            <pc:sldMk cId="2063734542" sldId="2147374510"/>
            <ac:spMk id="7" creationId="{00000000-0000-0000-0000-000000000000}"/>
          </ac:spMkLst>
        </pc:spChg>
      </pc:sldChg>
      <pc:sldChg chg="modSp addCm modCm">
        <pc:chgData name="charissa.varma@gmail.com" userId="S::urn:spo:guest#charissa.varma@gmail.com::" providerId="AD" clId="Web-{D25E7904-3A9C-49F9-79F7-7A9372987216}" dt="2021-01-26T19:03:02.286" v="246" actId="20577"/>
        <pc:sldMkLst>
          <pc:docMk/>
          <pc:sldMk cId="60550498" sldId="2147374539"/>
        </pc:sldMkLst>
        <pc:spChg chg="mod">
          <ac:chgData name="charissa.varma@gmail.com" userId="S::urn:spo:guest#charissa.varma@gmail.com::" providerId="AD" clId="Web-{D25E7904-3A9C-49F9-79F7-7A9372987216}" dt="2021-01-26T19:03:02.286" v="246" actId="20577"/>
          <ac:spMkLst>
            <pc:docMk/>
            <pc:sldMk cId="60550498" sldId="2147374539"/>
            <ac:spMk id="2" creationId="{92DBE94D-9E31-46C5-BE6E-6C4D0A3C7D6D}"/>
          </ac:spMkLst>
        </pc:spChg>
      </pc:sldChg>
      <pc:sldChg chg="modSp">
        <pc:chgData name="charissa.varma@gmail.com" userId="S::urn:spo:guest#charissa.varma@gmail.com::" providerId="AD" clId="Web-{D25E7904-3A9C-49F9-79F7-7A9372987216}" dt="2021-01-26T19:03:52.021" v="254" actId="20577"/>
        <pc:sldMkLst>
          <pc:docMk/>
          <pc:sldMk cId="3950736575" sldId="2147374540"/>
        </pc:sldMkLst>
        <pc:spChg chg="mod">
          <ac:chgData name="charissa.varma@gmail.com" userId="S::urn:spo:guest#charissa.varma@gmail.com::" providerId="AD" clId="Web-{D25E7904-3A9C-49F9-79F7-7A9372987216}" dt="2021-01-26T19:03:52.021" v="254" actId="20577"/>
          <ac:spMkLst>
            <pc:docMk/>
            <pc:sldMk cId="3950736575" sldId="2147374540"/>
            <ac:spMk id="2" creationId="{92DBE94D-9E31-46C5-BE6E-6C4D0A3C7D6D}"/>
          </ac:spMkLst>
        </pc:spChg>
      </pc:sldChg>
      <pc:sldChg chg="modSp">
        <pc:chgData name="charissa.varma@gmail.com" userId="S::urn:spo:guest#charissa.varma@gmail.com::" providerId="AD" clId="Web-{D25E7904-3A9C-49F9-79F7-7A9372987216}" dt="2021-01-26T19:05:00.038" v="257" actId="20577"/>
        <pc:sldMkLst>
          <pc:docMk/>
          <pc:sldMk cId="1221034976" sldId="2147374646"/>
        </pc:sldMkLst>
        <pc:spChg chg="mod">
          <ac:chgData name="charissa.varma@gmail.com" userId="S::urn:spo:guest#charissa.varma@gmail.com::" providerId="AD" clId="Web-{D25E7904-3A9C-49F9-79F7-7A9372987216}" dt="2021-01-26T19:04:53.241" v="255" actId="20577"/>
          <ac:spMkLst>
            <pc:docMk/>
            <pc:sldMk cId="1221034976" sldId="2147374646"/>
            <ac:spMk id="8" creationId="{B7DFCBF1-C99B-438B-AF7E-63F763F33F5D}"/>
          </ac:spMkLst>
        </pc:spChg>
        <pc:spChg chg="mod">
          <ac:chgData name="charissa.varma@gmail.com" userId="S::urn:spo:guest#charissa.varma@gmail.com::" providerId="AD" clId="Web-{D25E7904-3A9C-49F9-79F7-7A9372987216}" dt="2021-01-26T19:05:00.038" v="257" actId="20577"/>
          <ac:spMkLst>
            <pc:docMk/>
            <pc:sldMk cId="1221034976" sldId="2147374646"/>
            <ac:spMk id="9" creationId="{D0A42132-FDCE-471E-9AEF-4BCBF069F1F3}"/>
          </ac:spMkLst>
        </pc:spChg>
      </pc:sldChg>
      <pc:sldChg chg="delSp modSp">
        <pc:chgData name="charissa.varma@gmail.com" userId="S::urn:spo:guest#charissa.varma@gmail.com::" providerId="AD" clId="Web-{D25E7904-3A9C-49F9-79F7-7A9372987216}" dt="2021-01-26T19:07:55.136" v="266" actId="20577"/>
        <pc:sldMkLst>
          <pc:docMk/>
          <pc:sldMk cId="988713031" sldId="2147374647"/>
        </pc:sldMkLst>
        <pc:spChg chg="mod">
          <ac:chgData name="charissa.varma@gmail.com" userId="S::urn:spo:guest#charissa.varma@gmail.com::" providerId="AD" clId="Web-{D25E7904-3A9C-49F9-79F7-7A9372987216}" dt="2021-01-26T19:07:55.136" v="266" actId="20577"/>
          <ac:spMkLst>
            <pc:docMk/>
            <pc:sldMk cId="988713031" sldId="2147374647"/>
            <ac:spMk id="7" creationId="{9A3916FB-BE8C-4D6A-8BC9-746631CA217C}"/>
          </ac:spMkLst>
        </pc:spChg>
        <pc:spChg chg="del mod">
          <ac:chgData name="charissa.varma@gmail.com" userId="S::urn:spo:guest#charissa.varma@gmail.com::" providerId="AD" clId="Web-{D25E7904-3A9C-49F9-79F7-7A9372987216}" dt="2021-01-26T19:07:01.884" v="264"/>
          <ac:spMkLst>
            <pc:docMk/>
            <pc:sldMk cId="988713031" sldId="2147374647"/>
            <ac:spMk id="10" creationId="{4E83AFF5-394E-428D-BB23-761AF1D71011}"/>
          </ac:spMkLst>
        </pc:spChg>
      </pc:sldChg>
      <pc:sldChg chg="modSp">
        <pc:chgData name="charissa.varma@gmail.com" userId="S::urn:spo:guest#charissa.varma@gmail.com::" providerId="AD" clId="Web-{D25E7904-3A9C-49F9-79F7-7A9372987216}" dt="2021-01-26T19:08:12.870" v="269" actId="20577"/>
        <pc:sldMkLst>
          <pc:docMk/>
          <pc:sldMk cId="476433925" sldId="2147374648"/>
        </pc:sldMkLst>
        <pc:spChg chg="mod">
          <ac:chgData name="charissa.varma@gmail.com" userId="S::urn:spo:guest#charissa.varma@gmail.com::" providerId="AD" clId="Web-{D25E7904-3A9C-49F9-79F7-7A9372987216}" dt="2021-01-26T19:08:03.511" v="267" actId="20577"/>
          <ac:spMkLst>
            <pc:docMk/>
            <pc:sldMk cId="476433925" sldId="2147374648"/>
            <ac:spMk id="7" creationId="{CAC5F2F0-FCAB-4D6F-9FE1-6DC3603D0DA7}"/>
          </ac:spMkLst>
        </pc:spChg>
        <pc:spChg chg="mod">
          <ac:chgData name="charissa.varma@gmail.com" userId="S::urn:spo:guest#charissa.varma@gmail.com::" providerId="AD" clId="Web-{D25E7904-3A9C-49F9-79F7-7A9372987216}" dt="2021-01-26T19:08:12.870" v="269" actId="20577"/>
          <ac:spMkLst>
            <pc:docMk/>
            <pc:sldMk cId="476433925" sldId="2147374648"/>
            <ac:spMk id="10" creationId="{2FC67F07-B4E1-4A48-B8B3-CE02835AA2D1}"/>
          </ac:spMkLst>
        </pc:spChg>
      </pc:sldChg>
      <pc:sldChg chg="modSp">
        <pc:chgData name="charissa.varma@gmail.com" userId="S::urn:spo:guest#charissa.varma@gmail.com::" providerId="AD" clId="Web-{D25E7904-3A9C-49F9-79F7-7A9372987216}" dt="2021-01-26T19:08:39.511" v="272" actId="20577"/>
        <pc:sldMkLst>
          <pc:docMk/>
          <pc:sldMk cId="3498736001" sldId="2147374649"/>
        </pc:sldMkLst>
        <pc:spChg chg="mod">
          <ac:chgData name="charissa.varma@gmail.com" userId="S::urn:spo:guest#charissa.varma@gmail.com::" providerId="AD" clId="Web-{D25E7904-3A9C-49F9-79F7-7A9372987216}" dt="2021-01-26T19:08:29.417" v="270" actId="20577"/>
          <ac:spMkLst>
            <pc:docMk/>
            <pc:sldMk cId="3498736001" sldId="2147374649"/>
            <ac:spMk id="7" creationId="{C742CA7A-0E57-4A92-9ED9-2B42A12824BE}"/>
          </ac:spMkLst>
        </pc:spChg>
        <pc:spChg chg="mod">
          <ac:chgData name="charissa.varma@gmail.com" userId="S::urn:spo:guest#charissa.varma@gmail.com::" providerId="AD" clId="Web-{D25E7904-3A9C-49F9-79F7-7A9372987216}" dt="2021-01-26T19:08:39.511" v="272" actId="20577"/>
          <ac:spMkLst>
            <pc:docMk/>
            <pc:sldMk cId="3498736001" sldId="2147374649"/>
            <ac:spMk id="10" creationId="{873136B1-8217-4C0D-9AE6-A684A911F939}"/>
          </ac:spMkLst>
        </pc:spChg>
      </pc:sldChg>
      <pc:sldChg chg="modSp">
        <pc:chgData name="charissa.varma@gmail.com" userId="S::urn:spo:guest#charissa.varma@gmail.com::" providerId="AD" clId="Web-{D25E7904-3A9C-49F9-79F7-7A9372987216}" dt="2021-01-26T19:08:55.418" v="275" actId="20577"/>
        <pc:sldMkLst>
          <pc:docMk/>
          <pc:sldMk cId="2173588710" sldId="2147374650"/>
        </pc:sldMkLst>
        <pc:spChg chg="mod">
          <ac:chgData name="charissa.varma@gmail.com" userId="S::urn:spo:guest#charissa.varma@gmail.com::" providerId="AD" clId="Web-{D25E7904-3A9C-49F9-79F7-7A9372987216}" dt="2021-01-26T19:08:49.308" v="273" actId="20577"/>
          <ac:spMkLst>
            <pc:docMk/>
            <pc:sldMk cId="2173588710" sldId="2147374650"/>
            <ac:spMk id="7" creationId="{1524AC41-B67A-4F7C-B80F-CD5E0B622DA8}"/>
          </ac:spMkLst>
        </pc:spChg>
        <pc:spChg chg="mod">
          <ac:chgData name="charissa.varma@gmail.com" userId="S::urn:spo:guest#charissa.varma@gmail.com::" providerId="AD" clId="Web-{D25E7904-3A9C-49F9-79F7-7A9372987216}" dt="2021-01-26T19:08:55.418" v="275" actId="20577"/>
          <ac:spMkLst>
            <pc:docMk/>
            <pc:sldMk cId="2173588710" sldId="2147374650"/>
            <ac:spMk id="10" creationId="{1C1D0CD5-0571-444B-99C1-1E860545B6D8}"/>
          </ac:spMkLst>
        </pc:spChg>
      </pc:sldChg>
      <pc:sldChg chg="modSp">
        <pc:chgData name="charissa.varma@gmail.com" userId="S::urn:spo:guest#charissa.varma@gmail.com::" providerId="AD" clId="Web-{D25E7904-3A9C-49F9-79F7-7A9372987216}" dt="2021-01-26T19:09:10.465" v="279" actId="20577"/>
        <pc:sldMkLst>
          <pc:docMk/>
          <pc:sldMk cId="2569465619" sldId="2147374651"/>
        </pc:sldMkLst>
        <pc:spChg chg="mod">
          <ac:chgData name="charissa.varma@gmail.com" userId="S::urn:spo:guest#charissa.varma@gmail.com::" providerId="AD" clId="Web-{D25E7904-3A9C-49F9-79F7-7A9372987216}" dt="2021-01-26T19:09:02.653" v="276" actId="20577"/>
          <ac:spMkLst>
            <pc:docMk/>
            <pc:sldMk cId="2569465619" sldId="2147374651"/>
            <ac:spMk id="7" creationId="{6142A137-9A0A-4214-B86A-D0C7FCC23CBF}"/>
          </ac:spMkLst>
        </pc:spChg>
        <pc:spChg chg="mod">
          <ac:chgData name="charissa.varma@gmail.com" userId="S::urn:spo:guest#charissa.varma@gmail.com::" providerId="AD" clId="Web-{D25E7904-3A9C-49F9-79F7-7A9372987216}" dt="2021-01-26T19:09:10.465" v="279" actId="20577"/>
          <ac:spMkLst>
            <pc:docMk/>
            <pc:sldMk cId="2569465619" sldId="2147374651"/>
            <ac:spMk id="10" creationId="{C12D2EA3-0D59-485D-9F50-097F10D84A66}"/>
          </ac:spMkLst>
        </pc:spChg>
      </pc:sldChg>
      <pc:sldChg chg="modSp">
        <pc:chgData name="charissa.varma@gmail.com" userId="S::urn:spo:guest#charissa.varma@gmail.com::" providerId="AD" clId="Web-{D25E7904-3A9C-49F9-79F7-7A9372987216}" dt="2021-01-26T19:09:23.090" v="283" actId="20577"/>
        <pc:sldMkLst>
          <pc:docMk/>
          <pc:sldMk cId="4292197595" sldId="2147374652"/>
        </pc:sldMkLst>
        <pc:spChg chg="mod">
          <ac:chgData name="charissa.varma@gmail.com" userId="S::urn:spo:guest#charissa.varma@gmail.com::" providerId="AD" clId="Web-{D25E7904-3A9C-49F9-79F7-7A9372987216}" dt="2021-01-26T19:09:13.715" v="280" actId="20577"/>
          <ac:spMkLst>
            <pc:docMk/>
            <pc:sldMk cId="4292197595" sldId="2147374652"/>
            <ac:spMk id="7" creationId="{92A365D1-B166-43C2-ACA7-13FCEAACC8A6}"/>
          </ac:spMkLst>
        </pc:spChg>
        <pc:spChg chg="mod">
          <ac:chgData name="charissa.varma@gmail.com" userId="S::urn:spo:guest#charissa.varma@gmail.com::" providerId="AD" clId="Web-{D25E7904-3A9C-49F9-79F7-7A9372987216}" dt="2021-01-26T19:09:23.090" v="283" actId="20577"/>
          <ac:spMkLst>
            <pc:docMk/>
            <pc:sldMk cId="4292197595" sldId="2147374652"/>
            <ac:spMk id="10" creationId="{5D761001-3B96-44D3-9912-4244844C5D99}"/>
          </ac:spMkLst>
        </pc:spChg>
      </pc:sldChg>
      <pc:sldChg chg="modSp">
        <pc:chgData name="charissa.varma@gmail.com" userId="S::urn:spo:guest#charissa.varma@gmail.com::" providerId="AD" clId="Web-{D25E7904-3A9C-49F9-79F7-7A9372987216}" dt="2021-01-26T19:09:42.731" v="287" actId="20577"/>
        <pc:sldMkLst>
          <pc:docMk/>
          <pc:sldMk cId="733834856" sldId="2147374655"/>
        </pc:sldMkLst>
        <pc:spChg chg="mod">
          <ac:chgData name="charissa.varma@gmail.com" userId="S::urn:spo:guest#charissa.varma@gmail.com::" providerId="AD" clId="Web-{D25E7904-3A9C-49F9-79F7-7A9372987216}" dt="2021-01-26T19:09:31.747" v="284" actId="20577"/>
          <ac:spMkLst>
            <pc:docMk/>
            <pc:sldMk cId="733834856" sldId="2147374655"/>
            <ac:spMk id="7" creationId="{B72B5179-A7F8-4F25-ADCF-68E0235344D6}"/>
          </ac:spMkLst>
        </pc:spChg>
        <pc:spChg chg="mod">
          <ac:chgData name="charissa.varma@gmail.com" userId="S::urn:spo:guest#charissa.varma@gmail.com::" providerId="AD" clId="Web-{D25E7904-3A9C-49F9-79F7-7A9372987216}" dt="2021-01-26T19:09:42.731" v="287" actId="20577"/>
          <ac:spMkLst>
            <pc:docMk/>
            <pc:sldMk cId="733834856" sldId="2147374655"/>
            <ac:spMk id="10" creationId="{D772F11A-167A-4C85-975F-A3DA3D2E239A}"/>
          </ac:spMkLst>
        </pc:spChg>
      </pc:sldChg>
      <pc:sldChg chg="modSp">
        <pc:chgData name="charissa.varma@gmail.com" userId="S::urn:spo:guest#charissa.varma@gmail.com::" providerId="AD" clId="Web-{D25E7904-3A9C-49F9-79F7-7A9372987216}" dt="2021-01-26T19:10:03.169" v="291" actId="20577"/>
        <pc:sldMkLst>
          <pc:docMk/>
          <pc:sldMk cId="3744844612" sldId="2147374656"/>
        </pc:sldMkLst>
        <pc:spChg chg="mod">
          <ac:chgData name="charissa.varma@gmail.com" userId="S::urn:spo:guest#charissa.varma@gmail.com::" providerId="AD" clId="Web-{D25E7904-3A9C-49F9-79F7-7A9372987216}" dt="2021-01-26T19:09:50.466" v="288" actId="20577"/>
          <ac:spMkLst>
            <pc:docMk/>
            <pc:sldMk cId="3744844612" sldId="2147374656"/>
            <ac:spMk id="7" creationId="{45D49A87-D373-4BDC-878C-C975654851BF}"/>
          </ac:spMkLst>
        </pc:spChg>
        <pc:spChg chg="mod">
          <ac:chgData name="charissa.varma@gmail.com" userId="S::urn:spo:guest#charissa.varma@gmail.com::" providerId="AD" clId="Web-{D25E7904-3A9C-49F9-79F7-7A9372987216}" dt="2021-01-26T19:10:03.169" v="291" actId="20577"/>
          <ac:spMkLst>
            <pc:docMk/>
            <pc:sldMk cId="3744844612" sldId="2147374656"/>
            <ac:spMk id="10" creationId="{B12F1B9B-5899-4755-9DDE-A5AD7332B0DB}"/>
          </ac:spMkLst>
        </pc:spChg>
      </pc:sldChg>
      <pc:sldChg chg="modSp">
        <pc:chgData name="charissa.varma@gmail.com" userId="S::urn:spo:guest#charissa.varma@gmail.com::" providerId="AD" clId="Web-{D25E7904-3A9C-49F9-79F7-7A9372987216}" dt="2021-01-26T19:10:22.467" v="295" actId="20577"/>
        <pc:sldMkLst>
          <pc:docMk/>
          <pc:sldMk cId="3875592161" sldId="2147374657"/>
        </pc:sldMkLst>
        <pc:spChg chg="mod">
          <ac:chgData name="charissa.varma@gmail.com" userId="S::urn:spo:guest#charissa.varma@gmail.com::" providerId="AD" clId="Web-{D25E7904-3A9C-49F9-79F7-7A9372987216}" dt="2021-01-26T19:10:07.263" v="292" actId="20577"/>
          <ac:spMkLst>
            <pc:docMk/>
            <pc:sldMk cId="3875592161" sldId="2147374657"/>
            <ac:spMk id="7" creationId="{DAEF313D-F2AA-4638-9AA2-D75B4DA1AFD0}"/>
          </ac:spMkLst>
        </pc:spChg>
        <pc:spChg chg="mod">
          <ac:chgData name="charissa.varma@gmail.com" userId="S::urn:spo:guest#charissa.varma@gmail.com::" providerId="AD" clId="Web-{D25E7904-3A9C-49F9-79F7-7A9372987216}" dt="2021-01-26T19:10:22.467" v="295" actId="20577"/>
          <ac:spMkLst>
            <pc:docMk/>
            <pc:sldMk cId="3875592161" sldId="2147374657"/>
            <ac:spMk id="10" creationId="{5751C32D-733C-497A-92B9-8CF51762D5BD}"/>
          </ac:spMkLst>
        </pc:spChg>
      </pc:sldChg>
      <pc:sldChg chg="modSp">
        <pc:chgData name="charissa.varma@gmail.com" userId="S::urn:spo:guest#charissa.varma@gmail.com::" providerId="AD" clId="Web-{D25E7904-3A9C-49F9-79F7-7A9372987216}" dt="2021-01-26T19:10:44.420" v="299" actId="20577"/>
        <pc:sldMkLst>
          <pc:docMk/>
          <pc:sldMk cId="2890120420" sldId="2147374658"/>
        </pc:sldMkLst>
        <pc:spChg chg="mod">
          <ac:chgData name="charissa.varma@gmail.com" userId="S::urn:spo:guest#charissa.varma@gmail.com::" providerId="AD" clId="Web-{D25E7904-3A9C-49F9-79F7-7A9372987216}" dt="2021-01-26T19:10:31.654" v="296" actId="20577"/>
          <ac:spMkLst>
            <pc:docMk/>
            <pc:sldMk cId="2890120420" sldId="2147374658"/>
            <ac:spMk id="8" creationId="{B7DFCBF1-C99B-438B-AF7E-63F763F33F5D}"/>
          </ac:spMkLst>
        </pc:spChg>
        <pc:spChg chg="mod">
          <ac:chgData name="charissa.varma@gmail.com" userId="S::urn:spo:guest#charissa.varma@gmail.com::" providerId="AD" clId="Web-{D25E7904-3A9C-49F9-79F7-7A9372987216}" dt="2021-01-26T19:10:44.420" v="299" actId="20577"/>
          <ac:spMkLst>
            <pc:docMk/>
            <pc:sldMk cId="2890120420" sldId="2147374658"/>
            <ac:spMk id="9" creationId="{D0A42132-FDCE-471E-9AEF-4BCBF069F1F3}"/>
          </ac:spMkLst>
        </pc:spChg>
      </pc:sldChg>
      <pc:sldChg chg="modSp">
        <pc:chgData name="charissa.varma@gmail.com" userId="S::urn:spo:guest#charissa.varma@gmail.com::" providerId="AD" clId="Web-{D25E7904-3A9C-49F9-79F7-7A9372987216}" dt="2021-01-26T19:11:07.764" v="305" actId="20577"/>
        <pc:sldMkLst>
          <pc:docMk/>
          <pc:sldMk cId="8845981" sldId="2147374660"/>
        </pc:sldMkLst>
        <pc:spChg chg="mod">
          <ac:chgData name="charissa.varma@gmail.com" userId="S::urn:spo:guest#charissa.varma@gmail.com::" providerId="AD" clId="Web-{D25E7904-3A9C-49F9-79F7-7A9372987216}" dt="2021-01-26T19:11:01.749" v="303" actId="20577"/>
          <ac:spMkLst>
            <pc:docMk/>
            <pc:sldMk cId="8845981" sldId="2147374660"/>
            <ac:spMk id="7" creationId="{1536411D-715F-4DEF-BD2D-C6008E2F919F}"/>
          </ac:spMkLst>
        </pc:spChg>
        <pc:spChg chg="mod">
          <ac:chgData name="charissa.varma@gmail.com" userId="S::urn:spo:guest#charissa.varma@gmail.com::" providerId="AD" clId="Web-{D25E7904-3A9C-49F9-79F7-7A9372987216}" dt="2021-01-26T19:11:07.764" v="305" actId="20577"/>
          <ac:spMkLst>
            <pc:docMk/>
            <pc:sldMk cId="8845981" sldId="2147374660"/>
            <ac:spMk id="10" creationId="{93D00FC7-D94D-419A-9E61-C0D46EC35803}"/>
          </ac:spMkLst>
        </pc:spChg>
      </pc:sldChg>
      <pc:sldChg chg="modSp">
        <pc:chgData name="charissa.varma@gmail.com" userId="S::urn:spo:guest#charissa.varma@gmail.com::" providerId="AD" clId="Web-{D25E7904-3A9C-49F9-79F7-7A9372987216}" dt="2021-01-26T19:11:24.843" v="310" actId="20577"/>
        <pc:sldMkLst>
          <pc:docMk/>
          <pc:sldMk cId="953233098" sldId="2147374661"/>
        </pc:sldMkLst>
        <pc:spChg chg="mod">
          <ac:chgData name="charissa.varma@gmail.com" userId="S::urn:spo:guest#charissa.varma@gmail.com::" providerId="AD" clId="Web-{D25E7904-3A9C-49F9-79F7-7A9372987216}" dt="2021-01-26T19:11:17.312" v="307" actId="20577"/>
          <ac:spMkLst>
            <pc:docMk/>
            <pc:sldMk cId="953233098" sldId="2147374661"/>
            <ac:spMk id="7" creationId="{1EBDDD72-2DCB-4672-8567-04500F5D3E5D}"/>
          </ac:spMkLst>
        </pc:spChg>
        <pc:spChg chg="mod">
          <ac:chgData name="charissa.varma@gmail.com" userId="S::urn:spo:guest#charissa.varma@gmail.com::" providerId="AD" clId="Web-{D25E7904-3A9C-49F9-79F7-7A9372987216}" dt="2021-01-26T19:11:24.843" v="310" actId="20577"/>
          <ac:spMkLst>
            <pc:docMk/>
            <pc:sldMk cId="953233098" sldId="2147374661"/>
            <ac:spMk id="10" creationId="{705E246C-BA0E-4C30-9DAC-15ED13BF8858}"/>
          </ac:spMkLst>
        </pc:spChg>
      </pc:sldChg>
      <pc:sldChg chg="modSp">
        <pc:chgData name="charissa.varma@gmail.com" userId="S::urn:spo:guest#charissa.varma@gmail.com::" providerId="AD" clId="Web-{D25E7904-3A9C-49F9-79F7-7A9372987216}" dt="2021-01-26T19:11:34.702" v="313" actId="20577"/>
        <pc:sldMkLst>
          <pc:docMk/>
          <pc:sldMk cId="1133680862" sldId="2147374662"/>
        </pc:sldMkLst>
        <pc:spChg chg="mod">
          <ac:chgData name="charissa.varma@gmail.com" userId="S::urn:spo:guest#charissa.varma@gmail.com::" providerId="AD" clId="Web-{D25E7904-3A9C-49F9-79F7-7A9372987216}" dt="2021-01-26T19:11:28.827" v="311" actId="20577"/>
          <ac:spMkLst>
            <pc:docMk/>
            <pc:sldMk cId="1133680862" sldId="2147374662"/>
            <ac:spMk id="7" creationId="{B96E152B-E822-43D0-978E-B020B198D1E3}"/>
          </ac:spMkLst>
        </pc:spChg>
        <pc:spChg chg="mod">
          <ac:chgData name="charissa.varma@gmail.com" userId="S::urn:spo:guest#charissa.varma@gmail.com::" providerId="AD" clId="Web-{D25E7904-3A9C-49F9-79F7-7A9372987216}" dt="2021-01-26T19:11:34.702" v="313" actId="20577"/>
          <ac:spMkLst>
            <pc:docMk/>
            <pc:sldMk cId="1133680862" sldId="2147374662"/>
            <ac:spMk id="10" creationId="{4C83D370-247D-4CEE-90C4-9334341DB1D2}"/>
          </ac:spMkLst>
        </pc:spChg>
      </pc:sldChg>
      <pc:sldChg chg="modSp">
        <pc:chgData name="charissa.varma@gmail.com" userId="S::urn:spo:guest#charissa.varma@gmail.com::" providerId="AD" clId="Web-{D25E7904-3A9C-49F9-79F7-7A9372987216}" dt="2021-01-26T19:11:59.234" v="317" actId="20577"/>
        <pc:sldMkLst>
          <pc:docMk/>
          <pc:sldMk cId="1975965655" sldId="2147374663"/>
        </pc:sldMkLst>
        <pc:spChg chg="mod">
          <ac:chgData name="charissa.varma@gmail.com" userId="S::urn:spo:guest#charissa.varma@gmail.com::" providerId="AD" clId="Web-{D25E7904-3A9C-49F9-79F7-7A9372987216}" dt="2021-01-26T19:11:47.875" v="314" actId="20577"/>
          <ac:spMkLst>
            <pc:docMk/>
            <pc:sldMk cId="1975965655" sldId="2147374663"/>
            <ac:spMk id="7" creationId="{D3F56FF0-AA29-4D83-9189-079D72F349A2}"/>
          </ac:spMkLst>
        </pc:spChg>
        <pc:spChg chg="mod">
          <ac:chgData name="charissa.varma@gmail.com" userId="S::urn:spo:guest#charissa.varma@gmail.com::" providerId="AD" clId="Web-{D25E7904-3A9C-49F9-79F7-7A9372987216}" dt="2021-01-26T19:11:59.234" v="317" actId="20577"/>
          <ac:spMkLst>
            <pc:docMk/>
            <pc:sldMk cId="1975965655" sldId="2147374663"/>
            <ac:spMk id="10" creationId="{641B7E06-FF9C-471C-A966-4095D53BA006}"/>
          </ac:spMkLst>
        </pc:spChg>
      </pc:sldChg>
      <pc:sldChg chg="delCm">
        <pc:chgData name="charissa.varma@gmail.com" userId="S::urn:spo:guest#charissa.varma@gmail.com::" providerId="AD" clId="Web-{D25E7904-3A9C-49F9-79F7-7A9372987216}" dt="2021-01-26T19:59:03.267" v="566"/>
        <pc:sldMkLst>
          <pc:docMk/>
          <pc:sldMk cId="1579296075" sldId="2147374664"/>
        </pc:sldMkLst>
      </pc:sldChg>
      <pc:sldChg chg="modSp">
        <pc:chgData name="charissa.varma@gmail.com" userId="S::urn:spo:guest#charissa.varma@gmail.com::" providerId="AD" clId="Web-{D25E7904-3A9C-49F9-79F7-7A9372987216}" dt="2021-01-26T19:10:54.405" v="302" actId="20577"/>
        <pc:sldMkLst>
          <pc:docMk/>
          <pc:sldMk cId="404066131" sldId="2147374665"/>
        </pc:sldMkLst>
        <pc:spChg chg="mod">
          <ac:chgData name="charissa.varma@gmail.com" userId="S::urn:spo:guest#charissa.varma@gmail.com::" providerId="AD" clId="Web-{D25E7904-3A9C-49F9-79F7-7A9372987216}" dt="2021-01-26T19:10:51.780" v="300" actId="20577"/>
          <ac:spMkLst>
            <pc:docMk/>
            <pc:sldMk cId="404066131" sldId="2147374665"/>
            <ac:spMk id="8" creationId="{B7DFCBF1-C99B-438B-AF7E-63F763F33F5D}"/>
          </ac:spMkLst>
        </pc:spChg>
        <pc:spChg chg="mod">
          <ac:chgData name="charissa.varma@gmail.com" userId="S::urn:spo:guest#charissa.varma@gmail.com::" providerId="AD" clId="Web-{D25E7904-3A9C-49F9-79F7-7A9372987216}" dt="2021-01-26T19:10:54.405" v="302" actId="20577"/>
          <ac:spMkLst>
            <pc:docMk/>
            <pc:sldMk cId="404066131" sldId="2147374665"/>
            <ac:spMk id="9" creationId="{D0A42132-FDCE-471E-9AEF-4BCBF069F1F3}"/>
          </ac:spMkLst>
        </pc:spChg>
      </pc:sldChg>
      <pc:sldChg chg="ord">
        <pc:chgData name="charissa.varma@gmail.com" userId="S::urn:spo:guest#charissa.varma@gmail.com::" providerId="AD" clId="Web-{D25E7904-3A9C-49F9-79F7-7A9372987216}" dt="2021-01-26T19:47:06.405" v="505"/>
        <pc:sldMkLst>
          <pc:docMk/>
          <pc:sldMk cId="397046459" sldId="2147374668"/>
        </pc:sldMkLst>
      </pc:sldChg>
      <pc:sldChg chg="modSp">
        <pc:chgData name="charissa.varma@gmail.com" userId="S::urn:spo:guest#charissa.varma@gmail.com::" providerId="AD" clId="Web-{D25E7904-3A9C-49F9-79F7-7A9372987216}" dt="2021-01-26T20:00:19.800" v="572" actId="20577"/>
        <pc:sldMkLst>
          <pc:docMk/>
          <pc:sldMk cId="1189596280" sldId="2147374673"/>
        </pc:sldMkLst>
        <pc:spChg chg="mod">
          <ac:chgData name="charissa.varma@gmail.com" userId="S::urn:spo:guest#charissa.varma@gmail.com::" providerId="AD" clId="Web-{D25E7904-3A9C-49F9-79F7-7A9372987216}" dt="2021-01-26T20:00:19.800" v="572" actId="20577"/>
          <ac:spMkLst>
            <pc:docMk/>
            <pc:sldMk cId="1189596280" sldId="2147374673"/>
            <ac:spMk id="2" creationId="{573465DD-D85E-4BAA-9835-780AC09F1E44}"/>
          </ac:spMkLst>
        </pc:spChg>
      </pc:sldChg>
      <pc:sldChg chg="modSp">
        <pc:chgData name="charissa.varma@gmail.com" userId="S::urn:spo:guest#charissa.varma@gmail.com::" providerId="AD" clId="Web-{D25E7904-3A9C-49F9-79F7-7A9372987216}" dt="2021-01-26T19:51:17.567" v="522" actId="20577"/>
        <pc:sldMkLst>
          <pc:docMk/>
          <pc:sldMk cId="3093561410" sldId="2147374674"/>
        </pc:sldMkLst>
        <pc:spChg chg="mod">
          <ac:chgData name="charissa.varma@gmail.com" userId="S::urn:spo:guest#charissa.varma@gmail.com::" providerId="AD" clId="Web-{D25E7904-3A9C-49F9-79F7-7A9372987216}" dt="2021-01-26T19:51:17.567" v="522" actId="20577"/>
          <ac:spMkLst>
            <pc:docMk/>
            <pc:sldMk cId="3093561410" sldId="2147374674"/>
            <ac:spMk id="20" creationId="{16AB9DE8-BFBC-40E7-B025-81DBA939CAB0}"/>
          </ac:spMkLst>
        </pc:spChg>
        <pc:spChg chg="mod">
          <ac:chgData name="charissa.varma@gmail.com" userId="S::urn:spo:guest#charissa.varma@gmail.com::" providerId="AD" clId="Web-{D25E7904-3A9C-49F9-79F7-7A9372987216}" dt="2021-01-26T19:51:00.035" v="519" actId="20577"/>
          <ac:spMkLst>
            <pc:docMk/>
            <pc:sldMk cId="3093561410" sldId="2147374674"/>
            <ac:spMk id="21" creationId="{BE58F6A9-11C2-4260-9A6A-2035ECD955A4}"/>
          </ac:spMkLst>
        </pc:spChg>
      </pc:sldChg>
      <pc:sldChg chg="modSp">
        <pc:chgData name="charissa.varma@gmail.com" userId="S::urn:spo:guest#charissa.varma@gmail.com::" providerId="AD" clId="Web-{D25E7904-3A9C-49F9-79F7-7A9372987216}" dt="2021-01-26T19:28:20.504" v="367" actId="20577"/>
        <pc:sldMkLst>
          <pc:docMk/>
          <pc:sldMk cId="2220125469" sldId="2147374713"/>
        </pc:sldMkLst>
        <pc:spChg chg="mod">
          <ac:chgData name="charissa.varma@gmail.com" userId="S::urn:spo:guest#charissa.varma@gmail.com::" providerId="AD" clId="Web-{D25E7904-3A9C-49F9-79F7-7A9372987216}" dt="2021-01-26T19:28:20.504" v="367" actId="20577"/>
          <ac:spMkLst>
            <pc:docMk/>
            <pc:sldMk cId="2220125469" sldId="2147374713"/>
            <ac:spMk id="14" creationId="{2CD14EFB-846A-4591-A757-8E298A9767AB}"/>
          </ac:spMkLst>
        </pc:spChg>
      </pc:sldChg>
      <pc:sldChg chg="modSp">
        <pc:chgData name="charissa.varma@gmail.com" userId="S::urn:spo:guest#charissa.varma@gmail.com::" providerId="AD" clId="Web-{D25E7904-3A9C-49F9-79F7-7A9372987216}" dt="2021-01-26T19:35:43.326" v="484" actId="20577"/>
        <pc:sldMkLst>
          <pc:docMk/>
          <pc:sldMk cId="1310601466" sldId="2147374714"/>
        </pc:sldMkLst>
        <pc:spChg chg="mod">
          <ac:chgData name="charissa.varma@gmail.com" userId="S::urn:spo:guest#charissa.varma@gmail.com::" providerId="AD" clId="Web-{D25E7904-3A9C-49F9-79F7-7A9372987216}" dt="2021-01-26T19:35:43.326" v="484" actId="20577"/>
          <ac:spMkLst>
            <pc:docMk/>
            <pc:sldMk cId="1310601466" sldId="2147374714"/>
            <ac:spMk id="28" creationId="{3ADFDCA9-04B5-4D8F-94E2-3C14784BF67F}"/>
          </ac:spMkLst>
        </pc:spChg>
      </pc:sldChg>
      <pc:sldChg chg="modSp">
        <pc:chgData name="charissa.varma@gmail.com" userId="S::urn:spo:guest#charissa.varma@gmail.com::" providerId="AD" clId="Web-{D25E7904-3A9C-49F9-79F7-7A9372987216}" dt="2021-01-26T19:36:37.952" v="489" actId="20577"/>
        <pc:sldMkLst>
          <pc:docMk/>
          <pc:sldMk cId="3385781221" sldId="2147374715"/>
        </pc:sldMkLst>
        <pc:spChg chg="mod">
          <ac:chgData name="charissa.varma@gmail.com" userId="S::urn:spo:guest#charissa.varma@gmail.com::" providerId="AD" clId="Web-{D25E7904-3A9C-49F9-79F7-7A9372987216}" dt="2021-01-26T19:36:37.952" v="489" actId="20577"/>
          <ac:spMkLst>
            <pc:docMk/>
            <pc:sldMk cId="3385781221" sldId="2147374715"/>
            <ac:spMk id="2" creationId="{AADFC88B-CEE8-489F-8788-AA8C605ABBE1}"/>
          </ac:spMkLst>
        </pc:spChg>
      </pc:sldChg>
      <pc:sldChg chg="modSp">
        <pc:chgData name="charissa.varma@gmail.com" userId="S::urn:spo:guest#charissa.varma@gmail.com::" providerId="AD" clId="Web-{D25E7904-3A9C-49F9-79F7-7A9372987216}" dt="2021-01-26T18:28:50.463" v="11" actId="20577"/>
        <pc:sldMkLst>
          <pc:docMk/>
          <pc:sldMk cId="1819578219" sldId="2147374737"/>
        </pc:sldMkLst>
        <pc:spChg chg="mod">
          <ac:chgData name="charissa.varma@gmail.com" userId="S::urn:spo:guest#charissa.varma@gmail.com::" providerId="AD" clId="Web-{D25E7904-3A9C-49F9-79F7-7A9372987216}" dt="2021-01-26T18:27:41.321" v="1" actId="20577"/>
          <ac:spMkLst>
            <pc:docMk/>
            <pc:sldMk cId="1819578219" sldId="2147374737"/>
            <ac:spMk id="2" creationId="{DB08A2D8-7DBF-493F-BE7D-66B29EF83EE0}"/>
          </ac:spMkLst>
        </pc:spChg>
        <pc:spChg chg="mod">
          <ac:chgData name="charissa.varma@gmail.com" userId="S::urn:spo:guest#charissa.varma@gmail.com::" providerId="AD" clId="Web-{D25E7904-3A9C-49F9-79F7-7A9372987216}" dt="2021-01-26T18:28:50.463" v="11" actId="20577"/>
          <ac:spMkLst>
            <pc:docMk/>
            <pc:sldMk cId="1819578219" sldId="2147374737"/>
            <ac:spMk id="4" creationId="{46AC5CF4-4E64-455E-9C0D-36EECA9C084B}"/>
          </ac:spMkLst>
        </pc:spChg>
      </pc:sldChg>
      <pc:sldChg chg="modSp">
        <pc:chgData name="charissa.varma@gmail.com" userId="S::urn:spo:guest#charissa.varma@gmail.com::" providerId="AD" clId="Web-{D25E7904-3A9C-49F9-79F7-7A9372987216}" dt="2021-01-26T18:31:08.591" v="14" actId="20577"/>
        <pc:sldMkLst>
          <pc:docMk/>
          <pc:sldMk cId="125567285" sldId="2147374738"/>
        </pc:sldMkLst>
        <pc:spChg chg="mod">
          <ac:chgData name="charissa.varma@gmail.com" userId="S::urn:spo:guest#charissa.varma@gmail.com::" providerId="AD" clId="Web-{D25E7904-3A9C-49F9-79F7-7A9372987216}" dt="2021-01-26T18:31:08.591" v="14" actId="20577"/>
          <ac:spMkLst>
            <pc:docMk/>
            <pc:sldMk cId="125567285" sldId="2147374738"/>
            <ac:spMk id="5" creationId="{00000000-0000-0000-0000-000000000000}"/>
          </ac:spMkLst>
        </pc:spChg>
      </pc:sldChg>
      <pc:sldChg chg="modSp">
        <pc:chgData name="charissa.varma@gmail.com" userId="S::urn:spo:guest#charissa.varma@gmail.com::" providerId="AD" clId="Web-{D25E7904-3A9C-49F9-79F7-7A9372987216}" dt="2021-01-26T18:34:52.392" v="23" actId="20577"/>
        <pc:sldMkLst>
          <pc:docMk/>
          <pc:sldMk cId="4076029480" sldId="2147374744"/>
        </pc:sldMkLst>
        <pc:spChg chg="mod">
          <ac:chgData name="charissa.varma@gmail.com" userId="S::urn:spo:guest#charissa.varma@gmail.com::" providerId="AD" clId="Web-{D25E7904-3A9C-49F9-79F7-7A9372987216}" dt="2021-01-26T18:34:52.392" v="23" actId="20577"/>
          <ac:spMkLst>
            <pc:docMk/>
            <pc:sldMk cId="4076029480" sldId="2147374744"/>
            <ac:spMk id="5" creationId="{00000000-0000-0000-0000-000000000000}"/>
          </ac:spMkLst>
        </pc:spChg>
      </pc:sldChg>
      <pc:sldChg chg="modSp">
        <pc:chgData name="charissa.varma@gmail.com" userId="S::urn:spo:guest#charissa.varma@gmail.com::" providerId="AD" clId="Web-{D25E7904-3A9C-49F9-79F7-7A9372987216}" dt="2021-01-26T18:36:41.675" v="42" actId="1076"/>
        <pc:sldMkLst>
          <pc:docMk/>
          <pc:sldMk cId="2355328305" sldId="2147374745"/>
        </pc:sldMkLst>
        <pc:spChg chg="mod">
          <ac:chgData name="charissa.varma@gmail.com" userId="S::urn:spo:guest#charissa.varma@gmail.com::" providerId="AD" clId="Web-{D25E7904-3A9C-49F9-79F7-7A9372987216}" dt="2021-01-26T18:36:41.675" v="42" actId="1076"/>
          <ac:spMkLst>
            <pc:docMk/>
            <pc:sldMk cId="2355328305" sldId="2147374745"/>
            <ac:spMk id="24" creationId="{94667938-7FD1-4067-96A0-349EF8516422}"/>
          </ac:spMkLst>
        </pc:spChg>
      </pc:sldChg>
      <pc:sldChg chg="modSp">
        <pc:chgData name="charissa.varma@gmail.com" userId="S::urn:spo:guest#charissa.varma@gmail.com::" providerId="AD" clId="Web-{D25E7904-3A9C-49F9-79F7-7A9372987216}" dt="2021-01-26T18:41:33.603" v="157" actId="20577"/>
        <pc:sldMkLst>
          <pc:docMk/>
          <pc:sldMk cId="3392386510" sldId="2147374746"/>
        </pc:sldMkLst>
        <pc:spChg chg="mod">
          <ac:chgData name="charissa.varma@gmail.com" userId="S::urn:spo:guest#charissa.varma@gmail.com::" providerId="AD" clId="Web-{D25E7904-3A9C-49F9-79F7-7A9372987216}" dt="2021-01-26T18:41:33.603" v="157" actId="20577"/>
          <ac:spMkLst>
            <pc:docMk/>
            <pc:sldMk cId="3392386510" sldId="2147374746"/>
            <ac:spMk id="5" creationId="{00000000-0000-0000-0000-000000000000}"/>
          </ac:spMkLst>
        </pc:spChg>
        <pc:spChg chg="mod">
          <ac:chgData name="charissa.varma@gmail.com" userId="S::urn:spo:guest#charissa.varma@gmail.com::" providerId="AD" clId="Web-{D25E7904-3A9C-49F9-79F7-7A9372987216}" dt="2021-01-26T18:40:00.711" v="137" actId="1076"/>
          <ac:spMkLst>
            <pc:docMk/>
            <pc:sldMk cId="3392386510" sldId="2147374746"/>
            <ac:spMk id="10" creationId="{00000000-0000-0000-0000-000000000000}"/>
          </ac:spMkLst>
        </pc:spChg>
        <pc:picChg chg="mod">
          <ac:chgData name="charissa.varma@gmail.com" userId="S::urn:spo:guest#charissa.varma@gmail.com::" providerId="AD" clId="Web-{D25E7904-3A9C-49F9-79F7-7A9372987216}" dt="2021-01-26T18:39:50.476" v="136" actId="1076"/>
          <ac:picMkLst>
            <pc:docMk/>
            <pc:sldMk cId="3392386510" sldId="2147374746"/>
            <ac:picMk id="2" creationId="{00000000-0000-0000-0000-000000000000}"/>
          </ac:picMkLst>
        </pc:picChg>
      </pc:sldChg>
      <pc:sldChg chg="modSp">
        <pc:chgData name="charissa.varma@gmail.com" userId="S::urn:spo:guest#charissa.varma@gmail.com::" providerId="AD" clId="Web-{D25E7904-3A9C-49F9-79F7-7A9372987216}" dt="2021-01-26T18:41:27.384" v="153" actId="20577"/>
        <pc:sldMkLst>
          <pc:docMk/>
          <pc:sldMk cId="516284686" sldId="2147374747"/>
        </pc:sldMkLst>
        <pc:spChg chg="mod">
          <ac:chgData name="charissa.varma@gmail.com" userId="S::urn:spo:guest#charissa.varma@gmail.com::" providerId="AD" clId="Web-{D25E7904-3A9C-49F9-79F7-7A9372987216}" dt="2021-01-26T18:41:27.384" v="153" actId="20577"/>
          <ac:spMkLst>
            <pc:docMk/>
            <pc:sldMk cId="516284686" sldId="2147374747"/>
            <ac:spMk id="5" creationId="{00000000-0000-0000-0000-000000000000}"/>
          </ac:spMkLst>
        </pc:spChg>
      </pc:sldChg>
      <pc:sldChg chg="modSp">
        <pc:chgData name="charissa.varma@gmail.com" userId="S::urn:spo:guest#charissa.varma@gmail.com::" providerId="AD" clId="Web-{D25E7904-3A9C-49F9-79F7-7A9372987216}" dt="2021-01-26T18:43:51.669" v="170" actId="20577"/>
        <pc:sldMkLst>
          <pc:docMk/>
          <pc:sldMk cId="3968685017" sldId="2147374750"/>
        </pc:sldMkLst>
        <pc:spChg chg="mod">
          <ac:chgData name="charissa.varma@gmail.com" userId="S::urn:spo:guest#charissa.varma@gmail.com::" providerId="AD" clId="Web-{D25E7904-3A9C-49F9-79F7-7A9372987216}" dt="2021-01-26T18:42:49.464" v="166" actId="20577"/>
          <ac:spMkLst>
            <pc:docMk/>
            <pc:sldMk cId="3968685017" sldId="2147374750"/>
            <ac:spMk id="4" creationId="{00000000-0000-0000-0000-000000000000}"/>
          </ac:spMkLst>
        </pc:spChg>
        <pc:spChg chg="mod">
          <ac:chgData name="charissa.varma@gmail.com" userId="S::urn:spo:guest#charissa.varma@gmail.com::" providerId="AD" clId="Web-{D25E7904-3A9C-49F9-79F7-7A9372987216}" dt="2021-01-26T18:43:51.669" v="170" actId="20577"/>
          <ac:spMkLst>
            <pc:docMk/>
            <pc:sldMk cId="3968685017" sldId="2147374750"/>
            <ac:spMk id="5" creationId="{00000000-0000-0000-0000-000000000000}"/>
          </ac:spMkLst>
        </pc:spChg>
      </pc:sldChg>
      <pc:sldChg chg="modSp">
        <pc:chgData name="charissa.varma@gmail.com" userId="S::urn:spo:guest#charissa.varma@gmail.com::" providerId="AD" clId="Web-{D25E7904-3A9C-49F9-79F7-7A9372987216}" dt="2021-01-26T18:45:46.140" v="180" actId="20577"/>
        <pc:sldMkLst>
          <pc:docMk/>
          <pc:sldMk cId="3182567654" sldId="2147374753"/>
        </pc:sldMkLst>
        <pc:spChg chg="mod">
          <ac:chgData name="charissa.varma@gmail.com" userId="S::urn:spo:guest#charissa.varma@gmail.com::" providerId="AD" clId="Web-{D25E7904-3A9C-49F9-79F7-7A9372987216}" dt="2021-01-26T18:45:46.140" v="180" actId="20577"/>
          <ac:spMkLst>
            <pc:docMk/>
            <pc:sldMk cId="3182567654" sldId="2147374753"/>
            <ac:spMk id="5" creationId="{00000000-0000-0000-0000-000000000000}"/>
          </ac:spMkLst>
        </pc:spChg>
      </pc:sldChg>
      <pc:sldChg chg="modSp">
        <pc:chgData name="charissa.varma@gmail.com" userId="S::urn:spo:guest#charissa.varma@gmail.com::" providerId="AD" clId="Web-{D25E7904-3A9C-49F9-79F7-7A9372987216}" dt="2021-01-26T18:47:25.860" v="191" actId="20577"/>
        <pc:sldMkLst>
          <pc:docMk/>
          <pc:sldMk cId="3338794542" sldId="2147374761"/>
        </pc:sldMkLst>
        <pc:spChg chg="mod">
          <ac:chgData name="charissa.varma@gmail.com" userId="S::urn:spo:guest#charissa.varma@gmail.com::" providerId="AD" clId="Web-{D25E7904-3A9C-49F9-79F7-7A9372987216}" dt="2021-01-26T18:47:25.860" v="191" actId="20577"/>
          <ac:spMkLst>
            <pc:docMk/>
            <pc:sldMk cId="3338794542" sldId="2147374761"/>
            <ac:spMk id="8" creationId="{D44D3FE2-DB3F-4A9A-AB29-F113FFB294F9}"/>
          </ac:spMkLst>
        </pc:spChg>
      </pc:sldChg>
      <pc:sldChg chg="modSp del">
        <pc:chgData name="charissa.varma@gmail.com" userId="S::urn:spo:guest#charissa.varma@gmail.com::" providerId="AD" clId="Web-{D25E7904-3A9C-49F9-79F7-7A9372987216}" dt="2021-01-26T18:53:27.852" v="212"/>
        <pc:sldMkLst>
          <pc:docMk/>
          <pc:sldMk cId="2032279271" sldId="2147374770"/>
        </pc:sldMkLst>
        <pc:spChg chg="mod">
          <ac:chgData name="charissa.varma@gmail.com" userId="S::urn:spo:guest#charissa.varma@gmail.com::" providerId="AD" clId="Web-{D25E7904-3A9C-49F9-79F7-7A9372987216}" dt="2021-01-26T18:50:56.896" v="204" actId="20577"/>
          <ac:spMkLst>
            <pc:docMk/>
            <pc:sldMk cId="2032279271" sldId="2147374770"/>
            <ac:spMk id="7" creationId="{00000000-0000-0000-0000-000000000000}"/>
          </ac:spMkLst>
        </pc:spChg>
      </pc:sldChg>
      <pc:sldChg chg="modSp">
        <pc:chgData name="charissa.varma@gmail.com" userId="S::urn:spo:guest#charissa.varma@gmail.com::" providerId="AD" clId="Web-{D25E7904-3A9C-49F9-79F7-7A9372987216}" dt="2021-01-26T19:39:08.471" v="502" actId="20577"/>
        <pc:sldMkLst>
          <pc:docMk/>
          <pc:sldMk cId="3339801952" sldId="2147374798"/>
        </pc:sldMkLst>
        <pc:spChg chg="mod">
          <ac:chgData name="charissa.varma@gmail.com" userId="S::urn:spo:guest#charissa.varma@gmail.com::" providerId="AD" clId="Web-{D25E7904-3A9C-49F9-79F7-7A9372987216}" dt="2021-01-26T19:39:08.471" v="502" actId="20577"/>
          <ac:spMkLst>
            <pc:docMk/>
            <pc:sldMk cId="3339801952" sldId="2147374798"/>
            <ac:spMk id="3" creationId="{DCEFDC9C-9F53-4B71-ABFA-5FF04F7CB566}"/>
          </ac:spMkLst>
        </pc:spChg>
      </pc:sldChg>
      <pc:sldChg chg="modSp">
        <pc:chgData name="charissa.varma@gmail.com" userId="S::urn:spo:guest#charissa.varma@gmail.com::" providerId="AD" clId="Web-{D25E7904-3A9C-49F9-79F7-7A9372987216}" dt="2021-01-26T19:34:37.621" v="480" actId="20577"/>
        <pc:sldMkLst>
          <pc:docMk/>
          <pc:sldMk cId="2785408051" sldId="2147374800"/>
        </pc:sldMkLst>
        <pc:spChg chg="mod">
          <ac:chgData name="charissa.varma@gmail.com" userId="S::urn:spo:guest#charissa.varma@gmail.com::" providerId="AD" clId="Web-{D25E7904-3A9C-49F9-79F7-7A9372987216}" dt="2021-01-26T19:34:37.621" v="480" actId="20577"/>
          <ac:spMkLst>
            <pc:docMk/>
            <pc:sldMk cId="2785408051" sldId="2147374800"/>
            <ac:spMk id="3" creationId="{734C77B7-7E54-4B74-98DE-14F06A7DAAE8}"/>
          </ac:spMkLst>
        </pc:spChg>
      </pc:sldChg>
      <pc:sldChg chg="delSp modSp">
        <pc:chgData name="charissa.varma@gmail.com" userId="S::urn:spo:guest#charissa.varma@gmail.com::" providerId="AD" clId="Web-{D25E7904-3A9C-49F9-79F7-7A9372987216}" dt="2021-01-26T19:26:05.142" v="362"/>
        <pc:sldMkLst>
          <pc:docMk/>
          <pc:sldMk cId="3385864352" sldId="2147374803"/>
        </pc:sldMkLst>
        <pc:spChg chg="mod">
          <ac:chgData name="charissa.varma@gmail.com" userId="S::urn:spo:guest#charissa.varma@gmail.com::" providerId="AD" clId="Web-{D25E7904-3A9C-49F9-79F7-7A9372987216}" dt="2021-01-26T19:25:56.079" v="361" actId="20577"/>
          <ac:spMkLst>
            <pc:docMk/>
            <pc:sldMk cId="3385864352" sldId="2147374803"/>
            <ac:spMk id="4" creationId="{00000000-0000-0000-0000-000000000000}"/>
          </ac:spMkLst>
        </pc:spChg>
        <pc:spChg chg="del">
          <ac:chgData name="charissa.varma@gmail.com" userId="S::urn:spo:guest#charissa.varma@gmail.com::" providerId="AD" clId="Web-{D25E7904-3A9C-49F9-79F7-7A9372987216}" dt="2021-01-26T19:26:05.142" v="362"/>
          <ac:spMkLst>
            <pc:docMk/>
            <pc:sldMk cId="3385864352" sldId="2147374803"/>
            <ac:spMk id="6" creationId="{81BCA683-EC99-4D10-A3B0-62E0647791F5}"/>
          </ac:spMkLst>
        </pc:spChg>
      </pc:sldChg>
      <pc:sldChg chg="delSp modSp">
        <pc:chgData name="charissa.varma@gmail.com" userId="S::urn:spo:guest#charissa.varma@gmail.com::" providerId="AD" clId="Web-{D25E7904-3A9C-49F9-79F7-7A9372987216}" dt="2021-01-26T19:27:22.050" v="365"/>
        <pc:sldMkLst>
          <pc:docMk/>
          <pc:sldMk cId="2955423297" sldId="2147374804"/>
        </pc:sldMkLst>
        <pc:spChg chg="mod">
          <ac:chgData name="charissa.varma@gmail.com" userId="S::urn:spo:guest#charissa.varma@gmail.com::" providerId="AD" clId="Web-{D25E7904-3A9C-49F9-79F7-7A9372987216}" dt="2021-01-26T19:27:07.065" v="364" actId="20577"/>
          <ac:spMkLst>
            <pc:docMk/>
            <pc:sldMk cId="2955423297" sldId="2147374804"/>
            <ac:spMk id="4" creationId="{00000000-0000-0000-0000-000000000000}"/>
          </ac:spMkLst>
        </pc:spChg>
        <pc:spChg chg="del">
          <ac:chgData name="charissa.varma@gmail.com" userId="S::urn:spo:guest#charissa.varma@gmail.com::" providerId="AD" clId="Web-{D25E7904-3A9C-49F9-79F7-7A9372987216}" dt="2021-01-26T19:27:22.050" v="365"/>
          <ac:spMkLst>
            <pc:docMk/>
            <pc:sldMk cId="2955423297" sldId="2147374804"/>
            <ac:spMk id="6" creationId="{81BCA683-EC99-4D10-A3B0-62E0647791F5}"/>
          </ac:spMkLst>
        </pc:spChg>
      </pc:sldChg>
      <pc:sldChg chg="modSp">
        <pc:chgData name="charissa.varma@gmail.com" userId="S::urn:spo:guest#charissa.varma@gmail.com::" providerId="AD" clId="Web-{D25E7904-3A9C-49F9-79F7-7A9372987216}" dt="2021-01-26T20:08:06.684" v="672" actId="20577"/>
        <pc:sldMkLst>
          <pc:docMk/>
          <pc:sldMk cId="4184986303" sldId="2147374812"/>
        </pc:sldMkLst>
        <pc:spChg chg="mod">
          <ac:chgData name="charissa.varma@gmail.com" userId="S::urn:spo:guest#charissa.varma@gmail.com::" providerId="AD" clId="Web-{D25E7904-3A9C-49F9-79F7-7A9372987216}" dt="2021-01-26T20:04:56.665" v="657" actId="20577"/>
          <ac:spMkLst>
            <pc:docMk/>
            <pc:sldMk cId="4184986303" sldId="2147374812"/>
            <ac:spMk id="4" creationId="{00000000-0000-0000-0000-000000000000}"/>
          </ac:spMkLst>
        </pc:spChg>
        <pc:spChg chg="mod">
          <ac:chgData name="charissa.varma@gmail.com" userId="S::urn:spo:guest#charissa.varma@gmail.com::" providerId="AD" clId="Web-{D25E7904-3A9C-49F9-79F7-7A9372987216}" dt="2021-01-26T20:08:06.684" v="672" actId="20577"/>
          <ac:spMkLst>
            <pc:docMk/>
            <pc:sldMk cId="4184986303" sldId="2147374812"/>
            <ac:spMk id="13" creationId="{F9DA90CF-88DA-4E34-A48D-1530B8514C23}"/>
          </ac:spMkLst>
        </pc:spChg>
      </pc:sldChg>
      <pc:sldChg chg="modSp">
        <pc:chgData name="charissa.varma@gmail.com" userId="S::urn:spo:guest#charissa.varma@gmail.com::" providerId="AD" clId="Web-{D25E7904-3A9C-49F9-79F7-7A9372987216}" dt="2021-01-26T20:03:02.319" v="630" actId="20577"/>
        <pc:sldMkLst>
          <pc:docMk/>
          <pc:sldMk cId="3419701681" sldId="2147374813"/>
        </pc:sldMkLst>
        <pc:spChg chg="mod">
          <ac:chgData name="charissa.varma@gmail.com" userId="S::urn:spo:guest#charissa.varma@gmail.com::" providerId="AD" clId="Web-{D25E7904-3A9C-49F9-79F7-7A9372987216}" dt="2021-01-26T20:03:02.319" v="630" actId="20577"/>
          <ac:spMkLst>
            <pc:docMk/>
            <pc:sldMk cId="3419701681" sldId="2147374813"/>
            <ac:spMk id="4" creationId="{00000000-0000-0000-0000-000000000000}"/>
          </ac:spMkLst>
        </pc:spChg>
      </pc:sldChg>
      <pc:sldChg chg="add replId">
        <pc:chgData name="charissa.varma@gmail.com" userId="S::urn:spo:guest#charissa.varma@gmail.com::" providerId="AD" clId="Web-{D25E7904-3A9C-49F9-79F7-7A9372987216}" dt="2021-01-26T18:51:27.303" v="205"/>
        <pc:sldMkLst>
          <pc:docMk/>
          <pc:sldMk cId="3911028447" sldId="2147374816"/>
        </pc:sldMkLst>
      </pc:sldChg>
      <pc:sldChg chg="add ord replId">
        <pc:chgData name="charissa.varma@gmail.com" userId="S::urn:spo:guest#charissa.varma@gmail.com::" providerId="AD" clId="Web-{D25E7904-3A9C-49F9-79F7-7A9372987216}" dt="2021-01-26T19:46:06.904" v="504"/>
        <pc:sldMkLst>
          <pc:docMk/>
          <pc:sldMk cId="1826986730" sldId="2147374817"/>
        </pc:sldMkLst>
      </pc:sldChg>
    </pc:docChg>
  </pc:docChgLst>
  <pc:docChgLst>
    <pc:chgData name="charissa.varma@gmail.com" userId="S::urn:spo:guest#charissa.varma@gmail.com::" providerId="AD" clId="Web-{A6E1C9B2-D26F-FC79-F015-B824E73257D1}"/>
    <pc:docChg chg="modSld">
      <pc:chgData name="charissa.varma@gmail.com" userId="S::urn:spo:guest#charissa.varma@gmail.com::" providerId="AD" clId="Web-{A6E1C9B2-D26F-FC79-F015-B824E73257D1}" dt="2021-01-26T16:13:28.159" v="115" actId="20577"/>
      <pc:docMkLst>
        <pc:docMk/>
      </pc:docMkLst>
      <pc:sldChg chg="modSp">
        <pc:chgData name="charissa.varma@gmail.com" userId="S::urn:spo:guest#charissa.varma@gmail.com::" providerId="AD" clId="Web-{A6E1C9B2-D26F-FC79-F015-B824E73257D1}" dt="2021-01-26T16:13:28.159" v="115" actId="20577"/>
        <pc:sldMkLst>
          <pc:docMk/>
          <pc:sldMk cId="1594598750" sldId="2147374475"/>
        </pc:sldMkLst>
        <pc:spChg chg="mod">
          <ac:chgData name="charissa.varma@gmail.com" userId="S::urn:spo:guest#charissa.varma@gmail.com::" providerId="AD" clId="Web-{A6E1C9B2-D26F-FC79-F015-B824E73257D1}" dt="2021-01-26T16:13:28.159" v="115" actId="20577"/>
          <ac:spMkLst>
            <pc:docMk/>
            <pc:sldMk cId="1594598750" sldId="2147374475"/>
            <ac:spMk id="19" creationId="{C8962E62-30BC-4F75-A9F7-A3AE4C04C4FF}"/>
          </ac:spMkLst>
        </pc:spChg>
      </pc:sldChg>
      <pc:sldChg chg="addSp delSp modSp">
        <pc:chgData name="charissa.varma@gmail.com" userId="S::urn:spo:guest#charissa.varma@gmail.com::" providerId="AD" clId="Web-{A6E1C9B2-D26F-FC79-F015-B824E73257D1}" dt="2021-01-26T16:10:01.093" v="88" actId="14100"/>
        <pc:sldMkLst>
          <pc:docMk/>
          <pc:sldMk cId="2063734542" sldId="2147374510"/>
        </pc:sldMkLst>
        <pc:spChg chg="mod">
          <ac:chgData name="charissa.varma@gmail.com" userId="S::urn:spo:guest#charissa.varma@gmail.com::" providerId="AD" clId="Web-{A6E1C9B2-D26F-FC79-F015-B824E73257D1}" dt="2021-01-26T16:10:01.093" v="88" actId="14100"/>
          <ac:spMkLst>
            <pc:docMk/>
            <pc:sldMk cId="2063734542" sldId="2147374510"/>
            <ac:spMk id="5" creationId="{00000000-0000-0000-0000-000000000000}"/>
          </ac:spMkLst>
        </pc:spChg>
        <pc:spChg chg="mod">
          <ac:chgData name="charissa.varma@gmail.com" userId="S::urn:spo:guest#charissa.varma@gmail.com::" providerId="AD" clId="Web-{A6E1C9B2-D26F-FC79-F015-B824E73257D1}" dt="2021-01-26T16:05:22.089" v="62" actId="1076"/>
          <ac:spMkLst>
            <pc:docMk/>
            <pc:sldMk cId="2063734542" sldId="2147374510"/>
            <ac:spMk id="7" creationId="{00000000-0000-0000-0000-000000000000}"/>
          </ac:spMkLst>
        </pc:spChg>
        <pc:graphicFrameChg chg="add del">
          <ac:chgData name="charissa.varma@gmail.com" userId="S::urn:spo:guest#charissa.varma@gmail.com::" providerId="AD" clId="Web-{A6E1C9B2-D26F-FC79-F015-B824E73257D1}" dt="2021-01-26T16:08:20.436" v="81"/>
          <ac:graphicFrameMkLst>
            <pc:docMk/>
            <pc:sldMk cId="2063734542" sldId="2147374510"/>
            <ac:graphicFrameMk id="2" creationId="{EE9C6C3A-08C9-4807-B1F8-9238ED3A0BF9}"/>
          </ac:graphicFrameMkLst>
        </pc:graphicFrameChg>
      </pc:sldChg>
      <pc:sldChg chg="modSp">
        <pc:chgData name="charissa.varma@gmail.com" userId="S::urn:spo:guest#charissa.varma@gmail.com::" providerId="AD" clId="Web-{A6E1C9B2-D26F-FC79-F015-B824E73257D1}" dt="2021-01-26T16:10:28.031" v="89" actId="1076"/>
        <pc:sldMkLst>
          <pc:docMk/>
          <pc:sldMk cId="4185578937" sldId="2147374684"/>
        </pc:sldMkLst>
        <pc:spChg chg="mod">
          <ac:chgData name="charissa.varma@gmail.com" userId="S::urn:spo:guest#charissa.varma@gmail.com::" providerId="AD" clId="Web-{A6E1C9B2-D26F-FC79-F015-B824E73257D1}" dt="2021-01-26T16:10:28.031" v="89" actId="1076"/>
          <ac:spMkLst>
            <pc:docMk/>
            <pc:sldMk cId="4185578937" sldId="2147374684"/>
            <ac:spMk id="7" creationId="{00000000-0000-0000-0000-000000000000}"/>
          </ac:spMkLst>
        </pc:spChg>
      </pc:sldChg>
      <pc:sldChg chg="modSp">
        <pc:chgData name="charissa.varma@gmail.com" userId="S::urn:spo:guest#charissa.varma@gmail.com::" providerId="AD" clId="Web-{A6E1C9B2-D26F-FC79-F015-B824E73257D1}" dt="2021-01-26T15:52:34.014" v="8" actId="20577"/>
        <pc:sldMkLst>
          <pc:docMk/>
          <pc:sldMk cId="3968685017" sldId="2147374750"/>
        </pc:sldMkLst>
        <pc:spChg chg="mod">
          <ac:chgData name="charissa.varma@gmail.com" userId="S::urn:spo:guest#charissa.varma@gmail.com::" providerId="AD" clId="Web-{A6E1C9B2-D26F-FC79-F015-B824E73257D1}" dt="2021-01-26T15:52:34.014" v="8" actId="20577"/>
          <ac:spMkLst>
            <pc:docMk/>
            <pc:sldMk cId="3968685017" sldId="2147374750"/>
            <ac:spMk id="5" creationId="{00000000-0000-0000-0000-000000000000}"/>
          </ac:spMkLst>
        </pc:spChg>
      </pc:sldChg>
      <pc:sldChg chg="modSp">
        <pc:chgData name="charissa.varma@gmail.com" userId="S::urn:spo:guest#charissa.varma@gmail.com::" providerId="AD" clId="Web-{A6E1C9B2-D26F-FC79-F015-B824E73257D1}" dt="2021-01-26T15:52:50.983" v="9" actId="1076"/>
        <pc:sldMkLst>
          <pc:docMk/>
          <pc:sldMk cId="338530771" sldId="2147374751"/>
        </pc:sldMkLst>
        <pc:spChg chg="mod">
          <ac:chgData name="charissa.varma@gmail.com" userId="S::urn:spo:guest#charissa.varma@gmail.com::" providerId="AD" clId="Web-{A6E1C9B2-D26F-FC79-F015-B824E73257D1}" dt="2021-01-26T15:52:50.983" v="9" actId="1076"/>
          <ac:spMkLst>
            <pc:docMk/>
            <pc:sldMk cId="338530771" sldId="2147374751"/>
            <ac:spMk id="6" creationId="{23672478-C875-4E84-BBFA-4BF3765F73B3}"/>
          </ac:spMkLst>
        </pc:spChg>
      </pc:sldChg>
      <pc:sldChg chg="modSp">
        <pc:chgData name="charissa.varma@gmail.com" userId="S::urn:spo:guest#charissa.varma@gmail.com::" providerId="AD" clId="Web-{A6E1C9B2-D26F-FC79-F015-B824E73257D1}" dt="2021-01-26T15:53:10.077" v="10" actId="1076"/>
        <pc:sldMkLst>
          <pc:docMk/>
          <pc:sldMk cId="4000448144" sldId="2147374752"/>
        </pc:sldMkLst>
        <pc:spChg chg="mod">
          <ac:chgData name="charissa.varma@gmail.com" userId="S::urn:spo:guest#charissa.varma@gmail.com::" providerId="AD" clId="Web-{A6E1C9B2-D26F-FC79-F015-B824E73257D1}" dt="2021-01-26T15:53:10.077" v="10" actId="1076"/>
          <ac:spMkLst>
            <pc:docMk/>
            <pc:sldMk cId="4000448144" sldId="2147374752"/>
            <ac:spMk id="6" creationId="{25881A22-CEA6-439A-A04C-E2B77A0B930D}"/>
          </ac:spMkLst>
        </pc:spChg>
      </pc:sldChg>
      <pc:sldChg chg="modSp">
        <pc:chgData name="charissa.varma@gmail.com" userId="S::urn:spo:guest#charissa.varma@gmail.com::" providerId="AD" clId="Web-{A6E1C9B2-D26F-FC79-F015-B824E73257D1}" dt="2021-01-26T15:54:00.298" v="12" actId="20577"/>
        <pc:sldMkLst>
          <pc:docMk/>
          <pc:sldMk cId="574798889" sldId="2147374758"/>
        </pc:sldMkLst>
        <pc:spChg chg="mod">
          <ac:chgData name="charissa.varma@gmail.com" userId="S::urn:spo:guest#charissa.varma@gmail.com::" providerId="AD" clId="Web-{A6E1C9B2-D26F-FC79-F015-B824E73257D1}" dt="2021-01-26T15:54:00.298" v="12" actId="20577"/>
          <ac:spMkLst>
            <pc:docMk/>
            <pc:sldMk cId="574798889" sldId="2147374758"/>
            <ac:spMk id="5" creationId="{00000000-0000-0000-0000-000000000000}"/>
          </ac:spMkLst>
        </pc:spChg>
      </pc:sldChg>
      <pc:sldChg chg="modSp">
        <pc:chgData name="charissa.varma@gmail.com" userId="S::urn:spo:guest#charissa.varma@gmail.com::" providerId="AD" clId="Web-{A6E1C9B2-D26F-FC79-F015-B824E73257D1}" dt="2021-01-26T15:54:15.282" v="13" actId="1076"/>
        <pc:sldMkLst>
          <pc:docMk/>
          <pc:sldMk cId="462154032" sldId="2147374759"/>
        </pc:sldMkLst>
        <pc:spChg chg="mod">
          <ac:chgData name="charissa.varma@gmail.com" userId="S::urn:spo:guest#charissa.varma@gmail.com::" providerId="AD" clId="Web-{A6E1C9B2-D26F-FC79-F015-B824E73257D1}" dt="2021-01-26T15:54:15.282" v="13" actId="1076"/>
          <ac:spMkLst>
            <pc:docMk/>
            <pc:sldMk cId="462154032" sldId="2147374759"/>
            <ac:spMk id="13" creationId="{8191802F-61EE-43B3-9469-F9C373495701}"/>
          </ac:spMkLst>
        </pc:spChg>
      </pc:sldChg>
      <pc:sldChg chg="modSp">
        <pc:chgData name="charissa.varma@gmail.com" userId="S::urn:spo:guest#charissa.varma@gmail.com::" providerId="AD" clId="Web-{A6E1C9B2-D26F-FC79-F015-B824E73257D1}" dt="2021-01-26T15:56:16.518" v="26" actId="20577"/>
        <pc:sldMkLst>
          <pc:docMk/>
          <pc:sldMk cId="3338794542" sldId="2147374761"/>
        </pc:sldMkLst>
        <pc:spChg chg="mod">
          <ac:chgData name="charissa.varma@gmail.com" userId="S::urn:spo:guest#charissa.varma@gmail.com::" providerId="AD" clId="Web-{A6E1C9B2-D26F-FC79-F015-B824E73257D1}" dt="2021-01-26T15:56:16.518" v="26" actId="20577"/>
          <ac:spMkLst>
            <pc:docMk/>
            <pc:sldMk cId="3338794542" sldId="2147374761"/>
            <ac:spMk id="5" creationId="{00000000-0000-0000-0000-000000000000}"/>
          </ac:spMkLst>
        </pc:spChg>
        <pc:spChg chg="mod">
          <ac:chgData name="charissa.varma@gmail.com" userId="S::urn:spo:guest#charissa.varma@gmail.com::" providerId="AD" clId="Web-{A6E1C9B2-D26F-FC79-F015-B824E73257D1}" dt="2021-01-26T15:54:54.751" v="17" actId="20577"/>
          <ac:spMkLst>
            <pc:docMk/>
            <pc:sldMk cId="3338794542" sldId="2147374761"/>
            <ac:spMk id="8" creationId="{D44D3FE2-DB3F-4A9A-AB29-F113FFB294F9}"/>
          </ac:spMkLst>
        </pc:spChg>
      </pc:sldChg>
      <pc:sldChg chg="modSp">
        <pc:chgData name="charissa.varma@gmail.com" userId="S::urn:spo:guest#charissa.varma@gmail.com::" providerId="AD" clId="Web-{A6E1C9B2-D26F-FC79-F015-B824E73257D1}" dt="2021-01-26T15:57:27.409" v="39" actId="20577"/>
        <pc:sldMkLst>
          <pc:docMk/>
          <pc:sldMk cId="3091768715" sldId="2147374763"/>
        </pc:sldMkLst>
        <pc:spChg chg="mod">
          <ac:chgData name="charissa.varma@gmail.com" userId="S::urn:spo:guest#charissa.varma@gmail.com::" providerId="AD" clId="Web-{A6E1C9B2-D26F-FC79-F015-B824E73257D1}" dt="2021-01-26T15:57:27.409" v="39" actId="20577"/>
          <ac:spMkLst>
            <pc:docMk/>
            <pc:sldMk cId="3091768715" sldId="2147374763"/>
            <ac:spMk id="12" creationId="{00000000-0000-0000-0000-000000000000}"/>
          </ac:spMkLst>
        </pc:spChg>
      </pc:sldChg>
      <pc:sldChg chg="modSp">
        <pc:chgData name="charissa.varma@gmail.com" userId="S::urn:spo:guest#charissa.varma@gmail.com::" providerId="AD" clId="Web-{A6E1C9B2-D26F-FC79-F015-B824E73257D1}" dt="2021-01-26T15:58:07.207" v="41" actId="1076"/>
        <pc:sldMkLst>
          <pc:docMk/>
          <pc:sldMk cId="3814914984" sldId="2147374764"/>
        </pc:sldMkLst>
        <pc:spChg chg="mod">
          <ac:chgData name="charissa.varma@gmail.com" userId="S::urn:spo:guest#charissa.varma@gmail.com::" providerId="AD" clId="Web-{A6E1C9B2-D26F-FC79-F015-B824E73257D1}" dt="2021-01-26T15:58:07.207" v="41" actId="1076"/>
          <ac:spMkLst>
            <pc:docMk/>
            <pc:sldMk cId="3814914984" sldId="2147374764"/>
            <ac:spMk id="12" creationId="{00000000-0000-0000-0000-000000000000}"/>
          </ac:spMkLst>
        </pc:spChg>
        <pc:graphicFrameChg chg="mod">
          <ac:chgData name="charissa.varma@gmail.com" userId="S::urn:spo:guest#charissa.varma@gmail.com::" providerId="AD" clId="Web-{A6E1C9B2-D26F-FC79-F015-B824E73257D1}" dt="2021-01-26T15:57:59.613" v="40" actId="1076"/>
          <ac:graphicFrameMkLst>
            <pc:docMk/>
            <pc:sldMk cId="3814914984" sldId="2147374764"/>
            <ac:graphicFrameMk id="19" creationId="{FC8E5D56-AF16-48F5-AFD0-D83899F091C7}"/>
          </ac:graphicFrameMkLst>
        </pc:graphicFrameChg>
      </pc:sldChg>
      <pc:sldChg chg="modSp">
        <pc:chgData name="charissa.varma@gmail.com" userId="S::urn:spo:guest#charissa.varma@gmail.com::" providerId="AD" clId="Web-{A6E1C9B2-D26F-FC79-F015-B824E73257D1}" dt="2021-01-26T16:01:19.632" v="42" actId="1076"/>
        <pc:sldMkLst>
          <pc:docMk/>
          <pc:sldMk cId="2854165273" sldId="2147374784"/>
        </pc:sldMkLst>
        <pc:grpChg chg="mod">
          <ac:chgData name="charissa.varma@gmail.com" userId="S::urn:spo:guest#charissa.varma@gmail.com::" providerId="AD" clId="Web-{A6E1C9B2-D26F-FC79-F015-B824E73257D1}" dt="2021-01-26T16:01:19.632" v="42" actId="1076"/>
          <ac:grpSpMkLst>
            <pc:docMk/>
            <pc:sldMk cId="2854165273" sldId="2147374784"/>
            <ac:grpSpMk id="15" creationId="{090208E8-FF53-4F07-AEB0-A25FE6A95CB9}"/>
          </ac:grpSpMkLst>
        </pc:grpChg>
      </pc:sldChg>
    </pc:docChg>
  </pc:docChgLst>
  <pc:docChgLst>
    <pc:chgData name="charissa.varma@gmail.com" userId="S::urn:spo:guest#charissa.varma@gmail.com::" providerId="AD" clId="Web-{D39ECE44-7212-719C-BA09-3F5377D8E0F8}"/>
    <pc:docChg chg="modSld">
      <pc:chgData name="charissa.varma@gmail.com" userId="S::urn:spo:guest#charissa.varma@gmail.com::" providerId="AD" clId="Web-{D39ECE44-7212-719C-BA09-3F5377D8E0F8}" dt="2021-01-28T23:47:16.259" v="300" actId="20577"/>
      <pc:docMkLst>
        <pc:docMk/>
      </pc:docMkLst>
      <pc:sldChg chg="modSp">
        <pc:chgData name="charissa.varma@gmail.com" userId="S::urn:spo:guest#charissa.varma@gmail.com::" providerId="AD" clId="Web-{D39ECE44-7212-719C-BA09-3F5377D8E0F8}" dt="2021-01-28T16:08:07.070" v="30" actId="1076"/>
        <pc:sldMkLst>
          <pc:docMk/>
          <pc:sldMk cId="1676424173" sldId="2147374187"/>
        </pc:sldMkLst>
        <pc:spChg chg="mod">
          <ac:chgData name="charissa.varma@gmail.com" userId="S::urn:spo:guest#charissa.varma@gmail.com::" providerId="AD" clId="Web-{D39ECE44-7212-719C-BA09-3F5377D8E0F8}" dt="2021-01-28T16:08:07.070" v="30" actId="1076"/>
          <ac:spMkLst>
            <pc:docMk/>
            <pc:sldMk cId="1676424173" sldId="2147374187"/>
            <ac:spMk id="3" creationId="{BA860898-F4F1-43B9-ACB7-0346DB93DA3C}"/>
          </ac:spMkLst>
        </pc:spChg>
        <pc:spChg chg="mod">
          <ac:chgData name="charissa.varma@gmail.com" userId="S::urn:spo:guest#charissa.varma@gmail.com::" providerId="AD" clId="Web-{D39ECE44-7212-719C-BA09-3F5377D8E0F8}" dt="2021-01-28T16:07:57.882" v="29" actId="1076"/>
          <ac:spMkLst>
            <pc:docMk/>
            <pc:sldMk cId="1676424173" sldId="2147374187"/>
            <ac:spMk id="8" creationId="{9BC6C45D-4D0E-4491-BAF6-C1034E428BB2}"/>
          </ac:spMkLst>
        </pc:spChg>
      </pc:sldChg>
      <pc:sldChg chg="modSp">
        <pc:chgData name="charissa.varma@gmail.com" userId="S::urn:spo:guest#charissa.varma@gmail.com::" providerId="AD" clId="Web-{D39ECE44-7212-719C-BA09-3F5377D8E0F8}" dt="2021-01-28T16:09:49.448" v="38" actId="20577"/>
        <pc:sldMkLst>
          <pc:docMk/>
          <pc:sldMk cId="1004072337" sldId="2147374189"/>
        </pc:sldMkLst>
        <pc:spChg chg="mod">
          <ac:chgData name="charissa.varma@gmail.com" userId="S::urn:spo:guest#charissa.varma@gmail.com::" providerId="AD" clId="Web-{D39ECE44-7212-719C-BA09-3F5377D8E0F8}" dt="2021-01-28T16:09:49.448" v="38" actId="20577"/>
          <ac:spMkLst>
            <pc:docMk/>
            <pc:sldMk cId="1004072337" sldId="2147374189"/>
            <ac:spMk id="4" creationId="{306CF0F0-E6A2-423B-B534-EF028F1B013E}"/>
          </ac:spMkLst>
        </pc:spChg>
      </pc:sldChg>
      <pc:sldChg chg="modSp">
        <pc:chgData name="charissa.varma@gmail.com" userId="S::urn:spo:guest#charissa.varma@gmail.com::" providerId="AD" clId="Web-{D39ECE44-7212-719C-BA09-3F5377D8E0F8}" dt="2021-01-28T16:02:05.325" v="3" actId="20577"/>
        <pc:sldMkLst>
          <pc:docMk/>
          <pc:sldMk cId="2821346435" sldId="2147374381"/>
        </pc:sldMkLst>
        <pc:spChg chg="mod">
          <ac:chgData name="charissa.varma@gmail.com" userId="S::urn:spo:guest#charissa.varma@gmail.com::" providerId="AD" clId="Web-{D39ECE44-7212-719C-BA09-3F5377D8E0F8}" dt="2021-01-28T16:02:05.325" v="3" actId="20577"/>
          <ac:spMkLst>
            <pc:docMk/>
            <pc:sldMk cId="2821346435" sldId="2147374381"/>
            <ac:spMk id="2" creationId="{573465DD-D85E-4BAA-9835-780AC09F1E44}"/>
          </ac:spMkLst>
        </pc:spChg>
      </pc:sldChg>
      <pc:sldChg chg="modSp">
        <pc:chgData name="charissa.varma@gmail.com" userId="S::urn:spo:guest#charissa.varma@gmail.com::" providerId="AD" clId="Web-{D39ECE44-7212-719C-BA09-3F5377D8E0F8}" dt="2021-01-28T16:18:23.213" v="114" actId="1076"/>
        <pc:sldMkLst>
          <pc:docMk/>
          <pc:sldMk cId="3002512864" sldId="2147374389"/>
        </pc:sldMkLst>
        <pc:spChg chg="mod">
          <ac:chgData name="charissa.varma@gmail.com" userId="S::urn:spo:guest#charissa.varma@gmail.com::" providerId="AD" clId="Web-{D39ECE44-7212-719C-BA09-3F5377D8E0F8}" dt="2021-01-28T16:18:23.213" v="114" actId="1076"/>
          <ac:spMkLst>
            <pc:docMk/>
            <pc:sldMk cId="3002512864" sldId="2147374389"/>
            <ac:spMk id="5" creationId="{00000000-0000-0000-0000-000000000000}"/>
          </ac:spMkLst>
        </pc:spChg>
      </pc:sldChg>
      <pc:sldChg chg="modSp">
        <pc:chgData name="charissa.varma@gmail.com" userId="S::urn:spo:guest#charissa.varma@gmail.com::" providerId="AD" clId="Web-{D39ECE44-7212-719C-BA09-3F5377D8E0F8}" dt="2021-01-28T16:17:52.634" v="111" actId="20577"/>
        <pc:sldMkLst>
          <pc:docMk/>
          <pc:sldMk cId="4010708944" sldId="2147374415"/>
        </pc:sldMkLst>
        <pc:spChg chg="mod">
          <ac:chgData name="charissa.varma@gmail.com" userId="S::urn:spo:guest#charissa.varma@gmail.com::" providerId="AD" clId="Web-{D39ECE44-7212-719C-BA09-3F5377D8E0F8}" dt="2021-01-28T16:17:52.634" v="111" actId="20577"/>
          <ac:spMkLst>
            <pc:docMk/>
            <pc:sldMk cId="4010708944" sldId="2147374415"/>
            <ac:spMk id="2" creationId="{67712D17-4E43-4D0D-862E-435C8A5813A7}"/>
          </ac:spMkLst>
        </pc:spChg>
      </pc:sldChg>
      <pc:sldChg chg="modSp">
        <pc:chgData name="charissa.varma@gmail.com" userId="S::urn:spo:guest#charissa.varma@gmail.com::" providerId="AD" clId="Web-{D39ECE44-7212-719C-BA09-3F5377D8E0F8}" dt="2021-01-28T16:20:20.154" v="123" actId="14100"/>
        <pc:sldMkLst>
          <pc:docMk/>
          <pc:sldMk cId="1509926287" sldId="2147374423"/>
        </pc:sldMkLst>
        <pc:spChg chg="mod">
          <ac:chgData name="charissa.varma@gmail.com" userId="S::urn:spo:guest#charissa.varma@gmail.com::" providerId="AD" clId="Web-{D39ECE44-7212-719C-BA09-3F5377D8E0F8}" dt="2021-01-28T16:19:46.997" v="119" actId="20577"/>
          <ac:spMkLst>
            <pc:docMk/>
            <pc:sldMk cId="1509926287" sldId="2147374423"/>
            <ac:spMk id="7" creationId="{CAC5F2F0-FCAB-4D6F-9FE1-6DC3603D0DA7}"/>
          </ac:spMkLst>
        </pc:spChg>
        <pc:spChg chg="mod">
          <ac:chgData name="charissa.varma@gmail.com" userId="S::urn:spo:guest#charissa.varma@gmail.com::" providerId="AD" clId="Web-{D39ECE44-7212-719C-BA09-3F5377D8E0F8}" dt="2021-01-28T16:20:20.154" v="123" actId="14100"/>
          <ac:spMkLst>
            <pc:docMk/>
            <pc:sldMk cId="1509926287" sldId="2147374423"/>
            <ac:spMk id="10" creationId="{2FC67F07-B4E1-4A48-B8B3-CE02835AA2D1}"/>
          </ac:spMkLst>
        </pc:spChg>
      </pc:sldChg>
      <pc:sldChg chg="modSp">
        <pc:chgData name="charissa.varma@gmail.com" userId="S::urn:spo:guest#charissa.varma@gmail.com::" providerId="AD" clId="Web-{D39ECE44-7212-719C-BA09-3F5377D8E0F8}" dt="2021-01-28T16:24:55.131" v="156" actId="20577"/>
        <pc:sldMkLst>
          <pc:docMk/>
          <pc:sldMk cId="343305328" sldId="2147374488"/>
        </pc:sldMkLst>
        <pc:spChg chg="mod">
          <ac:chgData name="charissa.varma@gmail.com" userId="S::urn:spo:guest#charissa.varma@gmail.com::" providerId="AD" clId="Web-{D39ECE44-7212-719C-BA09-3F5377D8E0F8}" dt="2021-01-28T16:24:55.131" v="156" actId="20577"/>
          <ac:spMkLst>
            <pc:docMk/>
            <pc:sldMk cId="343305328" sldId="2147374488"/>
            <ac:spMk id="9" creationId="{D762CA7E-2DC4-4009-9CE2-FD8FE89B42E8}"/>
          </ac:spMkLst>
        </pc:spChg>
      </pc:sldChg>
      <pc:sldChg chg="modSp">
        <pc:chgData name="charissa.varma@gmail.com" userId="S::urn:spo:guest#charissa.varma@gmail.com::" providerId="AD" clId="Web-{D39ECE44-7212-719C-BA09-3F5377D8E0F8}" dt="2021-01-28T23:22:22.875" v="188"/>
        <pc:sldMkLst>
          <pc:docMk/>
          <pc:sldMk cId="1236089191" sldId="2147374494"/>
        </pc:sldMkLst>
        <pc:spChg chg="mod">
          <ac:chgData name="charissa.varma@gmail.com" userId="S::urn:spo:guest#charissa.varma@gmail.com::" providerId="AD" clId="Web-{D39ECE44-7212-719C-BA09-3F5377D8E0F8}" dt="2021-01-28T23:22:09.952" v="178" actId="20577"/>
          <ac:spMkLst>
            <pc:docMk/>
            <pc:sldMk cId="1236089191" sldId="2147374494"/>
            <ac:spMk id="11" creationId="{B26FD349-5C44-447E-9871-12350DA0B395}"/>
          </ac:spMkLst>
        </pc:spChg>
        <pc:graphicFrameChg chg="mod modGraphic">
          <ac:chgData name="charissa.varma@gmail.com" userId="S::urn:spo:guest#charissa.varma@gmail.com::" providerId="AD" clId="Web-{D39ECE44-7212-719C-BA09-3F5377D8E0F8}" dt="2021-01-28T23:22:22.875" v="188"/>
          <ac:graphicFrameMkLst>
            <pc:docMk/>
            <pc:sldMk cId="1236089191" sldId="2147374494"/>
            <ac:graphicFrameMk id="10" creationId="{5D39A683-ED55-45B8-90A3-278CF5E2CEA1}"/>
          </ac:graphicFrameMkLst>
        </pc:graphicFrameChg>
      </pc:sldChg>
      <pc:sldChg chg="modSp">
        <pc:chgData name="charissa.varma@gmail.com" userId="S::urn:spo:guest#charissa.varma@gmail.com::" providerId="AD" clId="Web-{D39ECE44-7212-719C-BA09-3F5377D8E0F8}" dt="2021-01-28T23:34:46.205" v="276" actId="20577"/>
        <pc:sldMkLst>
          <pc:docMk/>
          <pc:sldMk cId="2518728965" sldId="2147374497"/>
        </pc:sldMkLst>
        <pc:spChg chg="mod">
          <ac:chgData name="charissa.varma@gmail.com" userId="S::urn:spo:guest#charissa.varma@gmail.com::" providerId="AD" clId="Web-{D39ECE44-7212-719C-BA09-3F5377D8E0F8}" dt="2021-01-28T23:34:46.205" v="276" actId="20577"/>
          <ac:spMkLst>
            <pc:docMk/>
            <pc:sldMk cId="2518728965" sldId="2147374497"/>
            <ac:spMk id="2" creationId="{758C8132-EDCA-4CE7-B6AD-7004BCF32D55}"/>
          </ac:spMkLst>
        </pc:spChg>
      </pc:sldChg>
      <pc:sldChg chg="modSp">
        <pc:chgData name="charissa.varma@gmail.com" userId="S::urn:spo:guest#charissa.varma@gmail.com::" providerId="AD" clId="Web-{D39ECE44-7212-719C-BA09-3F5377D8E0F8}" dt="2021-01-28T23:47:16.259" v="300" actId="20577"/>
        <pc:sldMkLst>
          <pc:docMk/>
          <pc:sldMk cId="3950736575" sldId="2147374540"/>
        </pc:sldMkLst>
        <pc:spChg chg="mod">
          <ac:chgData name="charissa.varma@gmail.com" userId="S::urn:spo:guest#charissa.varma@gmail.com::" providerId="AD" clId="Web-{D39ECE44-7212-719C-BA09-3F5377D8E0F8}" dt="2021-01-28T23:47:16.259" v="300" actId="20577"/>
          <ac:spMkLst>
            <pc:docMk/>
            <pc:sldMk cId="3950736575" sldId="2147374540"/>
            <ac:spMk id="2" creationId="{92DBE94D-9E31-46C5-BE6E-6C4D0A3C7D6D}"/>
          </ac:spMkLst>
        </pc:spChg>
      </pc:sldChg>
      <pc:sldChg chg="modSp">
        <pc:chgData name="charissa.varma@gmail.com" userId="S::urn:spo:guest#charissa.varma@gmail.com::" providerId="AD" clId="Web-{D39ECE44-7212-719C-BA09-3F5377D8E0F8}" dt="2021-01-28T16:16:49.601" v="107" actId="20577"/>
        <pc:sldMkLst>
          <pc:docMk/>
          <pc:sldMk cId="3093561410" sldId="2147374674"/>
        </pc:sldMkLst>
        <pc:spChg chg="mod">
          <ac:chgData name="charissa.varma@gmail.com" userId="S::urn:spo:guest#charissa.varma@gmail.com::" providerId="AD" clId="Web-{D39ECE44-7212-719C-BA09-3F5377D8E0F8}" dt="2021-01-28T16:16:49.601" v="107" actId="20577"/>
          <ac:spMkLst>
            <pc:docMk/>
            <pc:sldMk cId="3093561410" sldId="2147374674"/>
            <ac:spMk id="6" creationId="{0E6E2FA0-A8EC-4CE4-B520-641467034471}"/>
          </ac:spMkLst>
        </pc:spChg>
        <pc:picChg chg="mod">
          <ac:chgData name="charissa.varma@gmail.com" userId="S::urn:spo:guest#charissa.varma@gmail.com::" providerId="AD" clId="Web-{D39ECE44-7212-719C-BA09-3F5377D8E0F8}" dt="2021-01-28T16:16:25.053" v="100" actId="1076"/>
          <ac:picMkLst>
            <pc:docMk/>
            <pc:sldMk cId="3093561410" sldId="2147374674"/>
            <ac:picMk id="2" creationId="{1EFA8304-FF9A-4EBA-827B-C2659346B62E}"/>
          </ac:picMkLst>
        </pc:picChg>
      </pc:sldChg>
      <pc:sldChg chg="modSp">
        <pc:chgData name="charissa.varma@gmail.com" userId="S::urn:spo:guest#charissa.varma@gmail.com::" providerId="AD" clId="Web-{D39ECE44-7212-719C-BA09-3F5377D8E0F8}" dt="2021-01-28T23:33:20.374" v="274" actId="20577"/>
        <pc:sldMkLst>
          <pc:docMk/>
          <pc:sldMk cId="3488472466" sldId="2147374677"/>
        </pc:sldMkLst>
        <pc:spChg chg="mod">
          <ac:chgData name="charissa.varma@gmail.com" userId="S::urn:spo:guest#charissa.varma@gmail.com::" providerId="AD" clId="Web-{D39ECE44-7212-719C-BA09-3F5377D8E0F8}" dt="2021-01-28T23:33:20.374" v="274" actId="20577"/>
          <ac:spMkLst>
            <pc:docMk/>
            <pc:sldMk cId="3488472466" sldId="2147374677"/>
            <ac:spMk id="9" creationId="{D3063FA5-4B53-4B57-B19A-4B21FB3D77B0}"/>
          </ac:spMkLst>
        </pc:spChg>
      </pc:sldChg>
      <pc:sldChg chg="modSp">
        <pc:chgData name="charissa.varma@gmail.com" userId="S::urn:spo:guest#charissa.varma@gmail.com::" providerId="AD" clId="Web-{D39ECE44-7212-719C-BA09-3F5377D8E0F8}" dt="2021-01-28T16:10:36.652" v="55" actId="20577"/>
        <pc:sldMkLst>
          <pc:docMk/>
          <pc:sldMk cId="1310601466" sldId="2147374714"/>
        </pc:sldMkLst>
        <pc:spChg chg="mod">
          <ac:chgData name="charissa.varma@gmail.com" userId="S::urn:spo:guest#charissa.varma@gmail.com::" providerId="AD" clId="Web-{D39ECE44-7212-719C-BA09-3F5377D8E0F8}" dt="2021-01-28T16:10:36.652" v="55" actId="20577"/>
          <ac:spMkLst>
            <pc:docMk/>
            <pc:sldMk cId="1310601466" sldId="2147374714"/>
            <ac:spMk id="28" creationId="{3ADFDCA9-04B5-4D8F-94E2-3C14784BF67F}"/>
          </ac:spMkLst>
        </pc:spChg>
      </pc:sldChg>
      <pc:sldChg chg="modSp">
        <pc:chgData name="charissa.varma@gmail.com" userId="S::urn:spo:guest#charissa.varma@gmail.com::" providerId="AD" clId="Web-{D39ECE44-7212-719C-BA09-3F5377D8E0F8}" dt="2021-01-28T16:14:55.801" v="95" actId="20577"/>
        <pc:sldMkLst>
          <pc:docMk/>
          <pc:sldMk cId="3385781221" sldId="2147374715"/>
        </pc:sldMkLst>
        <pc:spChg chg="mod">
          <ac:chgData name="charissa.varma@gmail.com" userId="S::urn:spo:guest#charissa.varma@gmail.com::" providerId="AD" clId="Web-{D39ECE44-7212-719C-BA09-3F5377D8E0F8}" dt="2021-01-28T16:14:55.801" v="95" actId="20577"/>
          <ac:spMkLst>
            <pc:docMk/>
            <pc:sldMk cId="3385781221" sldId="2147374715"/>
            <ac:spMk id="2" creationId="{AADFC88B-CEE8-489F-8788-AA8C605ABBE1}"/>
          </ac:spMkLst>
        </pc:spChg>
      </pc:sldChg>
      <pc:sldChg chg="modSp">
        <pc:chgData name="charissa.varma@gmail.com" userId="S::urn:spo:guest#charissa.varma@gmail.com::" providerId="AD" clId="Web-{D39ECE44-7212-719C-BA09-3F5377D8E0F8}" dt="2021-01-28T23:32:01.654" v="239" actId="20577"/>
        <pc:sldMkLst>
          <pc:docMk/>
          <pc:sldMk cId="2882947938" sldId="2147374733"/>
        </pc:sldMkLst>
        <pc:spChg chg="mod">
          <ac:chgData name="charissa.varma@gmail.com" userId="S::urn:spo:guest#charissa.varma@gmail.com::" providerId="AD" clId="Web-{D39ECE44-7212-719C-BA09-3F5377D8E0F8}" dt="2021-01-28T23:32:01.654" v="239" actId="20577"/>
          <ac:spMkLst>
            <pc:docMk/>
            <pc:sldMk cId="2882947938" sldId="2147374733"/>
            <ac:spMk id="5" creationId="{00000000-0000-0000-0000-000000000000}"/>
          </ac:spMkLst>
        </pc:spChg>
      </pc:sldChg>
      <pc:sldChg chg="modSp">
        <pc:chgData name="charissa.varma@gmail.com" userId="S::urn:spo:guest#charissa.varma@gmail.com::" providerId="AD" clId="Web-{D39ECE44-7212-719C-BA09-3F5377D8E0F8}" dt="2021-01-28T23:42:00.856" v="282" actId="20577"/>
        <pc:sldMkLst>
          <pc:docMk/>
          <pc:sldMk cId="3392386510" sldId="2147374746"/>
        </pc:sldMkLst>
        <pc:spChg chg="mod">
          <ac:chgData name="charissa.varma@gmail.com" userId="S::urn:spo:guest#charissa.varma@gmail.com::" providerId="AD" clId="Web-{D39ECE44-7212-719C-BA09-3F5377D8E0F8}" dt="2021-01-28T23:42:00.856" v="282" actId="20577"/>
          <ac:spMkLst>
            <pc:docMk/>
            <pc:sldMk cId="3392386510" sldId="2147374746"/>
            <ac:spMk id="5" creationId="{00000000-0000-0000-0000-000000000000}"/>
          </ac:spMkLst>
        </pc:spChg>
      </pc:sldChg>
      <pc:sldChg chg="modSp">
        <pc:chgData name="charissa.varma@gmail.com" userId="S::urn:spo:guest#charissa.varma@gmail.com::" providerId="AD" clId="Web-{D39ECE44-7212-719C-BA09-3F5377D8E0F8}" dt="2021-01-28T23:42:38.575" v="288" actId="20577"/>
        <pc:sldMkLst>
          <pc:docMk/>
          <pc:sldMk cId="516284686" sldId="2147374747"/>
        </pc:sldMkLst>
        <pc:spChg chg="mod">
          <ac:chgData name="charissa.varma@gmail.com" userId="S::urn:spo:guest#charissa.varma@gmail.com::" providerId="AD" clId="Web-{D39ECE44-7212-719C-BA09-3F5377D8E0F8}" dt="2021-01-28T23:42:38.575" v="288" actId="20577"/>
          <ac:spMkLst>
            <pc:docMk/>
            <pc:sldMk cId="516284686" sldId="2147374747"/>
            <ac:spMk id="5" creationId="{00000000-0000-0000-0000-000000000000}"/>
          </ac:spMkLst>
        </pc:spChg>
      </pc:sldChg>
      <pc:sldChg chg="modSp">
        <pc:chgData name="charissa.varma@gmail.com" userId="S::urn:spo:guest#charissa.varma@gmail.com::" providerId="AD" clId="Web-{D39ECE44-7212-719C-BA09-3F5377D8E0F8}" dt="2021-01-28T23:42:47.732" v="289" actId="20577"/>
        <pc:sldMkLst>
          <pc:docMk/>
          <pc:sldMk cId="1610305243" sldId="2147374748"/>
        </pc:sldMkLst>
        <pc:spChg chg="mod">
          <ac:chgData name="charissa.varma@gmail.com" userId="S::urn:spo:guest#charissa.varma@gmail.com::" providerId="AD" clId="Web-{D39ECE44-7212-719C-BA09-3F5377D8E0F8}" dt="2021-01-28T23:42:47.732" v="289" actId="20577"/>
          <ac:spMkLst>
            <pc:docMk/>
            <pc:sldMk cId="1610305243" sldId="2147374748"/>
            <ac:spMk id="13" creationId="{54BE2571-8B0F-44AA-8D9A-7542FB464C04}"/>
          </ac:spMkLst>
        </pc:spChg>
      </pc:sldChg>
      <pc:sldChg chg="modSp">
        <pc:chgData name="charissa.varma@gmail.com" userId="S::urn:spo:guest#charissa.varma@gmail.com::" providerId="AD" clId="Web-{D39ECE44-7212-719C-BA09-3F5377D8E0F8}" dt="2021-01-28T23:44:46" v="296" actId="20577"/>
        <pc:sldMkLst>
          <pc:docMk/>
          <pc:sldMk cId="3968685017" sldId="2147374750"/>
        </pc:sldMkLst>
        <pc:spChg chg="mod">
          <ac:chgData name="charissa.varma@gmail.com" userId="S::urn:spo:guest#charissa.varma@gmail.com::" providerId="AD" clId="Web-{D39ECE44-7212-719C-BA09-3F5377D8E0F8}" dt="2021-01-28T23:44:46" v="296" actId="20577"/>
          <ac:spMkLst>
            <pc:docMk/>
            <pc:sldMk cId="3968685017" sldId="2147374750"/>
            <ac:spMk id="4" creationId="{00000000-0000-0000-0000-000000000000}"/>
          </ac:spMkLst>
        </pc:spChg>
        <pc:spChg chg="mod">
          <ac:chgData name="charissa.varma@gmail.com" userId="S::urn:spo:guest#charissa.varma@gmail.com::" providerId="AD" clId="Web-{D39ECE44-7212-719C-BA09-3F5377D8E0F8}" dt="2021-01-28T23:43:59.936" v="295" actId="20577"/>
          <ac:spMkLst>
            <pc:docMk/>
            <pc:sldMk cId="3968685017" sldId="2147374750"/>
            <ac:spMk id="5" creationId="{00000000-0000-0000-0000-000000000000}"/>
          </ac:spMkLst>
        </pc:spChg>
      </pc:sldChg>
      <pc:sldChg chg="modSp">
        <pc:chgData name="charissa.varma@gmail.com" userId="S::urn:spo:guest#charissa.varma@gmail.com::" providerId="AD" clId="Web-{D39ECE44-7212-719C-BA09-3F5377D8E0F8}" dt="2021-01-28T23:46:01.070" v="299" actId="20577"/>
        <pc:sldMkLst>
          <pc:docMk/>
          <pc:sldMk cId="3091768715" sldId="2147374763"/>
        </pc:sldMkLst>
        <pc:spChg chg="mod">
          <ac:chgData name="charissa.varma@gmail.com" userId="S::urn:spo:guest#charissa.varma@gmail.com::" providerId="AD" clId="Web-{D39ECE44-7212-719C-BA09-3F5377D8E0F8}" dt="2021-01-28T23:46:01.070" v="299" actId="20577"/>
          <ac:spMkLst>
            <pc:docMk/>
            <pc:sldMk cId="3091768715" sldId="2147374763"/>
            <ac:spMk id="12" creationId="{00000000-0000-0000-0000-000000000000}"/>
          </ac:spMkLst>
        </pc:spChg>
      </pc:sldChg>
      <pc:sldChg chg="modSp">
        <pc:chgData name="charissa.varma@gmail.com" userId="S::urn:spo:guest#charissa.varma@gmail.com::" providerId="AD" clId="Web-{D39ECE44-7212-719C-BA09-3F5377D8E0F8}" dt="2021-01-28T23:23:47.392" v="192" actId="20577"/>
        <pc:sldMkLst>
          <pc:docMk/>
          <pc:sldMk cId="901558131" sldId="2147374773"/>
        </pc:sldMkLst>
        <pc:spChg chg="mod">
          <ac:chgData name="charissa.varma@gmail.com" userId="S::urn:spo:guest#charissa.varma@gmail.com::" providerId="AD" clId="Web-{D39ECE44-7212-719C-BA09-3F5377D8E0F8}" dt="2021-01-28T23:23:47.392" v="192" actId="20577"/>
          <ac:spMkLst>
            <pc:docMk/>
            <pc:sldMk cId="901558131" sldId="2147374773"/>
            <ac:spMk id="3" creationId="{92EA44D8-A513-414B-836D-880568AB2A69}"/>
          </ac:spMkLst>
        </pc:spChg>
        <pc:spChg chg="mod">
          <ac:chgData name="charissa.varma@gmail.com" userId="S::urn:spo:guest#charissa.varma@gmail.com::" providerId="AD" clId="Web-{D39ECE44-7212-719C-BA09-3F5377D8E0F8}" dt="2021-01-28T16:29:17.920" v="176" actId="20577"/>
          <ac:spMkLst>
            <pc:docMk/>
            <pc:sldMk cId="901558131" sldId="2147374773"/>
            <ac:spMk id="11" creationId="{8E92387C-05A0-4F8F-B027-CD89B8431F6F}"/>
          </ac:spMkLst>
        </pc:spChg>
      </pc:sldChg>
      <pc:sldChg chg="modSp">
        <pc:chgData name="charissa.varma@gmail.com" userId="S::urn:spo:guest#charissa.varma@gmail.com::" providerId="AD" clId="Web-{D39ECE44-7212-719C-BA09-3F5377D8E0F8}" dt="2021-01-28T23:24:20.315" v="209"/>
        <pc:sldMkLst>
          <pc:docMk/>
          <pc:sldMk cId="1549522194" sldId="2147374774"/>
        </pc:sldMkLst>
        <pc:graphicFrameChg chg="mod modGraphic">
          <ac:chgData name="charissa.varma@gmail.com" userId="S::urn:spo:guest#charissa.varma@gmail.com::" providerId="AD" clId="Web-{D39ECE44-7212-719C-BA09-3F5377D8E0F8}" dt="2021-01-28T23:24:20.315" v="209"/>
          <ac:graphicFrameMkLst>
            <pc:docMk/>
            <pc:sldMk cId="1549522194" sldId="2147374774"/>
            <ac:graphicFrameMk id="9" creationId="{901D833E-C8F7-4899-9D5E-7CB9A4212B88}"/>
          </ac:graphicFrameMkLst>
        </pc:graphicFrameChg>
      </pc:sldChg>
      <pc:sldChg chg="modSp">
        <pc:chgData name="charissa.varma@gmail.com" userId="S::urn:spo:guest#charissa.varma@gmail.com::" providerId="AD" clId="Web-{D39ECE44-7212-719C-BA09-3F5377D8E0F8}" dt="2021-01-28T23:27:30.710" v="217"/>
        <pc:sldMkLst>
          <pc:docMk/>
          <pc:sldMk cId="1320888099" sldId="2147374775"/>
        </pc:sldMkLst>
        <pc:graphicFrameChg chg="mod modGraphic">
          <ac:chgData name="charissa.varma@gmail.com" userId="S::urn:spo:guest#charissa.varma@gmail.com::" providerId="AD" clId="Web-{D39ECE44-7212-719C-BA09-3F5377D8E0F8}" dt="2021-01-28T23:27:30.710" v="217"/>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D39ECE44-7212-719C-BA09-3F5377D8E0F8}" dt="2021-01-28T23:25:21.113" v="211" actId="20577"/>
        <pc:sldMkLst>
          <pc:docMk/>
          <pc:sldMk cId="990817260" sldId="2147374776"/>
        </pc:sldMkLst>
        <pc:spChg chg="mod">
          <ac:chgData name="charissa.varma@gmail.com" userId="S::urn:spo:guest#charissa.varma@gmail.com::" providerId="AD" clId="Web-{D39ECE44-7212-719C-BA09-3F5377D8E0F8}" dt="2021-01-28T23:25:21.113" v="211" actId="20577"/>
          <ac:spMkLst>
            <pc:docMk/>
            <pc:sldMk cId="990817260" sldId="2147374776"/>
            <ac:spMk id="2" creationId="{85C8B961-BA7D-4C62-A24B-3541E5278E3A}"/>
          </ac:spMkLst>
        </pc:spChg>
      </pc:sldChg>
      <pc:sldChg chg="modSp">
        <pc:chgData name="charissa.varma@gmail.com" userId="S::urn:spo:guest#charissa.varma@gmail.com::" providerId="AD" clId="Web-{D39ECE44-7212-719C-BA09-3F5377D8E0F8}" dt="2021-01-28T23:26:41.459" v="213" actId="20577"/>
        <pc:sldMkLst>
          <pc:docMk/>
          <pc:sldMk cId="967856130" sldId="2147374782"/>
        </pc:sldMkLst>
        <pc:spChg chg="mod">
          <ac:chgData name="charissa.varma@gmail.com" userId="S::urn:spo:guest#charissa.varma@gmail.com::" providerId="AD" clId="Web-{D39ECE44-7212-719C-BA09-3F5377D8E0F8}" dt="2021-01-28T23:26:41.459" v="213" actId="20577"/>
          <ac:spMkLst>
            <pc:docMk/>
            <pc:sldMk cId="967856130" sldId="2147374782"/>
            <ac:spMk id="2" creationId="{04EDCEBB-79E7-47E9-9678-BDBBE51A8980}"/>
          </ac:spMkLst>
        </pc:spChg>
      </pc:sldChg>
      <pc:sldChg chg="modSp">
        <pc:chgData name="charissa.varma@gmail.com" userId="S::urn:spo:guest#charissa.varma@gmail.com::" providerId="AD" clId="Web-{D39ECE44-7212-719C-BA09-3F5377D8E0F8}" dt="2021-01-28T23:28:13.336" v="221" actId="20577"/>
        <pc:sldMkLst>
          <pc:docMk/>
          <pc:sldMk cId="2854165273" sldId="2147374784"/>
        </pc:sldMkLst>
        <pc:spChg chg="mod">
          <ac:chgData name="charissa.varma@gmail.com" userId="S::urn:spo:guest#charissa.varma@gmail.com::" providerId="AD" clId="Web-{D39ECE44-7212-719C-BA09-3F5377D8E0F8}" dt="2021-01-28T23:28:13.336" v="221" actId="20577"/>
          <ac:spMkLst>
            <pc:docMk/>
            <pc:sldMk cId="2854165273" sldId="2147374784"/>
            <ac:spMk id="13" creationId="{6EFD560C-8BDE-4CDB-98B6-CA1ED359DC5F}"/>
          </ac:spMkLst>
        </pc:spChg>
      </pc:sldChg>
      <pc:sldChg chg="modSp">
        <pc:chgData name="charissa.varma@gmail.com" userId="S::urn:spo:guest#charissa.varma@gmail.com::" providerId="AD" clId="Web-{D39ECE44-7212-719C-BA09-3F5377D8E0F8}" dt="2021-01-28T23:30:54.059" v="228" actId="20577"/>
        <pc:sldMkLst>
          <pc:docMk/>
          <pc:sldMk cId="1911025816" sldId="2147374789"/>
        </pc:sldMkLst>
        <pc:spChg chg="mod">
          <ac:chgData name="charissa.varma@gmail.com" userId="S::urn:spo:guest#charissa.varma@gmail.com::" providerId="AD" clId="Web-{D39ECE44-7212-719C-BA09-3F5377D8E0F8}" dt="2021-01-28T23:30:54.059" v="228" actId="20577"/>
          <ac:spMkLst>
            <pc:docMk/>
            <pc:sldMk cId="1911025816" sldId="2147374789"/>
            <ac:spMk id="9" creationId="{00000000-0000-0000-0000-000000000000}"/>
          </ac:spMkLst>
        </pc:spChg>
      </pc:sldChg>
      <pc:sldChg chg="modSp">
        <pc:chgData name="charissa.varma@gmail.com" userId="S::urn:spo:guest#charissa.varma@gmail.com::" providerId="AD" clId="Web-{D39ECE44-7212-719C-BA09-3F5377D8E0F8}" dt="2021-01-28T16:11:20.904" v="57" actId="20577"/>
        <pc:sldMkLst>
          <pc:docMk/>
          <pc:sldMk cId="147965064" sldId="2147374796"/>
        </pc:sldMkLst>
        <pc:spChg chg="mod">
          <ac:chgData name="charissa.varma@gmail.com" userId="S::urn:spo:guest#charissa.varma@gmail.com::" providerId="AD" clId="Web-{D39ECE44-7212-719C-BA09-3F5377D8E0F8}" dt="2021-01-28T16:11:20.904" v="57" actId="20577"/>
          <ac:spMkLst>
            <pc:docMk/>
            <pc:sldMk cId="147965064" sldId="2147374796"/>
            <ac:spMk id="3" creationId="{4390024D-FE43-4FC3-B2C9-12107A8D4BCA}"/>
          </ac:spMkLst>
        </pc:spChg>
      </pc:sldChg>
      <pc:sldChg chg="modSp">
        <pc:chgData name="charissa.varma@gmail.com" userId="S::urn:spo:guest#charissa.varma@gmail.com::" providerId="AD" clId="Web-{D39ECE44-7212-719C-BA09-3F5377D8E0F8}" dt="2021-01-28T16:19:26.246" v="118" actId="20577"/>
        <pc:sldMkLst>
          <pc:docMk/>
          <pc:sldMk cId="4116541522" sldId="2147374797"/>
        </pc:sldMkLst>
        <pc:spChg chg="mod">
          <ac:chgData name="charissa.varma@gmail.com" userId="S::urn:spo:guest#charissa.varma@gmail.com::" providerId="AD" clId="Web-{D39ECE44-7212-719C-BA09-3F5377D8E0F8}" dt="2021-01-28T16:19:26.246" v="118" actId="20577"/>
          <ac:spMkLst>
            <pc:docMk/>
            <pc:sldMk cId="4116541522" sldId="2147374797"/>
            <ac:spMk id="3" creationId="{F462163B-E590-4BE2-8E56-87EA88EB5D73}"/>
          </ac:spMkLst>
        </pc:spChg>
      </pc:sldChg>
      <pc:sldChg chg="modSp">
        <pc:chgData name="charissa.varma@gmail.com" userId="S::urn:spo:guest#charissa.varma@gmail.com::" providerId="AD" clId="Web-{D39ECE44-7212-719C-BA09-3F5377D8E0F8}" dt="2021-01-28T16:15:31.599" v="99" actId="20577"/>
        <pc:sldMkLst>
          <pc:docMk/>
          <pc:sldMk cId="3339801952" sldId="2147374798"/>
        </pc:sldMkLst>
        <pc:spChg chg="mod">
          <ac:chgData name="charissa.varma@gmail.com" userId="S::urn:spo:guest#charissa.varma@gmail.com::" providerId="AD" clId="Web-{D39ECE44-7212-719C-BA09-3F5377D8E0F8}" dt="2021-01-28T16:15:31.599" v="99" actId="20577"/>
          <ac:spMkLst>
            <pc:docMk/>
            <pc:sldMk cId="3339801952" sldId="2147374798"/>
            <ac:spMk id="3" creationId="{DCEFDC9C-9F53-4B71-ABFA-5FF04F7CB566}"/>
          </ac:spMkLst>
        </pc:spChg>
      </pc:sldChg>
      <pc:sldChg chg="modSp">
        <pc:chgData name="charissa.varma@gmail.com" userId="S::urn:spo:guest#charissa.varma@gmail.com::" providerId="AD" clId="Web-{D39ECE44-7212-719C-BA09-3F5377D8E0F8}" dt="2021-01-28T16:03:19.717" v="8" actId="20577"/>
        <pc:sldMkLst>
          <pc:docMk/>
          <pc:sldMk cId="2955423297" sldId="2147374804"/>
        </pc:sldMkLst>
        <pc:spChg chg="mod">
          <ac:chgData name="charissa.varma@gmail.com" userId="S::urn:spo:guest#charissa.varma@gmail.com::" providerId="AD" clId="Web-{D39ECE44-7212-719C-BA09-3F5377D8E0F8}" dt="2021-01-28T16:03:19.717" v="8" actId="20577"/>
          <ac:spMkLst>
            <pc:docMk/>
            <pc:sldMk cId="2955423297" sldId="2147374804"/>
            <ac:spMk id="4" creationId="{00000000-0000-0000-0000-000000000000}"/>
          </ac:spMkLst>
        </pc:spChg>
      </pc:sldChg>
      <pc:sldChg chg="modSp">
        <pc:chgData name="charissa.varma@gmail.com" userId="S::urn:spo:guest#charissa.varma@gmail.com::" providerId="AD" clId="Web-{D39ECE44-7212-719C-BA09-3F5377D8E0F8}" dt="2021-01-28T16:25:53.414" v="164" actId="20577"/>
        <pc:sldMkLst>
          <pc:docMk/>
          <pc:sldMk cId="3765810200" sldId="2147374808"/>
        </pc:sldMkLst>
        <pc:graphicFrameChg chg="modGraphic">
          <ac:chgData name="charissa.varma@gmail.com" userId="S::urn:spo:guest#charissa.varma@gmail.com::" providerId="AD" clId="Web-{D39ECE44-7212-719C-BA09-3F5377D8E0F8}" dt="2021-01-28T16:25:53.414" v="164" actId="20577"/>
          <ac:graphicFrameMkLst>
            <pc:docMk/>
            <pc:sldMk cId="3765810200" sldId="2147374808"/>
            <ac:graphicFrameMk id="2" creationId="{DF261C5A-6695-414F-AD1F-EED30C3DA860}"/>
          </ac:graphicFrameMkLst>
        </pc:graphicFrameChg>
      </pc:sldChg>
      <pc:sldChg chg="modSp">
        <pc:chgData name="charissa.varma@gmail.com" userId="S::urn:spo:guest#charissa.varma@gmail.com::" providerId="AD" clId="Web-{D39ECE44-7212-719C-BA09-3F5377D8E0F8}" dt="2021-01-28T16:27:12.526" v="170" actId="20577"/>
        <pc:sldMkLst>
          <pc:docMk/>
          <pc:sldMk cId="223349045" sldId="2147374811"/>
        </pc:sldMkLst>
        <pc:spChg chg="mod">
          <ac:chgData name="charissa.varma@gmail.com" userId="S::urn:spo:guest#charissa.varma@gmail.com::" providerId="AD" clId="Web-{D39ECE44-7212-719C-BA09-3F5377D8E0F8}" dt="2021-01-28T16:27:12.526" v="170" actId="20577"/>
          <ac:spMkLst>
            <pc:docMk/>
            <pc:sldMk cId="223349045" sldId="2147374811"/>
            <ac:spMk id="4" creationId="{00000000-0000-0000-0000-000000000000}"/>
          </ac:spMkLst>
        </pc:spChg>
      </pc:sldChg>
      <pc:sldChg chg="modSp">
        <pc:chgData name="charissa.varma@gmail.com" userId="S::urn:spo:guest#charissa.varma@gmail.com::" providerId="AD" clId="Web-{D39ECE44-7212-719C-BA09-3F5377D8E0F8}" dt="2021-01-28T16:23:16.269" v="136" actId="20577"/>
        <pc:sldMkLst>
          <pc:docMk/>
          <pc:sldMk cId="4184986303" sldId="2147374812"/>
        </pc:sldMkLst>
        <pc:spChg chg="mod">
          <ac:chgData name="charissa.varma@gmail.com" userId="S::urn:spo:guest#charissa.varma@gmail.com::" providerId="AD" clId="Web-{D39ECE44-7212-719C-BA09-3F5377D8E0F8}" dt="2021-01-28T16:23:16.269" v="136" actId="20577"/>
          <ac:spMkLst>
            <pc:docMk/>
            <pc:sldMk cId="4184986303" sldId="2147374812"/>
            <ac:spMk id="4" creationId="{00000000-0000-0000-0000-000000000000}"/>
          </ac:spMkLst>
        </pc:spChg>
      </pc:sldChg>
      <pc:sldChg chg="modSp">
        <pc:chgData name="charissa.varma@gmail.com" userId="S::urn:spo:guest#charissa.varma@gmail.com::" providerId="AD" clId="Web-{D39ECE44-7212-719C-BA09-3F5377D8E0F8}" dt="2021-01-28T16:22:45.611" v="133" actId="20577"/>
        <pc:sldMkLst>
          <pc:docMk/>
          <pc:sldMk cId="3419701681" sldId="2147374813"/>
        </pc:sldMkLst>
        <pc:spChg chg="mod">
          <ac:chgData name="charissa.varma@gmail.com" userId="S::urn:spo:guest#charissa.varma@gmail.com::" providerId="AD" clId="Web-{D39ECE44-7212-719C-BA09-3F5377D8E0F8}" dt="2021-01-28T16:22:45.611" v="133" actId="20577"/>
          <ac:spMkLst>
            <pc:docMk/>
            <pc:sldMk cId="3419701681" sldId="2147374813"/>
            <ac:spMk id="4" creationId="{00000000-0000-0000-0000-000000000000}"/>
          </ac:spMkLst>
        </pc:spChg>
      </pc:sldChg>
      <pc:sldChg chg="modSp">
        <pc:chgData name="charissa.varma@gmail.com" userId="S::urn:spo:guest#charissa.varma@gmail.com::" providerId="AD" clId="Web-{D39ECE44-7212-719C-BA09-3F5377D8E0F8}" dt="2021-01-28T23:37:41.553" v="280" actId="20577"/>
        <pc:sldMkLst>
          <pc:docMk/>
          <pc:sldMk cId="1075539400" sldId="2147374815"/>
        </pc:sldMkLst>
        <pc:spChg chg="mod">
          <ac:chgData name="charissa.varma@gmail.com" userId="S::urn:spo:guest#charissa.varma@gmail.com::" providerId="AD" clId="Web-{D39ECE44-7212-719C-BA09-3F5377D8E0F8}" dt="2021-01-28T23:37:41.553" v="280" actId="20577"/>
          <ac:spMkLst>
            <pc:docMk/>
            <pc:sldMk cId="1075539400" sldId="2147374815"/>
            <ac:spMk id="4" creationId="{00000000-0000-0000-0000-000000000000}"/>
          </ac:spMkLst>
        </pc:spChg>
      </pc:sldChg>
    </pc:docChg>
  </pc:docChgLst>
  <pc:docChgLst>
    <pc:chgData name="Yoonjoung Choi (yj.choi@isquared.global)" userId="S::yj.choi_isquared.global#ext#@worldhealthorg.onmicrosoft.com::bf92ca8f-a687-4b65-9a68-9de8db2bcc99" providerId="AD" clId="Web-{004CB49F-D0AA-B000-E25F-EDB81DAE648E}"/>
    <pc:docChg chg="modSld">
      <pc:chgData name="Yoonjoung Choi (yj.choi@isquared.global)" userId="S::yj.choi_isquared.global#ext#@worldhealthorg.onmicrosoft.com::bf92ca8f-a687-4b65-9a68-9de8db2bcc99" providerId="AD" clId="Web-{004CB49F-D0AA-B000-E25F-EDB81DAE648E}" dt="2021-03-14T21:11:16.635" v="7"/>
      <pc:docMkLst>
        <pc:docMk/>
      </pc:docMkLst>
      <pc:sldChg chg="modNotes">
        <pc:chgData name="Yoonjoung Choi (yj.choi@isquared.global)" userId="S::yj.choi_isquared.global#ext#@worldhealthorg.onmicrosoft.com::bf92ca8f-a687-4b65-9a68-9de8db2bcc99" providerId="AD" clId="Web-{004CB49F-D0AA-B000-E25F-EDB81DAE648E}" dt="2021-03-14T21:11:16.635" v="7"/>
        <pc:sldMkLst>
          <pc:docMk/>
          <pc:sldMk cId="2688117738" sldId="2147374675"/>
        </pc:sldMkLst>
      </pc:sldChg>
    </pc:docChg>
  </pc:docChgLst>
  <pc:docChgLst>
    <pc:chgData name="charissa.varma@gmail.com" userId="S::urn:spo:guest#charissa.varma@gmail.com::" providerId="AD" clId="Web-{9BDF20F0-B1D6-0B46-2258-29EBA09B2A5B}"/>
    <pc:docChg chg="addSld delSld modSld sldOrd modSection">
      <pc:chgData name="charissa.varma@gmail.com" userId="S::urn:spo:guest#charissa.varma@gmail.com::" providerId="AD" clId="Web-{9BDF20F0-B1D6-0B46-2258-29EBA09B2A5B}" dt="2021-01-26T23:58:16.330" v="1049" actId="20577"/>
      <pc:docMkLst>
        <pc:docMk/>
      </pc:docMkLst>
      <pc:sldChg chg="modSp">
        <pc:chgData name="charissa.varma@gmail.com" userId="S::urn:spo:guest#charissa.varma@gmail.com::" providerId="AD" clId="Web-{9BDF20F0-B1D6-0B46-2258-29EBA09B2A5B}" dt="2021-01-26T22:36:22.420" v="695" actId="20577"/>
        <pc:sldMkLst>
          <pc:docMk/>
          <pc:sldMk cId="4199134155" sldId="2147374157"/>
        </pc:sldMkLst>
        <pc:spChg chg="mod">
          <ac:chgData name="charissa.varma@gmail.com" userId="S::urn:spo:guest#charissa.varma@gmail.com::" providerId="AD" clId="Web-{9BDF20F0-B1D6-0B46-2258-29EBA09B2A5B}" dt="2021-01-26T22:36:21.732" v="691" actId="20577"/>
          <ac:spMkLst>
            <pc:docMk/>
            <pc:sldMk cId="4199134155" sldId="2147374157"/>
            <ac:spMk id="18" creationId="{1A317AED-4187-40BE-8BBC-E7E7050182ED}"/>
          </ac:spMkLst>
        </pc:spChg>
        <pc:spChg chg="mod">
          <ac:chgData name="charissa.varma@gmail.com" userId="S::urn:spo:guest#charissa.varma@gmail.com::" providerId="AD" clId="Web-{9BDF20F0-B1D6-0B46-2258-29EBA09B2A5B}" dt="2021-01-26T22:36:22.420" v="695" actId="20577"/>
          <ac:spMkLst>
            <pc:docMk/>
            <pc:sldMk cId="4199134155" sldId="2147374157"/>
            <ac:spMk id="27" creationId="{89A751FF-6E1E-4FD5-97CE-43CD25B8BA2E}"/>
          </ac:spMkLst>
        </pc:spChg>
      </pc:sldChg>
      <pc:sldChg chg="modSp">
        <pc:chgData name="charissa.varma@gmail.com" userId="S::urn:spo:guest#charissa.varma@gmail.com::" providerId="AD" clId="Web-{9BDF20F0-B1D6-0B46-2258-29EBA09B2A5B}" dt="2021-01-26T22:32:26.609" v="687" actId="20577"/>
        <pc:sldMkLst>
          <pc:docMk/>
          <pc:sldMk cId="1818898258" sldId="2147374159"/>
        </pc:sldMkLst>
        <pc:spChg chg="mod">
          <ac:chgData name="charissa.varma@gmail.com" userId="S::urn:spo:guest#charissa.varma@gmail.com::" providerId="AD" clId="Web-{9BDF20F0-B1D6-0B46-2258-29EBA09B2A5B}" dt="2021-01-26T22:32:26.609" v="687" actId="20577"/>
          <ac:spMkLst>
            <pc:docMk/>
            <pc:sldMk cId="1818898258" sldId="2147374159"/>
            <ac:spMk id="12" creationId="{0DA4FDB3-BACF-411A-B213-96080927BFBA}"/>
          </ac:spMkLst>
        </pc:spChg>
      </pc:sldChg>
      <pc:sldChg chg="modSp">
        <pc:chgData name="charissa.varma@gmail.com" userId="S::urn:spo:guest#charissa.varma@gmail.com::" providerId="AD" clId="Web-{9BDF20F0-B1D6-0B46-2258-29EBA09B2A5B}" dt="2021-01-26T22:37:42.706" v="696" actId="20577"/>
        <pc:sldMkLst>
          <pc:docMk/>
          <pc:sldMk cId="3367204570" sldId="2147374160"/>
        </pc:sldMkLst>
        <pc:spChg chg="mod">
          <ac:chgData name="charissa.varma@gmail.com" userId="S::urn:spo:guest#charissa.varma@gmail.com::" providerId="AD" clId="Web-{9BDF20F0-B1D6-0B46-2258-29EBA09B2A5B}" dt="2021-01-26T22:37:42.706" v="696" actId="20577"/>
          <ac:spMkLst>
            <pc:docMk/>
            <pc:sldMk cId="3367204570" sldId="2147374160"/>
            <ac:spMk id="9" creationId="{9A9EAE50-D809-4F6F-A1A8-1A3D4EA2EDD7}"/>
          </ac:spMkLst>
        </pc:spChg>
      </pc:sldChg>
      <pc:sldChg chg="modSp">
        <pc:chgData name="charissa.varma@gmail.com" userId="S::urn:spo:guest#charissa.varma@gmail.com::" providerId="AD" clId="Web-{9BDF20F0-B1D6-0B46-2258-29EBA09B2A5B}" dt="2021-01-26T23:45:15.560" v="934"/>
        <pc:sldMkLst>
          <pc:docMk/>
          <pc:sldMk cId="4030011710" sldId="2147374197"/>
        </pc:sldMkLst>
        <pc:graphicFrameChg chg="mod modGraphic">
          <ac:chgData name="charissa.varma@gmail.com" userId="S::urn:spo:guest#charissa.varma@gmail.com::" providerId="AD" clId="Web-{9BDF20F0-B1D6-0B46-2258-29EBA09B2A5B}" dt="2021-01-26T23:45:15.560" v="934"/>
          <ac:graphicFrameMkLst>
            <pc:docMk/>
            <pc:sldMk cId="4030011710" sldId="2147374197"/>
            <ac:graphicFrameMk id="15" creationId="{A24D4E35-0BEF-42EC-972D-D8436050A53F}"/>
          </ac:graphicFrameMkLst>
        </pc:graphicFrameChg>
      </pc:sldChg>
      <pc:sldChg chg="modSp">
        <pc:chgData name="charissa.varma@gmail.com" userId="S::urn:spo:guest#charissa.varma@gmail.com::" providerId="AD" clId="Web-{9BDF20F0-B1D6-0B46-2258-29EBA09B2A5B}" dt="2021-01-26T22:38:20.333" v="703" actId="20577"/>
        <pc:sldMkLst>
          <pc:docMk/>
          <pc:sldMk cId="2663678182" sldId="2147374198"/>
        </pc:sldMkLst>
        <pc:spChg chg="mod">
          <ac:chgData name="charissa.varma@gmail.com" userId="S::urn:spo:guest#charissa.varma@gmail.com::" providerId="AD" clId="Web-{9BDF20F0-B1D6-0B46-2258-29EBA09B2A5B}" dt="2021-01-26T22:38:20.333" v="703" actId="20577"/>
          <ac:spMkLst>
            <pc:docMk/>
            <pc:sldMk cId="2663678182" sldId="2147374198"/>
            <ac:spMk id="18" creationId="{7C859FB5-279C-49EC-A564-5D3E9B3C1D4D}"/>
          </ac:spMkLst>
        </pc:spChg>
        <pc:spChg chg="mod">
          <ac:chgData name="charissa.varma@gmail.com" userId="S::urn:spo:guest#charissa.varma@gmail.com::" providerId="AD" clId="Web-{9BDF20F0-B1D6-0B46-2258-29EBA09B2A5B}" dt="2021-01-26T22:38:14.036" v="700" actId="20577"/>
          <ac:spMkLst>
            <pc:docMk/>
            <pc:sldMk cId="2663678182" sldId="2147374198"/>
            <ac:spMk id="19" creationId="{6AF22852-3449-48D0-B1E9-ED6BE9DAE534}"/>
          </ac:spMkLst>
        </pc:spChg>
      </pc:sldChg>
      <pc:sldChg chg="modSp">
        <pc:chgData name="charissa.varma@gmail.com" userId="S::urn:spo:guest#charissa.varma@gmail.com::" providerId="AD" clId="Web-{9BDF20F0-B1D6-0B46-2258-29EBA09B2A5B}" dt="2021-01-26T22:39:42.619" v="704" actId="20577"/>
        <pc:sldMkLst>
          <pc:docMk/>
          <pc:sldMk cId="728993511" sldId="2147374200"/>
        </pc:sldMkLst>
        <pc:spChg chg="mod">
          <ac:chgData name="charissa.varma@gmail.com" userId="S::urn:spo:guest#charissa.varma@gmail.com::" providerId="AD" clId="Web-{9BDF20F0-B1D6-0B46-2258-29EBA09B2A5B}" dt="2021-01-26T22:39:42.619" v="704" actId="20577"/>
          <ac:spMkLst>
            <pc:docMk/>
            <pc:sldMk cId="728993511" sldId="2147374200"/>
            <ac:spMk id="19" creationId="{6AF22852-3449-48D0-B1E9-ED6BE9DAE534}"/>
          </ac:spMkLst>
        </pc:spChg>
      </pc:sldChg>
      <pc:sldChg chg="modSp">
        <pc:chgData name="charissa.varma@gmail.com" userId="S::urn:spo:guest#charissa.varma@gmail.com::" providerId="AD" clId="Web-{9BDF20F0-B1D6-0B46-2258-29EBA09B2A5B}" dt="2021-01-26T22:41:56.709" v="717" actId="20577"/>
        <pc:sldMkLst>
          <pc:docMk/>
          <pc:sldMk cId="3479668253" sldId="2147374201"/>
        </pc:sldMkLst>
        <pc:spChg chg="mod">
          <ac:chgData name="charissa.varma@gmail.com" userId="S::urn:spo:guest#charissa.varma@gmail.com::" providerId="AD" clId="Web-{9BDF20F0-B1D6-0B46-2258-29EBA09B2A5B}" dt="2021-01-26T22:41:56.709" v="717" actId="20577"/>
          <ac:spMkLst>
            <pc:docMk/>
            <pc:sldMk cId="3479668253" sldId="2147374201"/>
            <ac:spMk id="19" creationId="{6AF22852-3449-48D0-B1E9-ED6BE9DAE534}"/>
          </ac:spMkLst>
        </pc:spChg>
      </pc:sldChg>
      <pc:sldChg chg="modSp">
        <pc:chgData name="charissa.varma@gmail.com" userId="S::urn:spo:guest#charissa.varma@gmail.com::" providerId="AD" clId="Web-{9BDF20F0-B1D6-0B46-2258-29EBA09B2A5B}" dt="2021-01-26T22:19:58.268" v="557"/>
        <pc:sldMkLst>
          <pc:docMk/>
          <pc:sldMk cId="450320831" sldId="2147374227"/>
        </pc:sldMkLst>
        <pc:spChg chg="mod">
          <ac:chgData name="charissa.varma@gmail.com" userId="S::urn:spo:guest#charissa.varma@gmail.com::" providerId="AD" clId="Web-{9BDF20F0-B1D6-0B46-2258-29EBA09B2A5B}" dt="2021-01-26T22:18:52.733" v="543" actId="1076"/>
          <ac:spMkLst>
            <pc:docMk/>
            <pc:sldMk cId="450320831" sldId="2147374227"/>
            <ac:spMk id="3" creationId="{D4FF16D5-426C-4FF4-9850-6EE7F7C97490}"/>
          </ac:spMkLst>
        </pc:spChg>
        <pc:graphicFrameChg chg="mod modGraphic">
          <ac:chgData name="charissa.varma@gmail.com" userId="S::urn:spo:guest#charissa.varma@gmail.com::" providerId="AD" clId="Web-{9BDF20F0-B1D6-0B46-2258-29EBA09B2A5B}" dt="2021-01-26T22:19:58.268" v="557"/>
          <ac:graphicFrameMkLst>
            <pc:docMk/>
            <pc:sldMk cId="450320831" sldId="2147374227"/>
            <ac:graphicFrameMk id="9" creationId="{65A86270-FFB0-4B6D-948B-6D024C7D7116}"/>
          </ac:graphicFrameMkLst>
        </pc:graphicFrameChg>
      </pc:sldChg>
      <pc:sldChg chg="modSp">
        <pc:chgData name="charissa.varma@gmail.com" userId="S::urn:spo:guest#charissa.varma@gmail.com::" providerId="AD" clId="Web-{9BDF20F0-B1D6-0B46-2258-29EBA09B2A5B}" dt="2021-01-26T22:21:20.976" v="613"/>
        <pc:sldMkLst>
          <pc:docMk/>
          <pc:sldMk cId="3419690723" sldId="2147374237"/>
        </pc:sldMkLst>
        <pc:spChg chg="mod">
          <ac:chgData name="charissa.varma@gmail.com" userId="S::urn:spo:guest#charissa.varma@gmail.com::" providerId="AD" clId="Web-{9BDF20F0-B1D6-0B46-2258-29EBA09B2A5B}" dt="2021-01-26T22:20:18.348" v="559" actId="20577"/>
          <ac:spMkLst>
            <pc:docMk/>
            <pc:sldMk cId="3419690723" sldId="2147374237"/>
            <ac:spMk id="5" creationId="{77D7FC82-861D-40A0-8B35-52C7A6614331}"/>
          </ac:spMkLst>
        </pc:spChg>
        <pc:graphicFrameChg chg="mod modGraphic">
          <ac:chgData name="charissa.varma@gmail.com" userId="S::urn:spo:guest#charissa.varma@gmail.com::" providerId="AD" clId="Web-{9BDF20F0-B1D6-0B46-2258-29EBA09B2A5B}" dt="2021-01-26T22:21:20.976" v="613"/>
          <ac:graphicFrameMkLst>
            <pc:docMk/>
            <pc:sldMk cId="3419690723" sldId="2147374237"/>
            <ac:graphicFrameMk id="9" creationId="{E5499465-CCAE-44A2-9BBB-50FFC7FC04C6}"/>
          </ac:graphicFrameMkLst>
        </pc:graphicFrameChg>
        <pc:graphicFrameChg chg="mod modGraphic">
          <ac:chgData name="charissa.varma@gmail.com" userId="S::urn:spo:guest#charissa.varma@gmail.com::" providerId="AD" clId="Web-{9BDF20F0-B1D6-0B46-2258-29EBA09B2A5B}" dt="2021-01-26T22:20:49.177" v="563"/>
          <ac:graphicFrameMkLst>
            <pc:docMk/>
            <pc:sldMk cId="3419690723" sldId="2147374237"/>
            <ac:graphicFrameMk id="14" creationId="{62998DB9-B6CB-49F2-A149-BB172B57C740}"/>
          </ac:graphicFrameMkLst>
        </pc:graphicFrameChg>
      </pc:sldChg>
      <pc:sldChg chg="modSp">
        <pc:chgData name="charissa.varma@gmail.com" userId="S::urn:spo:guest#charissa.varma@gmail.com::" providerId="AD" clId="Web-{9BDF20F0-B1D6-0B46-2258-29EBA09B2A5B}" dt="2021-01-26T22:22:47.638" v="615" actId="20577"/>
        <pc:sldMkLst>
          <pc:docMk/>
          <pc:sldMk cId="1388175309" sldId="2147374238"/>
        </pc:sldMkLst>
        <pc:graphicFrameChg chg="modGraphic">
          <ac:chgData name="charissa.varma@gmail.com" userId="S::urn:spo:guest#charissa.varma@gmail.com::" providerId="AD" clId="Web-{9BDF20F0-B1D6-0B46-2258-29EBA09B2A5B}" dt="2021-01-26T22:22:47.638" v="615" actId="20577"/>
          <ac:graphicFrameMkLst>
            <pc:docMk/>
            <pc:sldMk cId="1388175309" sldId="2147374238"/>
            <ac:graphicFrameMk id="11" creationId="{BCE50C70-571A-4709-B9D2-0B3563E3ABCB}"/>
          </ac:graphicFrameMkLst>
        </pc:graphicFrameChg>
      </pc:sldChg>
      <pc:sldChg chg="ord">
        <pc:chgData name="charissa.varma@gmail.com" userId="S::urn:spo:guest#charissa.varma@gmail.com::" providerId="AD" clId="Web-{9BDF20F0-B1D6-0B46-2258-29EBA09B2A5B}" dt="2021-01-26T23:42:38.598" v="915"/>
        <pc:sldMkLst>
          <pc:docMk/>
          <pc:sldMk cId="1555117344" sldId="2147374285"/>
        </pc:sldMkLst>
      </pc:sldChg>
      <pc:sldChg chg="modSp">
        <pc:chgData name="charissa.varma@gmail.com" userId="S::urn:spo:guest#charissa.varma@gmail.com::" providerId="AD" clId="Web-{9BDF20F0-B1D6-0B46-2258-29EBA09B2A5B}" dt="2021-01-26T23:47:27.740" v="972"/>
        <pc:sldMkLst>
          <pc:docMk/>
          <pc:sldMk cId="152917996" sldId="2147374322"/>
        </pc:sldMkLst>
        <pc:graphicFrameChg chg="mod modGraphic">
          <ac:chgData name="charissa.varma@gmail.com" userId="S::urn:spo:guest#charissa.varma@gmail.com::" providerId="AD" clId="Web-{9BDF20F0-B1D6-0B46-2258-29EBA09B2A5B}" dt="2021-01-26T23:47:27.740" v="972"/>
          <ac:graphicFrameMkLst>
            <pc:docMk/>
            <pc:sldMk cId="152917996" sldId="2147374322"/>
            <ac:graphicFrameMk id="12" creationId="{F69081D7-ACCB-4A8E-B715-8EA282018525}"/>
          </ac:graphicFrameMkLst>
        </pc:graphicFrameChg>
      </pc:sldChg>
      <pc:sldChg chg="modSp">
        <pc:chgData name="charissa.varma@gmail.com" userId="S::urn:spo:guest#charissa.varma@gmail.com::" providerId="AD" clId="Web-{9BDF20F0-B1D6-0B46-2258-29EBA09B2A5B}" dt="2021-01-26T23:21:57.717" v="880" actId="20577"/>
        <pc:sldMkLst>
          <pc:docMk/>
          <pc:sldMk cId="514580344" sldId="2147374347"/>
        </pc:sldMkLst>
        <pc:spChg chg="mod">
          <ac:chgData name="charissa.varma@gmail.com" userId="S::urn:spo:guest#charissa.varma@gmail.com::" providerId="AD" clId="Web-{9BDF20F0-B1D6-0B46-2258-29EBA09B2A5B}" dt="2021-01-26T23:21:57.717" v="880" actId="20577"/>
          <ac:spMkLst>
            <pc:docMk/>
            <pc:sldMk cId="514580344" sldId="2147374347"/>
            <ac:spMk id="10" creationId="{00000000-0000-0000-0000-000000000000}"/>
          </ac:spMkLst>
        </pc:spChg>
      </pc:sldChg>
      <pc:sldChg chg="del">
        <pc:chgData name="charissa.varma@gmail.com" userId="S::urn:spo:guest#charissa.varma@gmail.com::" providerId="AD" clId="Web-{9BDF20F0-B1D6-0B46-2258-29EBA09B2A5B}" dt="2021-01-26T23:52:01.131" v="988"/>
        <pc:sldMkLst>
          <pc:docMk/>
          <pc:sldMk cId="3102405608" sldId="2147374387"/>
        </pc:sldMkLst>
      </pc:sldChg>
      <pc:sldChg chg="del">
        <pc:chgData name="charissa.varma@gmail.com" userId="S::urn:spo:guest#charissa.varma@gmail.com::" providerId="AD" clId="Web-{9BDF20F0-B1D6-0B46-2258-29EBA09B2A5B}" dt="2021-01-26T23:52:51.013" v="989"/>
        <pc:sldMkLst>
          <pc:docMk/>
          <pc:sldMk cId="480358031" sldId="2147374388"/>
        </pc:sldMkLst>
      </pc:sldChg>
      <pc:sldChg chg="modSp">
        <pc:chgData name="charissa.varma@gmail.com" userId="S::urn:spo:guest#charissa.varma@gmail.com::" providerId="AD" clId="Web-{9BDF20F0-B1D6-0B46-2258-29EBA09B2A5B}" dt="2021-01-26T23:51:35.755" v="987" actId="20577"/>
        <pc:sldMkLst>
          <pc:docMk/>
          <pc:sldMk cId="4010708944" sldId="2147374415"/>
        </pc:sldMkLst>
        <pc:spChg chg="mod">
          <ac:chgData name="charissa.varma@gmail.com" userId="S::urn:spo:guest#charissa.varma@gmail.com::" providerId="AD" clId="Web-{9BDF20F0-B1D6-0B46-2258-29EBA09B2A5B}" dt="2021-01-26T23:51:35.755" v="987" actId="20577"/>
          <ac:spMkLst>
            <pc:docMk/>
            <pc:sldMk cId="4010708944" sldId="2147374415"/>
            <ac:spMk id="2" creationId="{67712D17-4E43-4D0D-862E-435C8A5813A7}"/>
          </ac:spMkLst>
        </pc:spChg>
      </pc:sldChg>
      <pc:sldChg chg="modSp">
        <pc:chgData name="charissa.varma@gmail.com" userId="S::urn:spo:guest#charissa.varma@gmail.com::" providerId="AD" clId="Web-{9BDF20F0-B1D6-0B46-2258-29EBA09B2A5B}" dt="2021-01-26T22:23:04.154" v="617"/>
        <pc:sldMkLst>
          <pc:docMk/>
          <pc:sldMk cId="4232206303" sldId="2147374468"/>
        </pc:sldMkLst>
        <pc:graphicFrameChg chg="mod modGraphic">
          <ac:chgData name="charissa.varma@gmail.com" userId="S::urn:spo:guest#charissa.varma@gmail.com::" providerId="AD" clId="Web-{9BDF20F0-B1D6-0B46-2258-29EBA09B2A5B}" dt="2021-01-26T22:23:04.154" v="617"/>
          <ac:graphicFrameMkLst>
            <pc:docMk/>
            <pc:sldMk cId="4232206303" sldId="2147374468"/>
            <ac:graphicFrameMk id="10" creationId="{564FC1B9-BFEA-4887-A57B-766FF18B2644}"/>
          </ac:graphicFrameMkLst>
        </pc:graphicFrameChg>
      </pc:sldChg>
      <pc:sldChg chg="modSp">
        <pc:chgData name="charissa.varma@gmail.com" userId="S::urn:spo:guest#charissa.varma@gmail.com::" providerId="AD" clId="Web-{9BDF20F0-B1D6-0B46-2258-29EBA09B2A5B}" dt="2021-01-26T22:25:20.647" v="669"/>
        <pc:sldMkLst>
          <pc:docMk/>
          <pc:sldMk cId="3888917551" sldId="2147374469"/>
        </pc:sldMkLst>
        <pc:graphicFrameChg chg="mod modGraphic">
          <ac:chgData name="charissa.varma@gmail.com" userId="S::urn:spo:guest#charissa.varma@gmail.com::" providerId="AD" clId="Web-{9BDF20F0-B1D6-0B46-2258-29EBA09B2A5B}" dt="2021-01-26T22:25:20.647" v="669"/>
          <ac:graphicFrameMkLst>
            <pc:docMk/>
            <pc:sldMk cId="3888917551" sldId="2147374469"/>
            <ac:graphicFrameMk id="15" creationId="{A24D4E35-0BEF-42EC-972D-D8436050A53F}"/>
          </ac:graphicFrameMkLst>
        </pc:graphicFrameChg>
      </pc:sldChg>
      <pc:sldChg chg="modSp">
        <pc:chgData name="charissa.varma@gmail.com" userId="S::urn:spo:guest#charissa.varma@gmail.com::" providerId="AD" clId="Web-{9BDF20F0-B1D6-0B46-2258-29EBA09B2A5B}" dt="2021-01-26T22:29:53.647" v="681"/>
        <pc:sldMkLst>
          <pc:docMk/>
          <pc:sldMk cId="3422038611" sldId="2147374470"/>
        </pc:sldMkLst>
        <pc:graphicFrameChg chg="mod modGraphic">
          <ac:chgData name="charissa.varma@gmail.com" userId="S::urn:spo:guest#charissa.varma@gmail.com::" providerId="AD" clId="Web-{9BDF20F0-B1D6-0B46-2258-29EBA09B2A5B}" dt="2021-01-26T22:29:53.647" v="681"/>
          <ac:graphicFrameMkLst>
            <pc:docMk/>
            <pc:sldMk cId="3422038611" sldId="2147374470"/>
            <ac:graphicFrameMk id="3" creationId="{B2675483-114D-43A7-9DE8-D7D0863E904F}"/>
          </ac:graphicFrameMkLst>
        </pc:graphicFrameChg>
      </pc:sldChg>
      <pc:sldChg chg="modSp">
        <pc:chgData name="charissa.varma@gmail.com" userId="S::urn:spo:guest#charissa.varma@gmail.com::" providerId="AD" clId="Web-{9BDF20F0-B1D6-0B46-2258-29EBA09B2A5B}" dt="2021-01-26T22:31:12.839" v="683"/>
        <pc:sldMkLst>
          <pc:docMk/>
          <pc:sldMk cId="271577020" sldId="2147374471"/>
        </pc:sldMkLst>
        <pc:graphicFrameChg chg="mod modGraphic">
          <ac:chgData name="charissa.varma@gmail.com" userId="S::urn:spo:guest#charissa.varma@gmail.com::" providerId="AD" clId="Web-{9BDF20F0-B1D6-0B46-2258-29EBA09B2A5B}" dt="2021-01-26T22:31:12.839" v="683"/>
          <ac:graphicFrameMkLst>
            <pc:docMk/>
            <pc:sldMk cId="271577020" sldId="2147374471"/>
            <ac:graphicFrameMk id="15" creationId="{A24D4E35-0BEF-42EC-972D-D8436050A53F}"/>
          </ac:graphicFrameMkLst>
        </pc:graphicFrameChg>
      </pc:sldChg>
      <pc:sldChg chg="modSp">
        <pc:chgData name="charissa.varma@gmail.com" userId="S::urn:spo:guest#charissa.varma@gmail.com::" providerId="AD" clId="Web-{9BDF20F0-B1D6-0B46-2258-29EBA09B2A5B}" dt="2021-01-26T23:22:43.704" v="884" actId="20577"/>
        <pc:sldMkLst>
          <pc:docMk/>
          <pc:sldMk cId="3170306163" sldId="2147374474"/>
        </pc:sldMkLst>
        <pc:spChg chg="mod">
          <ac:chgData name="charissa.varma@gmail.com" userId="S::urn:spo:guest#charissa.varma@gmail.com::" providerId="AD" clId="Web-{9BDF20F0-B1D6-0B46-2258-29EBA09B2A5B}" dt="2021-01-26T23:22:43.704" v="884" actId="20577"/>
          <ac:spMkLst>
            <pc:docMk/>
            <pc:sldMk cId="3170306163" sldId="2147374474"/>
            <ac:spMk id="10" creationId="{00000000-0000-0000-0000-000000000000}"/>
          </ac:spMkLst>
        </pc:spChg>
      </pc:sldChg>
      <pc:sldChg chg="modSp">
        <pc:chgData name="charissa.varma@gmail.com" userId="S::urn:spo:guest#charissa.varma@gmail.com::" providerId="AD" clId="Web-{9BDF20F0-B1D6-0B46-2258-29EBA09B2A5B}" dt="2021-01-26T23:21:13.589" v="876" actId="20577"/>
        <pc:sldMkLst>
          <pc:docMk/>
          <pc:sldMk cId="1594598750" sldId="2147374475"/>
        </pc:sldMkLst>
        <pc:spChg chg="mod">
          <ac:chgData name="charissa.varma@gmail.com" userId="S::urn:spo:guest#charissa.varma@gmail.com::" providerId="AD" clId="Web-{9BDF20F0-B1D6-0B46-2258-29EBA09B2A5B}" dt="2021-01-26T23:21:13.589" v="876" actId="20577"/>
          <ac:spMkLst>
            <pc:docMk/>
            <pc:sldMk cId="1594598750" sldId="2147374475"/>
            <ac:spMk id="19" creationId="{C8962E62-30BC-4F75-A9F7-A3AE4C04C4FF}"/>
          </ac:spMkLst>
        </pc:spChg>
      </pc:sldChg>
      <pc:sldChg chg="del">
        <pc:chgData name="charissa.varma@gmail.com" userId="S::urn:spo:guest#charissa.varma@gmail.com::" providerId="AD" clId="Web-{9BDF20F0-B1D6-0B46-2258-29EBA09B2A5B}" dt="2021-01-26T23:34:23.047" v="888"/>
        <pc:sldMkLst>
          <pc:docMk/>
          <pc:sldMk cId="2988541878" sldId="2147374477"/>
        </pc:sldMkLst>
      </pc:sldChg>
      <pc:sldChg chg="modSp">
        <pc:chgData name="charissa.varma@gmail.com" userId="S::urn:spo:guest#charissa.varma@gmail.com::" providerId="AD" clId="Web-{9BDF20F0-B1D6-0B46-2258-29EBA09B2A5B}" dt="2021-01-26T20:13:53.598" v="42" actId="20577"/>
        <pc:sldMkLst>
          <pc:docMk/>
          <pc:sldMk cId="343305328" sldId="2147374488"/>
        </pc:sldMkLst>
        <pc:spChg chg="mod">
          <ac:chgData name="charissa.varma@gmail.com" userId="S::urn:spo:guest#charissa.varma@gmail.com::" providerId="AD" clId="Web-{9BDF20F0-B1D6-0B46-2258-29EBA09B2A5B}" dt="2021-01-26T20:13:53.598" v="42" actId="20577"/>
          <ac:spMkLst>
            <pc:docMk/>
            <pc:sldMk cId="343305328" sldId="2147374488"/>
            <ac:spMk id="6" creationId="{E7B71425-DFB5-43C6-9664-E3184B4F35C6}"/>
          </ac:spMkLst>
        </pc:spChg>
      </pc:sldChg>
      <pc:sldChg chg="modSp">
        <pc:chgData name="charissa.varma@gmail.com" userId="S::urn:spo:guest#charissa.varma@gmail.com::" providerId="AD" clId="Web-{9BDF20F0-B1D6-0B46-2258-29EBA09B2A5B}" dt="2021-01-26T20:24:59.771" v="99" actId="20577"/>
        <pc:sldMkLst>
          <pc:docMk/>
          <pc:sldMk cId="1236089191" sldId="2147374494"/>
        </pc:sldMkLst>
        <pc:spChg chg="mod">
          <ac:chgData name="charissa.varma@gmail.com" userId="S::urn:spo:guest#charissa.varma@gmail.com::" providerId="AD" clId="Web-{9BDF20F0-B1D6-0B46-2258-29EBA09B2A5B}" dt="2021-01-26T20:24:59.771" v="99" actId="20577"/>
          <ac:spMkLst>
            <pc:docMk/>
            <pc:sldMk cId="1236089191" sldId="2147374494"/>
            <ac:spMk id="6" creationId="{65C4148B-6256-4768-B273-6BD56BBEE271}"/>
          </ac:spMkLst>
        </pc:spChg>
      </pc:sldChg>
      <pc:sldChg chg="modSp">
        <pc:chgData name="charissa.varma@gmail.com" userId="S::urn:spo:guest#charissa.varma@gmail.com::" providerId="AD" clId="Web-{9BDF20F0-B1D6-0B46-2258-29EBA09B2A5B}" dt="2021-01-26T20:58:42.572" v="467" actId="20577"/>
        <pc:sldMkLst>
          <pc:docMk/>
          <pc:sldMk cId="2518728965" sldId="2147374497"/>
        </pc:sldMkLst>
        <pc:spChg chg="mod">
          <ac:chgData name="charissa.varma@gmail.com" userId="S::urn:spo:guest#charissa.varma@gmail.com::" providerId="AD" clId="Web-{9BDF20F0-B1D6-0B46-2258-29EBA09B2A5B}" dt="2021-01-26T20:58:42.572" v="467" actId="20577"/>
          <ac:spMkLst>
            <pc:docMk/>
            <pc:sldMk cId="2518728965" sldId="2147374497"/>
            <ac:spMk id="2" creationId="{758C8132-EDCA-4CE7-B6AD-7004BCF32D55}"/>
          </ac:spMkLst>
        </pc:spChg>
      </pc:sldChg>
      <pc:sldChg chg="addCm">
        <pc:chgData name="charissa.varma@gmail.com" userId="S::urn:spo:guest#charissa.varma@gmail.com::" providerId="AD" clId="Web-{9BDF20F0-B1D6-0B46-2258-29EBA09B2A5B}" dt="2021-01-26T23:24:08.162" v="885"/>
        <pc:sldMkLst>
          <pc:docMk/>
          <pc:sldMk cId="2062862420" sldId="2147374541"/>
        </pc:sldMkLst>
      </pc:sldChg>
      <pc:sldChg chg="modSp">
        <pc:chgData name="charissa.varma@gmail.com" userId="S::urn:spo:guest#charissa.varma@gmail.com::" providerId="AD" clId="Web-{9BDF20F0-B1D6-0B46-2258-29EBA09B2A5B}" dt="2021-01-26T21:01:37.797" v="485" actId="20577"/>
        <pc:sldMkLst>
          <pc:docMk/>
          <pc:sldMk cId="1804702142" sldId="2147374564"/>
        </pc:sldMkLst>
        <pc:spChg chg="mod">
          <ac:chgData name="charissa.varma@gmail.com" userId="S::urn:spo:guest#charissa.varma@gmail.com::" providerId="AD" clId="Web-{9BDF20F0-B1D6-0B46-2258-29EBA09B2A5B}" dt="2021-01-26T21:01:37.797" v="485" actId="20577"/>
          <ac:spMkLst>
            <pc:docMk/>
            <pc:sldMk cId="1804702142" sldId="2147374564"/>
            <ac:spMk id="5" creationId="{00000000-0000-0000-0000-000000000000}"/>
          </ac:spMkLst>
        </pc:spChg>
      </pc:sldChg>
      <pc:sldChg chg="delCm">
        <pc:chgData name="charissa.varma@gmail.com" userId="S::urn:spo:guest#charissa.varma@gmail.com::" providerId="AD" clId="Web-{9BDF20F0-B1D6-0B46-2258-29EBA09B2A5B}" dt="2021-01-26T21:01:46.640" v="486"/>
        <pc:sldMkLst>
          <pc:docMk/>
          <pc:sldMk cId="3544619366" sldId="2147374565"/>
        </pc:sldMkLst>
      </pc:sldChg>
      <pc:sldChg chg="addCm">
        <pc:chgData name="charissa.varma@gmail.com" userId="S::urn:spo:guest#charissa.varma@gmail.com::" providerId="AD" clId="Web-{9BDF20F0-B1D6-0B46-2258-29EBA09B2A5B}" dt="2021-01-26T23:31:55.804" v="887"/>
        <pc:sldMkLst>
          <pc:docMk/>
          <pc:sldMk cId="2734635381" sldId="2147374596"/>
        </pc:sldMkLst>
      </pc:sldChg>
      <pc:sldChg chg="modSp">
        <pc:chgData name="charissa.varma@gmail.com" userId="S::urn:spo:guest#charissa.varma@gmail.com::" providerId="AD" clId="Web-{9BDF20F0-B1D6-0B46-2258-29EBA09B2A5B}" dt="2021-01-26T22:45:43.755" v="725"/>
        <pc:sldMkLst>
          <pc:docMk/>
          <pc:sldMk cId="2583722060" sldId="2147374598"/>
        </pc:sldMkLst>
        <pc:graphicFrameChg chg="mod modGraphic">
          <ac:chgData name="charissa.varma@gmail.com" userId="S::urn:spo:guest#charissa.varma@gmail.com::" providerId="AD" clId="Web-{9BDF20F0-B1D6-0B46-2258-29EBA09B2A5B}" dt="2021-01-26T22:45:43.755" v="725"/>
          <ac:graphicFrameMkLst>
            <pc:docMk/>
            <pc:sldMk cId="2583722060" sldId="2147374598"/>
            <ac:graphicFrameMk id="15" creationId="{A24D4E35-0BEF-42EC-972D-D8436050A53F}"/>
          </ac:graphicFrameMkLst>
        </pc:graphicFrameChg>
      </pc:sldChg>
      <pc:sldChg chg="addCm">
        <pc:chgData name="charissa.varma@gmail.com" userId="S::urn:spo:guest#charissa.varma@gmail.com::" providerId="AD" clId="Web-{9BDF20F0-B1D6-0B46-2258-29EBA09B2A5B}" dt="2021-01-26T23:01:36.561" v="726"/>
        <pc:sldMkLst>
          <pc:docMk/>
          <pc:sldMk cId="2055297897" sldId="2147374600"/>
        </pc:sldMkLst>
      </pc:sldChg>
      <pc:sldChg chg="modSp">
        <pc:chgData name="charissa.varma@gmail.com" userId="S::urn:spo:guest#charissa.varma@gmail.com::" providerId="AD" clId="Web-{9BDF20F0-B1D6-0B46-2258-29EBA09B2A5B}" dt="2021-01-26T23:03:56.866" v="728" actId="20577"/>
        <pc:sldMkLst>
          <pc:docMk/>
          <pc:sldMk cId="2091065656" sldId="2147374602"/>
        </pc:sldMkLst>
        <pc:spChg chg="mod">
          <ac:chgData name="charissa.varma@gmail.com" userId="S::urn:spo:guest#charissa.varma@gmail.com::" providerId="AD" clId="Web-{9BDF20F0-B1D6-0B46-2258-29EBA09B2A5B}" dt="2021-01-26T23:03:56.866" v="728" actId="20577"/>
          <ac:spMkLst>
            <pc:docMk/>
            <pc:sldMk cId="2091065656" sldId="2147374602"/>
            <ac:spMk id="24" creationId="{C54E1FEE-C6D0-4539-B43B-9AB4C036CBFC}"/>
          </ac:spMkLst>
        </pc:spChg>
      </pc:sldChg>
      <pc:sldChg chg="modSp">
        <pc:chgData name="charissa.varma@gmail.com" userId="S::urn:spo:guest#charissa.varma@gmail.com::" providerId="AD" clId="Web-{9BDF20F0-B1D6-0B46-2258-29EBA09B2A5B}" dt="2021-01-26T23:04:44.088" v="729" actId="20577"/>
        <pc:sldMkLst>
          <pc:docMk/>
          <pc:sldMk cId="3710606707" sldId="2147374603"/>
        </pc:sldMkLst>
        <pc:spChg chg="mod">
          <ac:chgData name="charissa.varma@gmail.com" userId="S::urn:spo:guest#charissa.varma@gmail.com::" providerId="AD" clId="Web-{9BDF20F0-B1D6-0B46-2258-29EBA09B2A5B}" dt="2021-01-26T23:04:44.088" v="729" actId="20577"/>
          <ac:spMkLst>
            <pc:docMk/>
            <pc:sldMk cId="3710606707" sldId="2147374603"/>
            <ac:spMk id="24" creationId="{C54E1FEE-C6D0-4539-B43B-9AB4C036CBFC}"/>
          </ac:spMkLst>
        </pc:spChg>
      </pc:sldChg>
      <pc:sldChg chg="modSp">
        <pc:chgData name="charissa.varma@gmail.com" userId="S::urn:spo:guest#charissa.varma@gmail.com::" providerId="AD" clId="Web-{9BDF20F0-B1D6-0B46-2258-29EBA09B2A5B}" dt="2021-01-26T23:07:15.884" v="731" actId="20577"/>
        <pc:sldMkLst>
          <pc:docMk/>
          <pc:sldMk cId="141266729" sldId="2147374604"/>
        </pc:sldMkLst>
        <pc:spChg chg="mod">
          <ac:chgData name="charissa.varma@gmail.com" userId="S::urn:spo:guest#charissa.varma@gmail.com::" providerId="AD" clId="Web-{9BDF20F0-B1D6-0B46-2258-29EBA09B2A5B}" dt="2021-01-26T23:07:15.884" v="731" actId="20577"/>
          <ac:spMkLst>
            <pc:docMk/>
            <pc:sldMk cId="141266729" sldId="2147374604"/>
            <ac:spMk id="24" creationId="{C54E1FEE-C6D0-4539-B43B-9AB4C036CBFC}"/>
          </ac:spMkLst>
        </pc:spChg>
      </pc:sldChg>
      <pc:sldChg chg="addCm">
        <pc:chgData name="charissa.varma@gmail.com" userId="S::urn:spo:guest#charissa.varma@gmail.com::" providerId="AD" clId="Web-{9BDF20F0-B1D6-0B46-2258-29EBA09B2A5B}" dt="2021-01-26T23:26:05.810" v="886"/>
        <pc:sldMkLst>
          <pc:docMk/>
          <pc:sldMk cId="3498736001" sldId="2147374649"/>
        </pc:sldMkLst>
      </pc:sldChg>
      <pc:sldChg chg="modSp delCm">
        <pc:chgData name="charissa.varma@gmail.com" userId="S::urn:spo:guest#charissa.varma@gmail.com::" providerId="AD" clId="Web-{9BDF20F0-B1D6-0B46-2258-29EBA09B2A5B}" dt="2021-01-26T21:03:31.471" v="490" actId="20577"/>
        <pc:sldMkLst>
          <pc:docMk/>
          <pc:sldMk cId="397046459" sldId="2147374668"/>
        </pc:sldMkLst>
        <pc:spChg chg="mod">
          <ac:chgData name="charissa.varma@gmail.com" userId="S::urn:spo:guest#charissa.varma@gmail.com::" providerId="AD" clId="Web-{9BDF20F0-B1D6-0B46-2258-29EBA09B2A5B}" dt="2021-01-26T21:03:31.471" v="490" actId="20577"/>
          <ac:spMkLst>
            <pc:docMk/>
            <pc:sldMk cId="397046459" sldId="2147374668"/>
            <ac:spMk id="21" creationId="{BE58F6A9-11C2-4260-9A6A-2035ECD955A4}"/>
          </ac:spMkLst>
        </pc:spChg>
      </pc:sldChg>
      <pc:sldChg chg="modSp">
        <pc:chgData name="charissa.varma@gmail.com" userId="S::urn:spo:guest#charissa.varma@gmail.com::" providerId="AD" clId="Web-{9BDF20F0-B1D6-0B46-2258-29EBA09B2A5B}" dt="2021-01-26T20:24:18.411" v="93" actId="20577"/>
        <pc:sldMkLst>
          <pc:docMk/>
          <pc:sldMk cId="705221223" sldId="2147374670"/>
        </pc:sldMkLst>
        <pc:spChg chg="mod">
          <ac:chgData name="charissa.varma@gmail.com" userId="S::urn:spo:guest#charissa.varma@gmail.com::" providerId="AD" clId="Web-{9BDF20F0-B1D6-0B46-2258-29EBA09B2A5B}" dt="2021-01-26T20:16:02.414" v="66" actId="20577"/>
          <ac:spMkLst>
            <pc:docMk/>
            <pc:sldMk cId="705221223" sldId="2147374670"/>
            <ac:spMk id="3" creationId="{8C9DC146-A3AF-4368-AD36-91979AC44A18}"/>
          </ac:spMkLst>
        </pc:spChg>
        <pc:spChg chg="mod">
          <ac:chgData name="charissa.varma@gmail.com" userId="S::urn:spo:guest#charissa.varma@gmail.com::" providerId="AD" clId="Web-{9BDF20F0-B1D6-0B46-2258-29EBA09B2A5B}" dt="2021-01-26T20:24:18.411" v="93" actId="20577"/>
          <ac:spMkLst>
            <pc:docMk/>
            <pc:sldMk cId="705221223" sldId="2147374670"/>
            <ac:spMk id="8" creationId="{19DE8A58-B879-465B-9023-1D5370583710}"/>
          </ac:spMkLst>
        </pc:spChg>
      </pc:sldChg>
      <pc:sldChg chg="modSp">
        <pc:chgData name="charissa.varma@gmail.com" userId="S::urn:spo:guest#charissa.varma@gmail.com::" providerId="AD" clId="Web-{9BDF20F0-B1D6-0B46-2258-29EBA09B2A5B}" dt="2021-01-26T20:48:20.416" v="316" actId="20577"/>
        <pc:sldMkLst>
          <pc:docMk/>
          <pc:sldMk cId="1087863275" sldId="2147374671"/>
        </pc:sldMkLst>
        <pc:spChg chg="mod">
          <ac:chgData name="charissa.varma@gmail.com" userId="S::urn:spo:guest#charissa.varma@gmail.com::" providerId="AD" clId="Web-{9BDF20F0-B1D6-0B46-2258-29EBA09B2A5B}" dt="2021-01-26T20:48:20.416" v="316" actId="20577"/>
          <ac:spMkLst>
            <pc:docMk/>
            <pc:sldMk cId="1087863275" sldId="2147374671"/>
            <ac:spMk id="9" creationId="{D3063FA5-4B53-4B57-B19A-4B21FB3D77B0}"/>
          </ac:spMkLst>
        </pc:spChg>
      </pc:sldChg>
      <pc:sldChg chg="modSp">
        <pc:chgData name="charissa.varma@gmail.com" userId="S::urn:spo:guest#charissa.varma@gmail.com::" providerId="AD" clId="Web-{9BDF20F0-B1D6-0B46-2258-29EBA09B2A5B}" dt="2021-01-26T23:49:55.421" v="980" actId="14100"/>
        <pc:sldMkLst>
          <pc:docMk/>
          <pc:sldMk cId="3093561410" sldId="2147374674"/>
        </pc:sldMkLst>
        <pc:spChg chg="mod">
          <ac:chgData name="charissa.varma@gmail.com" userId="S::urn:spo:guest#charissa.varma@gmail.com::" providerId="AD" clId="Web-{9BDF20F0-B1D6-0B46-2258-29EBA09B2A5B}" dt="2021-01-26T23:48:23.603" v="974" actId="20577"/>
          <ac:spMkLst>
            <pc:docMk/>
            <pc:sldMk cId="3093561410" sldId="2147374674"/>
            <ac:spMk id="6" creationId="{0E6E2FA0-A8EC-4CE4-B520-641467034471}"/>
          </ac:spMkLst>
        </pc:spChg>
        <pc:picChg chg="mod">
          <ac:chgData name="charissa.varma@gmail.com" userId="S::urn:spo:guest#charissa.varma@gmail.com::" providerId="AD" clId="Web-{9BDF20F0-B1D6-0B46-2258-29EBA09B2A5B}" dt="2021-01-26T23:49:55.421" v="980" actId="14100"/>
          <ac:picMkLst>
            <pc:docMk/>
            <pc:sldMk cId="3093561410" sldId="2147374674"/>
            <ac:picMk id="2" creationId="{1EFA8304-FF9A-4EBA-827B-C2659346B62E}"/>
          </ac:picMkLst>
        </pc:picChg>
      </pc:sldChg>
      <pc:sldChg chg="modSp">
        <pc:chgData name="charissa.varma@gmail.com" userId="S::urn:spo:guest#charissa.varma@gmail.com::" providerId="AD" clId="Web-{9BDF20F0-B1D6-0B46-2258-29EBA09B2A5B}" dt="2021-01-26T20:24:34.693" v="95" actId="20577"/>
        <pc:sldMkLst>
          <pc:docMk/>
          <pc:sldMk cId="2688117738" sldId="2147374675"/>
        </pc:sldMkLst>
        <pc:spChg chg="mod">
          <ac:chgData name="charissa.varma@gmail.com" userId="S::urn:spo:guest#charissa.varma@gmail.com::" providerId="AD" clId="Web-{9BDF20F0-B1D6-0B46-2258-29EBA09B2A5B}" dt="2021-01-26T20:24:34.693" v="95" actId="20577"/>
          <ac:spMkLst>
            <pc:docMk/>
            <pc:sldMk cId="2688117738" sldId="2147374675"/>
            <ac:spMk id="8" creationId="{9FF1B11F-79CA-4773-923B-A630D8F5329C}"/>
          </ac:spMkLst>
        </pc:spChg>
      </pc:sldChg>
      <pc:sldChg chg="modSp">
        <pc:chgData name="charissa.varma@gmail.com" userId="S::urn:spo:guest#charissa.varma@gmail.com::" providerId="AD" clId="Web-{9BDF20F0-B1D6-0B46-2258-29EBA09B2A5B}" dt="2021-01-26T20:54:42.394" v="387" actId="20577"/>
        <pc:sldMkLst>
          <pc:docMk/>
          <pc:sldMk cId="3488472466" sldId="2147374677"/>
        </pc:sldMkLst>
        <pc:spChg chg="mod">
          <ac:chgData name="charissa.varma@gmail.com" userId="S::urn:spo:guest#charissa.varma@gmail.com::" providerId="AD" clId="Web-{9BDF20F0-B1D6-0B46-2258-29EBA09B2A5B}" dt="2021-01-26T20:54:42.394" v="387" actId="20577"/>
          <ac:spMkLst>
            <pc:docMk/>
            <pc:sldMk cId="3488472466" sldId="2147374677"/>
            <ac:spMk id="9" creationId="{D3063FA5-4B53-4B57-B19A-4B21FB3D77B0}"/>
          </ac:spMkLst>
        </pc:spChg>
      </pc:sldChg>
      <pc:sldChg chg="modSp">
        <pc:chgData name="charissa.varma@gmail.com" userId="S::urn:spo:guest#charissa.varma@gmail.com::" providerId="AD" clId="Web-{9BDF20F0-B1D6-0B46-2258-29EBA09B2A5B}" dt="2021-01-26T22:15:40.956" v="507" actId="20577"/>
        <pc:sldMkLst>
          <pc:docMk/>
          <pc:sldMk cId="1449677011" sldId="2147374679"/>
        </pc:sldMkLst>
        <pc:spChg chg="mod">
          <ac:chgData name="charissa.varma@gmail.com" userId="S::urn:spo:guest#charissa.varma@gmail.com::" providerId="AD" clId="Web-{9BDF20F0-B1D6-0B46-2258-29EBA09B2A5B}" dt="2021-01-26T22:15:40.956" v="507" actId="20577"/>
          <ac:spMkLst>
            <pc:docMk/>
            <pc:sldMk cId="1449677011" sldId="2147374679"/>
            <ac:spMk id="3" creationId="{00000000-0000-0000-0000-000000000000}"/>
          </ac:spMkLst>
        </pc:spChg>
      </pc:sldChg>
      <pc:sldChg chg="modSp">
        <pc:chgData name="charissa.varma@gmail.com" userId="S::urn:spo:guest#charissa.varma@gmail.com::" providerId="AD" clId="Web-{9BDF20F0-B1D6-0B46-2258-29EBA09B2A5B}" dt="2021-01-26T22:17:44.213" v="535"/>
        <pc:sldMkLst>
          <pc:docMk/>
          <pc:sldMk cId="4075093106" sldId="2147374680"/>
        </pc:sldMkLst>
        <pc:spChg chg="mod">
          <ac:chgData name="charissa.varma@gmail.com" userId="S::urn:spo:guest#charissa.varma@gmail.com::" providerId="AD" clId="Web-{9BDF20F0-B1D6-0B46-2258-29EBA09B2A5B}" dt="2021-01-26T22:16:56.039" v="527" actId="20577"/>
          <ac:spMkLst>
            <pc:docMk/>
            <pc:sldMk cId="4075093106" sldId="2147374680"/>
            <ac:spMk id="3" creationId="{D4FF16D5-426C-4FF4-9850-6EE7F7C97490}"/>
          </ac:spMkLst>
        </pc:spChg>
        <pc:graphicFrameChg chg="mod modGraphic">
          <ac:chgData name="charissa.varma@gmail.com" userId="S::urn:spo:guest#charissa.varma@gmail.com::" providerId="AD" clId="Web-{9BDF20F0-B1D6-0B46-2258-29EBA09B2A5B}" dt="2021-01-26T22:17:44.213" v="535"/>
          <ac:graphicFrameMkLst>
            <pc:docMk/>
            <pc:sldMk cId="4075093106" sldId="2147374680"/>
            <ac:graphicFrameMk id="9" creationId="{65A86270-FFB0-4B6D-948B-6D024C7D7116}"/>
          </ac:graphicFrameMkLst>
        </pc:graphicFrameChg>
      </pc:sldChg>
      <pc:sldChg chg="modSp">
        <pc:chgData name="charissa.varma@gmail.com" userId="S::urn:spo:guest#charissa.varma@gmail.com::" providerId="AD" clId="Web-{9BDF20F0-B1D6-0B46-2258-29EBA09B2A5B}" dt="2021-01-26T22:32:09.561" v="685" actId="20577"/>
        <pc:sldMkLst>
          <pc:docMk/>
          <pc:sldMk cId="3064035484" sldId="2147374692"/>
        </pc:sldMkLst>
        <pc:spChg chg="mod">
          <ac:chgData name="charissa.varma@gmail.com" userId="S::urn:spo:guest#charissa.varma@gmail.com::" providerId="AD" clId="Web-{9BDF20F0-B1D6-0B46-2258-29EBA09B2A5B}" dt="2021-01-26T22:32:09.561" v="685" actId="20577"/>
          <ac:spMkLst>
            <pc:docMk/>
            <pc:sldMk cId="3064035484" sldId="2147374692"/>
            <ac:spMk id="12" creationId="{0DA4FDB3-BACF-411A-B213-96080927BFBA}"/>
          </ac:spMkLst>
        </pc:spChg>
      </pc:sldChg>
      <pc:sldChg chg="modSp">
        <pc:chgData name="charissa.varma@gmail.com" userId="S::urn:spo:guest#charissa.varma@gmail.com::" providerId="AD" clId="Web-{9BDF20F0-B1D6-0B46-2258-29EBA09B2A5B}" dt="2021-01-26T22:32:34.969" v="689" actId="20577"/>
        <pc:sldMkLst>
          <pc:docMk/>
          <pc:sldMk cId="47890498" sldId="2147374693"/>
        </pc:sldMkLst>
        <pc:spChg chg="mod">
          <ac:chgData name="charissa.varma@gmail.com" userId="S::urn:spo:guest#charissa.varma@gmail.com::" providerId="AD" clId="Web-{9BDF20F0-B1D6-0B46-2258-29EBA09B2A5B}" dt="2021-01-26T22:32:34.969" v="689" actId="20577"/>
          <ac:spMkLst>
            <pc:docMk/>
            <pc:sldMk cId="47890498" sldId="2147374693"/>
            <ac:spMk id="13" creationId="{88528496-9674-4CAE-97A8-45546C846A78}"/>
          </ac:spMkLst>
        </pc:spChg>
      </pc:sldChg>
      <pc:sldChg chg="modSp">
        <pc:chgData name="charissa.varma@gmail.com" userId="S::urn:spo:guest#charissa.varma@gmail.com::" providerId="AD" clId="Web-{9BDF20F0-B1D6-0B46-2258-29EBA09B2A5B}" dt="2021-01-26T23:01:57.672" v="727" actId="20577"/>
        <pc:sldMkLst>
          <pc:docMk/>
          <pc:sldMk cId="1023687124" sldId="2147374696"/>
        </pc:sldMkLst>
        <pc:spChg chg="mod">
          <ac:chgData name="charissa.varma@gmail.com" userId="S::urn:spo:guest#charissa.varma@gmail.com::" providerId="AD" clId="Web-{9BDF20F0-B1D6-0B46-2258-29EBA09B2A5B}" dt="2021-01-26T23:01:57.672" v="727" actId="20577"/>
          <ac:spMkLst>
            <pc:docMk/>
            <pc:sldMk cId="1023687124" sldId="2147374696"/>
            <ac:spMk id="24" creationId="{C54E1FEE-C6D0-4539-B43B-9AB4C036CBFC}"/>
          </ac:spMkLst>
        </pc:spChg>
      </pc:sldChg>
      <pc:sldChg chg="modSp">
        <pc:chgData name="charissa.varma@gmail.com" userId="S::urn:spo:guest#charissa.varma@gmail.com::" providerId="AD" clId="Web-{9BDF20F0-B1D6-0B46-2258-29EBA09B2A5B}" dt="2021-01-26T23:05:23.190" v="730" actId="20577"/>
        <pc:sldMkLst>
          <pc:docMk/>
          <pc:sldMk cId="3158864155" sldId="2147374698"/>
        </pc:sldMkLst>
        <pc:spChg chg="mod">
          <ac:chgData name="charissa.varma@gmail.com" userId="S::urn:spo:guest#charissa.varma@gmail.com::" providerId="AD" clId="Web-{9BDF20F0-B1D6-0B46-2258-29EBA09B2A5B}" dt="2021-01-26T23:05:23.190" v="730" actId="20577"/>
          <ac:spMkLst>
            <pc:docMk/>
            <pc:sldMk cId="3158864155" sldId="2147374698"/>
            <ac:spMk id="24" creationId="{C54E1FEE-C6D0-4539-B43B-9AB4C036CBFC}"/>
          </ac:spMkLst>
        </pc:spChg>
      </pc:sldChg>
      <pc:sldChg chg="modSp">
        <pc:chgData name="charissa.varma@gmail.com" userId="S::urn:spo:guest#charissa.varma@gmail.com::" providerId="AD" clId="Web-{9BDF20F0-B1D6-0B46-2258-29EBA09B2A5B}" dt="2021-01-26T23:38:38.850" v="899" actId="20577"/>
        <pc:sldMkLst>
          <pc:docMk/>
          <pc:sldMk cId="2220125469" sldId="2147374713"/>
        </pc:sldMkLst>
        <pc:spChg chg="mod">
          <ac:chgData name="charissa.varma@gmail.com" userId="S::urn:spo:guest#charissa.varma@gmail.com::" providerId="AD" clId="Web-{9BDF20F0-B1D6-0B46-2258-29EBA09B2A5B}" dt="2021-01-26T23:38:38.850" v="899" actId="20577"/>
          <ac:spMkLst>
            <pc:docMk/>
            <pc:sldMk cId="2220125469" sldId="2147374713"/>
            <ac:spMk id="14" creationId="{2CD14EFB-846A-4591-A757-8E298A9767AB}"/>
          </ac:spMkLst>
        </pc:spChg>
      </pc:sldChg>
      <pc:sldChg chg="modSp">
        <pc:chgData name="charissa.varma@gmail.com" userId="S::urn:spo:guest#charissa.varma@gmail.com::" providerId="AD" clId="Web-{9BDF20F0-B1D6-0B46-2258-29EBA09B2A5B}" dt="2021-01-26T20:52:35.438" v="364" actId="20577"/>
        <pc:sldMkLst>
          <pc:docMk/>
          <pc:sldMk cId="2882947938" sldId="2147374733"/>
        </pc:sldMkLst>
        <pc:spChg chg="mod">
          <ac:chgData name="charissa.varma@gmail.com" userId="S::urn:spo:guest#charissa.varma@gmail.com::" providerId="AD" clId="Web-{9BDF20F0-B1D6-0B46-2258-29EBA09B2A5B}" dt="2021-01-26T20:52:35.438" v="364" actId="20577"/>
          <ac:spMkLst>
            <pc:docMk/>
            <pc:sldMk cId="2882947938" sldId="2147374733"/>
            <ac:spMk id="5" creationId="{00000000-0000-0000-0000-000000000000}"/>
          </ac:spMkLst>
        </pc:spChg>
      </pc:sldChg>
      <pc:sldChg chg="modSp">
        <pc:chgData name="charissa.varma@gmail.com" userId="S::urn:spo:guest#charissa.varma@gmail.com::" providerId="AD" clId="Web-{9BDF20F0-B1D6-0B46-2258-29EBA09B2A5B}" dt="2021-01-26T23:07:55.980" v="735" actId="20577"/>
        <pc:sldMkLst>
          <pc:docMk/>
          <pc:sldMk cId="2606922411" sldId="2147374735"/>
        </pc:sldMkLst>
        <pc:spChg chg="mod">
          <ac:chgData name="charissa.varma@gmail.com" userId="S::urn:spo:guest#charissa.varma@gmail.com::" providerId="AD" clId="Web-{9BDF20F0-B1D6-0B46-2258-29EBA09B2A5B}" dt="2021-01-26T23:07:55.980" v="735" actId="20577"/>
          <ac:spMkLst>
            <pc:docMk/>
            <pc:sldMk cId="2606922411" sldId="2147374735"/>
            <ac:spMk id="2" creationId="{573465DD-D85E-4BAA-9835-780AC09F1E44}"/>
          </ac:spMkLst>
        </pc:spChg>
      </pc:sldChg>
      <pc:sldChg chg="addCm">
        <pc:chgData name="charissa.varma@gmail.com" userId="S::urn:spo:guest#charissa.varma@gmail.com::" providerId="AD" clId="Web-{9BDF20F0-B1D6-0B46-2258-29EBA09B2A5B}" dt="2021-01-26T23:09:51.378" v="736"/>
        <pc:sldMkLst>
          <pc:docMk/>
          <pc:sldMk cId="713273981" sldId="2147374736"/>
        </pc:sldMkLst>
      </pc:sldChg>
      <pc:sldChg chg="addCm">
        <pc:chgData name="charissa.varma@gmail.com" userId="S::urn:spo:guest#charissa.varma@gmail.com::" providerId="AD" clId="Web-{9BDF20F0-B1D6-0B46-2258-29EBA09B2A5B}" dt="2021-01-26T23:10:32.333" v="737"/>
        <pc:sldMkLst>
          <pc:docMk/>
          <pc:sldMk cId="125567285" sldId="2147374738"/>
        </pc:sldMkLst>
      </pc:sldChg>
      <pc:sldChg chg="modSp addCm">
        <pc:chgData name="charissa.varma@gmail.com" userId="S::urn:spo:guest#charissa.varma@gmail.com::" providerId="AD" clId="Web-{9BDF20F0-B1D6-0B46-2258-29EBA09B2A5B}" dt="2021-01-26T23:16:31.323" v="865"/>
        <pc:sldMkLst>
          <pc:docMk/>
          <pc:sldMk cId="3735309126" sldId="2147374739"/>
        </pc:sldMkLst>
        <pc:spChg chg="mod">
          <ac:chgData name="charissa.varma@gmail.com" userId="S::urn:spo:guest#charissa.varma@gmail.com::" providerId="AD" clId="Web-{9BDF20F0-B1D6-0B46-2258-29EBA09B2A5B}" dt="2021-01-26T23:16:03.681" v="864" actId="20577"/>
          <ac:spMkLst>
            <pc:docMk/>
            <pc:sldMk cId="3735309126" sldId="2147374739"/>
            <ac:spMk id="5" creationId="{00000000-0000-0000-0000-000000000000}"/>
          </ac:spMkLst>
        </pc:spChg>
      </pc:sldChg>
      <pc:sldChg chg="modSp">
        <pc:chgData name="charissa.varma@gmail.com" userId="S::urn:spo:guest#charissa.varma@gmail.com::" providerId="AD" clId="Web-{9BDF20F0-B1D6-0B46-2258-29EBA09B2A5B}" dt="2021-01-26T23:18:39.940" v="872" actId="20577"/>
        <pc:sldMkLst>
          <pc:docMk/>
          <pc:sldMk cId="3968685017" sldId="2147374750"/>
        </pc:sldMkLst>
        <pc:spChg chg="mod">
          <ac:chgData name="charissa.varma@gmail.com" userId="S::urn:spo:guest#charissa.varma@gmail.com::" providerId="AD" clId="Web-{9BDF20F0-B1D6-0B46-2258-29EBA09B2A5B}" dt="2021-01-26T23:18:39.940" v="872" actId="20577"/>
          <ac:spMkLst>
            <pc:docMk/>
            <pc:sldMk cId="3968685017" sldId="2147374750"/>
            <ac:spMk id="5" creationId="{00000000-0000-0000-0000-000000000000}"/>
          </ac:spMkLst>
        </pc:spChg>
      </pc:sldChg>
      <pc:sldChg chg="modSp">
        <pc:chgData name="charissa.varma@gmail.com" userId="S::urn:spo:guest#charissa.varma@gmail.com::" providerId="AD" clId="Web-{9BDF20F0-B1D6-0B46-2258-29EBA09B2A5B}" dt="2021-01-26T23:19:57.382" v="874" actId="20577"/>
        <pc:sldMkLst>
          <pc:docMk/>
          <pc:sldMk cId="3338794542" sldId="2147374761"/>
        </pc:sldMkLst>
        <pc:spChg chg="mod">
          <ac:chgData name="charissa.varma@gmail.com" userId="S::urn:spo:guest#charissa.varma@gmail.com::" providerId="AD" clId="Web-{9BDF20F0-B1D6-0B46-2258-29EBA09B2A5B}" dt="2021-01-26T23:19:57.382" v="874" actId="20577"/>
          <ac:spMkLst>
            <pc:docMk/>
            <pc:sldMk cId="3338794542" sldId="2147374761"/>
            <ac:spMk id="8" creationId="{D44D3FE2-DB3F-4A9A-AB29-F113FFB294F9}"/>
          </ac:spMkLst>
        </pc:spChg>
      </pc:sldChg>
      <pc:sldChg chg="addCm">
        <pc:chgData name="charissa.varma@gmail.com" userId="S::urn:spo:guest#charissa.varma@gmail.com::" providerId="AD" clId="Web-{9BDF20F0-B1D6-0B46-2258-29EBA09B2A5B}" dt="2021-01-26T20:31:05.687" v="100"/>
        <pc:sldMkLst>
          <pc:docMk/>
          <pc:sldMk cId="901558131" sldId="2147374773"/>
        </pc:sldMkLst>
      </pc:sldChg>
      <pc:sldChg chg="modSp">
        <pc:chgData name="charissa.varma@gmail.com" userId="S::urn:spo:guest#charissa.varma@gmail.com::" providerId="AD" clId="Web-{9BDF20F0-B1D6-0B46-2258-29EBA09B2A5B}" dt="2021-01-26T20:32:36.220" v="116" actId="20577"/>
        <pc:sldMkLst>
          <pc:docMk/>
          <pc:sldMk cId="1549522194" sldId="2147374774"/>
        </pc:sldMkLst>
        <pc:spChg chg="mod">
          <ac:chgData name="charissa.varma@gmail.com" userId="S::urn:spo:guest#charissa.varma@gmail.com::" providerId="AD" clId="Web-{9BDF20F0-B1D6-0B46-2258-29EBA09B2A5B}" dt="2021-01-26T20:32:36.220" v="116" actId="20577"/>
          <ac:spMkLst>
            <pc:docMk/>
            <pc:sldMk cId="1549522194" sldId="2147374774"/>
            <ac:spMk id="12" creationId="{66A1A577-8D7A-4082-9B80-675AEA8B95AA}"/>
          </ac:spMkLst>
        </pc:spChg>
      </pc:sldChg>
      <pc:sldChg chg="modSp">
        <pc:chgData name="charissa.varma@gmail.com" userId="S::urn:spo:guest#charissa.varma@gmail.com::" providerId="AD" clId="Web-{9BDF20F0-B1D6-0B46-2258-29EBA09B2A5B}" dt="2021-01-26T20:42:56.798" v="287" actId="1076"/>
        <pc:sldMkLst>
          <pc:docMk/>
          <pc:sldMk cId="1320888099" sldId="2147374775"/>
        </pc:sldMkLst>
        <pc:graphicFrameChg chg="mod modGraphic">
          <ac:chgData name="charissa.varma@gmail.com" userId="S::urn:spo:guest#charissa.varma@gmail.com::" providerId="AD" clId="Web-{9BDF20F0-B1D6-0B46-2258-29EBA09B2A5B}" dt="2021-01-26T20:42:56.798" v="287" actId="1076"/>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9BDF20F0-B1D6-0B46-2258-29EBA09B2A5B}" dt="2021-01-26T20:34:00.801" v="140" actId="20577"/>
        <pc:sldMkLst>
          <pc:docMk/>
          <pc:sldMk cId="990817260" sldId="2147374776"/>
        </pc:sldMkLst>
        <pc:spChg chg="mod">
          <ac:chgData name="charissa.varma@gmail.com" userId="S::urn:spo:guest#charissa.varma@gmail.com::" providerId="AD" clId="Web-{9BDF20F0-B1D6-0B46-2258-29EBA09B2A5B}" dt="2021-01-26T20:34:00.801" v="140" actId="20577"/>
          <ac:spMkLst>
            <pc:docMk/>
            <pc:sldMk cId="990817260" sldId="2147374776"/>
            <ac:spMk id="10" creationId="{00A70A66-1A37-421E-A58D-4408AC1B2121}"/>
          </ac:spMkLst>
        </pc:spChg>
      </pc:sldChg>
      <pc:sldChg chg="modSp">
        <pc:chgData name="charissa.varma@gmail.com" userId="S::urn:spo:guest#charissa.varma@gmail.com::" providerId="AD" clId="Web-{9BDF20F0-B1D6-0B46-2258-29EBA09B2A5B}" dt="2021-01-26T20:36:35.070" v="200" actId="14100"/>
        <pc:sldMkLst>
          <pc:docMk/>
          <pc:sldMk cId="1802768054" sldId="2147374778"/>
        </pc:sldMkLst>
        <pc:spChg chg="mod">
          <ac:chgData name="charissa.varma@gmail.com" userId="S::urn:spo:guest#charissa.varma@gmail.com::" providerId="AD" clId="Web-{9BDF20F0-B1D6-0B46-2258-29EBA09B2A5B}" dt="2021-01-26T20:36:35.070" v="200" actId="14100"/>
          <ac:spMkLst>
            <pc:docMk/>
            <pc:sldMk cId="1802768054" sldId="2147374778"/>
            <ac:spMk id="5" creationId="{8B131346-58B1-44AE-997F-510E66213162}"/>
          </ac:spMkLst>
        </pc:spChg>
      </pc:sldChg>
      <pc:sldChg chg="modSp">
        <pc:chgData name="charissa.varma@gmail.com" userId="S::urn:spo:guest#charissa.varma@gmail.com::" providerId="AD" clId="Web-{9BDF20F0-B1D6-0B46-2258-29EBA09B2A5B}" dt="2021-01-26T20:37:40.650" v="212" actId="20577"/>
        <pc:sldMkLst>
          <pc:docMk/>
          <pc:sldMk cId="4108038288" sldId="2147374779"/>
        </pc:sldMkLst>
        <pc:spChg chg="mod">
          <ac:chgData name="charissa.varma@gmail.com" userId="S::urn:spo:guest#charissa.varma@gmail.com::" providerId="AD" clId="Web-{9BDF20F0-B1D6-0B46-2258-29EBA09B2A5B}" dt="2021-01-26T20:37:40.650" v="212" actId="20577"/>
          <ac:spMkLst>
            <pc:docMk/>
            <pc:sldMk cId="4108038288" sldId="2147374779"/>
            <ac:spMk id="10" creationId="{6F8D7F62-D50B-4F52-9D51-D0458C83B4A0}"/>
          </ac:spMkLst>
        </pc:spChg>
      </pc:sldChg>
      <pc:sldChg chg="modSp">
        <pc:chgData name="charissa.varma@gmail.com" userId="S::urn:spo:guest#charissa.varma@gmail.com::" providerId="AD" clId="Web-{9BDF20F0-B1D6-0B46-2258-29EBA09B2A5B}" dt="2021-01-26T20:38:40.886" v="221" actId="20577"/>
        <pc:sldMkLst>
          <pc:docMk/>
          <pc:sldMk cId="354941938" sldId="2147374780"/>
        </pc:sldMkLst>
        <pc:spChg chg="mod">
          <ac:chgData name="charissa.varma@gmail.com" userId="S::urn:spo:guest#charissa.varma@gmail.com::" providerId="AD" clId="Web-{9BDF20F0-B1D6-0B46-2258-29EBA09B2A5B}" dt="2021-01-26T20:38:40.886" v="221" actId="20577"/>
          <ac:spMkLst>
            <pc:docMk/>
            <pc:sldMk cId="354941938" sldId="2147374780"/>
            <ac:spMk id="2" creationId="{04EDCEBB-79E7-47E9-9678-BDBBE51A8980}"/>
          </ac:spMkLst>
        </pc:spChg>
      </pc:sldChg>
      <pc:sldChg chg="modSp">
        <pc:chgData name="charissa.varma@gmail.com" userId="S::urn:spo:guest#charissa.varma@gmail.com::" providerId="AD" clId="Web-{9BDF20F0-B1D6-0B46-2258-29EBA09B2A5B}" dt="2021-01-26T20:40:14.513" v="248" actId="14100"/>
        <pc:sldMkLst>
          <pc:docMk/>
          <pc:sldMk cId="2544263141" sldId="2147374781"/>
        </pc:sldMkLst>
        <pc:spChg chg="mod">
          <ac:chgData name="charissa.varma@gmail.com" userId="S::urn:spo:guest#charissa.varma@gmail.com::" providerId="AD" clId="Web-{9BDF20F0-B1D6-0B46-2258-29EBA09B2A5B}" dt="2021-01-26T20:40:14.513" v="248" actId="14100"/>
          <ac:spMkLst>
            <pc:docMk/>
            <pc:sldMk cId="2544263141" sldId="2147374781"/>
            <ac:spMk id="2" creationId="{A9F7D888-22A8-4CE6-9B63-2EDDB9708CB2}"/>
          </ac:spMkLst>
        </pc:spChg>
      </pc:sldChg>
      <pc:sldChg chg="modSp">
        <pc:chgData name="charissa.varma@gmail.com" userId="S::urn:spo:guest#charissa.varma@gmail.com::" providerId="AD" clId="Web-{9BDF20F0-B1D6-0B46-2258-29EBA09B2A5B}" dt="2021-01-26T20:41:06.967" v="252" actId="20577"/>
        <pc:sldMkLst>
          <pc:docMk/>
          <pc:sldMk cId="967856130" sldId="2147374782"/>
        </pc:sldMkLst>
        <pc:spChg chg="mod">
          <ac:chgData name="charissa.varma@gmail.com" userId="S::urn:spo:guest#charissa.varma@gmail.com::" providerId="AD" clId="Web-{9BDF20F0-B1D6-0B46-2258-29EBA09B2A5B}" dt="2021-01-26T20:41:06.967" v="252" actId="20577"/>
          <ac:spMkLst>
            <pc:docMk/>
            <pc:sldMk cId="967856130" sldId="2147374782"/>
            <ac:spMk id="2" creationId="{04EDCEBB-79E7-47E9-9678-BDBBE51A8980}"/>
          </ac:spMkLst>
        </pc:spChg>
      </pc:sldChg>
      <pc:sldChg chg="delSp modSp">
        <pc:chgData name="charissa.varma@gmail.com" userId="S::urn:spo:guest#charissa.varma@gmail.com::" providerId="AD" clId="Web-{9BDF20F0-B1D6-0B46-2258-29EBA09B2A5B}" dt="2021-01-26T20:45:44.240" v="311" actId="20577"/>
        <pc:sldMkLst>
          <pc:docMk/>
          <pc:sldMk cId="2854165273" sldId="2147374784"/>
        </pc:sldMkLst>
        <pc:spChg chg="del">
          <ac:chgData name="charissa.varma@gmail.com" userId="S::urn:spo:guest#charissa.varma@gmail.com::" providerId="AD" clId="Web-{9BDF20F0-B1D6-0B46-2258-29EBA09B2A5B}" dt="2021-01-26T20:43:51.503" v="289"/>
          <ac:spMkLst>
            <pc:docMk/>
            <pc:sldMk cId="2854165273" sldId="2147374784"/>
            <ac:spMk id="2" creationId="{04EDCEBB-79E7-47E9-9678-BDBBE51A8980}"/>
          </ac:spMkLst>
        </pc:spChg>
        <pc:spChg chg="mod topLvl">
          <ac:chgData name="charissa.varma@gmail.com" userId="S::urn:spo:guest#charissa.varma@gmail.com::" providerId="AD" clId="Web-{9BDF20F0-B1D6-0B46-2258-29EBA09B2A5B}" dt="2021-01-26T20:45:44.240" v="311" actId="20577"/>
          <ac:spMkLst>
            <pc:docMk/>
            <pc:sldMk cId="2854165273" sldId="2147374784"/>
            <ac:spMk id="13" creationId="{6EFD560C-8BDE-4CDB-98B6-CA1ED359DC5F}"/>
          </ac:spMkLst>
        </pc:spChg>
        <pc:spChg chg="del topLvl">
          <ac:chgData name="charissa.varma@gmail.com" userId="S::urn:spo:guest#charissa.varma@gmail.com::" providerId="AD" clId="Web-{9BDF20F0-B1D6-0B46-2258-29EBA09B2A5B}" dt="2021-01-26T20:44:33.285" v="290"/>
          <ac:spMkLst>
            <pc:docMk/>
            <pc:sldMk cId="2854165273" sldId="2147374784"/>
            <ac:spMk id="14" creationId="{13A03AEF-A7B8-4136-8CBE-8C5D3EDE36E0}"/>
          </ac:spMkLst>
        </pc:spChg>
        <pc:grpChg chg="del">
          <ac:chgData name="charissa.varma@gmail.com" userId="S::urn:spo:guest#charissa.varma@gmail.com::" providerId="AD" clId="Web-{9BDF20F0-B1D6-0B46-2258-29EBA09B2A5B}" dt="2021-01-26T20:44:33.285" v="290"/>
          <ac:grpSpMkLst>
            <pc:docMk/>
            <pc:sldMk cId="2854165273" sldId="2147374784"/>
            <ac:grpSpMk id="15" creationId="{090208E8-FF53-4F07-AEB0-A25FE6A95CB9}"/>
          </ac:grpSpMkLst>
        </pc:grpChg>
        <pc:picChg chg="del">
          <ac:chgData name="charissa.varma@gmail.com" userId="S::urn:spo:guest#charissa.varma@gmail.com::" providerId="AD" clId="Web-{9BDF20F0-B1D6-0B46-2258-29EBA09B2A5B}" dt="2021-01-26T20:43:35.065" v="288"/>
          <ac:picMkLst>
            <pc:docMk/>
            <pc:sldMk cId="2854165273" sldId="2147374784"/>
            <ac:picMk id="10" creationId="{0E61F6B4-A067-4B89-AAB5-C120EFBA6F77}"/>
          </ac:picMkLst>
        </pc:picChg>
      </pc:sldChg>
      <pc:sldChg chg="modSp">
        <pc:chgData name="charissa.varma@gmail.com" userId="S::urn:spo:guest#charissa.varma@gmail.com::" providerId="AD" clId="Web-{9BDF20F0-B1D6-0B46-2258-29EBA09B2A5B}" dt="2021-01-26T21:00:01.527" v="468" actId="20577"/>
        <pc:sldMkLst>
          <pc:docMk/>
          <pc:sldMk cId="2541288223" sldId="2147374788"/>
        </pc:sldMkLst>
        <pc:spChg chg="mod">
          <ac:chgData name="charissa.varma@gmail.com" userId="S::urn:spo:guest#charissa.varma@gmail.com::" providerId="AD" clId="Web-{9BDF20F0-B1D6-0B46-2258-29EBA09B2A5B}" dt="2021-01-26T21:00:01.527" v="468" actId="20577"/>
          <ac:spMkLst>
            <pc:docMk/>
            <pc:sldMk cId="2541288223" sldId="2147374788"/>
            <ac:spMk id="3" creationId="{342ED071-B042-4050-92EC-6FE1910E50FA}"/>
          </ac:spMkLst>
        </pc:spChg>
      </pc:sldChg>
      <pc:sldChg chg="modSp addCm">
        <pc:chgData name="charissa.varma@gmail.com" userId="S::urn:spo:guest#charissa.varma@gmail.com::" providerId="AD" clId="Web-{9BDF20F0-B1D6-0B46-2258-29EBA09B2A5B}" dt="2021-01-26T20:50:30.857" v="321" actId="20577"/>
        <pc:sldMkLst>
          <pc:docMk/>
          <pc:sldMk cId="1911025816" sldId="2147374789"/>
        </pc:sldMkLst>
        <pc:spChg chg="mod">
          <ac:chgData name="charissa.varma@gmail.com" userId="S::urn:spo:guest#charissa.varma@gmail.com::" providerId="AD" clId="Web-{9BDF20F0-B1D6-0B46-2258-29EBA09B2A5B}" dt="2021-01-26T20:50:30.857" v="321" actId="20577"/>
          <ac:spMkLst>
            <pc:docMk/>
            <pc:sldMk cId="1911025816" sldId="2147374789"/>
            <ac:spMk id="9" creationId="{00000000-0000-0000-0000-000000000000}"/>
          </ac:spMkLst>
        </pc:spChg>
      </pc:sldChg>
      <pc:sldChg chg="addCm">
        <pc:chgData name="charissa.varma@gmail.com" userId="S::urn:spo:guest#charissa.varma@gmail.com::" providerId="AD" clId="Web-{9BDF20F0-B1D6-0B46-2258-29EBA09B2A5B}" dt="2021-01-26T20:53:06.298" v="365"/>
        <pc:sldMkLst>
          <pc:docMk/>
          <pc:sldMk cId="3682432864" sldId="2147374790"/>
        </pc:sldMkLst>
      </pc:sldChg>
      <pc:sldChg chg="modSp">
        <pc:chgData name="charissa.varma@gmail.com" userId="S::urn:spo:guest#charissa.varma@gmail.com::" providerId="AD" clId="Web-{9BDF20F0-B1D6-0B46-2258-29EBA09B2A5B}" dt="2021-01-26T20:14:22.927" v="46" actId="20577"/>
        <pc:sldMkLst>
          <pc:docMk/>
          <pc:sldMk cId="1531364611" sldId="2147374795"/>
        </pc:sldMkLst>
        <pc:spChg chg="mod">
          <ac:chgData name="charissa.varma@gmail.com" userId="S::urn:spo:guest#charissa.varma@gmail.com::" providerId="AD" clId="Web-{9BDF20F0-B1D6-0B46-2258-29EBA09B2A5B}" dt="2021-01-26T20:14:22.927" v="46" actId="20577"/>
          <ac:spMkLst>
            <pc:docMk/>
            <pc:sldMk cId="1531364611" sldId="2147374795"/>
            <ac:spMk id="8" creationId="{ADB8746D-E527-40F0-BD72-192B50344E3B}"/>
          </ac:spMkLst>
        </pc:spChg>
      </pc:sldChg>
      <pc:sldChg chg="modSp ord">
        <pc:chgData name="charissa.varma@gmail.com" userId="S::urn:spo:guest#charissa.varma@gmail.com::" providerId="AD" clId="Web-{9BDF20F0-B1D6-0B46-2258-29EBA09B2A5B}" dt="2021-01-26T23:42:58.959" v="916"/>
        <pc:sldMkLst>
          <pc:docMk/>
          <pc:sldMk cId="147965064" sldId="2147374796"/>
        </pc:sldMkLst>
        <pc:spChg chg="mod">
          <ac:chgData name="charissa.varma@gmail.com" userId="S::urn:spo:guest#charissa.varma@gmail.com::" providerId="AD" clId="Web-{9BDF20F0-B1D6-0B46-2258-29EBA09B2A5B}" dt="2021-01-26T23:41:41.876" v="914" actId="20577"/>
          <ac:spMkLst>
            <pc:docMk/>
            <pc:sldMk cId="147965064" sldId="2147374796"/>
            <ac:spMk id="3" creationId="{4390024D-FE43-4FC3-B2C9-12107A8D4BCA}"/>
          </ac:spMkLst>
        </pc:spChg>
      </pc:sldChg>
      <pc:sldChg chg="modSp">
        <pc:chgData name="charissa.varma@gmail.com" userId="S::urn:spo:guest#charissa.varma@gmail.com::" providerId="AD" clId="Web-{9BDF20F0-B1D6-0B46-2258-29EBA09B2A5B}" dt="2021-01-26T20:47:10.805" v="315" actId="20577"/>
        <pc:sldMkLst>
          <pc:docMk/>
          <pc:sldMk cId="2316613482" sldId="2147374799"/>
        </pc:sldMkLst>
        <pc:spChg chg="mod">
          <ac:chgData name="charissa.varma@gmail.com" userId="S::urn:spo:guest#charissa.varma@gmail.com::" providerId="AD" clId="Web-{9BDF20F0-B1D6-0B46-2258-29EBA09B2A5B}" dt="2021-01-26T20:47:10.805" v="315" actId="20577"/>
          <ac:spMkLst>
            <pc:docMk/>
            <pc:sldMk cId="2316613482" sldId="2147374799"/>
            <ac:spMk id="2" creationId="{FEF20651-31E8-41FF-A1B2-C88B5BA0CDAD}"/>
          </ac:spMkLst>
        </pc:spChg>
      </pc:sldChg>
      <pc:sldChg chg="modSp">
        <pc:chgData name="charissa.varma@gmail.com" userId="S::urn:spo:guest#charissa.varma@gmail.com::" providerId="AD" clId="Web-{9BDF20F0-B1D6-0B46-2258-29EBA09B2A5B}" dt="2021-01-26T23:40:17.168" v="906" actId="20577"/>
        <pc:sldMkLst>
          <pc:docMk/>
          <pc:sldMk cId="2785408051" sldId="2147374800"/>
        </pc:sldMkLst>
        <pc:spChg chg="mod">
          <ac:chgData name="charissa.varma@gmail.com" userId="S::urn:spo:guest#charissa.varma@gmail.com::" providerId="AD" clId="Web-{9BDF20F0-B1D6-0B46-2258-29EBA09B2A5B}" dt="2021-01-26T23:40:17.168" v="906" actId="20577"/>
          <ac:spMkLst>
            <pc:docMk/>
            <pc:sldMk cId="2785408051" sldId="2147374800"/>
            <ac:spMk id="3" creationId="{734C77B7-7E54-4B74-98DE-14F06A7DAAE8}"/>
          </ac:spMkLst>
        </pc:spChg>
      </pc:sldChg>
      <pc:sldChg chg="modSp">
        <pc:chgData name="charissa.varma@gmail.com" userId="S::urn:spo:guest#charissa.varma@gmail.com::" providerId="AD" clId="Web-{9BDF20F0-B1D6-0B46-2258-29EBA09B2A5B}" dt="2021-01-26T23:37:05.620" v="893" actId="20577"/>
        <pc:sldMkLst>
          <pc:docMk/>
          <pc:sldMk cId="3385864352" sldId="2147374803"/>
        </pc:sldMkLst>
        <pc:spChg chg="mod">
          <ac:chgData name="charissa.varma@gmail.com" userId="S::urn:spo:guest#charissa.varma@gmail.com::" providerId="AD" clId="Web-{9BDF20F0-B1D6-0B46-2258-29EBA09B2A5B}" dt="2021-01-26T23:37:05.620" v="893" actId="20577"/>
          <ac:spMkLst>
            <pc:docMk/>
            <pc:sldMk cId="3385864352" sldId="2147374803"/>
            <ac:spMk id="4" creationId="{00000000-0000-0000-0000-000000000000}"/>
          </ac:spMkLst>
        </pc:spChg>
      </pc:sldChg>
      <pc:sldChg chg="modSp">
        <pc:chgData name="charissa.varma@gmail.com" userId="S::urn:spo:guest#charissa.varma@gmail.com::" providerId="AD" clId="Web-{9BDF20F0-B1D6-0B46-2258-29EBA09B2A5B}" dt="2021-01-26T23:38:13.483" v="898" actId="20577"/>
        <pc:sldMkLst>
          <pc:docMk/>
          <pc:sldMk cId="2955423297" sldId="2147374804"/>
        </pc:sldMkLst>
        <pc:spChg chg="mod">
          <ac:chgData name="charissa.varma@gmail.com" userId="S::urn:spo:guest#charissa.varma@gmail.com::" providerId="AD" clId="Web-{9BDF20F0-B1D6-0B46-2258-29EBA09B2A5B}" dt="2021-01-26T23:38:13.483" v="898" actId="20577"/>
          <ac:spMkLst>
            <pc:docMk/>
            <pc:sldMk cId="2955423297" sldId="2147374804"/>
            <ac:spMk id="4" creationId="{00000000-0000-0000-0000-000000000000}"/>
          </ac:spMkLst>
        </pc:spChg>
      </pc:sldChg>
      <pc:sldChg chg="modSp">
        <pc:chgData name="charissa.varma@gmail.com" userId="S::urn:spo:guest#charissa.varma@gmail.com::" providerId="AD" clId="Web-{9BDF20F0-B1D6-0B46-2258-29EBA09B2A5B}" dt="2021-01-26T20:14:33.084" v="48" actId="20577"/>
        <pc:sldMkLst>
          <pc:docMk/>
          <pc:sldMk cId="274327244" sldId="2147374807"/>
        </pc:sldMkLst>
        <pc:spChg chg="mod">
          <ac:chgData name="charissa.varma@gmail.com" userId="S::urn:spo:guest#charissa.varma@gmail.com::" providerId="AD" clId="Web-{9BDF20F0-B1D6-0B46-2258-29EBA09B2A5B}" dt="2021-01-26T20:14:33.084" v="48" actId="20577"/>
          <ac:spMkLst>
            <pc:docMk/>
            <pc:sldMk cId="274327244" sldId="2147374807"/>
            <ac:spMk id="23554" creationId="{DEAAC91B-54EF-4056-82B3-552739A07E6A}"/>
          </ac:spMkLst>
        </pc:spChg>
      </pc:sldChg>
      <pc:sldChg chg="modSp">
        <pc:chgData name="charissa.varma@gmail.com" userId="S::urn:spo:guest#charissa.varma@gmail.com::" providerId="AD" clId="Web-{9BDF20F0-B1D6-0B46-2258-29EBA09B2A5B}" dt="2021-01-26T20:14:38.678" v="51" actId="20577"/>
        <pc:sldMkLst>
          <pc:docMk/>
          <pc:sldMk cId="3765810200" sldId="2147374808"/>
        </pc:sldMkLst>
        <pc:spChg chg="mod">
          <ac:chgData name="charissa.varma@gmail.com" userId="S::urn:spo:guest#charissa.varma@gmail.com::" providerId="AD" clId="Web-{9BDF20F0-B1D6-0B46-2258-29EBA09B2A5B}" dt="2021-01-26T20:14:38.678" v="51" actId="20577"/>
          <ac:spMkLst>
            <pc:docMk/>
            <pc:sldMk cId="3765810200" sldId="2147374808"/>
            <ac:spMk id="23554" creationId="{DEAAC91B-54EF-4056-82B3-552739A07E6A}"/>
          </ac:spMkLst>
        </pc:spChg>
      </pc:sldChg>
      <pc:sldChg chg="modSp">
        <pc:chgData name="charissa.varma@gmail.com" userId="S::urn:spo:guest#charissa.varma@gmail.com::" providerId="AD" clId="Web-{9BDF20F0-B1D6-0B46-2258-29EBA09B2A5B}" dt="2021-01-26T20:14:06.489" v="44" actId="20577"/>
        <pc:sldMkLst>
          <pc:docMk/>
          <pc:sldMk cId="434897455" sldId="2147374809"/>
        </pc:sldMkLst>
        <pc:spChg chg="mod">
          <ac:chgData name="charissa.varma@gmail.com" userId="S::urn:spo:guest#charissa.varma@gmail.com::" providerId="AD" clId="Web-{9BDF20F0-B1D6-0B46-2258-29EBA09B2A5B}" dt="2021-01-26T20:14:06.489" v="44" actId="20577"/>
          <ac:spMkLst>
            <pc:docMk/>
            <pc:sldMk cId="434897455" sldId="2147374809"/>
            <ac:spMk id="6" creationId="{1B1ED62F-BED3-45F0-A80D-4FCE92F76E82}"/>
          </ac:spMkLst>
        </pc:spChg>
      </pc:sldChg>
      <pc:sldChg chg="modSp">
        <pc:chgData name="charissa.varma@gmail.com" userId="S::urn:spo:guest#charissa.varma@gmail.com::" providerId="AD" clId="Web-{9BDF20F0-B1D6-0B46-2258-29EBA09B2A5B}" dt="2021-01-26T20:11:56.330" v="9" actId="20577"/>
        <pc:sldMkLst>
          <pc:docMk/>
          <pc:sldMk cId="1980258464" sldId="2147374810"/>
        </pc:sldMkLst>
        <pc:spChg chg="mod">
          <ac:chgData name="charissa.varma@gmail.com" userId="S::urn:spo:guest#charissa.varma@gmail.com::" providerId="AD" clId="Web-{9BDF20F0-B1D6-0B46-2258-29EBA09B2A5B}" dt="2021-01-26T20:11:56.330" v="9" actId="20577"/>
          <ac:spMkLst>
            <pc:docMk/>
            <pc:sldMk cId="1980258464" sldId="2147374810"/>
            <ac:spMk id="2" creationId="{E77DBD10-FC6D-48E6-8312-3B8AD57CF235}"/>
          </ac:spMkLst>
        </pc:spChg>
      </pc:sldChg>
      <pc:sldChg chg="modSp">
        <pc:chgData name="charissa.varma@gmail.com" userId="S::urn:spo:guest#charissa.varma@gmail.com::" providerId="AD" clId="Web-{9BDF20F0-B1D6-0B46-2258-29EBA09B2A5B}" dt="2021-01-26T23:58:16.330" v="1049" actId="20577"/>
        <pc:sldMkLst>
          <pc:docMk/>
          <pc:sldMk cId="223349045" sldId="2147374811"/>
        </pc:sldMkLst>
        <pc:spChg chg="mod">
          <ac:chgData name="charissa.varma@gmail.com" userId="S::urn:spo:guest#charissa.varma@gmail.com::" providerId="AD" clId="Web-{9BDF20F0-B1D6-0B46-2258-29EBA09B2A5B}" dt="2021-01-26T23:58:16.330" v="1049" actId="20577"/>
          <ac:spMkLst>
            <pc:docMk/>
            <pc:sldMk cId="223349045" sldId="2147374811"/>
            <ac:spMk id="4" creationId="{00000000-0000-0000-0000-000000000000}"/>
          </ac:spMkLst>
        </pc:spChg>
        <pc:spChg chg="mod">
          <ac:chgData name="charissa.varma@gmail.com" userId="S::urn:spo:guest#charissa.varma@gmail.com::" providerId="AD" clId="Web-{9BDF20F0-B1D6-0B46-2258-29EBA09B2A5B}" dt="2021-01-26T20:23:54.645" v="87" actId="20577"/>
          <ac:spMkLst>
            <pc:docMk/>
            <pc:sldMk cId="223349045" sldId="2147374811"/>
            <ac:spMk id="13" creationId="{F9DA90CF-88DA-4E34-A48D-1530B8514C23}"/>
          </ac:spMkLst>
        </pc:spChg>
      </pc:sldChg>
      <pc:sldChg chg="modSp">
        <pc:chgData name="charissa.varma@gmail.com" userId="S::urn:spo:guest#charissa.varma@gmail.com::" providerId="AD" clId="Web-{9BDF20F0-B1D6-0B46-2258-29EBA09B2A5B}" dt="2021-01-26T20:12:56.034" v="31" actId="1076"/>
        <pc:sldMkLst>
          <pc:docMk/>
          <pc:sldMk cId="4184986303" sldId="2147374812"/>
        </pc:sldMkLst>
        <pc:spChg chg="mod">
          <ac:chgData name="charissa.varma@gmail.com" userId="S::urn:spo:guest#charissa.varma@gmail.com::" providerId="AD" clId="Web-{9BDF20F0-B1D6-0B46-2258-29EBA09B2A5B}" dt="2021-01-26T20:12:56.034" v="31" actId="1076"/>
          <ac:spMkLst>
            <pc:docMk/>
            <pc:sldMk cId="4184986303" sldId="2147374812"/>
            <ac:spMk id="4" creationId="{00000000-0000-0000-0000-000000000000}"/>
          </ac:spMkLst>
        </pc:spChg>
        <pc:spChg chg="mod">
          <ac:chgData name="charissa.varma@gmail.com" userId="S::urn:spo:guest#charissa.varma@gmail.com::" providerId="AD" clId="Web-{9BDF20F0-B1D6-0B46-2258-29EBA09B2A5B}" dt="2021-01-26T20:12:27.565" v="13" actId="20577"/>
          <ac:spMkLst>
            <pc:docMk/>
            <pc:sldMk cId="4184986303" sldId="2147374812"/>
            <ac:spMk id="13" creationId="{F9DA90CF-88DA-4E34-A48D-1530B8514C23}"/>
          </ac:spMkLst>
        </pc:spChg>
      </pc:sldChg>
      <pc:sldChg chg="modSp">
        <pc:chgData name="charissa.varma@gmail.com" userId="S::urn:spo:guest#charissa.varma@gmail.com::" providerId="AD" clId="Web-{9BDF20F0-B1D6-0B46-2258-29EBA09B2A5B}" dt="2021-01-26T20:10:32.625" v="6" actId="20577"/>
        <pc:sldMkLst>
          <pc:docMk/>
          <pc:sldMk cId="3419701681" sldId="2147374813"/>
        </pc:sldMkLst>
        <pc:spChg chg="mod">
          <ac:chgData name="charissa.varma@gmail.com" userId="S::urn:spo:guest#charissa.varma@gmail.com::" providerId="AD" clId="Web-{9BDF20F0-B1D6-0B46-2258-29EBA09B2A5B}" dt="2021-01-26T20:10:32.625" v="6" actId="20577"/>
          <ac:spMkLst>
            <pc:docMk/>
            <pc:sldMk cId="3419701681" sldId="2147374813"/>
            <ac:spMk id="4" creationId="{00000000-0000-0000-0000-000000000000}"/>
          </ac:spMkLst>
        </pc:spChg>
        <pc:spChg chg="mod">
          <ac:chgData name="charissa.varma@gmail.com" userId="S::urn:spo:guest#charissa.varma@gmail.com::" providerId="AD" clId="Web-{9BDF20F0-B1D6-0B46-2258-29EBA09B2A5B}" dt="2021-01-26T20:09:38.420" v="4" actId="20577"/>
          <ac:spMkLst>
            <pc:docMk/>
            <pc:sldMk cId="3419701681" sldId="2147374813"/>
            <ac:spMk id="13" creationId="{F9DA90CF-88DA-4E34-A48D-1530B8514C23}"/>
          </ac:spMkLst>
        </pc:spChg>
      </pc:sldChg>
      <pc:sldChg chg="modSp">
        <pc:chgData name="charissa.varma@gmail.com" userId="S::urn:spo:guest#charissa.varma@gmail.com::" providerId="AD" clId="Web-{9BDF20F0-B1D6-0B46-2258-29EBA09B2A5B}" dt="2021-01-26T20:55:55.443" v="420" actId="20577"/>
        <pc:sldMkLst>
          <pc:docMk/>
          <pc:sldMk cId="3825302300" sldId="2147374814"/>
        </pc:sldMkLst>
        <pc:spChg chg="mod">
          <ac:chgData name="charissa.varma@gmail.com" userId="S::urn:spo:guest#charissa.varma@gmail.com::" providerId="AD" clId="Web-{9BDF20F0-B1D6-0B46-2258-29EBA09B2A5B}" dt="2021-01-26T20:55:55.443" v="420" actId="20577"/>
          <ac:spMkLst>
            <pc:docMk/>
            <pc:sldMk cId="3825302300" sldId="2147374814"/>
            <ac:spMk id="3" creationId="{704FCF82-FECE-47BB-A31F-A32A7F290A31}"/>
          </ac:spMkLst>
        </pc:spChg>
      </pc:sldChg>
      <pc:sldChg chg="modSp">
        <pc:chgData name="charissa.varma@gmail.com" userId="S::urn:spo:guest#charissa.varma@gmail.com::" providerId="AD" clId="Web-{9BDF20F0-B1D6-0B46-2258-29EBA09B2A5B}" dt="2021-01-26T21:03:16.424" v="488" actId="20577"/>
        <pc:sldMkLst>
          <pc:docMk/>
          <pc:sldMk cId="1826986730" sldId="2147374817"/>
        </pc:sldMkLst>
        <pc:spChg chg="mod">
          <ac:chgData name="charissa.varma@gmail.com" userId="S::urn:spo:guest#charissa.varma@gmail.com::" providerId="AD" clId="Web-{9BDF20F0-B1D6-0B46-2258-29EBA09B2A5B}" dt="2021-01-26T21:03:16.424" v="488" actId="20577"/>
          <ac:spMkLst>
            <pc:docMk/>
            <pc:sldMk cId="1826986730" sldId="2147374817"/>
            <ac:spMk id="6" creationId="{0E6E2FA0-A8EC-4CE4-B520-641467034471}"/>
          </ac:spMkLst>
        </pc:spChg>
      </pc:sldChg>
      <pc:sldChg chg="modSp add ord replId">
        <pc:chgData name="charissa.varma@gmail.com" userId="S::urn:spo:guest#charissa.varma@gmail.com::" providerId="AD" clId="Web-{9BDF20F0-B1D6-0B46-2258-29EBA09B2A5B}" dt="2021-01-26T20:23:23.175" v="84" actId="20577"/>
        <pc:sldMkLst>
          <pc:docMk/>
          <pc:sldMk cId="103945620" sldId="2147374818"/>
        </pc:sldMkLst>
        <pc:spChg chg="mod">
          <ac:chgData name="charissa.varma@gmail.com" userId="S::urn:spo:guest#charissa.varma@gmail.com::" providerId="AD" clId="Web-{9BDF20F0-B1D6-0B46-2258-29EBA09B2A5B}" dt="2021-01-26T20:23:23.175" v="84" actId="20577"/>
          <ac:spMkLst>
            <pc:docMk/>
            <pc:sldMk cId="103945620" sldId="2147374818"/>
            <ac:spMk id="3" creationId="{408D5977-4BE0-4CDF-AC23-560EE72B447C}"/>
          </ac:spMkLst>
        </pc:spChg>
      </pc:sldChg>
    </pc:docChg>
  </pc:docChgLst>
  <pc:docChgLst>
    <pc:chgData name="Yoonjoung Choi (yj.choi@isquared.global)" userId="S::yj.choi_isquared.global#ext#@worldhealthorg.onmicrosoft.com::bf92ca8f-a687-4b65-9a68-9de8db2bcc99" providerId="AD" clId="Web-{4D85CCAF-1261-285E-8635-C1E1EA8DFBCF}"/>
    <pc:docChg chg="modSld">
      <pc:chgData name="Yoonjoung Choi (yj.choi@isquared.global)" userId="S::yj.choi_isquared.global#ext#@worldhealthorg.onmicrosoft.com::bf92ca8f-a687-4b65-9a68-9de8db2bcc99" providerId="AD" clId="Web-{4D85CCAF-1261-285E-8635-C1E1EA8DFBCF}" dt="2021-01-30T20:30:44.195" v="1" actId="20577"/>
      <pc:docMkLst>
        <pc:docMk/>
      </pc:docMkLst>
      <pc:sldChg chg="modSp">
        <pc:chgData name="Yoonjoung Choi (yj.choi@isquared.global)" userId="S::yj.choi_isquared.global#ext#@worldhealthorg.onmicrosoft.com::bf92ca8f-a687-4b65-9a68-9de8db2bcc99" providerId="AD" clId="Web-{4D85CCAF-1261-285E-8635-C1E1EA8DFBCF}" dt="2021-01-30T20:30:44.195" v="1" actId="20577"/>
        <pc:sldMkLst>
          <pc:docMk/>
          <pc:sldMk cId="1104090007" sldId="2147374729"/>
        </pc:sldMkLst>
        <pc:spChg chg="mod">
          <ac:chgData name="Yoonjoung Choi (yj.choi@isquared.global)" userId="S::yj.choi_isquared.global#ext#@worldhealthorg.onmicrosoft.com::bf92ca8f-a687-4b65-9a68-9de8db2bcc99" providerId="AD" clId="Web-{4D85CCAF-1261-285E-8635-C1E1EA8DFBCF}" dt="2021-01-30T20:30:44.195" v="1" actId="20577"/>
          <ac:spMkLst>
            <pc:docMk/>
            <pc:sldMk cId="1104090007" sldId="2147374729"/>
            <ac:spMk id="5" creationId="{00000000-0000-0000-0000-000000000000}"/>
          </ac:spMkLst>
        </pc:spChg>
      </pc:sldChg>
    </pc:docChg>
  </pc:docChgLst>
  <pc:docChgLst>
    <pc:chgData name="Yoonjoung Choi (yj.choi@isquared.global)" userId="S::yj.choi_isquared.global#ext#@worldhealthorg.onmicrosoft.com::bf92ca8f-a687-4b65-9a68-9de8db2bcc99" providerId="AD" clId="Web-{9C8CCA9E-8AE8-EB16-E49B-1459A8A0FF30}"/>
    <pc:docChg chg="addSld modSld sldOrd modSection">
      <pc:chgData name="Yoonjoung Choi (yj.choi@isquared.global)" userId="S::yj.choi_isquared.global#ext#@worldhealthorg.onmicrosoft.com::bf92ca8f-a687-4b65-9a68-9de8db2bcc99" providerId="AD" clId="Web-{9C8CCA9E-8AE8-EB16-E49B-1459A8A0FF30}" dt="2021-02-17T17:38:37.916" v="451" actId="1076"/>
      <pc:docMkLst>
        <pc:docMk/>
      </pc:docMkLst>
      <pc:sldChg chg="modSp">
        <pc:chgData name="Yoonjoung Choi (yj.choi@isquared.global)" userId="S::yj.choi_isquared.global#ext#@worldhealthorg.onmicrosoft.com::bf92ca8f-a687-4b65-9a68-9de8db2bcc99" providerId="AD" clId="Web-{9C8CCA9E-8AE8-EB16-E49B-1459A8A0FF30}" dt="2021-02-17T17:20:16.291" v="228" actId="20577"/>
        <pc:sldMkLst>
          <pc:docMk/>
          <pc:sldMk cId="1783126291" sldId="2147374346"/>
        </pc:sldMkLst>
        <pc:spChg chg="mod">
          <ac:chgData name="Yoonjoung Choi (yj.choi@isquared.global)" userId="S::yj.choi_isquared.global#ext#@worldhealthorg.onmicrosoft.com::bf92ca8f-a687-4b65-9a68-9de8db2bcc99" providerId="AD" clId="Web-{9C8CCA9E-8AE8-EB16-E49B-1459A8A0FF30}" dt="2021-02-17T17:20:16.291" v="228" actId="20577"/>
          <ac:spMkLst>
            <pc:docMk/>
            <pc:sldMk cId="1783126291" sldId="2147374346"/>
            <ac:spMk id="10" creationId="{00000000-0000-0000-0000-000000000000}"/>
          </ac:spMkLst>
        </pc:spChg>
      </pc:sldChg>
      <pc:sldChg chg="modSp ord">
        <pc:chgData name="Yoonjoung Choi (yj.choi@isquared.global)" userId="S::yj.choi_isquared.global#ext#@worldhealthorg.onmicrosoft.com::bf92ca8f-a687-4b65-9a68-9de8db2bcc99" providerId="AD" clId="Web-{9C8CCA9E-8AE8-EB16-E49B-1459A8A0FF30}" dt="2021-02-17T17:31:53.638" v="313"/>
        <pc:sldMkLst>
          <pc:docMk/>
          <pc:sldMk cId="514580344" sldId="2147374347"/>
        </pc:sldMkLst>
        <pc:spChg chg="mod">
          <ac:chgData name="Yoonjoung Choi (yj.choi@isquared.global)" userId="S::yj.choi_isquared.global#ext#@worldhealthorg.onmicrosoft.com::bf92ca8f-a687-4b65-9a68-9de8db2bcc99" providerId="AD" clId="Web-{9C8CCA9E-8AE8-EB16-E49B-1459A8A0FF30}" dt="2021-02-17T17:20:30.292" v="231" actId="20577"/>
          <ac:spMkLst>
            <pc:docMk/>
            <pc:sldMk cId="514580344" sldId="2147374347"/>
            <ac:spMk id="10" creationId="{00000000-0000-0000-0000-000000000000}"/>
          </ac:spMkLst>
        </pc:spChg>
      </pc:sldChg>
      <pc:sldChg chg="addSp delSp modSp">
        <pc:chgData name="Yoonjoung Choi (yj.choi@isquared.global)" userId="S::yj.choi_isquared.global#ext#@worldhealthorg.onmicrosoft.com::bf92ca8f-a687-4b65-9a68-9de8db2bcc99" providerId="AD" clId="Web-{9C8CCA9E-8AE8-EB16-E49B-1459A8A0FF30}" dt="2021-02-17T17:14:31.595" v="80"/>
        <pc:sldMkLst>
          <pc:docMk/>
          <pc:sldMk cId="2734041837" sldId="2147374361"/>
        </pc:sldMkLst>
        <pc:spChg chg="add del">
          <ac:chgData name="Yoonjoung Choi (yj.choi@isquared.global)" userId="S::yj.choi_isquared.global#ext#@worldhealthorg.onmicrosoft.com::bf92ca8f-a687-4b65-9a68-9de8db2bcc99" providerId="AD" clId="Web-{9C8CCA9E-8AE8-EB16-E49B-1459A8A0FF30}" dt="2021-02-17T17:14:31.595" v="80"/>
          <ac:spMkLst>
            <pc:docMk/>
            <pc:sldMk cId="2734041837" sldId="2147374361"/>
            <ac:spMk id="2" creationId="{BF3F8A0B-0FBD-4B23-A7DF-DC58A55A2A7C}"/>
          </ac:spMkLst>
        </pc:spChg>
        <pc:spChg chg="add mod">
          <ac:chgData name="Yoonjoung Choi (yj.choi@isquared.global)" userId="S::yj.choi_isquared.global#ext#@worldhealthorg.onmicrosoft.com::bf92ca8f-a687-4b65-9a68-9de8db2bcc99" providerId="AD" clId="Web-{9C8CCA9E-8AE8-EB16-E49B-1459A8A0FF30}" dt="2021-02-17T17:14:23.954" v="79" actId="1076"/>
          <ac:spMkLst>
            <pc:docMk/>
            <pc:sldMk cId="2734041837" sldId="2147374361"/>
            <ac:spMk id="3" creationId="{CAD58B76-D092-4C33-87CD-FA4683C4FFBB}"/>
          </ac:spMkLst>
        </pc:spChg>
      </pc:sldChg>
      <pc:sldChg chg="addSp modSp">
        <pc:chgData name="Yoonjoung Choi (yj.choi@isquared.global)" userId="S::yj.choi_isquared.global#ext#@worldhealthorg.onmicrosoft.com::bf92ca8f-a687-4b65-9a68-9de8db2bcc99" providerId="AD" clId="Web-{9C8CCA9E-8AE8-EB16-E49B-1459A8A0FF30}" dt="2021-02-17T17:38:37.916" v="451" actId="1076"/>
        <pc:sldMkLst>
          <pc:docMk/>
          <pc:sldMk cId="2727076066" sldId="2147374826"/>
        </pc:sldMkLst>
        <pc:spChg chg="add mod">
          <ac:chgData name="Yoonjoung Choi (yj.choi@isquared.global)" userId="S::yj.choi_isquared.global#ext#@worldhealthorg.onmicrosoft.com::bf92ca8f-a687-4b65-9a68-9de8db2bcc99" providerId="AD" clId="Web-{9C8CCA9E-8AE8-EB16-E49B-1459A8A0FF30}" dt="2021-02-17T17:14:41.829" v="82" actId="1076"/>
          <ac:spMkLst>
            <pc:docMk/>
            <pc:sldMk cId="2727076066" sldId="2147374826"/>
            <ac:spMk id="2" creationId="{34DE7F68-C8CA-433F-9E4B-F454ED219FC1}"/>
          </ac:spMkLst>
        </pc:spChg>
        <pc:spChg chg="add mod">
          <ac:chgData name="Yoonjoung Choi (yj.choi@isquared.global)" userId="S::yj.choi_isquared.global#ext#@worldhealthorg.onmicrosoft.com::bf92ca8f-a687-4b65-9a68-9de8db2bcc99" providerId="AD" clId="Web-{9C8CCA9E-8AE8-EB16-E49B-1459A8A0FF30}" dt="2021-02-17T17:38:37.916" v="451" actId="1076"/>
          <ac:spMkLst>
            <pc:docMk/>
            <pc:sldMk cId="2727076066" sldId="2147374826"/>
            <ac:spMk id="3" creationId="{ADF7B8E3-1058-431D-AA03-7A1839508E5E}"/>
          </ac:spMkLst>
        </pc:spChg>
        <pc:spChg chg="add mod">
          <ac:chgData name="Yoonjoung Choi (yj.choi@isquared.global)" userId="S::yj.choi_isquared.global#ext#@worldhealthorg.onmicrosoft.com::bf92ca8f-a687-4b65-9a68-9de8db2bcc99" providerId="AD" clId="Web-{9C8CCA9E-8AE8-EB16-E49B-1459A8A0FF30}" dt="2021-02-17T17:38:24.931" v="447" actId="1076"/>
          <ac:spMkLst>
            <pc:docMk/>
            <pc:sldMk cId="2727076066" sldId="2147374826"/>
            <ac:spMk id="11" creationId="{75396E83-AE1D-49A2-99ED-78F9A5D9287C}"/>
          </ac:spMkLst>
        </pc:spChg>
        <pc:cxnChg chg="add mod">
          <ac:chgData name="Yoonjoung Choi (yj.choi@isquared.global)" userId="S::yj.choi_isquared.global#ext#@worldhealthorg.onmicrosoft.com::bf92ca8f-a687-4b65-9a68-9de8db2bcc99" providerId="AD" clId="Web-{9C8CCA9E-8AE8-EB16-E49B-1459A8A0FF30}" dt="2021-02-17T17:38:32.212" v="450" actId="1076"/>
          <ac:cxnSpMkLst>
            <pc:docMk/>
            <pc:sldMk cId="2727076066" sldId="2147374826"/>
            <ac:cxnSpMk id="13" creationId="{35B6583F-FC27-44FB-8E7B-CADF7273FAEC}"/>
          </ac:cxnSpMkLst>
        </pc:cxnChg>
      </pc:sldChg>
      <pc:sldChg chg="addSp delSp modSp add ord replId">
        <pc:chgData name="Yoonjoung Choi (yj.choi@isquared.global)" userId="S::yj.choi_isquared.global#ext#@worldhealthorg.onmicrosoft.com::bf92ca8f-a687-4b65-9a68-9de8db2bcc99" providerId="AD" clId="Web-{9C8CCA9E-8AE8-EB16-E49B-1459A8A0FF30}" dt="2021-02-17T17:35:30.301" v="424" actId="1076"/>
        <pc:sldMkLst>
          <pc:docMk/>
          <pc:sldMk cId="4078516725" sldId="2147374829"/>
        </pc:sldMkLst>
        <pc:spChg chg="mod">
          <ac:chgData name="Yoonjoung Choi (yj.choi@isquared.global)" userId="S::yj.choi_isquared.global#ext#@worldhealthorg.onmicrosoft.com::bf92ca8f-a687-4b65-9a68-9de8db2bcc99" providerId="AD" clId="Web-{9C8CCA9E-8AE8-EB16-E49B-1459A8A0FF30}" dt="2021-02-17T17:35:24.723" v="423" actId="20577"/>
          <ac:spMkLst>
            <pc:docMk/>
            <pc:sldMk cId="4078516725" sldId="2147374829"/>
            <ac:spMk id="10" creationId="{00000000-0000-0000-0000-000000000000}"/>
          </ac:spMkLst>
        </pc:spChg>
        <pc:spChg chg="mod">
          <ac:chgData name="Yoonjoung Choi (yj.choi@isquared.global)" userId="S::yj.choi_isquared.global#ext#@worldhealthorg.onmicrosoft.com::bf92ca8f-a687-4b65-9a68-9de8db2bcc99" providerId="AD" clId="Web-{9C8CCA9E-8AE8-EB16-E49B-1459A8A0FF30}" dt="2021-02-17T17:15:31.628" v="87" actId="20577"/>
          <ac:spMkLst>
            <pc:docMk/>
            <pc:sldMk cId="4078516725" sldId="2147374829"/>
            <ac:spMk id="14" creationId="{6105CC3A-2BEA-4615-A50D-58465C4856DD}"/>
          </ac:spMkLst>
        </pc:spChg>
        <pc:picChg chg="del">
          <ac:chgData name="Yoonjoung Choi (yj.choi@isquared.global)" userId="S::yj.choi_isquared.global#ext#@worldhealthorg.onmicrosoft.com::bf92ca8f-a687-4b65-9a68-9de8db2bcc99" providerId="AD" clId="Web-{9C8CCA9E-8AE8-EB16-E49B-1459A8A0FF30}" dt="2021-02-17T17:15:36.815" v="88"/>
          <ac:picMkLst>
            <pc:docMk/>
            <pc:sldMk cId="4078516725" sldId="2147374829"/>
            <ac:picMk id="2" creationId="{9AEA34CE-1661-4558-9249-1C084D31E5E6}"/>
          </ac:picMkLst>
        </pc:picChg>
        <pc:picChg chg="del">
          <ac:chgData name="Yoonjoung Choi (yj.choi@isquared.global)" userId="S::yj.choi_isquared.global#ext#@worldhealthorg.onmicrosoft.com::bf92ca8f-a687-4b65-9a68-9de8db2bcc99" providerId="AD" clId="Web-{9C8CCA9E-8AE8-EB16-E49B-1459A8A0FF30}" dt="2021-02-17T17:15:36.831" v="89"/>
          <ac:picMkLst>
            <pc:docMk/>
            <pc:sldMk cId="4078516725" sldId="2147374829"/>
            <ac:picMk id="3" creationId="{F3D3F9C3-8771-45D2-B16E-C7F7093B8CD0}"/>
          </ac:picMkLst>
        </pc:picChg>
        <pc:picChg chg="add del mod">
          <ac:chgData name="Yoonjoung Choi (yj.choi@isquared.global)" userId="S::yj.choi_isquared.global#ext#@worldhealthorg.onmicrosoft.com::bf92ca8f-a687-4b65-9a68-9de8db2bcc99" providerId="AD" clId="Web-{9C8CCA9E-8AE8-EB16-E49B-1459A8A0FF30}" dt="2021-02-17T17:27:01.177" v="305"/>
          <ac:picMkLst>
            <pc:docMk/>
            <pc:sldMk cId="4078516725" sldId="2147374829"/>
            <ac:picMk id="8" creationId="{63E80A39-B74F-42D0-A7B3-B26218E5CC5E}"/>
          </ac:picMkLst>
        </pc:picChg>
        <pc:picChg chg="add mod">
          <ac:chgData name="Yoonjoung Choi (yj.choi@isquared.global)" userId="S::yj.choi_isquared.global#ext#@worldhealthorg.onmicrosoft.com::bf92ca8f-a687-4b65-9a68-9de8db2bcc99" providerId="AD" clId="Web-{9C8CCA9E-8AE8-EB16-E49B-1459A8A0FF30}" dt="2021-02-17T17:35:30.301" v="424" actId="1076"/>
          <ac:picMkLst>
            <pc:docMk/>
            <pc:sldMk cId="4078516725" sldId="2147374829"/>
            <ac:picMk id="9" creationId="{FFD92941-9192-4E86-8AB2-A4CFD8F409B6}"/>
          </ac:picMkLst>
        </pc:picChg>
        <pc:picChg chg="add mod">
          <ac:chgData name="Yoonjoung Choi (yj.choi@isquared.global)" userId="S::yj.choi_isquared.global#ext#@worldhealthorg.onmicrosoft.com::bf92ca8f-a687-4b65-9a68-9de8db2bcc99" providerId="AD" clId="Web-{9C8CCA9E-8AE8-EB16-E49B-1459A8A0FF30}" dt="2021-02-17T17:32:59.233" v="324" actId="1076"/>
          <ac:picMkLst>
            <pc:docMk/>
            <pc:sldMk cId="4078516725" sldId="2147374829"/>
            <ac:picMk id="11" creationId="{28C0CCB1-1119-4916-8DF1-FED28F6541BB}"/>
          </ac:picMkLst>
        </pc:picChg>
      </pc:sldChg>
      <pc:sldChg chg="delSp modSp add ord replId">
        <pc:chgData name="Yoonjoung Choi (yj.choi@isquared.global)" userId="S::yj.choi_isquared.global#ext#@worldhealthorg.onmicrosoft.com::bf92ca8f-a687-4b65-9a68-9de8db2bcc99" providerId="AD" clId="Web-{9C8CCA9E-8AE8-EB16-E49B-1459A8A0FF30}" dt="2021-02-17T17:32:17.982" v="318"/>
        <pc:sldMkLst>
          <pc:docMk/>
          <pc:sldMk cId="3763097766" sldId="2147374830"/>
        </pc:sldMkLst>
        <pc:spChg chg="mod">
          <ac:chgData name="Yoonjoung Choi (yj.choi@isquared.global)" userId="S::yj.choi_isquared.global#ext#@worldhealthorg.onmicrosoft.com::bf92ca8f-a687-4b65-9a68-9de8db2bcc99" providerId="AD" clId="Web-{9C8CCA9E-8AE8-EB16-E49B-1459A8A0FF30}" dt="2021-02-17T17:31:48.185" v="312" actId="20577"/>
          <ac:spMkLst>
            <pc:docMk/>
            <pc:sldMk cId="3763097766" sldId="2147374830"/>
            <ac:spMk id="3" creationId="{00000000-0000-0000-0000-000000000000}"/>
          </ac:spMkLst>
        </pc:spChg>
        <pc:picChg chg="del">
          <ac:chgData name="Yoonjoung Choi (yj.choi@isquared.global)" userId="S::yj.choi_isquared.global#ext#@worldhealthorg.onmicrosoft.com::bf92ca8f-a687-4b65-9a68-9de8db2bcc99" providerId="AD" clId="Web-{9C8CCA9E-8AE8-EB16-E49B-1459A8A0FF30}" dt="2021-02-17T17:32:02.779" v="315"/>
          <ac:picMkLst>
            <pc:docMk/>
            <pc:sldMk cId="3763097766" sldId="2147374830"/>
            <ac:picMk id="2" creationId="{E9BB6884-F2B2-4929-9366-5CBFAFC3923E}"/>
          </ac:picMkLst>
        </pc:picChg>
        <pc:picChg chg="del">
          <ac:chgData name="Yoonjoung Choi (yj.choi@isquared.global)" userId="S::yj.choi_isquared.global#ext#@worldhealthorg.onmicrosoft.com::bf92ca8f-a687-4b65-9a68-9de8db2bcc99" providerId="AD" clId="Web-{9C8CCA9E-8AE8-EB16-E49B-1459A8A0FF30}" dt="2021-02-17T17:32:03.076" v="316"/>
          <ac:picMkLst>
            <pc:docMk/>
            <pc:sldMk cId="3763097766" sldId="2147374830"/>
            <ac:picMk id="8" creationId="{EBB7A81E-B298-4A96-BDE9-AC7A9586AB20}"/>
          </ac:picMkLst>
        </pc:picChg>
      </pc:sldChg>
    </pc:docChg>
  </pc:docChgLst>
  <pc:docChgLst>
    <pc:chgData name="Yoonjoung Choi (yj.choi@isquared.global)" userId="S::yj.choi_isquared.global#ext#@worldhealthorg.onmicrosoft.com::bf92ca8f-a687-4b65-9a68-9de8db2bcc99" providerId="AD" clId="Web-{128C2B57-D753-E22F-08FC-F625644886F7}"/>
    <pc:docChg chg="modSld">
      <pc:chgData name="Yoonjoung Choi (yj.choi@isquared.global)" userId="S::yj.choi_isquared.global#ext#@worldhealthorg.onmicrosoft.com::bf92ca8f-a687-4b65-9a68-9de8db2bcc99" providerId="AD" clId="Web-{128C2B57-D753-E22F-08FC-F625644886F7}" dt="2021-02-17T18:15:39.899" v="5"/>
      <pc:docMkLst>
        <pc:docMk/>
      </pc:docMkLst>
      <pc:sldChg chg="modSp">
        <pc:chgData name="Yoonjoung Choi (yj.choi@isquared.global)" userId="S::yj.choi_isquared.global#ext#@worldhealthorg.onmicrosoft.com::bf92ca8f-a687-4b65-9a68-9de8db2bcc99" providerId="AD" clId="Web-{128C2B57-D753-E22F-08FC-F625644886F7}" dt="2021-02-17T18:15:39.899" v="5"/>
        <pc:sldMkLst>
          <pc:docMk/>
          <pc:sldMk cId="848998857" sldId="2147374481"/>
        </pc:sldMkLst>
        <pc:graphicFrameChg chg="mod modGraphic">
          <ac:chgData name="Yoonjoung Choi (yj.choi@isquared.global)" userId="S::yj.choi_isquared.global#ext#@worldhealthorg.onmicrosoft.com::bf92ca8f-a687-4b65-9a68-9de8db2bcc99" providerId="AD" clId="Web-{128C2B57-D753-E22F-08FC-F625644886F7}" dt="2021-02-17T18:15:39.899" v="5"/>
          <ac:graphicFrameMkLst>
            <pc:docMk/>
            <pc:sldMk cId="848998857" sldId="2147374481"/>
            <ac:graphicFrameMk id="9" creationId="{519E4C42-0A8E-46BD-A496-3A641CFA7C93}"/>
          </ac:graphicFrameMkLst>
        </pc:graphicFrameChg>
      </pc:sldChg>
    </pc:docChg>
  </pc:docChgLst>
  <pc:docChgLst>
    <pc:chgData name="Yoonjoung Choi (yj.choi@isquared.global)" userId="S::yj.choi_isquared.global#ext#@worldhealthorg.onmicrosoft.com::bf92ca8f-a687-4b65-9a68-9de8db2bcc99" providerId="AD" clId="Web-{2078A39C-25B4-4B28-6F7B-438BCE908131}"/>
    <pc:docChg chg="modSld">
      <pc:chgData name="Yoonjoung Choi (yj.choi@isquared.global)" userId="S::yj.choi_isquared.global#ext#@worldhealthorg.onmicrosoft.com::bf92ca8f-a687-4b65-9a68-9de8db2bcc99" providerId="AD" clId="Web-{2078A39C-25B4-4B28-6F7B-438BCE908131}" dt="2021-01-30T20:52:52.283" v="1" actId="20577"/>
      <pc:docMkLst>
        <pc:docMk/>
      </pc:docMkLst>
      <pc:sldChg chg="modSp">
        <pc:chgData name="Yoonjoung Choi (yj.choi@isquared.global)" userId="S::yj.choi_isquared.global#ext#@worldhealthorg.onmicrosoft.com::bf92ca8f-a687-4b65-9a68-9de8db2bcc99" providerId="AD" clId="Web-{2078A39C-25B4-4B28-6F7B-438BCE908131}" dt="2021-01-30T20:52:52.283" v="1" actId="20577"/>
        <pc:sldMkLst>
          <pc:docMk/>
          <pc:sldMk cId="2882947938" sldId="2147374733"/>
        </pc:sldMkLst>
        <pc:spChg chg="mod">
          <ac:chgData name="Yoonjoung Choi (yj.choi@isquared.global)" userId="S::yj.choi_isquared.global#ext#@worldhealthorg.onmicrosoft.com::bf92ca8f-a687-4b65-9a68-9de8db2bcc99" providerId="AD" clId="Web-{2078A39C-25B4-4B28-6F7B-438BCE908131}" dt="2021-01-30T20:52:52.283" v="1" actId="20577"/>
          <ac:spMkLst>
            <pc:docMk/>
            <pc:sldMk cId="2882947938" sldId="2147374733"/>
            <ac:spMk id="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1-01-24T13:16:16.765" idx="4">
    <p:pos x="10" y="10"/>
    <p:text>I streamlined the slide. more can be done.  Also, sesseion 3A and 3B will be in each country, by survey mangers.  Other session are used by HQ and.or regional partners.</p:text>
    <p:extLst>
      <p:ext uri="{C676402C-5697-4E1C-873F-D02D1690AC5C}">
        <p15:threadingInfo xmlns:p15="http://schemas.microsoft.com/office/powerpoint/2012/main" timeZoneBias="300"/>
      </p:ext>
    </p:extLst>
  </p:cm>
  <p:cm authorId="5" dt="2021-01-26T11:20:42.995" idx="7">
    <p:pos x="10" y="106"/>
    <p:text>YJ, do you have an outline in mind for for 2A or would you like me to come up with something?
</p:text>
    <p:extLst>
      <p:ext uri="{C676402C-5697-4E1C-873F-D02D1690AC5C}">
        <p15:threadingInfo xmlns:p15="http://schemas.microsoft.com/office/powerpoint/2012/main" timeZoneBias="480">
          <p15:parentCm authorId="4"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1-01-26T15:09:51.378" idx="12">
    <p:pos x="10" y="10"/>
    <p:text>Is this okay for the master slide set and we can remove this section and tailor it for countries as needed? Is this what you are hoping?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1-01-26T15:10:32.333" idx="13">
    <p:pos x="10" y="10"/>
    <p:text>I am not sure what to do about the red text here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1-01-26T15:16:31.307" idx="14">
    <p:pos x="7371" y="794"/>
    <p:text>Does this stay in or is it still being worked out?
</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21-01-26T15:31:55.804" idx="17">
    <p:pos x="10" y="10"/>
    <p:text>Should there be anything on this slide?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3/22/2021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interview tips: always remember three things!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One. Read all introduction, questions and </a:t>
            </a:r>
            <a:r>
              <a:rPr lang="fr-FR" sz="1200" kern="1200" dirty="0" err="1">
                <a:solidFill>
                  <a:schemeClr val="tx1"/>
                </a:solidFill>
                <a:effectLst/>
                <a:latin typeface="+mn-lt"/>
                <a:ea typeface="+mn-ea"/>
                <a:cs typeface="+mn-cs"/>
              </a:rPr>
              <a:t>response</a:t>
            </a:r>
            <a:r>
              <a:rPr lang="fr-FR" sz="1200" kern="1200" dirty="0">
                <a:solidFill>
                  <a:schemeClr val="tx1"/>
                </a:solidFill>
                <a:effectLst/>
                <a:latin typeface="+mn-lt"/>
                <a:ea typeface="+mn-ea"/>
                <a:cs typeface="+mn-cs"/>
              </a:rPr>
              <a:t> options – </a:t>
            </a:r>
            <a:r>
              <a:rPr lang="fr-FR" sz="1200" kern="1200" dirty="0" err="1">
                <a:solidFill>
                  <a:schemeClr val="tx1"/>
                </a:solidFill>
                <a:effectLst/>
                <a:latin typeface="+mn-lt"/>
                <a:ea typeface="+mn-ea"/>
                <a:cs typeface="+mn-cs"/>
              </a:rPr>
              <a:t>unless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directed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otherwise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err="1">
                <a:solidFill>
                  <a:schemeClr val="tx1"/>
                </a:solidFill>
                <a:effectLst/>
                <a:latin typeface="+mn-lt"/>
                <a:ea typeface="+mn-ea"/>
                <a:cs typeface="+mn-cs"/>
              </a:rPr>
              <a:t>Two</a:t>
            </a:r>
            <a:r>
              <a:rPr lang="fr-FR" sz="1200" kern="1200" dirty="0">
                <a:solidFill>
                  <a:schemeClr val="tx1"/>
                </a:solidFill>
                <a:effectLst/>
                <a:latin typeface="+mn-lt"/>
                <a:ea typeface="+mn-ea"/>
                <a:cs typeface="+mn-cs"/>
              </a:rPr>
              <a:t>. Select or enter one </a:t>
            </a:r>
            <a:r>
              <a:rPr lang="fr-FR" sz="1200" kern="1200" dirty="0" err="1">
                <a:solidFill>
                  <a:schemeClr val="tx1"/>
                </a:solidFill>
                <a:effectLst/>
                <a:latin typeface="+mn-lt"/>
                <a:ea typeface="+mn-ea"/>
                <a:cs typeface="+mn-cs"/>
              </a:rPr>
              <a:t>response</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except</a:t>
            </a:r>
            <a:r>
              <a:rPr lang="fr-FR" sz="1200" kern="1200" dirty="0">
                <a:solidFill>
                  <a:schemeClr val="tx1"/>
                </a:solidFill>
                <a:effectLst/>
                <a:latin typeface="+mn-lt"/>
                <a:ea typeface="+mn-ea"/>
                <a:cs typeface="+mn-cs"/>
              </a:rPr>
              <a:t> a few questions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err="1">
                <a:solidFill>
                  <a:schemeClr val="tx1"/>
                </a:solidFill>
                <a:effectLst/>
                <a:latin typeface="+mn-lt"/>
                <a:ea typeface="+mn-ea"/>
                <a:cs typeface="+mn-cs"/>
              </a:rPr>
              <a:t>Three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Follow</a:t>
            </a:r>
            <a:r>
              <a:rPr lang="fr-FR" sz="1200" kern="1200" dirty="0">
                <a:solidFill>
                  <a:schemeClr val="tx1"/>
                </a:solidFill>
                <a:effectLst/>
                <a:latin typeface="+mn-lt"/>
                <a:ea typeface="+mn-ea"/>
                <a:cs typeface="+mn-cs"/>
              </a:rPr>
              <a:t> skip patterns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will go over each of them.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75320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everything except: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Title of the section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Question number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Directions for interviewers – which we will see shortly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Skip patterns (which are hidden in the online tool)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Units of numeric responses such as beds, percent, etc.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Acronym footnote that are provided for interviewers’ information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12</a:t>
            </a:fld>
            <a:endParaRPr lang="en-US"/>
          </a:p>
        </p:txBody>
      </p:sp>
    </p:spTree>
    <p:extLst>
      <p:ext uri="{BB962C8B-B14F-4D97-AF65-F5344CB8AC3E}">
        <p14:creationId xmlns:p14="http://schemas.microsoft.com/office/powerpoint/2010/main" val="113374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what does this mean in a real interview?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left, you see questions that will appear on the screen for interviewers.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example, interviewers need to read the following: </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Does the facility have the following departments or wards/spaces?</a:t>
            </a:r>
            <a:r>
              <a:rPr lang="en-US" sz="1200" kern="1200" dirty="0">
                <a:solidFill>
                  <a:schemeClr val="tx1"/>
                </a:solidFill>
                <a:effectLst/>
                <a:latin typeface="+mn-lt"/>
                <a:ea typeface="+mn-ea"/>
                <a:cs typeface="+mn-cs"/>
              </a:rPr>
              <a:t>​ [trainer: pause for an answer] </a:t>
            </a:r>
          </a:p>
          <a:p>
            <a:pPr fontAlgn="base"/>
            <a:r>
              <a:rPr lang="en-GB" sz="1200" kern="1200" dirty="0">
                <a:solidFill>
                  <a:schemeClr val="tx1"/>
                </a:solidFill>
                <a:effectLst/>
                <a:latin typeface="+mn-lt"/>
                <a:ea typeface="+mn-ea"/>
                <a:cs typeface="+mn-cs"/>
              </a:rPr>
              <a:t>Dedicated 24-hour staffed emergency unit</a:t>
            </a:r>
            <a:r>
              <a:rPr lang="en-US" sz="1200" kern="1200" dirty="0">
                <a:solidFill>
                  <a:schemeClr val="tx1"/>
                </a:solidFill>
                <a:effectLst/>
                <a:latin typeface="+mn-lt"/>
                <a:ea typeface="+mn-ea"/>
                <a:cs typeface="+mn-cs"/>
              </a:rPr>
              <a:t>​</a:t>
            </a:r>
          </a:p>
          <a:p>
            <a:pPr fontAlgn="base"/>
            <a:r>
              <a:rPr lang="en-GB" sz="1200"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a:t>
            </a:r>
          </a:p>
          <a:p>
            <a:pPr fontAlgn="base"/>
            <a:r>
              <a:rPr lang="en-GB" sz="1200"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[trainer: pause for an answer]</a:t>
            </a:r>
          </a:p>
          <a:p>
            <a:pPr fontAlgn="base"/>
            <a:r>
              <a:rPr lang="en-GB" sz="1200" kern="1200" dirty="0">
                <a:solidFill>
                  <a:schemeClr val="tx1"/>
                </a:solidFill>
                <a:effectLst/>
                <a:latin typeface="+mn-lt"/>
                <a:ea typeface="+mn-ea"/>
                <a:cs typeface="+mn-cs"/>
              </a:rPr>
              <a:t>Intensive care or other high-dependency unit</a:t>
            </a:r>
            <a:r>
              <a:rPr lang="en-US"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a:t>
            </a:r>
          </a:p>
          <a:p>
            <a:pPr fontAlgn="base"/>
            <a:r>
              <a:rPr lang="en-GB" sz="1200"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[trainer: pause for an answer]</a:t>
            </a:r>
          </a:p>
          <a:p>
            <a:pPr fontAlgn="base"/>
            <a:r>
              <a:rPr lang="en-GB" sz="1200" kern="1200" dirty="0">
                <a:solidFill>
                  <a:schemeClr val="tx1"/>
                </a:solidFill>
                <a:effectLst/>
                <a:latin typeface="+mn-lt"/>
                <a:ea typeface="+mn-ea"/>
                <a:cs typeface="+mn-cs"/>
              </a:rPr>
              <a:t>Operating room</a:t>
            </a:r>
            <a:r>
              <a:rPr lang="en-US" sz="1200" kern="1200" dirty="0">
                <a:solidFill>
                  <a:schemeClr val="tx1"/>
                </a:solidFill>
                <a:effectLst/>
                <a:latin typeface="+mn-lt"/>
                <a:ea typeface="+mn-ea"/>
                <a:cs typeface="+mn-cs"/>
              </a:rPr>
              <a:t>​</a:t>
            </a:r>
          </a:p>
          <a:p>
            <a:pPr fontAlgn="base"/>
            <a:r>
              <a:rPr lang="en-GB" sz="1200"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a:t>
            </a:r>
          </a:p>
          <a:p>
            <a:pPr fontAlgn="base"/>
            <a:r>
              <a:rPr lang="en-GB" sz="1200" kern="1200" dirty="0">
                <a:solidFill>
                  <a:schemeClr val="tx1"/>
                </a:solidFill>
                <a:effectLst/>
                <a:latin typeface="+mn-lt"/>
                <a:ea typeface="+mn-ea"/>
                <a:cs typeface="+mn-cs"/>
              </a:rPr>
              <a:t>No </a:t>
            </a:r>
            <a:r>
              <a:rPr lang="en-US" sz="1200" kern="1200" dirty="0">
                <a:solidFill>
                  <a:schemeClr val="tx1"/>
                </a:solidFill>
                <a:effectLst/>
                <a:latin typeface="+mn-lt"/>
                <a:ea typeface="+mn-ea"/>
                <a:cs typeface="+mn-cs"/>
              </a:rPr>
              <a:t>[trainer: pause for an answer]</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Yes, you will need to read response options for all questions, unless there is a specific direction not to read them. We will see examples later.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13</a:t>
            </a:fld>
            <a:endParaRPr lang="en-US"/>
          </a:p>
        </p:txBody>
      </p:sp>
    </p:spTree>
    <p:extLst>
      <p:ext uri="{BB962C8B-B14F-4D97-AF65-F5344CB8AC3E}">
        <p14:creationId xmlns:p14="http://schemas.microsoft.com/office/powerpoint/2010/main" val="89940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Second, select or enter </a:t>
            </a:r>
            <a:r>
              <a:rPr lang="en-GB" sz="1200" u="sng" kern="1200" dirty="0">
                <a:solidFill>
                  <a:schemeClr val="tx1"/>
                </a:solidFill>
                <a:effectLst/>
                <a:latin typeface="+mn-lt"/>
                <a:ea typeface="+mn-ea"/>
                <a:cs typeface="+mn-cs"/>
              </a:rPr>
              <a:t>ONE</a:t>
            </a:r>
            <a:r>
              <a:rPr lang="en-GB" sz="1200" kern="1200" dirty="0">
                <a:solidFill>
                  <a:schemeClr val="tx1"/>
                </a:solidFill>
                <a:effectLst/>
                <a:latin typeface="+mn-lt"/>
                <a:ea typeface="+mn-ea"/>
                <a:cs typeface="+mn-cs"/>
              </a:rPr>
              <a:t> response.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most questions, you will select one of the pre-coded responses. These questions typically have radio buttons (small circles) or yes/no check box, as shown in examples on the left side. In these types of data entry, if you select one, and then click another one by mistake, the first – which is the real answer – will be un-selected. Please pay attention when you select an answer.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Sometimes, responses must be entered in the response grid/rows – as shown in the left bottom corner. When recording a response in one of these grids, make sure the answer is entered in the correct row. In the online tool, the row will be highlighted when you hover over. We will practice this shortly.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only a few questions, there is a response option of “Do not know.” If “don’t know” is not one of the response options, then interviewers must probe further.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Relatively rare, but you may need to enter a numeric answer or a text answer. For numeric answers, warning messages will appear based one certain conditions that have been programmed. You will get an error message if you type an unlikely number: such 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negative 50 (-50) instead of 50 beds,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2.5 people instead of 25 people,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0 beds instead of 20.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14</a:t>
            </a:fld>
            <a:endParaRPr lang="en-US"/>
          </a:p>
        </p:txBody>
      </p:sp>
    </p:spTree>
    <p:extLst>
      <p:ext uri="{BB962C8B-B14F-4D97-AF65-F5344CB8AC3E}">
        <p14:creationId xmlns:p14="http://schemas.microsoft.com/office/powerpoint/2010/main" val="3841867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INFORMATION FOR FACILITATORS: this speaks’ note is relevant for two tools – shown above. Depending on the tool(s) used in your country, adapt the last two bullet points. </a:t>
            </a:r>
            <a:endParaRPr lang="en-US"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there are a small number of exceptions.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questions require the interviewer to listen to what the respondent describes and select all applicable answers among the pre-codded responses. In the electronic form, these will have checkboxes instead of radio buttons. So, you can check as many answers as the respondent provide.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Interviewers should not rush into checking categories before they finished listening to the respondent completely, otherwise interviewers are at risk of attributing their own biased response categories to their respondents.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u="none" strike="noStrike" kern="1200" dirty="0">
                <a:solidFill>
                  <a:schemeClr val="tx1"/>
                </a:solidFill>
                <a:effectLst/>
                <a:latin typeface="+mn-lt"/>
                <a:ea typeface="+mn-ea"/>
                <a:cs typeface="+mn-cs"/>
              </a:rPr>
              <a:t>In the COVID-19 case management capacity tool (blue one), there are four questions. </a:t>
            </a:r>
            <a:endParaRPr lang="en-US" sz="12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u="none" strike="noStrike" kern="1200" dirty="0">
                <a:solidFill>
                  <a:schemeClr val="tx1"/>
                </a:solidFill>
                <a:effectLst/>
                <a:latin typeface="+mn-lt"/>
                <a:ea typeface="+mn-ea"/>
                <a:cs typeface="+mn-cs"/>
              </a:rPr>
              <a:t>In the continuity of EHS tool (green one), there are five such questions. In four of them, we ask you NOT to read response options aloud. They are open questions. The direction will appear in the screen, as shown in this example. </a:t>
            </a:r>
            <a:endParaRPr lang="en-US" sz="120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15</a:t>
            </a:fld>
            <a:endParaRPr lang="en-US"/>
          </a:p>
        </p:txBody>
      </p:sp>
    </p:spTree>
    <p:extLst>
      <p:ext uri="{BB962C8B-B14F-4D97-AF65-F5344CB8AC3E}">
        <p14:creationId xmlns:p14="http://schemas.microsoft.com/office/powerpoint/2010/main" val="194169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Finally, three, follow skip patterns.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Certain questions are asked to only a subset of facilities, depending on their answers in past questions.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online tool, all skip patterns have been already programmed. So, you will just need to follow the questions that appear.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it is very important for interviewers to understand the flow.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17</a:t>
            </a:fld>
            <a:endParaRPr lang="en-US"/>
          </a:p>
        </p:txBody>
      </p:sp>
    </p:spTree>
    <p:extLst>
      <p:ext uri="{BB962C8B-B14F-4D97-AF65-F5344CB8AC3E}">
        <p14:creationId xmlns:p14="http://schemas.microsoft.com/office/powerpoint/2010/main" val="2029817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076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INFORMATION FOR FACILITATORS: Before interviewers starts practicing with the online tool (i.e., after reviewing the Section 1 of the paper questionnaire), this and the following two slides should be used.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to practice interviewing using the online tool, I will cover two things: how to start the tool, and getting informed consent.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20</a:t>
            </a:fld>
            <a:endParaRPr lang="en-US"/>
          </a:p>
        </p:txBody>
      </p:sp>
    </p:spTree>
    <p:extLst>
      <p:ext uri="{BB962C8B-B14F-4D97-AF65-F5344CB8AC3E}">
        <p14:creationId xmlns:p14="http://schemas.microsoft.com/office/powerpoint/2010/main" val="2082570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INFORMATION FOR FACILITATORS: Before interviewers starts practicing with the online tool (i.e., after reviewing the Section 1 of the paper questionnaire), this and the following two slides should be used.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to practice interviewing using the online tool, I will cover two things: how to start the tool, and getting informed consent.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21</a:t>
            </a:fld>
            <a:endParaRPr lang="en-US"/>
          </a:p>
        </p:txBody>
      </p:sp>
    </p:spTree>
    <p:extLst>
      <p:ext uri="{BB962C8B-B14F-4D97-AF65-F5344CB8AC3E}">
        <p14:creationId xmlns:p14="http://schemas.microsoft.com/office/powerpoint/2010/main" val="1536336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Then, for each facility, you will need to obtain informed consent. The interviewer is required to read the information in its entirety to the respondent and then request his/her consent before starting to ask questions. Once you receive consent, click yes, and type your name.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23</a:t>
            </a:fld>
            <a:endParaRPr lang="en-US"/>
          </a:p>
        </p:txBody>
      </p:sp>
    </p:spTree>
    <p:extLst>
      <p:ext uri="{BB962C8B-B14F-4D97-AF65-F5344CB8AC3E}">
        <p14:creationId xmlns:p14="http://schemas.microsoft.com/office/powerpoint/2010/main" val="398092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5181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already know “previous” and “next” buttons.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button in the bottom center, “question index” is for a situation when you have to move to a section or skip a section.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 large facility, the main respondent may need to ask other staff about a certain section. Instead of talking to the other staff and coming back to the main respondent, you may want to skip the section and continue the interview with the main respondent. Just make sure you do come back for the skipped section to complete the interview.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you may use the question index to record call results which is at the end of the tool, even though the interview is not completed yet. There are two cases for this: rescheduled call and dropped call.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Although it is strongly encouraged to complete the interview during one call, respondents may request a call back at another time or day for reasons not under their control, including seeing patients. Acknowledge their time and efforts, and respectfully accommodate the request. </a:t>
            </a:r>
            <a:endParaRPr lang="en-US" sz="1200" kern="1200" dirty="0">
              <a:solidFill>
                <a:schemeClr val="tx1"/>
              </a:solidFill>
              <a:effectLst/>
              <a:latin typeface="+mn-lt"/>
              <a:ea typeface="+mn-ea"/>
              <a:cs typeface="+mn-cs"/>
            </a:endParaRPr>
          </a:p>
          <a:p>
            <a:pPr marL="228600" lvl="0" indent="-228600">
              <a:buFont typeface="+mj-lt"/>
              <a:buAutoNum type="arabicPeriod"/>
            </a:pP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Another situation is a breakout/dropped call. Interviewers must call back immediately after a breakout. If the respondent cannot be reached back on the same day for any reasons, call back the respondent again on the following day. Meanwhile, just like the re-scheduled interview: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both cases, it is very important to record the call results which is at the end of the online tool.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24</a:t>
            </a:fld>
            <a:endParaRPr lang="en-US"/>
          </a:p>
        </p:txBody>
      </p:sp>
    </p:spTree>
    <p:extLst>
      <p:ext uri="{BB962C8B-B14F-4D97-AF65-F5344CB8AC3E}">
        <p14:creationId xmlns:p14="http://schemas.microsoft.com/office/powerpoint/2010/main" val="189797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 me talk about recording call results little more. Recording the result is required for ALL and EVERY calls. This is very important to track progress, and understand and manage the survey process better.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will be sked to record the results in two places: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last question in the online tool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Interviewer’s daily log [country specific, but likely on a paper or in an excel file]. We will talk about the log soon.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 case of rescheduled or dropped call, </a:t>
            </a:r>
            <a:endParaRPr lang="en-US"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In the online tool, go to the last section,  </a:t>
            </a:r>
            <a:endParaRPr lang="en-US"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record a result for the call, which would be “partly completed and postponed”, </a:t>
            </a:r>
            <a:endParaRPr lang="en-US"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save the results to resume later, and  </a:t>
            </a:r>
            <a:endParaRPr lang="en-US"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in the log, record the status. Note what questions/sections you need to start from. We will talk about how to use the log more in detail shortly.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25</a:t>
            </a:fld>
            <a:endParaRPr lang="en-US"/>
          </a:p>
        </p:txBody>
      </p:sp>
    </p:spTree>
    <p:extLst>
      <p:ext uri="{BB962C8B-B14F-4D97-AF65-F5344CB8AC3E}">
        <p14:creationId xmlns:p14="http://schemas.microsoft.com/office/powerpoint/2010/main" val="2178069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Finally, when you resume an incomplete interview (either re-scheduled or dropped), </a:t>
            </a:r>
            <a:endParaRPr lang="en-US"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Find the facility’s link in the list of assigned facilities that was emailed to you. When you click the link, it will bring you to the last page that you left – which will be the last section. </a:t>
            </a:r>
            <a:endParaRPr lang="en-US"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Go to the section or page where you need to start (based on your note in the log), and then</a:t>
            </a:r>
            <a:endParaRPr lang="en-US"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Call the respondent and resume the interview.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26</a:t>
            </a:fld>
            <a:endParaRPr lang="en-US"/>
          </a:p>
        </p:txBody>
      </p:sp>
    </p:spTree>
    <p:extLst>
      <p:ext uri="{BB962C8B-B14F-4D97-AF65-F5344CB8AC3E}">
        <p14:creationId xmlns:p14="http://schemas.microsoft.com/office/powerpoint/2010/main" val="2283246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INFORMATION FOR FACILITATORS:</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Adapt this section depending on how the assigned facilities will be shared – paper vs. excel file. </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18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Lastly, we will go over the interviewer call log.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Survey manager will generated call schedule for each day based on appointments that have been already made before the data collection.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will receive a list of facilities that you need to call on each day. It will have basic information about facilities such as name, address, the main respondent whom you will talk to, and his/her phone number. There may be even some note from the pre-interview outreach, which may be helpful for you to know.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the end of each call, you must record the call results – as we discussed earlier. Do make sure to include new appointment date and time for a rescheduled call.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28</a:t>
            </a:fld>
            <a:endParaRPr lang="en-US"/>
          </a:p>
        </p:txBody>
      </p:sp>
    </p:spTree>
    <p:extLst>
      <p:ext uri="{BB962C8B-B14F-4D97-AF65-F5344CB8AC3E}">
        <p14:creationId xmlns:p14="http://schemas.microsoft.com/office/powerpoint/2010/main" val="1532273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Then, the survey manager will create a new log for the next date, based on the appointments.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example, you will see note about the facilities that were dropped but could not be reached back previous day. There is no appointment time, and you should try to call the respondents early in the day. Complete the interview or make an appointment as needed. This should be a rare situation, because interviewers should try to reach back the respondent immediately after a breakout.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also has a facility that the interviewer rescheduled from a previous call.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the end of each call, you must record the call results.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Return the log to the survey manager each day.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29</a:t>
            </a:fld>
            <a:endParaRPr lang="en-US"/>
          </a:p>
        </p:txBody>
      </p:sp>
    </p:spTree>
    <p:extLst>
      <p:ext uri="{BB962C8B-B14F-4D97-AF65-F5344CB8AC3E}">
        <p14:creationId xmlns:p14="http://schemas.microsoft.com/office/powerpoint/2010/main" val="116697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4</a:t>
            </a:fld>
            <a:endParaRPr lang="en-US"/>
          </a:p>
        </p:txBody>
      </p:sp>
    </p:spTree>
    <p:extLst>
      <p:ext uri="{BB962C8B-B14F-4D97-AF65-F5344CB8AC3E}">
        <p14:creationId xmlns:p14="http://schemas.microsoft.com/office/powerpoint/2010/main" val="304879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61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Interviewers are back bone of any surveys, and important part of the survey implementation team. You will work closely with the survey manger, supervisors and others who support the manager – shown on the left panel.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will also work with a data manger, who will provide updates on survey progress and data quality updates.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middle panel shows specific roles and responsibilities for interviewers.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Call facility contact persons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Collect data and inputs through electronic questionnaire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questionnaires are complete and correct prior to submission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Submit final questionnaires through electronic instrument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Record results of all calls in a log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Track and follow up for re-scheduled or dropped calls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to the team leader/ supervisor at the end of each day of data collection</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61105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rapid assessment of facilities. The ultimate goal is to collect and analyse data rapidly, which will inform MOH’s responses during the COVID-19.</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data collection takes place between XX and XX.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management starts together, and all key analysis will be finalized within a week after the data collection.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the survey data and results - collected thanks to your hard work - will be used by MOH.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194486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INFORMATION FOR FACILITATORS: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will be country specific, depending on the context. The following is suggested contents: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Daily morning briefing, covering data updates, questions &amp; answers, and individual and/or group feedback.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NOTE: it is recommend to start each day by sharing some fun and important data from the previous day (e.g., Total number of facilities interviewed, shortest and longest interview time, and % of interviews that have missing responses in select tracer questions). These daily summary facts can be generated by a country data manager, per a standard code. Use this time to provide feedback as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Distribution of the daily assigned facilities.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NOTE: determine how to track and determine facilities to be interviewed each day – based on the scheduled appointments. Determine how the list will be distributed each day – email with online attachment? Paper print?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Random and targeted monitoring and supervision of interviewers.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NOTE: If repeated data collection is planned, motivate the interviewers for participation/employment in later rounds, which can be based on their current performance.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8</a:t>
            </a:fld>
            <a:endParaRPr lang="en-US"/>
          </a:p>
        </p:txBody>
      </p:sp>
    </p:spTree>
    <p:extLst>
      <p:ext uri="{BB962C8B-B14F-4D97-AF65-F5344CB8AC3E}">
        <p14:creationId xmlns:p14="http://schemas.microsoft.com/office/powerpoint/2010/main" val="293186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Findings of this assessment are only as good as the data from which they are calculated.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quality relies on a large extent on the interviewers.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core interview skills in any kind of interview. In telephone interviews, additional and specific skills and practice are required. We will go over key skills.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4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the left, we have basic skills for any type of interviews. Some of you may have worked as interviewers in the past, and think about that experience. There are no easy or automatic ways to achieve each of these. But we will cover some tips that can help you.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First, build rapport, in this case over the phone. </a:t>
            </a:r>
            <a:r>
              <a:rPr lang="en-GB" sz="1200" kern="1200" dirty="0">
                <a:solidFill>
                  <a:schemeClr val="tx1"/>
                </a:solidFill>
                <a:effectLst/>
                <a:latin typeface="+mn-lt"/>
                <a:ea typeface="+mn-ea"/>
                <a:cs typeface="+mn-cs"/>
              </a:rPr>
              <a:t>Greet the respondent in a confident, sincere, and hearty manner. A respondent's first impression of the interviewer will strongly affect their willingness to fully participate in the interview. All respondents should be treated respectfully and politely. The respondents should know that their cooperation and the time they are taking to help make the survey successful is very much appreciated.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Read verbatim with the appropriate emphasis.</a:t>
            </a:r>
            <a:r>
              <a:rPr lang="en-GB" sz="1200" kern="1200" dirty="0">
                <a:solidFill>
                  <a:schemeClr val="tx1"/>
                </a:solidFill>
                <a:effectLst/>
                <a:latin typeface="+mn-lt"/>
                <a:ea typeface="+mn-ea"/>
                <a:cs typeface="+mn-cs"/>
              </a:rPr>
              <a:t> Respondents only hear the questions during the interview. Reading a questionnaire exactly as written is critical and requires great concentration. The wording of each question has been carefully chosen and, for that reason, it is important that interviewers read each question to the respondent exactly as it is written, in the same manner to all respondents. We will practice this later.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times, the interviewer may need to repeat a question in order to be sure the respondent understands it. </a:t>
            </a:r>
            <a:r>
              <a:rPr lang="en-GB" sz="1200" u="sng" kern="1200" dirty="0">
                <a:solidFill>
                  <a:schemeClr val="tx1"/>
                </a:solidFill>
                <a:effectLst/>
                <a:latin typeface="+mn-lt"/>
                <a:ea typeface="+mn-ea"/>
                <a:cs typeface="+mn-cs"/>
              </a:rPr>
              <a:t>In these cases, the interviewer should not paraphrase the question but repeat it exactly as it is written.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Maintain neutrality. </a:t>
            </a:r>
            <a:r>
              <a:rPr lang="en-GB" sz="1200" kern="1200" dirty="0">
                <a:solidFill>
                  <a:schemeClr val="tx1"/>
                </a:solidFill>
                <a:effectLst/>
                <a:latin typeface="+mn-lt"/>
                <a:ea typeface="+mn-ea"/>
                <a:cs typeface="+mn-cs"/>
              </a:rPr>
              <a:t>Refrain from making conversational grunts (like </a:t>
            </a:r>
            <a:r>
              <a:rPr lang="en-US" sz="1200" kern="1200" dirty="0" err="1">
                <a:solidFill>
                  <a:schemeClr val="tx1"/>
                </a:solidFill>
                <a:effectLst/>
                <a:latin typeface="+mn-lt"/>
                <a:ea typeface="+mn-ea"/>
                <a:cs typeface="+mn-cs"/>
              </a:rPr>
              <a:t>hm</a:t>
            </a:r>
            <a:r>
              <a:rPr lang="en-US" sz="1200" kern="1200" dirty="0">
                <a:solidFill>
                  <a:schemeClr val="tx1"/>
                </a:solidFill>
                <a:effectLst/>
                <a:latin typeface="+mn-lt"/>
                <a:ea typeface="+mn-ea"/>
                <a:cs typeface="+mn-cs"/>
              </a:rPr>
              <a:t>, h-</a:t>
            </a:r>
            <a:r>
              <a:rPr lang="en-US" sz="1200" kern="1200" dirty="0" err="1">
                <a:solidFill>
                  <a:schemeClr val="tx1"/>
                </a:solidFill>
                <a:effectLst/>
                <a:latin typeface="+mn-lt"/>
                <a:ea typeface="+mn-ea"/>
                <a:cs typeface="+mn-cs"/>
              </a:rPr>
              <a:t>nmm</a:t>
            </a:r>
            <a:r>
              <a:rPr lang="en-US" sz="1200" kern="1200" dirty="0">
                <a:solidFill>
                  <a:schemeClr val="tx1"/>
                </a:solidFill>
                <a:effectLst/>
                <a:latin typeface="+mn-lt"/>
                <a:ea typeface="+mn-ea"/>
                <a:cs typeface="+mn-cs"/>
              </a:rPr>
              <a:t>, a-ha, </a:t>
            </a:r>
            <a:r>
              <a:rPr lang="en-US" sz="1200" kern="1200" dirty="0" err="1">
                <a:solidFill>
                  <a:schemeClr val="tx1"/>
                </a:solidFill>
                <a:effectLst/>
                <a:latin typeface="+mn-lt"/>
                <a:ea typeface="+mn-ea"/>
                <a:cs typeface="+mn-cs"/>
              </a:rPr>
              <a:t>uuh</a:t>
            </a:r>
            <a:r>
              <a:rPr lang="en-US" sz="1200" kern="1200" dirty="0">
                <a:solidFill>
                  <a:schemeClr val="tx1"/>
                </a:solidFill>
                <a:effectLst/>
                <a:latin typeface="+mn-lt"/>
                <a:ea typeface="+mn-ea"/>
                <a:cs typeface="+mn-cs"/>
              </a:rPr>
              <a:t>). Respondents may interpret them as </a:t>
            </a:r>
            <a:r>
              <a:rPr lang="en-GB" sz="1200" kern="1200" dirty="0">
                <a:solidFill>
                  <a:schemeClr val="tx1"/>
                </a:solidFill>
                <a:effectLst/>
                <a:latin typeface="+mn-lt"/>
                <a:ea typeface="+mn-ea"/>
                <a:cs typeface="+mn-cs"/>
              </a:rPr>
              <a:t>as approval or disapproval of their answers. And, if respondents want to give answer that interviewers approve, it can results in unintended biases.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do not read response options in such a way that can convey the interviewers own opinions or thoughts.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 not express surprise or astonishment at any answers.</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Record information accurately.</a:t>
            </a:r>
            <a:r>
              <a:rPr lang="en-GB" sz="1200" kern="1200" dirty="0">
                <a:solidFill>
                  <a:schemeClr val="tx1"/>
                </a:solidFill>
                <a:effectLst/>
                <a:latin typeface="+mn-lt"/>
                <a:ea typeface="+mn-ea"/>
                <a:cs typeface="+mn-cs"/>
              </a:rPr>
              <a:t> Always verify keyed/typed answers on the screen. Sometimes, the respondent appears to understand the question but the response may still deemed inconsistent: the interviewer must record the response as given by the respondent.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Never leave a response blank – record responses as given – negative or not, including “not applicable” and “I don’t know.”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Thank respondents. </a:t>
            </a:r>
            <a:r>
              <a:rPr lang="en-GB" sz="1200" kern="1200" dirty="0">
                <a:solidFill>
                  <a:schemeClr val="tx1"/>
                </a:solidFill>
                <a:effectLst/>
                <a:latin typeface="+mn-lt"/>
                <a:ea typeface="+mn-ea"/>
                <a:cs typeface="+mn-cs"/>
              </a:rPr>
              <a:t>Ensure that the participant is appreciated for their efforts and time out of their busy schedule. This should be acknowledged at least at the beginning and end of the survey, and possibly during the survey as well (as appropriate).</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right, there are additional skills needed for phone interviews. As you all know, communication without seeing each other’s face is more difficult.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Pay attention to voice clarity. </a:t>
            </a:r>
            <a:r>
              <a:rPr lang="en-GB" sz="1200" kern="1200" dirty="0">
                <a:solidFill>
                  <a:schemeClr val="tx1"/>
                </a:solidFill>
                <a:effectLst/>
                <a:latin typeface="+mn-lt"/>
                <a:ea typeface="+mn-ea"/>
                <a:cs typeface="+mn-cs"/>
              </a:rPr>
              <a:t>Pay attention to speed, especially when reading an introduction, and throughout the interview. When you feel nervous, you can read it too fast or even inflect up at the ends of sentences that are not questions – making them sound like questions.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pay attention to the position of the mouthpiece. If it is too close to interviewer’s mouth, respondents may become distracted by the breathing sound.</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Control the tempo and tenor of the engagement – subtly but firmly. </a:t>
            </a:r>
            <a:r>
              <a:rPr lang="en-GB" sz="1200" kern="1200" dirty="0">
                <a:solidFill>
                  <a:schemeClr val="tx1"/>
                </a:solidFill>
                <a:effectLst/>
                <a:latin typeface="+mn-lt"/>
                <a:ea typeface="+mn-ea"/>
                <a:cs typeface="+mn-cs"/>
              </a:rPr>
              <a:t>This is especially important if the respondent is confused, frustrated or rushed, which can be verbally or more often non-verbally expressed. For example, if a respondent starts speeding up their answers, it can be a sign that they are growing impatient, bored, or are getting annoyed.</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Listen closely.</a:t>
            </a:r>
            <a:r>
              <a:rPr lang="en-GB" sz="1200" kern="1200" dirty="0">
                <a:solidFill>
                  <a:schemeClr val="tx1"/>
                </a:solidFill>
                <a:effectLst/>
                <a:latin typeface="+mn-lt"/>
                <a:ea typeface="+mn-ea"/>
                <a:cs typeface="+mn-cs"/>
              </a:rPr>
              <a:t> Listening carefully is as important as asking the questions.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Occasionally, a respondent may answer a question incompletely, or seems to have misunderstood the question. The first step is simply to repeat the question as written. If this does not help, the interviewer needs to ask for further information without influencing the response – probe for a response. For example, “Could you explain that a little more?” or “Could you be more specific about that?”  The interviewer must never interpret a respondent's answer and then ask the respondent if the interpretation is correct.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listen closely for when respondents are not listening, which can be signalled when respondents rush, say “I don’t know”, give inconsistent or irrelevant answers, or ask for questions repeatedly. This happens most when the respondent is concerned about their other responsibilities and wants to return to work duties. In these cases the interviewer must try to re-interest the respondent in the conversation. For example, if the interviewer senses that the respondent is growing restless, they should be reassured that there are not many more questions and that their responses are very valuable.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Pronounce clearly and correctly. </a:t>
            </a:r>
            <a:r>
              <a:rPr lang="en-GB" sz="1200" kern="1200" dirty="0">
                <a:solidFill>
                  <a:schemeClr val="tx1"/>
                </a:solidFill>
                <a:effectLst/>
                <a:latin typeface="+mn-lt"/>
                <a:ea typeface="+mn-ea"/>
                <a:cs typeface="+mn-cs"/>
              </a:rPr>
              <a:t>Ensure all words in the questionnaire, including medical terminology, can be read clearly and confidently.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3231982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22/03/2021</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22/03/2021</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22/03/2021</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22/03/2021</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E4DE8-535B-4DD2-A21B-23A218356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2E8CBC1-9AAC-4B1D-A532-06535EFA2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A92ED3-D201-45DB-B35C-85D5401936F1}"/>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 xmlns:a16="http://schemas.microsoft.com/office/drawing/2014/main" id="{1100D89E-9A18-4E1C-9D52-AE7023353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84DB533-7305-444D-B786-64F1BE194426}"/>
              </a:ext>
            </a:extLst>
          </p:cNvPr>
          <p:cNvSpPr>
            <a:spLocks noGrp="1"/>
          </p:cNvSpPr>
          <p:nvPr>
            <p:ph type="sldNum" sz="quarter" idx="12"/>
          </p:nvPr>
        </p:nvSpPr>
        <p:spPr/>
        <p:txBody>
          <a:bodyPr/>
          <a:lstStyle/>
          <a:p>
            <a:fld id="{4A7EA0B7-9ED7-412B-8AFC-539CD9624B4C}" type="slidenum">
              <a:rPr lang="en-US" smtClean="0"/>
              <a:t>‹#›</a:t>
            </a:fld>
            <a:endParaRPr lang="en-US"/>
          </a:p>
        </p:txBody>
      </p:sp>
    </p:spTree>
    <p:extLst>
      <p:ext uri="{BB962C8B-B14F-4D97-AF65-F5344CB8AC3E}">
        <p14:creationId xmlns:p14="http://schemas.microsoft.com/office/powerpoint/2010/main" val="20384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22/03/2021</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22/03/2021</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22/03/2021</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22/03/2021</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22/03/2021</a:t>
            </a:fld>
            <a:endParaRPr lang="en-GB"/>
          </a:p>
        </p:txBody>
      </p:sp>
      <p:sp>
        <p:nvSpPr>
          <p:cNvPr id="5" name="Footer Placeholder 4"/>
          <p:cNvSpPr>
            <a:spLocks noGrp="1"/>
          </p:cNvSpPr>
          <p:nvPr>
            <p:ph type="ftr" sz="quarter" idx="3"/>
          </p:nvPr>
        </p:nvSpPr>
        <p:spPr bwMode="invGray">
          <a:xfrm>
            <a:off x="1392992" y="6580588"/>
            <a:ext cx="297326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Training: Strengthening real time health services tracking and monitoring in the context of the COVID-19 pandemic</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22/03/2021</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a:xfrm>
            <a:off x="0" y="0"/>
            <a:ext cx="12192000" cy="6858000"/>
          </a:xfrm>
        </p:spPr>
      </p:pic>
      <p:sp>
        <p:nvSpPr>
          <p:cNvPr id="10" name="Subtitle 9"/>
          <p:cNvSpPr>
            <a:spLocks noGrp="1"/>
          </p:cNvSpPr>
          <p:nvPr>
            <p:ph type="subTitle" idx="1"/>
          </p:nvPr>
        </p:nvSpPr>
        <p:spPr/>
        <p:txBody>
          <a:bodyPr/>
          <a:lstStyle/>
          <a:p>
            <a:r>
              <a:rPr lang="en-GB"/>
              <a:t>Strengthening real-time health services tracking and monitoring in the context of the COVID-19 pandemic</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r>
              <a:rPr lang="en-GB" sz="1050" b="1"/>
              <a:t>27 November 2020</a:t>
            </a:r>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r>
              <a:rPr lang="en-GB" b="1"/>
              <a:t>Overview and implementation guidance, working </a:t>
            </a:r>
            <a:r>
              <a:rPr lang="en-GB" b="1" err="1"/>
              <a:t>slideset</a:t>
            </a:r>
            <a:endParaRPr lang="en-GB" b="1"/>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352405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708" y="323273"/>
            <a:ext cx="8160000" cy="350326"/>
          </a:xfrm>
          <a:noFill/>
        </p:spPr>
        <p:txBody>
          <a:bodyPr vert="horz" lIns="18000" tIns="0" rIns="360000" bIns="0" rtlCol="0" anchor="b">
            <a:noAutofit/>
          </a:bodyPr>
          <a:lstStyle/>
          <a:p>
            <a:r>
              <a:rPr lang="en-GB" sz="2400">
                <a:ea typeface="Ebrima"/>
                <a:cs typeface="Ebrima"/>
              </a:rPr>
              <a:t>Skills for successful interviews</a:t>
            </a:r>
            <a:endParaRPr lang="en-US" sz="2400" b="0">
              <a:ea typeface="+mj-lt"/>
              <a:cs typeface="+mj-lt"/>
            </a:endParaRPr>
          </a:p>
        </p:txBody>
      </p:sp>
      <p:sp>
        <p:nvSpPr>
          <p:cNvPr id="3" name="Rectangle 2"/>
          <p:cNvSpPr/>
          <p:nvPr/>
        </p:nvSpPr>
        <p:spPr>
          <a:xfrm>
            <a:off x="789140" y="1791224"/>
            <a:ext cx="4722312" cy="849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Principles for interviews</a:t>
            </a:r>
          </a:p>
        </p:txBody>
      </p:sp>
      <p:sp>
        <p:nvSpPr>
          <p:cNvPr id="6" name="Rectangle 5"/>
          <p:cNvSpPr/>
          <p:nvPr/>
        </p:nvSpPr>
        <p:spPr>
          <a:xfrm>
            <a:off x="789140" y="2629189"/>
            <a:ext cx="4722312" cy="319541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9870" indent="-229870">
              <a:buClr>
                <a:schemeClr val="tx2"/>
              </a:buClr>
              <a:buFont typeface="Arial" panose="020B0604020202020204" pitchFamily="34" charset="0"/>
              <a:buChar char="•"/>
            </a:pPr>
            <a:r>
              <a:rPr lang="en-GB">
                <a:solidFill>
                  <a:schemeClr val="tx1"/>
                </a:solidFill>
              </a:rPr>
              <a:t>Build rapport </a:t>
            </a:r>
            <a:r>
              <a:rPr lang="en-GB" b="1" i="1">
                <a:solidFill>
                  <a:schemeClr val="tx1"/>
                </a:solidFill>
              </a:rPr>
              <a:t>over the phone </a:t>
            </a:r>
            <a:r>
              <a:rPr lang="en-GB">
                <a:solidFill>
                  <a:schemeClr val="tx1"/>
                </a:solidFill>
              </a:rPr>
              <a:t> </a:t>
            </a:r>
            <a:endParaRPr lang="en-US">
              <a:solidFill>
                <a:schemeClr val="tx1"/>
              </a:solidFill>
              <a:cs typeface="Arial"/>
            </a:endParaRPr>
          </a:p>
          <a:p>
            <a:pPr marL="229870" indent="-229870">
              <a:buClr>
                <a:schemeClr val="tx2"/>
              </a:buClr>
              <a:buFont typeface="Arial" panose="020B0604020202020204" pitchFamily="34" charset="0"/>
              <a:buChar char="•"/>
            </a:pPr>
            <a:r>
              <a:rPr lang="en-GB">
                <a:solidFill>
                  <a:schemeClr val="tx1"/>
                </a:solidFill>
              </a:rPr>
              <a:t>Read verbatim with the appropriate emphasis </a:t>
            </a:r>
            <a:endParaRPr lang="en-GB">
              <a:solidFill>
                <a:schemeClr val="tx1"/>
              </a:solidFill>
              <a:cs typeface="Arial"/>
            </a:endParaRPr>
          </a:p>
          <a:p>
            <a:pPr marL="229870" indent="-229870">
              <a:buClr>
                <a:schemeClr val="tx2"/>
              </a:buClr>
              <a:buFont typeface="Arial" panose="020B0604020202020204" pitchFamily="34" charset="0"/>
              <a:buChar char="•"/>
            </a:pPr>
            <a:r>
              <a:rPr lang="en-GB">
                <a:solidFill>
                  <a:schemeClr val="tx1"/>
                </a:solidFill>
              </a:rPr>
              <a:t>Maintain neutrality  </a:t>
            </a:r>
            <a:endParaRPr lang="en-US">
              <a:solidFill>
                <a:schemeClr val="tx1"/>
              </a:solidFill>
              <a:cs typeface="Arial"/>
            </a:endParaRPr>
          </a:p>
          <a:p>
            <a:pPr marL="229870" indent="-229870">
              <a:buClr>
                <a:schemeClr val="tx2"/>
              </a:buClr>
              <a:buFont typeface="Arial" panose="020B0604020202020204" pitchFamily="34" charset="0"/>
              <a:buChar char="•"/>
            </a:pPr>
            <a:r>
              <a:rPr lang="en-GB">
                <a:solidFill>
                  <a:schemeClr val="tx1"/>
                </a:solidFill>
              </a:rPr>
              <a:t>Record information accurately </a:t>
            </a:r>
            <a:endParaRPr lang="en-GB">
              <a:solidFill>
                <a:schemeClr val="tx1"/>
              </a:solidFill>
              <a:cs typeface="Arial"/>
            </a:endParaRPr>
          </a:p>
          <a:p>
            <a:pPr marL="229870" indent="-229870">
              <a:buClr>
                <a:schemeClr val="tx2"/>
              </a:buClr>
              <a:buFont typeface="Arial" panose="020B0604020202020204" pitchFamily="34" charset="0"/>
              <a:buChar char="•"/>
            </a:pPr>
            <a:r>
              <a:rPr lang="en-GB" b="1">
                <a:solidFill>
                  <a:schemeClr val="tx1"/>
                </a:solidFill>
              </a:rPr>
              <a:t>Thank respondents</a:t>
            </a:r>
            <a:r>
              <a:rPr lang="en-GB">
                <a:solidFill>
                  <a:schemeClr val="tx1"/>
                </a:solidFill>
              </a:rPr>
              <a:t> </a:t>
            </a:r>
            <a:endParaRPr lang="en-US">
              <a:solidFill>
                <a:schemeClr val="tx1"/>
              </a:solidFill>
              <a:cs typeface="Arial"/>
            </a:endParaRPr>
          </a:p>
          <a:p>
            <a:pPr algn="ctr"/>
            <a:endParaRPr lang="en-US">
              <a:solidFill>
                <a:schemeClr val="tx1"/>
              </a:solidFill>
            </a:endParaRPr>
          </a:p>
        </p:txBody>
      </p:sp>
      <p:sp>
        <p:nvSpPr>
          <p:cNvPr id="7" name="Rectangle 6"/>
          <p:cNvSpPr/>
          <p:nvPr/>
        </p:nvSpPr>
        <p:spPr>
          <a:xfrm>
            <a:off x="6603292" y="1805838"/>
            <a:ext cx="4722312" cy="849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Additional critical skills for phone interviews</a:t>
            </a:r>
          </a:p>
        </p:txBody>
      </p:sp>
      <p:sp>
        <p:nvSpPr>
          <p:cNvPr id="8" name="Rectangle 7"/>
          <p:cNvSpPr/>
          <p:nvPr/>
        </p:nvSpPr>
        <p:spPr>
          <a:xfrm>
            <a:off x="6603292" y="2643803"/>
            <a:ext cx="4722312" cy="319541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9870" indent="-229870">
              <a:buClr>
                <a:schemeClr val="tx2"/>
              </a:buClr>
              <a:buFont typeface="Arial" panose="020B0604020202020204" pitchFamily="34" charset="0"/>
              <a:buChar char="•"/>
            </a:pPr>
            <a:r>
              <a:rPr lang="en-GB">
                <a:solidFill>
                  <a:schemeClr val="tx1"/>
                </a:solidFill>
              </a:rPr>
              <a:t>Pay attention to voice clarity  </a:t>
            </a:r>
            <a:endParaRPr lang="en-US">
              <a:solidFill>
                <a:schemeClr val="tx1"/>
              </a:solidFill>
              <a:cs typeface="Arial"/>
            </a:endParaRPr>
          </a:p>
          <a:p>
            <a:pPr marL="229870" indent="-229870">
              <a:buClr>
                <a:schemeClr val="tx2"/>
              </a:buClr>
              <a:buFont typeface="Arial" panose="020B0604020202020204" pitchFamily="34" charset="0"/>
              <a:buChar char="•"/>
            </a:pPr>
            <a:r>
              <a:rPr lang="en-GB">
                <a:solidFill>
                  <a:schemeClr val="tx1"/>
                </a:solidFill>
              </a:rPr>
              <a:t>Control the tempo and tenor of the engagement – subtly but firmly </a:t>
            </a:r>
            <a:endParaRPr lang="en-GB">
              <a:solidFill>
                <a:schemeClr val="tx1"/>
              </a:solidFill>
              <a:cs typeface="Arial"/>
            </a:endParaRPr>
          </a:p>
          <a:p>
            <a:pPr marL="229870" indent="-229870">
              <a:buClr>
                <a:schemeClr val="tx2"/>
              </a:buClr>
              <a:buFont typeface="Arial" panose="020B0604020202020204" pitchFamily="34" charset="0"/>
              <a:buChar char="•"/>
            </a:pPr>
            <a:r>
              <a:rPr lang="en-GB">
                <a:solidFill>
                  <a:schemeClr val="tx1"/>
                </a:solidFill>
              </a:rPr>
              <a:t>Listen closely  </a:t>
            </a:r>
            <a:endParaRPr lang="en-GB">
              <a:solidFill>
                <a:schemeClr val="tx1"/>
              </a:solidFill>
              <a:cs typeface="Arial"/>
            </a:endParaRPr>
          </a:p>
          <a:p>
            <a:pPr marL="229870" indent="-229870">
              <a:buClr>
                <a:schemeClr val="tx2"/>
              </a:buClr>
              <a:buFont typeface="Arial" panose="020B0604020202020204" pitchFamily="34" charset="0"/>
              <a:buChar char="•"/>
            </a:pPr>
            <a:r>
              <a:rPr lang="en-GB">
                <a:solidFill>
                  <a:schemeClr val="tx1"/>
                </a:solidFill>
              </a:rPr>
              <a:t>Pronounce clearly and correctly  </a:t>
            </a:r>
            <a:endParaRPr lang="en-US">
              <a:solidFill>
                <a:schemeClr val="tx1"/>
              </a:solidFill>
              <a:cs typeface="Arial"/>
            </a:endParaRPr>
          </a:p>
          <a:p>
            <a:pPr algn="ctr"/>
            <a:endParaRPr lang="en-US"/>
          </a:p>
        </p:txBody>
      </p:sp>
      <p:sp>
        <p:nvSpPr>
          <p:cNvPr id="2" name="TextBox 1">
            <a:extLst>
              <a:ext uri="{FF2B5EF4-FFF2-40B4-BE49-F238E27FC236}">
                <a16:creationId xmlns="" xmlns:a16="http://schemas.microsoft.com/office/drawing/2014/main" id="{46F8C930-52D3-451C-8FA3-F9FB868C7169}"/>
              </a:ext>
            </a:extLst>
          </p:cNvPr>
          <p:cNvSpPr txBox="1"/>
          <p:nvPr/>
        </p:nvSpPr>
        <p:spPr>
          <a:xfrm>
            <a:off x="533400" y="914400"/>
            <a:ext cx="46395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Key skills for phone interviews</a:t>
            </a:r>
            <a:r>
              <a:rPr lang="en-GB">
                <a:latin typeface="Arial"/>
                <a:ea typeface="Ebrima"/>
                <a:cs typeface="Ebrima"/>
              </a:rPr>
              <a:t>​:</a:t>
            </a:r>
            <a:endParaRPr lang="en-GB">
              <a:latin typeface="Arial"/>
              <a:cs typeface="Arial"/>
            </a:endParaRPr>
          </a:p>
        </p:txBody>
      </p:sp>
    </p:spTree>
    <p:extLst>
      <p:ext uri="{BB962C8B-B14F-4D97-AF65-F5344CB8AC3E}">
        <p14:creationId xmlns:p14="http://schemas.microsoft.com/office/powerpoint/2010/main" val="222345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258" y="350980"/>
            <a:ext cx="8150472" cy="359563"/>
          </a:xfrm>
          <a:noFill/>
        </p:spPr>
        <p:txBody>
          <a:bodyPr vert="horz" lIns="18000" tIns="0" rIns="360000" bIns="0" rtlCol="0" anchor="b">
            <a:noAutofit/>
          </a:bodyPr>
          <a:lstStyle/>
          <a:p>
            <a:r>
              <a:rPr lang="en-GB" sz="2400">
                <a:ea typeface="+mj-lt"/>
                <a:cs typeface="+mj-lt"/>
              </a:rPr>
              <a:t>Skills for successful interviews</a:t>
            </a:r>
            <a:endParaRPr lang="en-US" sz="2400" b="0">
              <a:ea typeface="+mj-lt"/>
              <a:cs typeface="+mj-lt"/>
            </a:endParaRPr>
          </a:p>
        </p:txBody>
      </p:sp>
      <p:grpSp>
        <p:nvGrpSpPr>
          <p:cNvPr id="2" name="Group 1"/>
          <p:cNvGrpSpPr/>
          <p:nvPr/>
        </p:nvGrpSpPr>
        <p:grpSpPr>
          <a:xfrm>
            <a:off x="667872" y="1949286"/>
            <a:ext cx="3573665" cy="1788512"/>
            <a:chOff x="711414" y="3023344"/>
            <a:chExt cx="3573665" cy="1788512"/>
          </a:xfrm>
        </p:grpSpPr>
        <p:sp>
          <p:nvSpPr>
            <p:cNvPr id="6" name="Rounded Rectangle 5"/>
            <p:cNvSpPr/>
            <p:nvPr/>
          </p:nvSpPr>
          <p:spPr>
            <a:xfrm>
              <a:off x="1084679" y="3023344"/>
              <a:ext cx="3200400" cy="1788512"/>
            </a:xfrm>
            <a:prstGeom prst="roundRect">
              <a:avLst>
                <a:gd name="adj" fmla="val 10318"/>
              </a:avLst>
            </a:prstGeom>
            <a:solidFill>
              <a:schemeClr val="accent5">
                <a:lumMod val="20000"/>
                <a:lumOff val="80000"/>
              </a:schemeClr>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en-GB" sz="2400">
                  <a:solidFill>
                    <a:schemeClr val="tx1"/>
                  </a:solidFill>
                </a:rPr>
                <a:t>Read </a:t>
              </a:r>
              <a:r>
                <a:rPr lang="en-GB" sz="2400" b="1" i="1">
                  <a:solidFill>
                    <a:schemeClr val="tx1"/>
                  </a:solidFill>
                </a:rPr>
                <a:t>all</a:t>
              </a:r>
              <a:r>
                <a:rPr lang="en-GB" sz="2400">
                  <a:solidFill>
                    <a:schemeClr val="tx1"/>
                  </a:solidFill>
                </a:rPr>
                <a:t> introduction, questions and response options, unless directed otherwise</a:t>
              </a:r>
              <a:endParaRPr lang="en-US" sz="2400" b="1">
                <a:solidFill>
                  <a:schemeClr val="tx1"/>
                </a:solidFill>
              </a:endParaRPr>
            </a:p>
          </p:txBody>
        </p:sp>
        <p:sp>
          <p:nvSpPr>
            <p:cNvPr id="7" name="Oval 6"/>
            <p:cNvSpPr/>
            <p:nvPr/>
          </p:nvSpPr>
          <p:spPr>
            <a:xfrm>
              <a:off x="711414" y="3023344"/>
              <a:ext cx="457200" cy="457200"/>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a:solidFill>
                    <a:schemeClr val="accent5">
                      <a:lumMod val="50000"/>
                    </a:schemeClr>
                  </a:solidFill>
                </a:rPr>
                <a:t>1</a:t>
              </a:r>
            </a:p>
          </p:txBody>
        </p:sp>
      </p:grpSp>
      <p:grpSp>
        <p:nvGrpSpPr>
          <p:cNvPr id="8" name="Group 7"/>
          <p:cNvGrpSpPr/>
          <p:nvPr/>
        </p:nvGrpSpPr>
        <p:grpSpPr>
          <a:xfrm>
            <a:off x="4286909" y="1949286"/>
            <a:ext cx="3612228" cy="1791441"/>
            <a:chOff x="4076453" y="2870944"/>
            <a:chExt cx="3612228" cy="1791441"/>
          </a:xfrm>
        </p:grpSpPr>
        <p:sp>
          <p:nvSpPr>
            <p:cNvPr id="9" name="Rounded Rectangle 8"/>
            <p:cNvSpPr/>
            <p:nvPr/>
          </p:nvSpPr>
          <p:spPr>
            <a:xfrm>
              <a:off x="4479622" y="2870944"/>
              <a:ext cx="3209059" cy="1791441"/>
            </a:xfrm>
            <a:prstGeom prst="roundRect">
              <a:avLst>
                <a:gd name="adj" fmla="val 10318"/>
              </a:avLst>
            </a:prstGeom>
            <a:solidFill>
              <a:schemeClr val="accent5">
                <a:lumMod val="20000"/>
                <a:lumOff val="80000"/>
              </a:schemeClr>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en-GB" sz="2400">
                  <a:solidFill>
                    <a:schemeClr val="tx1"/>
                  </a:solidFill>
                </a:rPr>
                <a:t>Select or enter </a:t>
              </a:r>
              <a:r>
                <a:rPr lang="en-GB" sz="2400" b="1" i="1">
                  <a:solidFill>
                    <a:schemeClr val="tx1"/>
                  </a:solidFill>
                </a:rPr>
                <a:t>one response, </a:t>
              </a:r>
              <a:r>
                <a:rPr lang="en-GB" sz="2400">
                  <a:solidFill>
                    <a:schemeClr val="tx1"/>
                  </a:solidFill>
                </a:rPr>
                <a:t>except in the case of a few questions </a:t>
              </a:r>
              <a:endParaRPr lang="en-US" sz="2400">
                <a:solidFill>
                  <a:schemeClr val="tx1"/>
                </a:solidFill>
                <a:cs typeface="Arial"/>
              </a:endParaRPr>
            </a:p>
            <a:p>
              <a:pPr marL="457200" indent="-457200">
                <a:buFont typeface="+mj-lt"/>
                <a:buAutoNum type="arabicPeriod"/>
              </a:pPr>
              <a:endParaRPr lang="en-US" sz="2400">
                <a:solidFill>
                  <a:schemeClr val="accent5">
                    <a:lumMod val="50000"/>
                  </a:schemeClr>
                </a:solidFill>
              </a:endParaRPr>
            </a:p>
          </p:txBody>
        </p:sp>
        <p:sp>
          <p:nvSpPr>
            <p:cNvPr id="10" name="Oval 9"/>
            <p:cNvSpPr/>
            <p:nvPr/>
          </p:nvSpPr>
          <p:spPr>
            <a:xfrm>
              <a:off x="4076453" y="2870944"/>
              <a:ext cx="457200" cy="457200"/>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a:solidFill>
                    <a:schemeClr val="accent5">
                      <a:lumMod val="50000"/>
                    </a:schemeClr>
                  </a:solidFill>
                </a:rPr>
                <a:t>2</a:t>
              </a:r>
            </a:p>
          </p:txBody>
        </p:sp>
      </p:grpSp>
      <p:grpSp>
        <p:nvGrpSpPr>
          <p:cNvPr id="11" name="Group 10"/>
          <p:cNvGrpSpPr/>
          <p:nvPr/>
        </p:nvGrpSpPr>
        <p:grpSpPr>
          <a:xfrm>
            <a:off x="8240657" y="1949286"/>
            <a:ext cx="3657600" cy="633124"/>
            <a:chOff x="4282455" y="2877252"/>
            <a:chExt cx="3657600" cy="633124"/>
          </a:xfrm>
        </p:grpSpPr>
        <p:sp>
          <p:nvSpPr>
            <p:cNvPr id="12" name="Rounded Rectangle 11"/>
            <p:cNvSpPr/>
            <p:nvPr/>
          </p:nvSpPr>
          <p:spPr>
            <a:xfrm>
              <a:off x="4739655" y="2886902"/>
              <a:ext cx="3200400" cy="623474"/>
            </a:xfrm>
            <a:prstGeom prst="roundRect">
              <a:avLst>
                <a:gd name="adj" fmla="val 10318"/>
              </a:avLst>
            </a:prstGeom>
            <a:solidFill>
              <a:schemeClr val="accent5">
                <a:lumMod val="20000"/>
                <a:lumOff val="80000"/>
              </a:schemeClr>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a:solidFill>
                    <a:schemeClr val="tx1"/>
                  </a:solidFill>
                </a:rPr>
                <a:t>Follow skip patterns</a:t>
              </a:r>
            </a:p>
            <a:p>
              <a:endParaRPr lang="en-US" sz="2400">
                <a:solidFill>
                  <a:schemeClr val="accent5">
                    <a:lumMod val="50000"/>
                  </a:schemeClr>
                </a:solidFill>
              </a:endParaRPr>
            </a:p>
          </p:txBody>
        </p:sp>
        <p:sp>
          <p:nvSpPr>
            <p:cNvPr id="13" name="Oval 12"/>
            <p:cNvSpPr/>
            <p:nvPr/>
          </p:nvSpPr>
          <p:spPr>
            <a:xfrm>
              <a:off x="4282455" y="2877252"/>
              <a:ext cx="457200" cy="457200"/>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a:solidFill>
                    <a:schemeClr val="accent5">
                      <a:lumMod val="50000"/>
                    </a:schemeClr>
                  </a:solidFill>
                </a:rPr>
                <a:t>3</a:t>
              </a:r>
            </a:p>
          </p:txBody>
        </p:sp>
      </p:grpSp>
      <p:sp>
        <p:nvSpPr>
          <p:cNvPr id="3" name="TextBox 2">
            <a:extLst>
              <a:ext uri="{FF2B5EF4-FFF2-40B4-BE49-F238E27FC236}">
                <a16:creationId xmlns="" xmlns:a16="http://schemas.microsoft.com/office/drawing/2014/main" id="{509DA473-E466-4168-8D6E-56517F3ED657}"/>
              </a:ext>
            </a:extLst>
          </p:cNvPr>
          <p:cNvSpPr txBox="1"/>
          <p:nvPr/>
        </p:nvSpPr>
        <p:spPr>
          <a:xfrm>
            <a:off x="611332" y="1113559"/>
            <a:ext cx="7245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Three tips for successful interviews! </a:t>
            </a:r>
            <a:r>
              <a:rPr lang="en-GB">
                <a:latin typeface="Arial"/>
                <a:ea typeface="Ebrima"/>
                <a:cs typeface="Ebrima"/>
              </a:rPr>
              <a:t>​</a:t>
            </a:r>
            <a:endParaRPr lang="en-GB">
              <a:latin typeface="Arial"/>
              <a:cs typeface="Arial"/>
            </a:endParaRPr>
          </a:p>
        </p:txBody>
      </p:sp>
    </p:spTree>
    <p:extLst>
      <p:ext uri="{BB962C8B-B14F-4D97-AF65-F5344CB8AC3E}">
        <p14:creationId xmlns:p14="http://schemas.microsoft.com/office/powerpoint/2010/main" val="412535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101" y="1271795"/>
            <a:ext cx="11162729" cy="3732004"/>
          </a:xfrm>
        </p:spPr>
        <p:txBody>
          <a:bodyPr vert="horz" lIns="18000" tIns="0" rIns="18000" bIns="0" numCol="1" rtlCol="0" anchor="t">
            <a:noAutofit/>
          </a:bodyPr>
          <a:lstStyle/>
          <a:p>
            <a:pPr>
              <a:lnSpc>
                <a:spcPct val="100000"/>
              </a:lnSpc>
              <a:spcBef>
                <a:spcPts val="0"/>
              </a:spcBef>
              <a:spcAft>
                <a:spcPts val="0"/>
              </a:spcAft>
            </a:pPr>
            <a:r>
              <a:rPr lang="en-GB" sz="1800">
                <a:cs typeface="Arial"/>
              </a:rPr>
              <a:t>The interviewer should read aloud the full introduction, questions, and response options, unless directed otherwise. They should read </a:t>
            </a:r>
            <a:r>
              <a:rPr lang="en-US" sz="1800">
                <a:cs typeface="Times New Roman"/>
              </a:rPr>
              <a:t>aloud everything except : </a:t>
            </a:r>
            <a:endParaRPr lang="en-US"/>
          </a:p>
          <a:p>
            <a:pPr marL="696595" lvl="1" indent="-229870">
              <a:buSzPct val="100000"/>
              <a:buFont typeface="Arial" panose="020B0604020202020204" pitchFamily="34" charset="0"/>
              <a:buChar char="•"/>
            </a:pPr>
            <a:r>
              <a:rPr lang="en-US" sz="1800">
                <a:cs typeface="Times New Roman"/>
              </a:rPr>
              <a:t>Section title and question number</a:t>
            </a:r>
          </a:p>
          <a:p>
            <a:pPr marL="696595" lvl="1" indent="-229870">
              <a:buSzPct val="100000"/>
              <a:buFont typeface="Arial" panose="020B0604020202020204" pitchFamily="34" charset="0"/>
              <a:buChar char="•"/>
            </a:pPr>
            <a:r>
              <a:rPr lang="en-US" sz="1800">
                <a:cs typeface="Times New Roman"/>
              </a:rPr>
              <a:t>Written direction for interviewers (e.g., </a:t>
            </a:r>
            <a:r>
              <a:rPr lang="en-US" sz="1800" b="1" i="1">
                <a:cs typeface="Times New Roman"/>
              </a:rPr>
              <a:t>“</a:t>
            </a:r>
            <a:r>
              <a:rPr lang="en-GB" sz="1800" b="1" i="1">
                <a:cs typeface="Times New Roman"/>
              </a:rPr>
              <a:t>Select all applicable answers”</a:t>
            </a:r>
            <a:r>
              <a:rPr lang="en-GB" sz="1800">
                <a:cs typeface="Times New Roman"/>
              </a:rPr>
              <a:t>)</a:t>
            </a:r>
          </a:p>
          <a:p>
            <a:pPr marL="696595" lvl="1" indent="-229870">
              <a:buSzPct val="100000"/>
              <a:buFont typeface="Arial" panose="020B0604020202020204" pitchFamily="34" charset="0"/>
              <a:buChar char="•"/>
            </a:pPr>
            <a:r>
              <a:rPr lang="en-US" sz="1800">
                <a:cs typeface="Times New Roman"/>
              </a:rPr>
              <a:t>Skip pattern (hidden in the online tool)</a:t>
            </a:r>
          </a:p>
          <a:p>
            <a:pPr marL="696595" lvl="1" indent="-229870">
              <a:buSzPct val="100000"/>
              <a:buFont typeface="Arial" panose="020B0604020202020204" pitchFamily="34" charset="0"/>
              <a:buChar char="•"/>
            </a:pPr>
            <a:r>
              <a:rPr lang="en-US" sz="1800">
                <a:cs typeface="Times New Roman"/>
              </a:rPr>
              <a:t>Units of numeric responses (e.g., </a:t>
            </a:r>
            <a:r>
              <a:rPr lang="en-US" sz="1800" u="sng">
                <a:solidFill>
                  <a:schemeClr val="bg2"/>
                </a:solidFill>
                <a:cs typeface="Times New Roman"/>
              </a:rPr>
              <a:t>___</a:t>
            </a:r>
            <a:r>
              <a:rPr lang="en-US" sz="1800">
                <a:cs typeface="Times New Roman"/>
              </a:rPr>
              <a:t> beds,                 percent) </a:t>
            </a:r>
            <a:endParaRPr lang="en-US" sz="1800">
              <a:cs typeface="Times New Roman" panose="02020603050405020304" pitchFamily="18" charset="0"/>
            </a:endParaRPr>
          </a:p>
          <a:p>
            <a:pPr marL="696595" lvl="1" indent="-229870">
              <a:buSzPct val="100000"/>
              <a:buFont typeface="Arial" panose="020B0604020202020204" pitchFamily="34" charset="0"/>
              <a:buChar char="•"/>
            </a:pPr>
            <a:r>
              <a:rPr lang="en-US" sz="1800">
                <a:cs typeface="Times New Roman"/>
              </a:rPr>
              <a:t>Acronym footnotes provided for the interviewer's information</a:t>
            </a:r>
          </a:p>
          <a:p>
            <a:pPr marL="285750" indent="-285750">
              <a:buFont typeface="Arial" panose="020B0604020202020204" pitchFamily="34" charset="0"/>
              <a:buChar char="•"/>
            </a:pPr>
            <a:endParaRPr lang="en-US" sz="1800"/>
          </a:p>
          <a:p>
            <a:pPr marL="0" indent="0">
              <a:buNone/>
            </a:pPr>
            <a:endParaRPr lang="en-US" sz="1800" b="1"/>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b="1"/>
          </a:p>
        </p:txBody>
      </p:sp>
      <p:sp>
        <p:nvSpPr>
          <p:cNvPr id="7" name="Rounded Rectangle 6"/>
          <p:cNvSpPr/>
          <p:nvPr/>
        </p:nvSpPr>
        <p:spPr>
          <a:xfrm>
            <a:off x="961869" y="362362"/>
            <a:ext cx="9062828" cy="696717"/>
          </a:xfrm>
          <a:prstGeom prst="roundRect">
            <a:avLst>
              <a:gd name="adj" fmla="val 10318"/>
            </a:avLst>
          </a:prstGeom>
          <a:noFill/>
        </p:spPr>
        <p:txBody>
          <a:bodyPr vert="horz" lIns="18000" tIns="0" rIns="360000" bIns="0" rtlCol="0" anchor="b">
            <a:noAutofit/>
          </a:bodyPr>
          <a:lstStyle/>
          <a:p>
            <a:pPr defTabSz="914400">
              <a:lnSpc>
                <a:spcPct val="90000"/>
              </a:lnSpc>
              <a:spcBef>
                <a:spcPct val="0"/>
              </a:spcBef>
            </a:pPr>
            <a:endParaRPr lang="en-GB" b="1">
              <a:solidFill>
                <a:schemeClr val="tx2"/>
              </a:solidFill>
              <a:latin typeface="+mj-lt"/>
              <a:ea typeface="Ebrima"/>
              <a:cs typeface="Ebrima"/>
            </a:endParaRPr>
          </a:p>
        </p:txBody>
      </p:sp>
      <p:cxnSp>
        <p:nvCxnSpPr>
          <p:cNvPr id="9" name="Straight Connector 8"/>
          <p:cNvCxnSpPr/>
          <p:nvPr/>
        </p:nvCxnSpPr>
        <p:spPr>
          <a:xfrm>
            <a:off x="3450336" y="3755136"/>
            <a:ext cx="64008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687824" y="3749040"/>
            <a:ext cx="640080"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 xmlns:a16="http://schemas.microsoft.com/office/drawing/2014/main" id="{DF3C9394-B2F5-4FBE-B5CE-209939ED6596}"/>
              </a:ext>
            </a:extLst>
          </p:cNvPr>
          <p:cNvSpPr txBox="1"/>
          <p:nvPr/>
        </p:nvSpPr>
        <p:spPr>
          <a:xfrm>
            <a:off x="749877" y="238991"/>
            <a:ext cx="72892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009CDE"/>
                </a:solidFill>
                <a:latin typeface="Ebrima"/>
              </a:rPr>
              <a:t>Skills for successful interviews</a:t>
            </a:r>
            <a:r>
              <a:rPr lang="en-GB" sz="2400">
                <a:latin typeface="Ebrima"/>
                <a:ea typeface="Ebrima"/>
                <a:cs typeface="Ebrima"/>
              </a:rPr>
              <a:t>​</a:t>
            </a:r>
          </a:p>
        </p:txBody>
      </p:sp>
    </p:spTree>
    <p:extLst>
      <p:ext uri="{BB962C8B-B14F-4D97-AF65-F5344CB8AC3E}">
        <p14:creationId xmlns:p14="http://schemas.microsoft.com/office/powerpoint/2010/main" val="121544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4015" y="1800000"/>
            <a:ext cx="11017986" cy="4237200"/>
          </a:xfrm>
        </p:spPr>
        <p:txBody>
          <a:bodyPr vert="horz" lIns="18000" tIns="0" rIns="18000" bIns="0" numCol="2" rtlCol="0" anchor="t">
            <a:noAutofit/>
          </a:bodyPr>
          <a:lstStyle/>
          <a:p>
            <a:r>
              <a:rPr lang="en-US" b="1">
                <a:cs typeface="Times New Roman"/>
              </a:rPr>
              <a:t>What is written in the questionnaire:  </a:t>
            </a:r>
            <a:endParaRPr lang="en-US" b="1"/>
          </a:p>
          <a:p>
            <a:pPr marL="0" indent="0">
              <a:buNone/>
            </a:pPr>
            <a:endParaRPr lang="en-US" b="1"/>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b="1"/>
          </a:p>
          <a:p>
            <a:r>
              <a:rPr lang="en-US" b="1">
                <a:cs typeface="Times New Roman"/>
              </a:rPr>
              <a:t>         What interviewers need to read: </a:t>
            </a:r>
            <a:endParaRPr lang="en-US" b="1"/>
          </a:p>
          <a:p>
            <a:pPr marL="541020" lvl="2" indent="0">
              <a:buNone/>
            </a:pPr>
            <a:r>
              <a:rPr lang="en-GB"/>
              <a:t>“Does the facility have the following departments or wards/spaces?</a:t>
            </a:r>
            <a:endParaRPr lang="en-GB">
              <a:cs typeface="Arial"/>
            </a:endParaRPr>
          </a:p>
          <a:p>
            <a:pPr marL="541020" lvl="2" indent="0">
              <a:buNone/>
            </a:pPr>
            <a:r>
              <a:rPr lang="en-GB"/>
              <a:t>Dedicated 24-hour staffed emergency unit</a:t>
            </a:r>
            <a:endParaRPr lang="en-GB">
              <a:cs typeface="Arial"/>
            </a:endParaRPr>
          </a:p>
          <a:p>
            <a:pPr marL="893445" lvl="3" indent="0">
              <a:buNone/>
            </a:pPr>
            <a:r>
              <a:rPr lang="en-GB"/>
              <a:t>Yes</a:t>
            </a:r>
            <a:endParaRPr lang="en-GB">
              <a:cs typeface="Arial"/>
            </a:endParaRPr>
          </a:p>
          <a:p>
            <a:pPr marL="893445" lvl="3" indent="0">
              <a:buNone/>
            </a:pPr>
            <a:r>
              <a:rPr lang="en-GB"/>
              <a:t>No</a:t>
            </a:r>
            <a:endParaRPr lang="en-GB">
              <a:cs typeface="Arial"/>
            </a:endParaRPr>
          </a:p>
          <a:p>
            <a:pPr marL="541020" lvl="2" indent="0">
              <a:buNone/>
            </a:pPr>
            <a:r>
              <a:rPr lang="en-GB"/>
              <a:t>Operating room</a:t>
            </a:r>
            <a:endParaRPr lang="en-GB">
              <a:cs typeface="Arial"/>
            </a:endParaRPr>
          </a:p>
          <a:p>
            <a:pPr marL="893445" lvl="3" indent="0">
              <a:buNone/>
            </a:pPr>
            <a:r>
              <a:rPr lang="en-GB"/>
              <a:t>Yes</a:t>
            </a:r>
            <a:endParaRPr lang="en-GB">
              <a:cs typeface="Arial"/>
            </a:endParaRPr>
          </a:p>
          <a:p>
            <a:pPr marL="893445" lvl="3" indent="0">
              <a:buNone/>
            </a:pPr>
            <a:r>
              <a:rPr lang="en-GB"/>
              <a:t>No”</a:t>
            </a:r>
            <a:endParaRPr lang="en-GB">
              <a:cs typeface="Arial"/>
            </a:endParaRPr>
          </a:p>
        </p:txBody>
      </p:sp>
      <p:sp>
        <p:nvSpPr>
          <p:cNvPr id="11" name="Rounded Rectangle 6">
            <a:extLst>
              <a:ext uri="{FF2B5EF4-FFF2-40B4-BE49-F238E27FC236}">
                <a16:creationId xmlns="" xmlns:a16="http://schemas.microsoft.com/office/drawing/2014/main" id="{D34ED154-6C48-4334-B2CE-CAA9A2E3EC9D}"/>
              </a:ext>
            </a:extLst>
          </p:cNvPr>
          <p:cNvSpPr/>
          <p:nvPr/>
        </p:nvSpPr>
        <p:spPr>
          <a:xfrm>
            <a:off x="961869" y="362363"/>
            <a:ext cx="9062828" cy="458438"/>
          </a:xfrm>
          <a:prstGeom prst="roundRect">
            <a:avLst>
              <a:gd name="adj" fmla="val 10318"/>
            </a:avLst>
          </a:prstGeom>
          <a:noFill/>
        </p:spPr>
        <p:txBody>
          <a:bodyPr vert="horz" lIns="18000" tIns="0" rIns="360000" bIns="0" rtlCol="0" anchor="b">
            <a:noAutofit/>
          </a:bodyPr>
          <a:lstStyle/>
          <a:p>
            <a:r>
              <a:rPr lang="en-GB" sz="2400" b="1">
                <a:solidFill>
                  <a:srgbClr val="009CDE"/>
                </a:solidFill>
                <a:latin typeface="Ebrima"/>
              </a:rPr>
              <a:t>Skills for successful interviews</a:t>
            </a:r>
            <a:r>
              <a:rPr lang="en-GB" sz="2400">
                <a:latin typeface="Ebrima"/>
                <a:ea typeface="Ebrima"/>
                <a:cs typeface="Ebrima"/>
              </a:rPr>
              <a:t>​</a:t>
            </a:r>
          </a:p>
        </p:txBody>
      </p:sp>
      <p:grpSp>
        <p:nvGrpSpPr>
          <p:cNvPr id="3" name="Group 2"/>
          <p:cNvGrpSpPr/>
          <p:nvPr/>
        </p:nvGrpSpPr>
        <p:grpSpPr>
          <a:xfrm>
            <a:off x="694015" y="2178900"/>
            <a:ext cx="4838700" cy="1552575"/>
            <a:chOff x="694015" y="2178900"/>
            <a:chExt cx="4838700" cy="1552575"/>
          </a:xfrm>
        </p:grpSpPr>
        <p:pic>
          <p:nvPicPr>
            <p:cNvPr id="9" name="Picture 8"/>
            <p:cNvPicPr>
              <a:picLocks noChangeAspect="1"/>
            </p:cNvPicPr>
            <p:nvPr/>
          </p:nvPicPr>
          <p:blipFill>
            <a:blip r:embed="rId3"/>
            <a:stretch>
              <a:fillRect/>
            </a:stretch>
          </p:blipFill>
          <p:spPr>
            <a:xfrm>
              <a:off x="694015" y="2178900"/>
              <a:ext cx="4838700" cy="1552575"/>
            </a:xfrm>
            <a:prstGeom prst="rect">
              <a:avLst/>
            </a:prstGeom>
            <a:ln>
              <a:solidFill>
                <a:schemeClr val="bg1">
                  <a:lumMod val="50000"/>
                </a:schemeClr>
              </a:solidFill>
            </a:ln>
          </p:spPr>
        </p:pic>
        <p:sp>
          <p:nvSpPr>
            <p:cNvPr id="2" name="Rectangle 1"/>
            <p:cNvSpPr/>
            <p:nvPr/>
          </p:nvSpPr>
          <p:spPr>
            <a:xfrm>
              <a:off x="791852" y="3063711"/>
              <a:ext cx="4637987" cy="339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2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07913"/>
            <a:ext cx="10515600" cy="4351338"/>
          </a:xfrm>
        </p:spPr>
        <p:txBody>
          <a:bodyPr numCol="2">
            <a:normAutofit/>
          </a:bodyPr>
          <a:lstStyle/>
          <a:p>
            <a:pPr marL="398463" indent="-342900">
              <a:buFont typeface="+mj-lt"/>
              <a:buAutoNum type="alphaLcPeriod"/>
            </a:pPr>
            <a:r>
              <a:rPr lang="en-GB" b="1"/>
              <a:t>Select one of the available answers (most common) </a:t>
            </a:r>
          </a:p>
          <a:p>
            <a:pPr marL="457200" indent="-457200">
              <a:buFont typeface="+mj-lt"/>
              <a:buAutoNum type="alphaLcPeriod"/>
            </a:pPr>
            <a:endParaRPr lang="en-GB" b="1"/>
          </a:p>
          <a:p>
            <a:pPr marL="457200" indent="-457200">
              <a:buFont typeface="+mj-lt"/>
              <a:buAutoNum type="alphaLcPeriod"/>
            </a:pPr>
            <a:endParaRPr lang="en-GB" b="1"/>
          </a:p>
          <a:p>
            <a:pPr marL="457200" indent="-457200">
              <a:buFont typeface="+mj-lt"/>
              <a:buAutoNum type="alphaLcPeriod"/>
            </a:pPr>
            <a:endParaRPr lang="en-GB" b="1"/>
          </a:p>
          <a:p>
            <a:pPr marL="457200" indent="-457200">
              <a:buFont typeface="+mj-lt"/>
              <a:buAutoNum type="alphaLcPeriod"/>
            </a:pPr>
            <a:endParaRPr lang="en-GB" b="1"/>
          </a:p>
          <a:p>
            <a:pPr marL="457200" indent="-457200">
              <a:buFont typeface="+mj-lt"/>
              <a:buAutoNum type="alphaLcPeriod"/>
            </a:pPr>
            <a:endParaRPr lang="en-GB" b="1"/>
          </a:p>
          <a:p>
            <a:pPr marL="457200" indent="-457200">
              <a:buFont typeface="+mj-lt"/>
              <a:buAutoNum type="alphaLcPeriod"/>
            </a:pPr>
            <a:endParaRPr lang="en-GB" b="1"/>
          </a:p>
          <a:p>
            <a:pPr marL="457200" indent="-457200">
              <a:buFont typeface="+mj-lt"/>
              <a:buAutoNum type="alphaLcPeriod"/>
            </a:pPr>
            <a:endParaRPr lang="en-GB" b="1"/>
          </a:p>
          <a:p>
            <a:pPr marL="457200" indent="-457200">
              <a:buFont typeface="+mj-lt"/>
              <a:buAutoNum type="alphaLcPeriod"/>
            </a:pPr>
            <a:endParaRPr lang="en-GB" b="1"/>
          </a:p>
          <a:p>
            <a:pPr marL="457200" indent="-457200">
              <a:buFont typeface="+mj-lt"/>
              <a:buAutoNum type="alphaLcPeriod"/>
            </a:pPr>
            <a:endParaRPr lang="en-GB" b="1"/>
          </a:p>
          <a:p>
            <a:pPr marL="517525" indent="220663">
              <a:buFont typeface="+mj-lt"/>
              <a:buAutoNum type="alphaLcPeriod"/>
            </a:pPr>
            <a:r>
              <a:rPr lang="en-GB" b="1"/>
              <a:t>Enter a number (rare)</a:t>
            </a:r>
          </a:p>
          <a:p>
            <a:pPr marL="457200" indent="-457200">
              <a:buFont typeface="+mj-lt"/>
              <a:buAutoNum type="alphaLcPeriod"/>
            </a:pPr>
            <a:endParaRPr lang="en-GB" b="1"/>
          </a:p>
          <a:p>
            <a:pPr marL="457200" indent="-457200">
              <a:buFont typeface="+mj-lt"/>
              <a:buAutoNum type="alphaLcPeriod"/>
            </a:pPr>
            <a:endParaRPr lang="en-GB" b="1"/>
          </a:p>
          <a:p>
            <a:pPr marL="457200" indent="-457200">
              <a:buFont typeface="+mj-lt"/>
              <a:buAutoNum type="alphaLcPeriod"/>
            </a:pPr>
            <a:endParaRPr lang="en-GB" b="1"/>
          </a:p>
          <a:p>
            <a:pPr marL="517525" indent="220663">
              <a:buFont typeface="+mj-lt"/>
              <a:buAutoNum type="alphaLcPeriod"/>
            </a:pPr>
            <a:r>
              <a:rPr lang="en-GB" b="1"/>
              <a:t>Enter a text answer (few)  </a:t>
            </a:r>
          </a:p>
        </p:txBody>
      </p:sp>
      <p:pic>
        <p:nvPicPr>
          <p:cNvPr id="18" name="Picture 17"/>
          <p:cNvPicPr>
            <a:picLocks noChangeAspect="1"/>
          </p:cNvPicPr>
          <p:nvPr/>
        </p:nvPicPr>
        <p:blipFill>
          <a:blip r:embed="rId3"/>
          <a:stretch>
            <a:fillRect/>
          </a:stretch>
        </p:blipFill>
        <p:spPr>
          <a:xfrm>
            <a:off x="6644401" y="1957287"/>
            <a:ext cx="4838700" cy="1123950"/>
          </a:xfrm>
          <a:prstGeom prst="rect">
            <a:avLst/>
          </a:prstGeom>
          <a:ln>
            <a:solidFill>
              <a:schemeClr val="bg1">
                <a:lumMod val="50000"/>
              </a:schemeClr>
            </a:solidFill>
          </a:ln>
        </p:spPr>
      </p:pic>
      <p:pic>
        <p:nvPicPr>
          <p:cNvPr id="19" name="Picture 18"/>
          <p:cNvPicPr>
            <a:picLocks noChangeAspect="1"/>
          </p:cNvPicPr>
          <p:nvPr/>
        </p:nvPicPr>
        <p:blipFill>
          <a:blip r:embed="rId4"/>
          <a:stretch>
            <a:fillRect/>
          </a:stretch>
        </p:blipFill>
        <p:spPr>
          <a:xfrm>
            <a:off x="6644401" y="3762900"/>
            <a:ext cx="4857750" cy="923925"/>
          </a:xfrm>
          <a:prstGeom prst="rect">
            <a:avLst/>
          </a:prstGeom>
          <a:ln>
            <a:solidFill>
              <a:schemeClr val="bg1">
                <a:lumMod val="50000"/>
              </a:schemeClr>
            </a:solidFill>
          </a:ln>
        </p:spPr>
      </p:pic>
      <p:sp>
        <p:nvSpPr>
          <p:cNvPr id="21" name="Rounded Rectangle 6">
            <a:extLst>
              <a:ext uri="{FF2B5EF4-FFF2-40B4-BE49-F238E27FC236}">
                <a16:creationId xmlns="" xmlns:a16="http://schemas.microsoft.com/office/drawing/2014/main" id="{2EF79068-2827-4087-A4C7-1058EC0FBA01}"/>
              </a:ext>
            </a:extLst>
          </p:cNvPr>
          <p:cNvSpPr/>
          <p:nvPr/>
        </p:nvSpPr>
        <p:spPr>
          <a:xfrm>
            <a:off x="934451" y="420387"/>
            <a:ext cx="9062828" cy="374218"/>
          </a:xfrm>
          <a:prstGeom prst="roundRect">
            <a:avLst>
              <a:gd name="adj" fmla="val 10318"/>
            </a:avLst>
          </a:prstGeom>
          <a:noFill/>
        </p:spPr>
        <p:txBody>
          <a:bodyPr vert="horz" lIns="18000" tIns="0" rIns="360000" bIns="0" rtlCol="0" anchor="b">
            <a:noAutofit/>
          </a:bodyPr>
          <a:lstStyle/>
          <a:p>
            <a:pPr defTabSz="914400">
              <a:lnSpc>
                <a:spcPct val="90000"/>
              </a:lnSpc>
              <a:spcBef>
                <a:spcPct val="0"/>
              </a:spcBef>
            </a:pPr>
            <a:endParaRPr lang="en-US" sz="2400" b="1">
              <a:solidFill>
                <a:schemeClr val="tx2"/>
              </a:solidFill>
              <a:latin typeface="+mj-lt"/>
              <a:ea typeface="+mj-ea"/>
              <a:cs typeface="+mj-cs"/>
            </a:endParaRPr>
          </a:p>
        </p:txBody>
      </p:sp>
      <p:grpSp>
        <p:nvGrpSpPr>
          <p:cNvPr id="4" name="Group 3"/>
          <p:cNvGrpSpPr/>
          <p:nvPr/>
        </p:nvGrpSpPr>
        <p:grpSpPr>
          <a:xfrm>
            <a:off x="838200" y="1957287"/>
            <a:ext cx="4944476" cy="4736844"/>
            <a:chOff x="838200" y="1957287"/>
            <a:chExt cx="4944476" cy="4736844"/>
          </a:xfrm>
        </p:grpSpPr>
        <p:grpSp>
          <p:nvGrpSpPr>
            <p:cNvPr id="17" name="Group 16"/>
            <p:cNvGrpSpPr/>
            <p:nvPr/>
          </p:nvGrpSpPr>
          <p:grpSpPr>
            <a:xfrm>
              <a:off x="838200" y="1957287"/>
              <a:ext cx="4944476" cy="4736844"/>
              <a:chOff x="838200" y="1934733"/>
              <a:chExt cx="4944476" cy="4736844"/>
            </a:xfrm>
          </p:grpSpPr>
          <p:pic>
            <p:nvPicPr>
              <p:cNvPr id="3" name="Picture 2"/>
              <p:cNvPicPr>
                <a:picLocks noChangeAspect="1"/>
              </p:cNvPicPr>
              <p:nvPr/>
            </p:nvPicPr>
            <p:blipFill>
              <a:blip r:embed="rId5"/>
              <a:stretch>
                <a:fillRect/>
              </a:stretch>
            </p:blipFill>
            <p:spPr>
              <a:xfrm>
                <a:off x="934451" y="3188730"/>
                <a:ext cx="4848225" cy="1857375"/>
              </a:xfrm>
              <a:prstGeom prst="rect">
                <a:avLst/>
              </a:prstGeom>
              <a:ln>
                <a:solidFill>
                  <a:schemeClr val="bg1">
                    <a:lumMod val="50000"/>
                  </a:schemeClr>
                </a:solidFill>
              </a:ln>
            </p:spPr>
          </p:pic>
          <p:pic>
            <p:nvPicPr>
              <p:cNvPr id="12" name="Picture 11"/>
              <p:cNvPicPr>
                <a:picLocks noChangeAspect="1"/>
              </p:cNvPicPr>
              <p:nvPr/>
            </p:nvPicPr>
            <p:blipFill>
              <a:blip r:embed="rId6"/>
              <a:stretch>
                <a:fillRect/>
              </a:stretch>
            </p:blipFill>
            <p:spPr>
              <a:xfrm>
                <a:off x="934451" y="5119002"/>
                <a:ext cx="4838700" cy="1552575"/>
              </a:xfrm>
              <a:prstGeom prst="rect">
                <a:avLst/>
              </a:prstGeom>
              <a:ln>
                <a:solidFill>
                  <a:schemeClr val="bg1">
                    <a:lumMod val="50000"/>
                  </a:schemeClr>
                </a:solidFill>
              </a:ln>
            </p:spPr>
          </p:pic>
          <p:pic>
            <p:nvPicPr>
              <p:cNvPr id="13" name="Picture 12"/>
              <p:cNvPicPr>
                <a:picLocks noChangeAspect="1"/>
              </p:cNvPicPr>
              <p:nvPr/>
            </p:nvPicPr>
            <p:blipFill>
              <a:blip r:embed="rId7"/>
              <a:stretch>
                <a:fillRect/>
              </a:stretch>
            </p:blipFill>
            <p:spPr>
              <a:xfrm>
                <a:off x="934451" y="1934733"/>
                <a:ext cx="4838700" cy="1181100"/>
              </a:xfrm>
              <a:prstGeom prst="rect">
                <a:avLst/>
              </a:prstGeom>
              <a:ln>
                <a:solidFill>
                  <a:schemeClr val="bg1">
                    <a:lumMod val="50000"/>
                  </a:schemeClr>
                </a:solidFill>
              </a:ln>
            </p:spPr>
          </p:pic>
          <p:sp>
            <p:nvSpPr>
              <p:cNvPr id="14" name="Oval 13"/>
              <p:cNvSpPr/>
              <p:nvPr/>
            </p:nvSpPr>
            <p:spPr>
              <a:xfrm>
                <a:off x="838200" y="3572525"/>
                <a:ext cx="451104" cy="12595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3752" y="2308583"/>
                <a:ext cx="2218944" cy="6173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027522" y="6042581"/>
              <a:ext cx="4628560" cy="32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2988498" y="5698628"/>
            <a:ext cx="2218944" cy="335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94667938-7FD1-4067-96A0-349EF8516422}"/>
              </a:ext>
            </a:extLst>
          </p:cNvPr>
          <p:cNvSpPr txBox="1"/>
          <p:nvPr/>
        </p:nvSpPr>
        <p:spPr>
          <a:xfrm>
            <a:off x="937851" y="1191610"/>
            <a:ext cx="6094520" cy="341632"/>
          </a:xfrm>
          <a:prstGeom prst="rect">
            <a:avLst/>
          </a:prstGeom>
          <a:noFill/>
        </p:spPr>
        <p:txBody>
          <a:bodyPr wrap="square" lIns="91440" tIns="45720" rIns="91440" bIns="45720" anchor="t">
            <a:spAutoFit/>
          </a:bodyPr>
          <a:lstStyle/>
          <a:p>
            <a:pPr defTabSz="914400">
              <a:lnSpc>
                <a:spcPct val="90000"/>
              </a:lnSpc>
              <a:spcBef>
                <a:spcPct val="0"/>
              </a:spcBef>
            </a:pPr>
            <a:r>
              <a:rPr lang="en-US">
                <a:ea typeface="+mj-ea"/>
                <a:cs typeface="+mj-cs"/>
              </a:rPr>
              <a:t>Examples where you select</a:t>
            </a:r>
            <a:r>
              <a:rPr lang="en-US" sz="1800">
                <a:ea typeface="+mj-ea"/>
                <a:cs typeface="+mj-cs"/>
              </a:rPr>
              <a:t> or enter one response:</a:t>
            </a:r>
          </a:p>
        </p:txBody>
      </p:sp>
      <p:sp>
        <p:nvSpPr>
          <p:cNvPr id="26" name="TextBox 25">
            <a:extLst>
              <a:ext uri="{FF2B5EF4-FFF2-40B4-BE49-F238E27FC236}">
                <a16:creationId xmlns="" xmlns:a16="http://schemas.microsoft.com/office/drawing/2014/main" id="{CC4A077C-B35D-404E-A6CC-1BC1FCAEED7E}"/>
              </a:ext>
            </a:extLst>
          </p:cNvPr>
          <p:cNvSpPr txBox="1"/>
          <p:nvPr/>
        </p:nvSpPr>
        <p:spPr>
          <a:xfrm>
            <a:off x="934451" y="217238"/>
            <a:ext cx="609452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9CDE"/>
                </a:solidFill>
                <a:effectLst/>
                <a:uLnTx/>
                <a:uFillTx/>
                <a:latin typeface="Ebrima"/>
                <a:ea typeface="+mn-ea"/>
                <a:cs typeface="+mn-cs"/>
              </a:rPr>
              <a:t>Skills for successful interviews</a:t>
            </a:r>
            <a:r>
              <a:rPr kumimoji="0" lang="en-GB" sz="2400" b="0" i="0" u="none" strike="noStrike" kern="1200" cap="none" spc="0" normalizeH="0" baseline="0" noProof="0">
                <a:ln>
                  <a:noFill/>
                </a:ln>
                <a:solidFill>
                  <a:prstClr val="black"/>
                </a:solidFill>
                <a:effectLst/>
                <a:uLnTx/>
                <a:uFillTx/>
                <a:latin typeface="Ebrima"/>
                <a:ea typeface="Ebrima"/>
                <a:cs typeface="Ebrima"/>
              </a:rPr>
              <a:t>​</a:t>
            </a:r>
          </a:p>
        </p:txBody>
      </p:sp>
    </p:spTree>
    <p:extLst>
      <p:ext uri="{BB962C8B-B14F-4D97-AF65-F5344CB8AC3E}">
        <p14:creationId xmlns:p14="http://schemas.microsoft.com/office/powerpoint/2010/main" val="235532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056443"/>
            <a:ext cx="10515600" cy="4773499"/>
          </a:xfrm>
        </p:spPr>
        <p:txBody>
          <a:bodyPr vert="horz" lIns="18000" tIns="0" rIns="18000" bIns="0" rtlCol="0" anchor="t">
            <a:normAutofit/>
          </a:bodyPr>
          <a:lstStyle/>
          <a:p>
            <a:r>
              <a:rPr lang="en-GB" sz="1600">
                <a:cs typeface="Times New Roman"/>
              </a:rPr>
              <a:t>An example of a question that involves five possible responses and interviewers </a:t>
            </a:r>
            <a:r>
              <a:rPr lang="en-GB" sz="1600" b="1">
                <a:cs typeface="Times New Roman"/>
              </a:rPr>
              <a:t>do not </a:t>
            </a:r>
            <a:r>
              <a:rPr lang="en-GB" sz="1600">
                <a:cs typeface="Times New Roman"/>
              </a:rPr>
              <a:t>have to select and enter only one response. Instead, interviewers need to:</a:t>
            </a:r>
            <a:endParaRPr lang="en-US"/>
          </a:p>
          <a:p>
            <a:pPr marL="285750" indent="-285750">
              <a:buFont typeface="Wingdings" panose="05000000000000000000" pitchFamily="2" charset="2"/>
              <a:buChar char="§"/>
            </a:pPr>
            <a:r>
              <a:rPr lang="en-GB" sz="1600"/>
              <a:t>Listen to a narrative answer </a:t>
            </a:r>
          </a:p>
          <a:p>
            <a:pPr marL="285750" indent="-285750">
              <a:buSzPct val="100000"/>
              <a:buFont typeface="Wingdings" panose="05000000000000000000" pitchFamily="2" charset="2"/>
              <a:buChar char="§"/>
            </a:pPr>
            <a:r>
              <a:rPr lang="en-GB" sz="1600"/>
              <a:t>Select </a:t>
            </a:r>
            <a:r>
              <a:rPr lang="en-GB" sz="1600" b="1" i="1"/>
              <a:t>all applicable pre-coded responses </a:t>
            </a:r>
            <a:r>
              <a:rPr lang="en-GB" sz="1600"/>
              <a:t>that best describe the answer </a:t>
            </a:r>
          </a:p>
        </p:txBody>
      </p:sp>
      <p:sp>
        <p:nvSpPr>
          <p:cNvPr id="12" name="Rounded Rectangle 11"/>
          <p:cNvSpPr/>
          <p:nvPr/>
        </p:nvSpPr>
        <p:spPr>
          <a:xfrm>
            <a:off x="596436" y="471445"/>
            <a:ext cx="9170134" cy="776784"/>
          </a:xfrm>
          <a:prstGeom prst="roundRect">
            <a:avLst>
              <a:gd name="adj" fmla="val 10318"/>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2400">
              <a:solidFill>
                <a:schemeClr val="accent5">
                  <a:lumMod val="50000"/>
                </a:schemeClr>
              </a:solidFill>
            </a:endParaRPr>
          </a:p>
        </p:txBody>
      </p:sp>
      <p:pic>
        <p:nvPicPr>
          <p:cNvPr id="2" name="Picture 1"/>
          <p:cNvPicPr>
            <a:picLocks noChangeAspect="1"/>
          </p:cNvPicPr>
          <p:nvPr/>
        </p:nvPicPr>
        <p:blipFill>
          <a:blip r:embed="rId3"/>
          <a:stretch>
            <a:fillRect/>
          </a:stretch>
        </p:blipFill>
        <p:spPr>
          <a:xfrm>
            <a:off x="1818409" y="2766975"/>
            <a:ext cx="7315200" cy="3650414"/>
          </a:xfrm>
          <a:prstGeom prst="rect">
            <a:avLst/>
          </a:prstGeom>
          <a:ln>
            <a:solidFill>
              <a:schemeClr val="bg1">
                <a:lumMod val="50000"/>
              </a:schemeClr>
            </a:solidFill>
          </a:ln>
        </p:spPr>
      </p:pic>
      <p:sp>
        <p:nvSpPr>
          <p:cNvPr id="10" name="Rounded Rectangle 9"/>
          <p:cNvSpPr/>
          <p:nvPr/>
        </p:nvSpPr>
        <p:spPr>
          <a:xfrm>
            <a:off x="1856796" y="3137631"/>
            <a:ext cx="3945010" cy="3562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p:cNvPicPr>
            <a:picLocks noChangeAspect="1"/>
          </p:cNvPicPr>
          <p:nvPr/>
        </p:nvPicPr>
        <p:blipFill>
          <a:blip r:embed="rId4"/>
          <a:stretch>
            <a:fillRect/>
          </a:stretch>
        </p:blipFill>
        <p:spPr>
          <a:xfrm>
            <a:off x="9391542" y="1795463"/>
            <a:ext cx="1371600" cy="1943102"/>
          </a:xfrm>
          <a:prstGeom prst="rect">
            <a:avLst/>
          </a:prstGeom>
          <a:ln>
            <a:solidFill>
              <a:schemeClr val="bg1">
                <a:lumMod val="50000"/>
              </a:schemeClr>
            </a:solidFill>
          </a:ln>
        </p:spPr>
      </p:pic>
      <p:sp>
        <p:nvSpPr>
          <p:cNvPr id="16" name="Rounded Rectangle 6">
            <a:extLst>
              <a:ext uri="{FF2B5EF4-FFF2-40B4-BE49-F238E27FC236}">
                <a16:creationId xmlns="" xmlns:a16="http://schemas.microsoft.com/office/drawing/2014/main" id="{DA3129C0-7CE1-4CB3-8C93-C7D79DC06A02}"/>
              </a:ext>
            </a:extLst>
          </p:cNvPr>
          <p:cNvSpPr/>
          <p:nvPr/>
        </p:nvSpPr>
        <p:spPr>
          <a:xfrm>
            <a:off x="943329" y="420387"/>
            <a:ext cx="9062828" cy="374218"/>
          </a:xfrm>
          <a:prstGeom prst="roundRect">
            <a:avLst>
              <a:gd name="adj" fmla="val 10318"/>
            </a:avLst>
          </a:prstGeom>
          <a:noFill/>
        </p:spPr>
        <p:txBody>
          <a:bodyPr vert="horz" lIns="18000" tIns="0" rIns="360000" bIns="0" rtlCol="0" anchor="b">
            <a:noAutofit/>
          </a:bodyPr>
          <a:lstStyle/>
          <a:p>
            <a:pPr defTabSz="914400">
              <a:lnSpc>
                <a:spcPct val="90000"/>
              </a:lnSpc>
              <a:spcBef>
                <a:spcPct val="0"/>
              </a:spcBef>
            </a:pPr>
            <a:endParaRPr lang="en-US" sz="2400" b="1">
              <a:solidFill>
                <a:schemeClr val="tx2"/>
              </a:solidFill>
              <a:latin typeface="+mj-lt"/>
              <a:ea typeface="+mj-ea"/>
              <a:cs typeface="+mj-cs"/>
            </a:endParaRPr>
          </a:p>
        </p:txBody>
      </p:sp>
      <p:sp>
        <p:nvSpPr>
          <p:cNvPr id="19" name="TextBox 18">
            <a:extLst>
              <a:ext uri="{FF2B5EF4-FFF2-40B4-BE49-F238E27FC236}">
                <a16:creationId xmlns="" xmlns:a16="http://schemas.microsoft.com/office/drawing/2014/main" id="{844EB1CC-CB64-44A3-AE24-EC65169A3582}"/>
              </a:ext>
            </a:extLst>
          </p:cNvPr>
          <p:cNvSpPr txBox="1"/>
          <p:nvPr/>
        </p:nvSpPr>
        <p:spPr>
          <a:xfrm>
            <a:off x="596436" y="332940"/>
            <a:ext cx="609452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9CDE"/>
                </a:solidFill>
                <a:effectLst/>
                <a:uLnTx/>
                <a:uFillTx/>
                <a:latin typeface="Ebrima"/>
                <a:ea typeface="+mn-ea"/>
                <a:cs typeface="+mn-cs"/>
              </a:rPr>
              <a:t>Skills for successful interviews</a:t>
            </a:r>
            <a:r>
              <a:rPr kumimoji="0" lang="en-GB" sz="2400" b="0" i="0" u="none" strike="noStrike" kern="1200" cap="none" spc="0" normalizeH="0" baseline="0" noProof="0">
                <a:ln>
                  <a:noFill/>
                </a:ln>
                <a:solidFill>
                  <a:prstClr val="black"/>
                </a:solidFill>
                <a:effectLst/>
                <a:uLnTx/>
                <a:uFillTx/>
                <a:latin typeface="Ebrima"/>
                <a:ea typeface="Ebrima"/>
                <a:cs typeface="Ebrima"/>
              </a:rPr>
              <a:t>​</a:t>
            </a:r>
          </a:p>
        </p:txBody>
      </p:sp>
    </p:spTree>
    <p:extLst>
      <p:ext uri="{BB962C8B-B14F-4D97-AF65-F5344CB8AC3E}">
        <p14:creationId xmlns:p14="http://schemas.microsoft.com/office/powerpoint/2010/main" val="339238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05522"/>
            <a:ext cx="10515600" cy="4961367"/>
          </a:xfrm>
        </p:spPr>
        <p:txBody>
          <a:bodyPr vert="horz" lIns="18000" tIns="0" rIns="18000" bIns="0" rtlCol="0" anchor="t">
            <a:normAutofit/>
          </a:bodyPr>
          <a:lstStyle/>
          <a:p>
            <a:r>
              <a:rPr lang="en-GB" sz="1600">
                <a:ea typeface="+mn-lt"/>
                <a:cs typeface="+mn-lt"/>
              </a:rPr>
              <a:t>An example of a question that involves multiple possible responses and interviewers </a:t>
            </a:r>
            <a:r>
              <a:rPr lang="en-GB" sz="1600" b="1">
                <a:ea typeface="+mn-lt"/>
                <a:cs typeface="+mn-lt"/>
              </a:rPr>
              <a:t>do not </a:t>
            </a:r>
            <a:r>
              <a:rPr lang="en-GB" sz="1600">
                <a:ea typeface="+mn-lt"/>
                <a:cs typeface="+mn-lt"/>
              </a:rPr>
              <a:t>have to select and enter only one response. Instead, interviewers need to:</a:t>
            </a:r>
            <a:endParaRPr lang="en-US"/>
          </a:p>
          <a:p>
            <a:pPr marL="285750" indent="-285750">
              <a:buFont typeface="Arial"/>
              <a:buChar char="•"/>
            </a:pPr>
            <a:r>
              <a:rPr lang="en-GB" sz="1600">
                <a:cs typeface="Times New Roman"/>
              </a:rPr>
              <a:t>Listen to a narrative answer </a:t>
            </a:r>
            <a:endParaRPr lang="en-US"/>
          </a:p>
          <a:p>
            <a:pPr marL="229870" indent="-229870">
              <a:buSzPct val="100000"/>
              <a:buFont typeface="Arial" panose="020B0604020202020204" pitchFamily="34" charset="0"/>
              <a:buChar char="•"/>
            </a:pPr>
            <a:r>
              <a:rPr lang="en-GB" sz="1600"/>
              <a:t>Select </a:t>
            </a:r>
            <a:r>
              <a:rPr lang="en-GB" sz="1600" b="1" i="1"/>
              <a:t>all applicable pre-coded responses </a:t>
            </a:r>
            <a:r>
              <a:rPr lang="en-GB" sz="1600"/>
              <a:t>that best describe the answer </a:t>
            </a:r>
          </a:p>
        </p:txBody>
      </p:sp>
      <p:grpSp>
        <p:nvGrpSpPr>
          <p:cNvPr id="8" name="Group 7"/>
          <p:cNvGrpSpPr/>
          <p:nvPr/>
        </p:nvGrpSpPr>
        <p:grpSpPr>
          <a:xfrm>
            <a:off x="838200" y="2390662"/>
            <a:ext cx="7359335" cy="4046951"/>
            <a:chOff x="2444522" y="2717103"/>
            <a:chExt cx="7359335" cy="4046951"/>
          </a:xfrm>
        </p:grpSpPr>
        <p:pic>
          <p:nvPicPr>
            <p:cNvPr id="4" name="Picture 3"/>
            <p:cNvPicPr>
              <a:picLocks noChangeAspect="1"/>
            </p:cNvPicPr>
            <p:nvPr/>
          </p:nvPicPr>
          <p:blipFill rotWithShape="1">
            <a:blip r:embed="rId2"/>
            <a:srcRect b="8169"/>
            <a:stretch/>
          </p:blipFill>
          <p:spPr>
            <a:xfrm>
              <a:off x="2488657" y="2717103"/>
              <a:ext cx="7315200" cy="4046951"/>
            </a:xfrm>
            <a:prstGeom prst="rect">
              <a:avLst/>
            </a:prstGeom>
            <a:ln>
              <a:solidFill>
                <a:schemeClr val="bg1">
                  <a:lumMod val="50000"/>
                </a:schemeClr>
              </a:solidFill>
            </a:ln>
          </p:spPr>
        </p:pic>
        <p:sp>
          <p:nvSpPr>
            <p:cNvPr id="14" name="Rounded Rectangle 13"/>
            <p:cNvSpPr/>
            <p:nvPr/>
          </p:nvSpPr>
          <p:spPr>
            <a:xfrm>
              <a:off x="2444522" y="2962931"/>
              <a:ext cx="3945010" cy="3562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stretch>
            <a:fillRect/>
          </a:stretch>
        </p:blipFill>
        <p:spPr>
          <a:xfrm>
            <a:off x="8921501" y="2416358"/>
            <a:ext cx="2734879" cy="3864053"/>
          </a:xfrm>
          <a:prstGeom prst="rect">
            <a:avLst/>
          </a:prstGeom>
          <a:ln>
            <a:solidFill>
              <a:schemeClr val="bg1">
                <a:lumMod val="50000"/>
              </a:schemeClr>
            </a:solidFill>
          </a:ln>
        </p:spPr>
      </p:pic>
      <p:sp>
        <p:nvSpPr>
          <p:cNvPr id="26" name="Rounded Rectangle 6">
            <a:extLst>
              <a:ext uri="{FF2B5EF4-FFF2-40B4-BE49-F238E27FC236}">
                <a16:creationId xmlns="" xmlns:a16="http://schemas.microsoft.com/office/drawing/2014/main" id="{B4F06939-732A-4B8C-BC67-DEC129F2EE6D}"/>
              </a:ext>
            </a:extLst>
          </p:cNvPr>
          <p:cNvSpPr/>
          <p:nvPr/>
        </p:nvSpPr>
        <p:spPr>
          <a:xfrm>
            <a:off x="934451" y="420387"/>
            <a:ext cx="9062828" cy="374218"/>
          </a:xfrm>
          <a:prstGeom prst="roundRect">
            <a:avLst>
              <a:gd name="adj" fmla="val 10318"/>
            </a:avLst>
          </a:prstGeom>
          <a:noFill/>
        </p:spPr>
        <p:txBody>
          <a:bodyPr vert="horz" lIns="18000" tIns="0" rIns="360000" bIns="0" rtlCol="0" anchor="b">
            <a:noAutofit/>
          </a:bodyPr>
          <a:lstStyle/>
          <a:p>
            <a:pPr defTabSz="914400">
              <a:lnSpc>
                <a:spcPct val="90000"/>
              </a:lnSpc>
              <a:spcBef>
                <a:spcPct val="0"/>
              </a:spcBef>
            </a:pPr>
            <a:r>
              <a:rPr lang="en-GB" sz="2400" b="1">
                <a:solidFill>
                  <a:srgbClr val="009CDE"/>
                </a:solidFill>
                <a:latin typeface="Ebrima"/>
              </a:rPr>
              <a:t>Skills for successful interviews</a:t>
            </a:r>
            <a:r>
              <a:rPr lang="en-GB" sz="2400">
                <a:latin typeface="Ebrima"/>
                <a:ea typeface="Ebrima"/>
                <a:cs typeface="Ebrima"/>
              </a:rPr>
              <a:t>​</a:t>
            </a:r>
          </a:p>
        </p:txBody>
      </p:sp>
    </p:spTree>
    <p:extLst>
      <p:ext uri="{BB962C8B-B14F-4D97-AF65-F5344CB8AC3E}">
        <p14:creationId xmlns:p14="http://schemas.microsoft.com/office/powerpoint/2010/main" val="516284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11083"/>
            <a:ext cx="10515600" cy="4899706"/>
          </a:xfrm>
        </p:spPr>
        <p:txBody>
          <a:bodyPr numCol="1">
            <a:noAutofit/>
          </a:bodyPr>
          <a:lstStyle/>
          <a:p>
            <a:pPr marL="342900" indent="-342900">
              <a:lnSpc>
                <a:spcPct val="100000"/>
              </a:lnSpc>
              <a:spcBef>
                <a:spcPts val="0"/>
              </a:spcBef>
              <a:spcAft>
                <a:spcPts val="0"/>
              </a:spcAft>
              <a:buFont typeface="+mj-lt"/>
              <a:buAutoNum type="arabicPeriod"/>
            </a:pPr>
            <a:r>
              <a:rPr lang="en-US"/>
              <a:t>Response in the current question </a:t>
            </a:r>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endParaRPr lang="en-US"/>
          </a:p>
          <a:p>
            <a:pPr marL="342900" indent="-342900">
              <a:lnSpc>
                <a:spcPct val="100000"/>
              </a:lnSpc>
              <a:spcBef>
                <a:spcPts val="0"/>
              </a:spcBef>
              <a:spcAft>
                <a:spcPts val="0"/>
              </a:spcAft>
              <a:buFont typeface="+mj-lt"/>
              <a:buAutoNum type="arabicPeriod"/>
            </a:pPr>
            <a:r>
              <a:rPr lang="en-US"/>
              <a:t>Response in past question(s). Skip pattern in gray background.</a:t>
            </a:r>
          </a:p>
          <a:p>
            <a:pPr>
              <a:lnSpc>
                <a:spcPct val="100000"/>
              </a:lnSpc>
              <a:spcBef>
                <a:spcPts val="0"/>
              </a:spcBef>
              <a:spcAft>
                <a:spcPts val="0"/>
              </a:spcAft>
            </a:pPr>
            <a:r>
              <a:rPr lang="en-US" b="1" i="1">
                <a:solidFill>
                  <a:srgbClr val="C00000"/>
                </a:solidFill>
              </a:rPr>
              <a:t>Skip patterns are pre-programmed and not shown in the online tool. However, it is important for interviewers to understand the flow. </a:t>
            </a:r>
          </a:p>
        </p:txBody>
      </p:sp>
      <p:sp>
        <p:nvSpPr>
          <p:cNvPr id="21" name="Rounded Rectangle 6">
            <a:extLst>
              <a:ext uri="{FF2B5EF4-FFF2-40B4-BE49-F238E27FC236}">
                <a16:creationId xmlns="" xmlns:a16="http://schemas.microsoft.com/office/drawing/2014/main" id="{2472AE4D-6B85-41FE-92F4-819956D9499D}"/>
              </a:ext>
            </a:extLst>
          </p:cNvPr>
          <p:cNvSpPr/>
          <p:nvPr/>
        </p:nvSpPr>
        <p:spPr>
          <a:xfrm>
            <a:off x="934451" y="420387"/>
            <a:ext cx="9062828" cy="374218"/>
          </a:xfrm>
          <a:prstGeom prst="roundRect">
            <a:avLst>
              <a:gd name="adj" fmla="val 10318"/>
            </a:avLst>
          </a:prstGeom>
          <a:noFill/>
        </p:spPr>
        <p:txBody>
          <a:bodyPr vert="horz" lIns="18000" tIns="0" rIns="360000" bIns="0" rtlCol="0" anchor="b">
            <a:noAutofit/>
          </a:bodyPr>
          <a:lstStyle/>
          <a:p>
            <a:pPr defTabSz="914400">
              <a:lnSpc>
                <a:spcPct val="90000"/>
              </a:lnSpc>
              <a:spcBef>
                <a:spcPct val="0"/>
              </a:spcBef>
            </a:pPr>
            <a:r>
              <a:rPr kumimoji="0" lang="en-GB" sz="2400" b="1" i="0" u="none" strike="noStrike" kern="1200" cap="none" spc="0" normalizeH="0" baseline="0" noProof="0">
                <a:ln>
                  <a:noFill/>
                </a:ln>
                <a:solidFill>
                  <a:srgbClr val="009CDE"/>
                </a:solidFill>
                <a:effectLst/>
                <a:uLnTx/>
                <a:uFillTx/>
                <a:latin typeface="Ebrima"/>
                <a:ea typeface="+mn-ea"/>
                <a:cs typeface="+mn-cs"/>
              </a:rPr>
              <a:t>Skills for successful interviews</a:t>
            </a:r>
            <a:r>
              <a:rPr kumimoji="0" lang="en-GB" sz="2400" b="0" i="0" u="none" strike="noStrike" kern="1200" cap="none" spc="0" normalizeH="0" baseline="0" noProof="0">
                <a:ln>
                  <a:noFill/>
                </a:ln>
                <a:solidFill>
                  <a:prstClr val="black"/>
                </a:solidFill>
                <a:effectLst/>
                <a:uLnTx/>
                <a:uFillTx/>
                <a:latin typeface="Ebrima"/>
                <a:ea typeface="Ebrima"/>
                <a:cs typeface="Ebrima"/>
              </a:rPr>
              <a:t>​</a:t>
            </a:r>
          </a:p>
        </p:txBody>
      </p:sp>
      <p:grpSp>
        <p:nvGrpSpPr>
          <p:cNvPr id="8" name="Group 7"/>
          <p:cNvGrpSpPr>
            <a:grpSpLocks noChangeAspect="1"/>
          </p:cNvGrpSpPr>
          <p:nvPr/>
        </p:nvGrpSpPr>
        <p:grpSpPr>
          <a:xfrm>
            <a:off x="1427593" y="2821649"/>
            <a:ext cx="7315200" cy="3396178"/>
            <a:chOff x="3505934" y="2469822"/>
            <a:chExt cx="6260234" cy="2971655"/>
          </a:xfrm>
        </p:grpSpPr>
        <p:pic>
          <p:nvPicPr>
            <p:cNvPr id="3" name="Picture 2"/>
            <p:cNvPicPr>
              <a:picLocks noChangeAspect="1"/>
            </p:cNvPicPr>
            <p:nvPr/>
          </p:nvPicPr>
          <p:blipFill>
            <a:blip r:embed="rId3"/>
            <a:stretch>
              <a:fillRect/>
            </a:stretch>
          </p:blipFill>
          <p:spPr>
            <a:xfrm>
              <a:off x="3505935" y="4298477"/>
              <a:ext cx="6181725" cy="1143000"/>
            </a:xfrm>
            <a:prstGeom prst="rect">
              <a:avLst/>
            </a:prstGeom>
          </p:spPr>
        </p:pic>
        <p:sp>
          <p:nvSpPr>
            <p:cNvPr id="6" name="Rounded Rectangle 5"/>
            <p:cNvSpPr/>
            <p:nvPr/>
          </p:nvSpPr>
          <p:spPr>
            <a:xfrm>
              <a:off x="8446416" y="2469822"/>
              <a:ext cx="1319752" cy="23567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505934" y="4394923"/>
              <a:ext cx="6260233" cy="35618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 xmlns:a16="http://schemas.microsoft.com/office/drawing/2014/main" id="{54BE2571-8B0F-44AA-8D9A-7542FB464C04}"/>
              </a:ext>
            </a:extLst>
          </p:cNvPr>
          <p:cNvSpPr txBox="1"/>
          <p:nvPr/>
        </p:nvSpPr>
        <p:spPr>
          <a:xfrm>
            <a:off x="730188" y="949323"/>
            <a:ext cx="6094520" cy="369332"/>
          </a:xfrm>
          <a:prstGeom prst="rect">
            <a:avLst/>
          </a:prstGeom>
          <a:noFill/>
        </p:spPr>
        <p:txBody>
          <a:bodyPr wrap="square" lIns="91440" tIns="45720" rIns="91440" bIns="45720" anchor="t">
            <a:spAutoFit/>
          </a:bodyPr>
          <a:lstStyle/>
          <a:p>
            <a:r>
              <a:rPr lang="en-US"/>
              <a:t>There are two types of skip patterns based on: </a:t>
            </a:r>
          </a:p>
        </p:txBody>
      </p:sp>
      <p:pic>
        <p:nvPicPr>
          <p:cNvPr id="15" name="Picture 14">
            <a:extLst>
              <a:ext uri="{FF2B5EF4-FFF2-40B4-BE49-F238E27FC236}">
                <a16:creationId xmlns="" xmlns:a16="http://schemas.microsoft.com/office/drawing/2014/main" id="{B93336B3-FCBC-4712-8960-54A784B46DB8}"/>
              </a:ext>
            </a:extLst>
          </p:cNvPr>
          <p:cNvPicPr>
            <a:picLocks noChangeAspect="1"/>
          </p:cNvPicPr>
          <p:nvPr/>
        </p:nvPicPr>
        <p:blipFill>
          <a:blip r:embed="rId4"/>
          <a:stretch>
            <a:fillRect/>
          </a:stretch>
        </p:blipFill>
        <p:spPr>
          <a:xfrm>
            <a:off x="1552722" y="1999777"/>
            <a:ext cx="7190070" cy="1643743"/>
          </a:xfrm>
          <a:prstGeom prst="rect">
            <a:avLst/>
          </a:prstGeom>
        </p:spPr>
      </p:pic>
      <p:sp>
        <p:nvSpPr>
          <p:cNvPr id="12" name="Rectangle: Rounded Corners 11">
            <a:extLst>
              <a:ext uri="{FF2B5EF4-FFF2-40B4-BE49-F238E27FC236}">
                <a16:creationId xmlns="" xmlns:a16="http://schemas.microsoft.com/office/drawing/2014/main" id="{164797EE-4157-407F-B714-45C9593EFDC3}"/>
              </a:ext>
            </a:extLst>
          </p:cNvPr>
          <p:cNvSpPr/>
          <p:nvPr/>
        </p:nvSpPr>
        <p:spPr>
          <a:xfrm>
            <a:off x="6729274" y="2283916"/>
            <a:ext cx="2013518" cy="26933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030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 xmlns:a16="http://schemas.microsoft.com/office/drawing/2014/main" id="{7AA80362-B00C-4729-93F6-0E3BC6A3CA3F}"/>
              </a:ext>
            </a:extLst>
          </p:cNvPr>
          <p:cNvSpPr>
            <a:spLocks noGrp="1"/>
          </p:cNvSpPr>
          <p:nvPr>
            <p:ph type="pic" sz="quarter" idx="17"/>
          </p:nvPr>
        </p:nvSpPr>
        <p:spPr/>
      </p:sp>
      <p:sp>
        <p:nvSpPr>
          <p:cNvPr id="3" name="Text Placeholder 2">
            <a:extLst>
              <a:ext uri="{FF2B5EF4-FFF2-40B4-BE49-F238E27FC236}">
                <a16:creationId xmlns="" xmlns:a16="http://schemas.microsoft.com/office/drawing/2014/main" id="{408D5977-4BE0-4CDF-AC23-560EE72B447C}"/>
              </a:ext>
            </a:extLst>
          </p:cNvPr>
          <p:cNvSpPr>
            <a:spLocks noGrp="1"/>
          </p:cNvSpPr>
          <p:nvPr>
            <p:ph type="body" sz="quarter" idx="18"/>
          </p:nvPr>
        </p:nvSpPr>
        <p:spPr>
          <a:xfrm>
            <a:off x="2" y="1800000"/>
            <a:ext cx="4279900" cy="2356364"/>
          </a:xfrm>
          <a:solidFill>
            <a:schemeClr val="tx2">
              <a:alpha val="90000"/>
            </a:schemeClr>
          </a:solidFill>
        </p:spPr>
        <p:txBody>
          <a:bodyPr vert="horz" lIns="468000" tIns="180000" rIns="360000" bIns="180000" rtlCol="0" anchor="ctr">
            <a:noAutofit/>
          </a:bodyPr>
          <a:lstStyle/>
          <a:p>
            <a:r>
              <a:rPr lang="en-US"/>
              <a:t>Review of paper questionnaire and practice using online tool</a:t>
            </a:r>
          </a:p>
        </p:txBody>
      </p:sp>
      <p:sp>
        <p:nvSpPr>
          <p:cNvPr id="4" name="Date Placeholder 3">
            <a:extLst>
              <a:ext uri="{FF2B5EF4-FFF2-40B4-BE49-F238E27FC236}">
                <a16:creationId xmlns="" xmlns:a16="http://schemas.microsoft.com/office/drawing/2014/main"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 xmlns:a16="http://schemas.microsoft.com/office/drawing/2014/main"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 xmlns:a16="http://schemas.microsoft.com/office/drawing/2014/main"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 xmlns:a16="http://schemas.microsoft.com/office/drawing/2014/main"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 xmlns:a16="http://schemas.microsoft.com/office/drawing/2014/main"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 xmlns:a16="http://schemas.microsoft.com/office/drawing/2014/main" id="{FC2DFF82-B9FB-415F-A91B-3BFD7E6BBA5D}"/>
              </a:ext>
            </a:extLst>
          </p:cNvPr>
          <p:cNvSpPr>
            <a:spLocks noGrp="1"/>
          </p:cNvSpPr>
          <p:nvPr>
            <p:ph type="pic" sz="quarter" idx="24"/>
          </p:nvPr>
        </p:nvSpPr>
        <p:spPr/>
      </p:sp>
    </p:spTree>
    <p:extLst>
      <p:ext uri="{BB962C8B-B14F-4D97-AF65-F5344CB8AC3E}">
        <p14:creationId xmlns:p14="http://schemas.microsoft.com/office/powerpoint/2010/main" val="49124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Note to trainer/facilitator </a:t>
            </a:r>
            <a:endParaRPr lang="en-US">
              <a:ea typeface="Ebrima"/>
              <a:cs typeface="Ebrima"/>
            </a:endParaRPr>
          </a:p>
        </p:txBody>
      </p:sp>
      <p:sp>
        <p:nvSpPr>
          <p:cNvPr id="5" name="Content Placeholder 4"/>
          <p:cNvSpPr>
            <a:spLocks noGrp="1"/>
          </p:cNvSpPr>
          <p:nvPr>
            <p:ph idx="1"/>
          </p:nvPr>
        </p:nvSpPr>
        <p:spPr>
          <a:xfrm>
            <a:off x="419386" y="1211182"/>
            <a:ext cx="11232001" cy="4237200"/>
          </a:xfrm>
        </p:spPr>
        <p:txBody>
          <a:bodyPr vert="horz" lIns="18000" tIns="0" rIns="18000" bIns="0" rtlCol="0" anchor="t">
            <a:normAutofit/>
          </a:bodyPr>
          <a:lstStyle/>
          <a:p>
            <a:r>
              <a:rPr lang="en-US" sz="1800">
                <a:cs typeface="Times New Roman"/>
              </a:rPr>
              <a:t>This training is critical but can be long and tedious for interviewers. Please provide engaging and creative training as much as possible!  </a:t>
            </a:r>
            <a:endParaRPr lang="en-US" sz="1800"/>
          </a:p>
          <a:p>
            <a:pPr marL="342900" indent="-342900">
              <a:buAutoNum type="arabicPeriod"/>
            </a:pPr>
            <a:r>
              <a:rPr lang="en-US" sz="1800">
                <a:cs typeface="Times New Roman"/>
              </a:rPr>
              <a:t>In order to engage interviewers, if possible, go over the paper questionnaire and practice using the online tool </a:t>
            </a:r>
            <a:r>
              <a:rPr lang="en-US" sz="1800" b="1">
                <a:cs typeface="Times New Roman"/>
              </a:rPr>
              <a:t>section by section, </a:t>
            </a:r>
            <a:r>
              <a:rPr lang="en-US" sz="1800">
                <a:cs typeface="Times New Roman"/>
              </a:rPr>
              <a:t>rather than completing the paper questionnaire review all at once. Have two windows ready on the computer, </a:t>
            </a:r>
            <a:r>
              <a:rPr lang="en-US" sz="1800" b="1">
                <a:cs typeface="Times New Roman"/>
              </a:rPr>
              <a:t>one for the annotated paper questionnaire</a:t>
            </a:r>
            <a:r>
              <a:rPr lang="en-US" sz="1800">
                <a:cs typeface="Times New Roman"/>
              </a:rPr>
              <a:t> and </a:t>
            </a:r>
            <a:r>
              <a:rPr lang="en-US" sz="1800" b="1">
                <a:cs typeface="Times New Roman"/>
              </a:rPr>
              <a:t>the other for the online tool</a:t>
            </a:r>
            <a:r>
              <a:rPr lang="en-US" sz="1800">
                <a:cs typeface="Times New Roman"/>
              </a:rPr>
              <a:t>. Alternate them accordingly on the screen. </a:t>
            </a:r>
            <a:endParaRPr lang="en-US" sz="1800"/>
          </a:p>
          <a:p>
            <a:pPr marL="342900" indent="-342900">
              <a:buAutoNum type="arabicPeriod"/>
            </a:pPr>
            <a:r>
              <a:rPr lang="en-US" sz="1800">
                <a:cs typeface="Times New Roman"/>
              </a:rPr>
              <a:t>Read and review the paper questionnaire, led by a facilitator. It helps to provide a brief purpose for each section or to break up a group of questions in longer sections, and it is recommended for the facilitator to read the first 2 sections. For later sections, feel free to invite interviewers to read a group of questions. </a:t>
            </a:r>
            <a:endParaRPr lang="en-US" sz="1800"/>
          </a:p>
          <a:p>
            <a:pPr marL="342900" indent="-342900">
              <a:buAutoNum type="arabicPeriod"/>
            </a:pPr>
            <a:r>
              <a:rPr lang="en-US" sz="1800">
                <a:cs typeface="Times New Roman"/>
              </a:rPr>
              <a:t>For practice, pair interviewers and have them choose a hypothetical facility for practicing the methods (e.g., primary care center, district hospital), and choose a role (respondent vs. interviewer), and have them alternate roles by section.</a:t>
            </a:r>
          </a:p>
        </p:txBody>
      </p:sp>
    </p:spTree>
    <p:extLst>
      <p:ext uri="{BB962C8B-B14F-4D97-AF65-F5344CB8AC3E}">
        <p14:creationId xmlns:p14="http://schemas.microsoft.com/office/powerpoint/2010/main" val="396868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17B4AD70-D9D5-473E-BB0B-35D9A1FEA48C}"/>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
        <p:nvSpPr>
          <p:cNvPr id="8" name="Title 7">
            <a:extLst>
              <a:ext uri="{FF2B5EF4-FFF2-40B4-BE49-F238E27FC236}">
                <a16:creationId xmlns="" xmlns:a16="http://schemas.microsoft.com/office/drawing/2014/main" id="{CCB4420B-02ED-4744-B177-02EDD5D0F8F3}"/>
              </a:ext>
            </a:extLst>
          </p:cNvPr>
          <p:cNvSpPr>
            <a:spLocks noGrp="1"/>
          </p:cNvSpPr>
          <p:nvPr>
            <p:ph type="title"/>
          </p:nvPr>
        </p:nvSpPr>
        <p:spPr>
          <a:xfrm>
            <a:off x="535879" y="90729"/>
            <a:ext cx="8709890" cy="390906"/>
          </a:xfrm>
        </p:spPr>
        <p:txBody>
          <a:bodyPr vert="horz" lIns="18000" tIns="0" rIns="360000" bIns="0" rtlCol="0" anchor="b">
            <a:noAutofit/>
          </a:bodyPr>
          <a:lstStyle/>
          <a:p>
            <a:r>
              <a:rPr lang="en-US" sz="2400"/>
              <a:t>Frontline service readiness assessments: Session overview</a:t>
            </a:r>
          </a:p>
        </p:txBody>
      </p:sp>
      <p:graphicFrame>
        <p:nvGraphicFramePr>
          <p:cNvPr id="9" name="Table 8">
            <a:extLst>
              <a:ext uri="{FF2B5EF4-FFF2-40B4-BE49-F238E27FC236}">
                <a16:creationId xmlns="" xmlns:a16="http://schemas.microsoft.com/office/drawing/2014/main" id="{519E4C42-0A8E-46BD-A496-3A641CFA7C93}"/>
              </a:ext>
            </a:extLst>
          </p:cNvPr>
          <p:cNvGraphicFramePr>
            <a:graphicFrameLocks noGrp="1"/>
          </p:cNvGraphicFramePr>
          <p:nvPr>
            <p:extLst>
              <p:ext uri="{D42A27DB-BD31-4B8C-83A1-F6EECF244321}">
                <p14:modId xmlns:p14="http://schemas.microsoft.com/office/powerpoint/2010/main" val="2727350612"/>
              </p:ext>
            </p:extLst>
          </p:nvPr>
        </p:nvGraphicFramePr>
        <p:xfrm>
          <a:off x="1050073" y="585439"/>
          <a:ext cx="7932710" cy="6217920"/>
        </p:xfrm>
        <a:graphic>
          <a:graphicData uri="http://schemas.openxmlformats.org/drawingml/2006/table">
            <a:tbl>
              <a:tblPr firstRow="1" bandRow="1">
                <a:tableStyleId>{5C22544A-7EE6-4342-B048-85BDC9FD1C3A}</a:tableStyleId>
              </a:tblPr>
              <a:tblGrid>
                <a:gridCol w="1369869">
                  <a:extLst>
                    <a:ext uri="{9D8B030D-6E8A-4147-A177-3AD203B41FA5}">
                      <a16:colId xmlns="" xmlns:a16="http://schemas.microsoft.com/office/drawing/2014/main" val="567409461"/>
                    </a:ext>
                  </a:extLst>
                </a:gridCol>
                <a:gridCol w="6562841">
                  <a:extLst>
                    <a:ext uri="{9D8B030D-6E8A-4147-A177-3AD203B41FA5}">
                      <a16:colId xmlns="" xmlns:a16="http://schemas.microsoft.com/office/drawing/2014/main" val="2742407278"/>
                    </a:ext>
                  </a:extLst>
                </a:gridCol>
              </a:tblGrid>
              <a:tr h="978219">
                <a:tc>
                  <a:txBody>
                    <a:bodyPr/>
                    <a:lstStyle/>
                    <a:p>
                      <a:r>
                        <a:rPr lang="en-US" sz="1200" b="1" dirty="0">
                          <a:solidFill>
                            <a:schemeClr val="tx2"/>
                          </a:solidFill>
                        </a:rPr>
                        <a:t>Session 1</a:t>
                      </a:r>
                    </a:p>
                  </a:txBody>
                  <a:tcPr>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Introduction to frontline service readiness assessments and approach</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Context</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Introduction to frontline service readiness assessments</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Overview of survey modules and key performance indicators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Key</a:t>
                      </a:r>
                      <a:r>
                        <a:rPr lang="en-GB" sz="1200" b="0" kern="1200" baseline="0" dirty="0">
                          <a:solidFill>
                            <a:schemeClr val="tx1"/>
                          </a:solidFill>
                          <a:effectLst/>
                          <a:latin typeface="+mn-lt"/>
                          <a:ea typeface="+mn-ea"/>
                          <a:cs typeface="+mn-cs"/>
                        </a:rPr>
                        <a:t> features of the assessment</a:t>
                      </a:r>
                      <a:endParaRPr lang="en-US" sz="1200" b="0" kern="1200" dirty="0">
                        <a:solidFill>
                          <a:schemeClr val="tx1"/>
                        </a:solidFill>
                        <a:effectLst/>
                        <a:latin typeface="+mn-lt"/>
                        <a:ea typeface="+mn-ea"/>
                        <a:cs typeface="+mn-cs"/>
                      </a:endParaRPr>
                    </a:p>
                  </a:txBody>
                  <a:tcPr>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3261114598"/>
                  </a:ext>
                </a:extLst>
              </a:tr>
              <a:tr h="800361">
                <a:tc>
                  <a:txBody>
                    <a:bodyPr/>
                    <a:lstStyle/>
                    <a:p>
                      <a:r>
                        <a:rPr lang="en-US" sz="1200" b="1" dirty="0">
                          <a:solidFill>
                            <a:schemeClr val="tx2"/>
                          </a:solidFill>
                        </a:rPr>
                        <a:t>Session 2</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Overall planning for the assessments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coordination and planning</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design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Preparation for implementation</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434220114"/>
                  </a:ext>
                </a:extLst>
              </a:tr>
              <a:tr h="365760">
                <a:tc>
                  <a:txBody>
                    <a:bodyPr/>
                    <a:lstStyle/>
                    <a:p>
                      <a:pPr lvl="0" algn="l">
                        <a:lnSpc>
                          <a:spcPct val="100000"/>
                        </a:lnSpc>
                        <a:spcBef>
                          <a:spcPts val="0"/>
                        </a:spcBef>
                        <a:spcAft>
                          <a:spcPts val="0"/>
                        </a:spcAft>
                        <a:buNone/>
                      </a:pPr>
                      <a:r>
                        <a:rPr lang="en-US" sz="1200" b="1" i="0" u="none" strike="noStrike" noProof="0" dirty="0">
                          <a:solidFill>
                            <a:schemeClr val="tx2"/>
                          </a:solidFill>
                          <a:latin typeface="Arial"/>
                        </a:rPr>
                        <a:t>Session </a:t>
                      </a:r>
                      <a:r>
                        <a:rPr lang="en-US" sz="1200" b="1" i="0" u="none" strike="noStrike" noProof="0" dirty="0" smtClean="0">
                          <a:solidFill>
                            <a:schemeClr val="tx2"/>
                          </a:solidFill>
                          <a:latin typeface="Arial"/>
                        </a:rPr>
                        <a:t>3</a:t>
                      </a:r>
                      <a:endParaRPr lang="en-US" sz="1200" b="0" i="0" u="none" strike="noStrike" noProof="0" dirty="0">
                        <a:latin typeface="Arial"/>
                      </a:endParaRPr>
                    </a:p>
                    <a:p>
                      <a:pPr lvl="0">
                        <a:buNone/>
                      </a:pP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dirty="0">
                          <a:effectLst/>
                        </a:rPr>
                        <a:t>Methodology and sampling</a:t>
                      </a:r>
                      <a:endParaRPr lang="en-GB" sz="1200" b="0" i="0" u="none" strike="noStrike" kern="1200" noProof="0" dirty="0">
                        <a:effectLst/>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 xmlns:a16="http://schemas.microsoft.com/office/drawing/2014/main" val="1746454522"/>
                  </a:ext>
                </a:extLst>
              </a:tr>
              <a:tr h="978219">
                <a:tc>
                  <a:txBody>
                    <a:bodyPr/>
                    <a:lstStyle/>
                    <a:p>
                      <a:r>
                        <a:rPr lang="en-US" sz="1200" b="1" dirty="0">
                          <a:solidFill>
                            <a:schemeClr val="tx2"/>
                          </a:solidFill>
                        </a:rPr>
                        <a:t>Session </a:t>
                      </a:r>
                      <a:r>
                        <a:rPr lang="en-US" sz="1200" b="1" dirty="0" smtClean="0">
                          <a:solidFill>
                            <a:schemeClr val="tx2"/>
                          </a:solidFill>
                        </a:rPr>
                        <a:t>4</a:t>
                      </a:r>
                      <a:endParaRPr lang="en-US" sz="1200" b="1" dirty="0">
                        <a:solidFill>
                          <a:schemeClr val="tx2"/>
                        </a:solidFill>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Detailed planning for implementation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Country-specific adaptation of standard modules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Interviewer training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Logistics preparation </a:t>
                      </a: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636261">
                <a:tc>
                  <a:txBody>
                    <a:bodyPr/>
                    <a:lstStyle/>
                    <a:p>
                      <a:r>
                        <a:rPr lang="en-US" sz="1200" b="1" dirty="0">
                          <a:solidFill>
                            <a:schemeClr val="tx2"/>
                          </a:solidFill>
                        </a:rPr>
                        <a:t>Session </a:t>
                      </a:r>
                      <a:r>
                        <a:rPr lang="en-US" sz="1200" b="1" dirty="0" smtClean="0">
                          <a:solidFill>
                            <a:schemeClr val="tx2"/>
                          </a:solidFill>
                        </a:rPr>
                        <a:t>5</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Country adaptation of modules</a:t>
                      </a:r>
                      <a:endParaRPr lang="en-US" sz="1200" b="1" kern="1200" dirty="0">
                        <a:solidFill>
                          <a:srgbClr val="FF0000"/>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Required adaptation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Elective adaptation </a:t>
                      </a:r>
                      <a:endParaRPr lang="en-US" sz="1200" b="0" kern="1200" dirty="0">
                        <a:solidFill>
                          <a:schemeClr val="tx1"/>
                        </a:solidFill>
                        <a:effectLst/>
                        <a:latin typeface="+mn-lt"/>
                        <a:ea typeface="+mn-ea"/>
                        <a:cs typeface="+mn-cs"/>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2245660594"/>
                  </a:ext>
                </a:extLst>
              </a:tr>
              <a:tr h="978219">
                <a:tc>
                  <a:txBody>
                    <a:bodyPr/>
                    <a:lstStyle/>
                    <a:p>
                      <a:r>
                        <a:rPr lang="en-US" sz="1200" b="1" dirty="0">
                          <a:solidFill>
                            <a:schemeClr val="tx2"/>
                          </a:solidFill>
                        </a:rPr>
                        <a:t>Session </a:t>
                      </a:r>
                      <a:r>
                        <a:rPr lang="en-US" sz="1200" b="1" dirty="0" smtClean="0">
                          <a:solidFill>
                            <a:schemeClr val="tx2"/>
                          </a:solidFill>
                        </a:rPr>
                        <a:t>6</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Interviewer training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Main responsibilities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Skills and tips for successful interviews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Review of paper questionnaire and practice using online tool</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Using and updating interview call log</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622503">
                <a:tc>
                  <a:txBody>
                    <a:bodyPr/>
                    <a:lstStyle/>
                    <a:p>
                      <a:r>
                        <a:rPr lang="en-US" sz="1200" b="1" dirty="0">
                          <a:solidFill>
                            <a:schemeClr val="tx2"/>
                          </a:solidFill>
                        </a:rPr>
                        <a:t>Session </a:t>
                      </a:r>
                      <a:r>
                        <a:rPr lang="en-US" sz="1200" b="1" dirty="0" smtClean="0">
                          <a:solidFill>
                            <a:schemeClr val="tx2"/>
                          </a:solidFill>
                        </a:rPr>
                        <a:t>7</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Data management and analysis for automated results – for survey and data managers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flow</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Use the automated excel chartbooks</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394263240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2"/>
                          </a:solidFill>
                        </a:rPr>
                        <a:t>Session </a:t>
                      </a:r>
                      <a:r>
                        <a:rPr lang="en-US" sz="1200" b="1" smtClean="0">
                          <a:solidFill>
                            <a:schemeClr val="tx2"/>
                          </a:solidFill>
                        </a:rPr>
                        <a:t>8</a:t>
                      </a:r>
                      <a:endParaRPr lang="en-US" sz="1200" b="1" dirty="0">
                        <a:solidFill>
                          <a:schemeClr val="tx2"/>
                        </a:solidFill>
                      </a:endParaRPr>
                    </a:p>
                    <a:p>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Data management</a:t>
                      </a:r>
                      <a:r>
                        <a:rPr lang="en-GB" sz="1200" b="1" kern="1200" baseline="0" dirty="0">
                          <a:solidFill>
                            <a:schemeClr val="tx1"/>
                          </a:solidFill>
                          <a:effectLst/>
                          <a:latin typeface="+mn-lt"/>
                          <a:ea typeface="+mn-ea"/>
                          <a:cs typeface="+mn-cs"/>
                        </a:rPr>
                        <a:t> and analysis for automated results – for data managers</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Adapt</a:t>
                      </a:r>
                      <a:r>
                        <a:rPr lang="en-US" sz="1200" b="0" kern="1200" baseline="0" dirty="0">
                          <a:solidFill>
                            <a:schemeClr val="tx1"/>
                          </a:solidFill>
                          <a:effectLst/>
                          <a:latin typeface="+mn-lt"/>
                          <a:ea typeface="+mn-ea"/>
                          <a:cs typeface="+mn-cs"/>
                        </a:rPr>
                        <a:t> d</a:t>
                      </a:r>
                      <a:r>
                        <a:rPr lang="en-US" sz="1200" b="0" kern="1200" dirty="0">
                          <a:solidFill>
                            <a:schemeClr val="tx1"/>
                          </a:solidFill>
                          <a:effectLst/>
                          <a:latin typeface="+mn-lt"/>
                          <a:ea typeface="+mn-ea"/>
                          <a:cs typeface="+mn-cs"/>
                        </a:rPr>
                        <a:t>ata management/</a:t>
                      </a:r>
                      <a:r>
                        <a:rPr lang="en-US" sz="1200" b="0" kern="1200" baseline="0" dirty="0">
                          <a:solidFill>
                            <a:schemeClr val="tx1"/>
                          </a:solidFill>
                          <a:effectLst/>
                          <a:latin typeface="+mn-lt"/>
                          <a:ea typeface="+mn-ea"/>
                          <a:cs typeface="+mn-cs"/>
                        </a:rPr>
                        <a:t>analysis code based on finalized modules in the country </a:t>
                      </a:r>
                      <a:r>
                        <a:rPr lang="en-US" sz="1200" b="0" kern="1200" dirty="0">
                          <a:solidFill>
                            <a:schemeClr val="tx1"/>
                          </a:solidFill>
                          <a:effectLst/>
                          <a:latin typeface="+mn-lt"/>
                          <a:ea typeface="+mn-ea"/>
                          <a:cs typeface="+mn-cs"/>
                        </a:rPr>
                        <a:t> </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84899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8" y="359998"/>
            <a:ext cx="9152273" cy="348015"/>
          </a:xfrm>
        </p:spPr>
        <p:txBody>
          <a:bodyPr/>
          <a:lstStyle/>
          <a:p>
            <a:r>
              <a:rPr lang="en-US" sz="2400"/>
              <a:t>Review of paper questionnaire and practice using online tool</a:t>
            </a:r>
          </a:p>
        </p:txBody>
      </p:sp>
      <p:pic>
        <p:nvPicPr>
          <p:cNvPr id="8" name="Content Placeholder 3"/>
          <p:cNvPicPr>
            <a:picLocks noChangeAspect="1"/>
          </p:cNvPicPr>
          <p:nvPr/>
        </p:nvPicPr>
        <p:blipFill rotWithShape="1">
          <a:blip r:embed="rId3"/>
          <a:srcRect l="-103" r="32"/>
          <a:stretch/>
        </p:blipFill>
        <p:spPr bwMode="gray">
          <a:xfrm>
            <a:off x="3756097" y="2996666"/>
            <a:ext cx="2227452" cy="3153321"/>
          </a:xfrm>
          <a:prstGeom prst="rect">
            <a:avLst/>
          </a:prstGeom>
          <a:solidFill>
            <a:schemeClr val="bg1"/>
          </a:solidFill>
          <a:ln>
            <a:solidFill>
              <a:schemeClr val="bg1">
                <a:lumMod val="50000"/>
              </a:schemeClr>
            </a:solidFill>
          </a:ln>
        </p:spPr>
      </p:pic>
      <p:sp>
        <p:nvSpPr>
          <p:cNvPr id="9" name="Content Placeholder 4"/>
          <p:cNvSpPr txBox="1">
            <a:spLocks/>
          </p:cNvSpPr>
          <p:nvPr/>
        </p:nvSpPr>
        <p:spPr bwMode="invGray">
          <a:xfrm>
            <a:off x="486487" y="1806480"/>
            <a:ext cx="11232001" cy="4237200"/>
          </a:xfrm>
          <a:prstGeom prst="rect">
            <a:avLst/>
          </a:prstGeom>
        </p:spPr>
        <p:txBody>
          <a:bodyPr vert="horz" lIns="18000" tIns="0" rIns="18000" bIns="0" numCol="2" rtlCol="0">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Paper questionnaire review </a:t>
            </a:r>
          </a:p>
          <a:p>
            <a:pPr marL="342900" indent="-342900">
              <a:buFont typeface="Arial" panose="020B0604020202020204" pitchFamily="34" charset="0"/>
              <a:buChar char="•"/>
            </a:pPr>
            <a:r>
              <a:rPr lang="en-GB" sz="1800"/>
              <a:t>Have the paper questionnaire ready </a:t>
            </a:r>
          </a:p>
          <a:p>
            <a:pPr marL="342900" indent="-342900">
              <a:buFont typeface="Arial" panose="020B0604020202020204" pitchFamily="34" charset="0"/>
              <a:buChar char="•"/>
            </a:pPr>
            <a:endParaRPr lang="en-GB"/>
          </a:p>
          <a:p>
            <a:pPr marL="342900" indent="-342900">
              <a:buFontTx/>
              <a:buAutoNum type="arabicPeriod"/>
            </a:pPr>
            <a:endParaRPr lang="en-GB"/>
          </a:p>
          <a:p>
            <a:pPr marL="342900" indent="-342900">
              <a:buFontTx/>
              <a:buAutoNum type="arabicPeriod"/>
            </a:pPr>
            <a:endParaRPr lang="en-GB"/>
          </a:p>
          <a:p>
            <a:pPr marL="342900" indent="-342900">
              <a:buFontTx/>
              <a:buAutoNum type="arabicPeriod"/>
            </a:pPr>
            <a:endParaRPr lang="en-GB"/>
          </a:p>
          <a:p>
            <a:pPr marL="342900" indent="-342900">
              <a:buFontTx/>
              <a:buAutoNum type="arabicPeriod"/>
            </a:pPr>
            <a:endParaRPr lang="en-GB"/>
          </a:p>
          <a:p>
            <a:pPr marL="342900" indent="-342900">
              <a:buFontTx/>
              <a:buAutoNum type="arabicPeriod"/>
            </a:pPr>
            <a:endParaRPr lang="en-GB"/>
          </a:p>
          <a:p>
            <a:pPr marL="342900" indent="-342900">
              <a:buFontTx/>
              <a:buAutoNum type="arabicPeriod"/>
            </a:pPr>
            <a:endParaRPr lang="en-GB"/>
          </a:p>
          <a:p>
            <a:r>
              <a:rPr lang="en-GB" sz="1800" b="1"/>
              <a:t>Practice with the online tool </a:t>
            </a:r>
          </a:p>
          <a:p>
            <a:pPr marL="285750" indent="-285750">
              <a:buFont typeface="Arial" panose="020B0604020202020204" pitchFamily="34" charset="0"/>
              <a:buChar char="•"/>
            </a:pPr>
            <a:r>
              <a:rPr lang="en-GB" sz="1800"/>
              <a:t>Pair with your partner</a:t>
            </a:r>
          </a:p>
          <a:p>
            <a:pPr marL="285750" indent="-285750">
              <a:buFont typeface="Arial" panose="020B0604020202020204" pitchFamily="34" charset="0"/>
              <a:buChar char="•"/>
            </a:pPr>
            <a:r>
              <a:rPr lang="en-GB" sz="1800"/>
              <a:t>Choose a role (respondent vs. interviewer)</a:t>
            </a:r>
          </a:p>
          <a:p>
            <a:pPr marL="285750" indent="-285750">
              <a:buFont typeface="Arial" panose="020B0604020202020204" pitchFamily="34" charset="0"/>
              <a:buChar char="•"/>
            </a:pPr>
            <a:r>
              <a:rPr lang="en-GB" sz="1800"/>
              <a:t>Alternate roles by section </a:t>
            </a:r>
          </a:p>
          <a:p>
            <a:endParaRPr lang="en-US"/>
          </a:p>
        </p:txBody>
      </p:sp>
      <p:sp>
        <p:nvSpPr>
          <p:cNvPr id="6" name="TextBox 5">
            <a:extLst>
              <a:ext uri="{FF2B5EF4-FFF2-40B4-BE49-F238E27FC236}">
                <a16:creationId xmlns="" xmlns:a16="http://schemas.microsoft.com/office/drawing/2014/main" id="{23672478-C875-4E84-BBFA-4BF3765F73B3}"/>
              </a:ext>
            </a:extLst>
          </p:cNvPr>
          <p:cNvSpPr txBox="1"/>
          <p:nvPr/>
        </p:nvSpPr>
        <p:spPr>
          <a:xfrm>
            <a:off x="423622" y="851822"/>
            <a:ext cx="6094520" cy="369332"/>
          </a:xfrm>
          <a:prstGeom prst="rect">
            <a:avLst/>
          </a:prstGeom>
          <a:noFill/>
        </p:spPr>
        <p:txBody>
          <a:bodyPr wrap="square">
            <a:spAutoFit/>
          </a:bodyPr>
          <a:lstStyle/>
          <a:p>
            <a:r>
              <a:rPr lang="en-US" sz="1800"/>
              <a:t>Example: Hospital COVID-19 case management capacity</a:t>
            </a:r>
            <a:endParaRPr lang="en-GB"/>
          </a:p>
        </p:txBody>
      </p:sp>
    </p:spTree>
    <p:extLst>
      <p:ext uri="{BB962C8B-B14F-4D97-AF65-F5344CB8AC3E}">
        <p14:creationId xmlns:p14="http://schemas.microsoft.com/office/powerpoint/2010/main" val="33853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8" y="359999"/>
            <a:ext cx="9214417" cy="369332"/>
          </a:xfrm>
        </p:spPr>
        <p:txBody>
          <a:bodyPr/>
          <a:lstStyle/>
          <a:p>
            <a:r>
              <a:rPr lang="en-US" sz="2400"/>
              <a:t>Review of paper questionnaire and practice using online tool</a:t>
            </a:r>
          </a:p>
        </p:txBody>
      </p:sp>
      <p:pic>
        <p:nvPicPr>
          <p:cNvPr id="7" name="Picture 6"/>
          <p:cNvPicPr>
            <a:picLocks noChangeAspect="1"/>
          </p:cNvPicPr>
          <p:nvPr/>
        </p:nvPicPr>
        <p:blipFill>
          <a:blip r:embed="rId3"/>
          <a:stretch>
            <a:fillRect/>
          </a:stretch>
        </p:blipFill>
        <p:spPr>
          <a:xfrm>
            <a:off x="3608403" y="3259274"/>
            <a:ext cx="2292288" cy="3238727"/>
          </a:xfrm>
          <a:prstGeom prst="rect">
            <a:avLst/>
          </a:prstGeom>
          <a:ln>
            <a:solidFill>
              <a:schemeClr val="bg1">
                <a:lumMod val="75000"/>
              </a:schemeClr>
            </a:solidFill>
          </a:ln>
        </p:spPr>
      </p:pic>
      <p:sp>
        <p:nvSpPr>
          <p:cNvPr id="10" name="Content Placeholder 4"/>
          <p:cNvSpPr txBox="1">
            <a:spLocks/>
          </p:cNvSpPr>
          <p:nvPr/>
        </p:nvSpPr>
        <p:spPr bwMode="invGray">
          <a:xfrm>
            <a:off x="479999" y="1737207"/>
            <a:ext cx="11232001" cy="3238727"/>
          </a:xfrm>
          <a:prstGeom prst="rect">
            <a:avLst/>
          </a:prstGeom>
        </p:spPr>
        <p:txBody>
          <a:bodyPr vert="horz" lIns="18000" tIns="0" rIns="18000" bIns="0" numCol="2"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Paper questionnaire review </a:t>
            </a:r>
          </a:p>
          <a:p>
            <a:pPr marL="342900" indent="-342900">
              <a:buFont typeface="Arial" panose="020B0604020202020204" pitchFamily="34" charset="0"/>
              <a:buChar char="•"/>
            </a:pPr>
            <a:r>
              <a:rPr lang="en-GB" sz="1800"/>
              <a:t>Have the paper questionnaire ready</a:t>
            </a:r>
          </a:p>
          <a:p>
            <a:pPr marL="342900" indent="-342900">
              <a:buFontTx/>
              <a:buAutoNum type="arabicPeriod"/>
            </a:pPr>
            <a:endParaRPr lang="en-GB" sz="1800"/>
          </a:p>
          <a:p>
            <a:pPr marL="342900" indent="-342900">
              <a:buFontTx/>
              <a:buAutoNum type="arabicPeriod"/>
            </a:pPr>
            <a:endParaRPr lang="en-GB" sz="1800"/>
          </a:p>
          <a:p>
            <a:pPr marL="342900" indent="-342900">
              <a:buFontTx/>
              <a:buAutoNum type="arabicPeriod"/>
            </a:pPr>
            <a:endParaRPr lang="en-GB" sz="1800"/>
          </a:p>
          <a:p>
            <a:pPr marL="342900" indent="-342900">
              <a:buFontTx/>
              <a:buAutoNum type="arabicPeriod"/>
            </a:pPr>
            <a:endParaRPr lang="en-GB" sz="1800"/>
          </a:p>
          <a:p>
            <a:r>
              <a:rPr lang="en-GB" sz="1800" b="1"/>
              <a:t>Practice with the online tool </a:t>
            </a:r>
          </a:p>
          <a:p>
            <a:pPr marL="285750" indent="-285750">
              <a:buFont typeface="Arial" panose="020B0604020202020204" pitchFamily="34" charset="0"/>
              <a:buChar char="•"/>
            </a:pPr>
            <a:r>
              <a:rPr lang="en-GB" sz="1800"/>
              <a:t>Pair with your partner</a:t>
            </a:r>
          </a:p>
          <a:p>
            <a:pPr marL="285750" indent="-285750">
              <a:buFont typeface="Arial" panose="020B0604020202020204" pitchFamily="34" charset="0"/>
              <a:buChar char="•"/>
            </a:pPr>
            <a:r>
              <a:rPr lang="en-GB" sz="1800"/>
              <a:t>Choose a role (respondent vs. interviewer)</a:t>
            </a:r>
          </a:p>
          <a:p>
            <a:pPr marL="285750" indent="-285750">
              <a:buFont typeface="Arial" panose="020B0604020202020204" pitchFamily="34" charset="0"/>
              <a:buChar char="•"/>
            </a:pPr>
            <a:r>
              <a:rPr lang="en-GB" sz="1800"/>
              <a:t>Alternate roles by section </a:t>
            </a:r>
          </a:p>
          <a:p>
            <a:pPr marL="342900" indent="-342900">
              <a:buFontTx/>
              <a:buAutoNum type="arabicPeriod" startAt="3"/>
            </a:pPr>
            <a:endParaRPr lang="en-US" sz="1800"/>
          </a:p>
        </p:txBody>
      </p:sp>
      <p:sp>
        <p:nvSpPr>
          <p:cNvPr id="6" name="TextBox 5">
            <a:extLst>
              <a:ext uri="{FF2B5EF4-FFF2-40B4-BE49-F238E27FC236}">
                <a16:creationId xmlns="" xmlns:a16="http://schemas.microsoft.com/office/drawing/2014/main" id="{25881A22-CEA6-439A-A04C-E2B77A0B930D}"/>
              </a:ext>
            </a:extLst>
          </p:cNvPr>
          <p:cNvSpPr txBox="1"/>
          <p:nvPr/>
        </p:nvSpPr>
        <p:spPr>
          <a:xfrm>
            <a:off x="402067" y="903551"/>
            <a:ext cx="6094520" cy="369332"/>
          </a:xfrm>
          <a:prstGeom prst="rect">
            <a:avLst/>
          </a:prstGeom>
          <a:noFill/>
        </p:spPr>
        <p:txBody>
          <a:bodyPr wrap="square">
            <a:spAutoFit/>
          </a:bodyPr>
          <a:lstStyle/>
          <a:p>
            <a:r>
              <a:rPr lang="en-US"/>
              <a:t>Example: Continuity of Essential Health Services </a:t>
            </a:r>
            <a:endParaRPr lang="en-GB"/>
          </a:p>
        </p:txBody>
      </p:sp>
    </p:spTree>
    <p:extLst>
      <p:ext uri="{BB962C8B-B14F-4D97-AF65-F5344CB8AC3E}">
        <p14:creationId xmlns:p14="http://schemas.microsoft.com/office/powerpoint/2010/main" val="4000448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9" y="359999"/>
            <a:ext cx="9542890" cy="451805"/>
          </a:xfrm>
        </p:spPr>
        <p:txBody>
          <a:bodyPr/>
          <a:lstStyle/>
          <a:p>
            <a:r>
              <a:rPr lang="en-US" sz="2400"/>
              <a:t>Review of paper questionnaire and practice using online tool</a:t>
            </a:r>
          </a:p>
        </p:txBody>
      </p:sp>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grpSp>
        <p:nvGrpSpPr>
          <p:cNvPr id="19" name="Group 18"/>
          <p:cNvGrpSpPr/>
          <p:nvPr/>
        </p:nvGrpSpPr>
        <p:grpSpPr>
          <a:xfrm>
            <a:off x="1146597" y="1422835"/>
            <a:ext cx="9972119" cy="4974144"/>
            <a:chOff x="1146597" y="1452019"/>
            <a:chExt cx="9972119" cy="4974144"/>
          </a:xfrm>
        </p:grpSpPr>
        <p:cxnSp>
          <p:nvCxnSpPr>
            <p:cNvPr id="7" name="Straight Arrow Connector 6"/>
            <p:cNvCxnSpPr>
              <a:stCxn id="10" idx="3"/>
            </p:cNvCxnSpPr>
            <p:nvPr/>
          </p:nvCxnSpPr>
          <p:spPr>
            <a:xfrm>
              <a:off x="5718597" y="2968899"/>
              <a:ext cx="767821" cy="3606"/>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a:grpSpLocks noChangeAspect="1"/>
            </p:cNvGrpSpPr>
            <p:nvPr/>
          </p:nvGrpSpPr>
          <p:grpSpPr>
            <a:xfrm>
              <a:off x="1146597" y="1452019"/>
              <a:ext cx="4572000" cy="3029246"/>
              <a:chOff x="8097370" y="1004687"/>
              <a:chExt cx="3743325" cy="2480193"/>
            </a:xfrm>
          </p:grpSpPr>
          <p:pic>
            <p:nvPicPr>
              <p:cNvPr id="10" name="Picture 9"/>
              <p:cNvPicPr>
                <a:picLocks noChangeAspect="1"/>
              </p:cNvPicPr>
              <p:nvPr/>
            </p:nvPicPr>
            <p:blipFill>
              <a:blip r:embed="rId2"/>
              <a:stretch>
                <a:fillRect/>
              </a:stretch>
            </p:blipFill>
            <p:spPr>
              <a:xfrm>
                <a:off x="8097370" y="1008382"/>
                <a:ext cx="3743325" cy="2476498"/>
              </a:xfrm>
              <a:prstGeom prst="rect">
                <a:avLst/>
              </a:prstGeom>
              <a:ln>
                <a:solidFill>
                  <a:schemeClr val="bg1">
                    <a:lumMod val="50000"/>
                  </a:schemeClr>
                </a:solidFill>
              </a:ln>
            </p:spPr>
          </p:pic>
          <p:sp>
            <p:nvSpPr>
              <p:cNvPr id="11" name="Rounded Rectangle 10"/>
              <p:cNvSpPr/>
              <p:nvPr/>
            </p:nvSpPr>
            <p:spPr>
              <a:xfrm>
                <a:off x="9118739" y="1189041"/>
                <a:ext cx="2605880" cy="1510863"/>
              </a:xfrm>
              <a:prstGeom prst="roundRect">
                <a:avLst/>
              </a:prstGeom>
              <a:solidFill>
                <a:schemeClr val="accent6">
                  <a:lumMod val="20000"/>
                  <a:lumOff val="8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a:solidFill>
                      <a:schemeClr val="accent6">
                        <a:lumMod val="50000"/>
                      </a:schemeClr>
                    </a:solidFill>
                  </a:rPr>
                  <a:t>Click facility link either in your email </a:t>
                </a:r>
                <a:r>
                  <a:rPr lang="en-US" sz="2000" b="1">
                    <a:solidFill>
                      <a:srgbClr val="C00000"/>
                    </a:solidFill>
                  </a:rPr>
                  <a:t>or on your assigned list [COUNTRY-SPECIFIC]</a:t>
                </a:r>
              </a:p>
            </p:txBody>
          </p:sp>
          <p:sp>
            <p:nvSpPr>
              <p:cNvPr id="12" name="Oval 11"/>
              <p:cNvSpPr/>
              <p:nvPr/>
            </p:nvSpPr>
            <p:spPr>
              <a:xfrm>
                <a:off x="8890141" y="1004687"/>
                <a:ext cx="457200" cy="457200"/>
              </a:xfrm>
              <a:prstGeom prst="ellipse">
                <a:avLst/>
              </a:prstGeom>
              <a:solidFill>
                <a:schemeClr val="accent6">
                  <a:lumMod val="60000"/>
                  <a:lumOff val="4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a:solidFill>
                      <a:schemeClr val="accent6">
                        <a:lumMod val="50000"/>
                      </a:schemeClr>
                    </a:solidFill>
                  </a:rPr>
                  <a:t>1</a:t>
                </a:r>
              </a:p>
            </p:txBody>
          </p:sp>
          <p:sp>
            <p:nvSpPr>
              <p:cNvPr id="13" name="Rounded Rectangle 12"/>
              <p:cNvSpPr/>
              <p:nvPr/>
            </p:nvSpPr>
            <p:spPr>
              <a:xfrm>
                <a:off x="8119760" y="2777825"/>
                <a:ext cx="2423136" cy="2112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486418" y="1452019"/>
              <a:ext cx="4632298" cy="4974144"/>
              <a:chOff x="6486418" y="1259623"/>
              <a:chExt cx="4632298" cy="4974144"/>
            </a:xfrm>
          </p:grpSpPr>
          <p:pic>
            <p:nvPicPr>
              <p:cNvPr id="18" name="Picture 17"/>
              <p:cNvPicPr>
                <a:picLocks noChangeAspect="1"/>
              </p:cNvPicPr>
              <p:nvPr/>
            </p:nvPicPr>
            <p:blipFill>
              <a:blip r:embed="rId3"/>
              <a:stretch>
                <a:fillRect/>
              </a:stretch>
            </p:blipFill>
            <p:spPr>
              <a:xfrm>
                <a:off x="6486418" y="1259623"/>
                <a:ext cx="4572000" cy="4974144"/>
              </a:xfrm>
              <a:prstGeom prst="rect">
                <a:avLst/>
              </a:prstGeom>
              <a:ln>
                <a:solidFill>
                  <a:schemeClr val="bg1">
                    <a:lumMod val="50000"/>
                  </a:schemeClr>
                </a:solidFill>
              </a:ln>
            </p:spPr>
          </p:pic>
          <p:grpSp>
            <p:nvGrpSpPr>
              <p:cNvPr id="8" name="Group 7"/>
              <p:cNvGrpSpPr>
                <a:grpSpLocks noChangeAspect="1"/>
              </p:cNvGrpSpPr>
              <p:nvPr/>
            </p:nvGrpSpPr>
            <p:grpSpPr>
              <a:xfrm>
                <a:off x="7280518" y="2372478"/>
                <a:ext cx="3543101" cy="1642538"/>
                <a:chOff x="8775510" y="4591862"/>
                <a:chExt cx="2834480" cy="1314031"/>
              </a:xfrm>
            </p:grpSpPr>
            <p:sp>
              <p:nvSpPr>
                <p:cNvPr id="15" name="Rounded Rectangle 14"/>
                <p:cNvSpPr/>
                <p:nvPr/>
              </p:nvSpPr>
              <p:spPr>
                <a:xfrm>
                  <a:off x="9004110" y="4927755"/>
                  <a:ext cx="2605880" cy="978138"/>
                </a:xfrm>
                <a:prstGeom prst="roundRect">
                  <a:avLst/>
                </a:prstGeom>
                <a:solidFill>
                  <a:schemeClr val="accent6">
                    <a:lumMod val="20000"/>
                    <a:lumOff val="8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a:solidFill>
                        <a:schemeClr val="accent6">
                          <a:lumMod val="50000"/>
                        </a:schemeClr>
                      </a:solidFill>
                    </a:rPr>
                    <a:t>Select language</a:t>
                  </a:r>
                </a:p>
              </p:txBody>
            </p:sp>
            <p:sp>
              <p:nvSpPr>
                <p:cNvPr id="16" name="Oval 15"/>
                <p:cNvSpPr/>
                <p:nvPr/>
              </p:nvSpPr>
              <p:spPr>
                <a:xfrm>
                  <a:off x="8775510" y="4743403"/>
                  <a:ext cx="457200" cy="457200"/>
                </a:xfrm>
                <a:prstGeom prst="ellipse">
                  <a:avLst/>
                </a:prstGeom>
                <a:solidFill>
                  <a:schemeClr val="accent6">
                    <a:lumMod val="60000"/>
                    <a:lumOff val="4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a:solidFill>
                        <a:schemeClr val="accent6">
                          <a:lumMod val="50000"/>
                        </a:schemeClr>
                      </a:solidFill>
                    </a:rPr>
                    <a:t>2</a:t>
                  </a:r>
                </a:p>
              </p:txBody>
            </p:sp>
            <p:sp>
              <p:nvSpPr>
                <p:cNvPr id="17" name="Rounded Rectangle 16"/>
                <p:cNvSpPr/>
                <p:nvPr/>
              </p:nvSpPr>
              <p:spPr>
                <a:xfrm>
                  <a:off x="9612935" y="4591862"/>
                  <a:ext cx="694114" cy="23883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p:cNvSpPr/>
              <p:nvPr/>
            </p:nvSpPr>
            <p:spPr>
              <a:xfrm>
                <a:off x="10379413" y="5496130"/>
                <a:ext cx="739303" cy="4863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a:extLst>
              <a:ext uri="{FF2B5EF4-FFF2-40B4-BE49-F238E27FC236}">
                <a16:creationId xmlns="" xmlns:a16="http://schemas.microsoft.com/office/drawing/2014/main" id="{07DDA9BE-D62E-44B7-BDA6-6A2929C78A5B}"/>
              </a:ext>
            </a:extLst>
          </p:cNvPr>
          <p:cNvSpPr txBox="1"/>
          <p:nvPr/>
        </p:nvSpPr>
        <p:spPr>
          <a:xfrm>
            <a:off x="404142" y="938147"/>
            <a:ext cx="6094520" cy="369332"/>
          </a:xfrm>
          <a:prstGeom prst="rect">
            <a:avLst/>
          </a:prstGeom>
          <a:noFill/>
        </p:spPr>
        <p:txBody>
          <a:bodyPr wrap="square">
            <a:spAutoFit/>
          </a:bodyPr>
          <a:lstStyle/>
          <a:p>
            <a:r>
              <a:rPr lang="en-US"/>
              <a:t>Starting the tool: </a:t>
            </a:r>
            <a:endParaRPr lang="en-GB"/>
          </a:p>
        </p:txBody>
      </p:sp>
    </p:spTree>
    <p:extLst>
      <p:ext uri="{BB962C8B-B14F-4D97-AF65-F5344CB8AC3E}">
        <p14:creationId xmlns:p14="http://schemas.microsoft.com/office/powerpoint/2010/main" val="165206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8" y="359999"/>
            <a:ext cx="9525135" cy="280201"/>
          </a:xfrm>
        </p:spPr>
        <p:txBody>
          <a:bodyPr/>
          <a:lstStyle/>
          <a:p>
            <a:r>
              <a:rPr lang="en-US" sz="2400"/>
              <a:t>Review of paper questionnaire and practice using online tool</a:t>
            </a:r>
          </a:p>
        </p:txBody>
      </p:sp>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grpSp>
        <p:nvGrpSpPr>
          <p:cNvPr id="18" name="Group 17"/>
          <p:cNvGrpSpPr/>
          <p:nvPr/>
        </p:nvGrpSpPr>
        <p:grpSpPr>
          <a:xfrm>
            <a:off x="3056732" y="1205345"/>
            <a:ext cx="6087272" cy="5455137"/>
            <a:chOff x="4075037" y="436535"/>
            <a:chExt cx="7315199" cy="6223947"/>
          </a:xfrm>
        </p:grpSpPr>
        <p:pic>
          <p:nvPicPr>
            <p:cNvPr id="19" name="Picture 18"/>
            <p:cNvPicPr>
              <a:picLocks noChangeAspect="1"/>
            </p:cNvPicPr>
            <p:nvPr/>
          </p:nvPicPr>
          <p:blipFill>
            <a:blip r:embed="rId3"/>
            <a:stretch>
              <a:fillRect/>
            </a:stretch>
          </p:blipFill>
          <p:spPr>
            <a:xfrm>
              <a:off x="4075037" y="436535"/>
              <a:ext cx="7315199" cy="6223947"/>
            </a:xfrm>
            <a:prstGeom prst="rect">
              <a:avLst/>
            </a:prstGeom>
            <a:ln>
              <a:solidFill>
                <a:schemeClr val="bg1">
                  <a:lumMod val="50000"/>
                </a:schemeClr>
              </a:solidFill>
            </a:ln>
          </p:spPr>
        </p:pic>
        <p:sp>
          <p:nvSpPr>
            <p:cNvPr id="20" name="Rounded Rectangle 19"/>
            <p:cNvSpPr/>
            <p:nvPr/>
          </p:nvSpPr>
          <p:spPr>
            <a:xfrm>
              <a:off x="4639819" y="3831593"/>
              <a:ext cx="6149291" cy="23669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 xmlns:a16="http://schemas.microsoft.com/office/drawing/2014/main" id="{9FB63D37-9200-4BFB-8258-B143AEEEA08D}"/>
              </a:ext>
            </a:extLst>
          </p:cNvPr>
          <p:cNvSpPr txBox="1"/>
          <p:nvPr/>
        </p:nvSpPr>
        <p:spPr>
          <a:xfrm>
            <a:off x="479998" y="723352"/>
            <a:ext cx="6094520" cy="369332"/>
          </a:xfrm>
          <a:prstGeom prst="rect">
            <a:avLst/>
          </a:prstGeom>
          <a:noFill/>
        </p:spPr>
        <p:txBody>
          <a:bodyPr wrap="square">
            <a:spAutoFit/>
          </a:bodyPr>
          <a:lstStyle/>
          <a:p>
            <a:r>
              <a:rPr lang="en-US"/>
              <a:t>Obtain informed consent:</a:t>
            </a:r>
            <a:endParaRPr lang="en-GB"/>
          </a:p>
        </p:txBody>
      </p:sp>
    </p:spTree>
    <p:extLst>
      <p:ext uri="{BB962C8B-B14F-4D97-AF65-F5344CB8AC3E}">
        <p14:creationId xmlns:p14="http://schemas.microsoft.com/office/powerpoint/2010/main" val="429270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8" y="359999"/>
            <a:ext cx="9447773" cy="337994"/>
          </a:xfrm>
        </p:spPr>
        <p:txBody>
          <a:bodyPr/>
          <a:lstStyle/>
          <a:p>
            <a:r>
              <a:rPr lang="en-US" sz="2400"/>
              <a:t>Review of paper questionnaire and practice using online tool</a:t>
            </a:r>
          </a:p>
        </p:txBody>
      </p:sp>
      <p:sp>
        <p:nvSpPr>
          <p:cNvPr id="5" name="Content Placeholder 4"/>
          <p:cNvSpPr>
            <a:spLocks noGrp="1"/>
          </p:cNvSpPr>
          <p:nvPr>
            <p:ph idx="1"/>
          </p:nvPr>
        </p:nvSpPr>
        <p:spPr>
          <a:xfrm>
            <a:off x="520236" y="793473"/>
            <a:ext cx="4412510" cy="445711"/>
          </a:xfrm>
        </p:spPr>
        <p:txBody>
          <a:bodyPr vert="horz" lIns="18000" tIns="0" rIns="18000" bIns="0" rtlCol="0" anchor="t">
            <a:normAutofit/>
          </a:bodyPr>
          <a:lstStyle/>
          <a:p>
            <a:r>
              <a:rPr lang="en-US" sz="1800">
                <a:cs typeface="Times New Roman"/>
              </a:rPr>
              <a:t>Navigating the online tool:</a:t>
            </a:r>
          </a:p>
        </p:txBody>
      </p:sp>
      <p:grpSp>
        <p:nvGrpSpPr>
          <p:cNvPr id="32" name="Group 31"/>
          <p:cNvGrpSpPr/>
          <p:nvPr/>
        </p:nvGrpSpPr>
        <p:grpSpPr>
          <a:xfrm>
            <a:off x="1190359" y="1461889"/>
            <a:ext cx="10223762" cy="5293588"/>
            <a:chOff x="1314646" y="1381990"/>
            <a:chExt cx="10223762" cy="5293588"/>
          </a:xfrm>
        </p:grpSpPr>
        <p:grpSp>
          <p:nvGrpSpPr>
            <p:cNvPr id="25" name="Group 24"/>
            <p:cNvGrpSpPr/>
            <p:nvPr/>
          </p:nvGrpSpPr>
          <p:grpSpPr>
            <a:xfrm>
              <a:off x="1314646" y="1381990"/>
              <a:ext cx="9593818" cy="5293588"/>
              <a:chOff x="371063" y="1381990"/>
              <a:chExt cx="9593818" cy="5293588"/>
            </a:xfrm>
          </p:grpSpPr>
          <p:grpSp>
            <p:nvGrpSpPr>
              <p:cNvPr id="24" name="Group 23"/>
              <p:cNvGrpSpPr/>
              <p:nvPr/>
            </p:nvGrpSpPr>
            <p:grpSpPr>
              <a:xfrm>
                <a:off x="371063" y="1381990"/>
                <a:ext cx="9593818" cy="5293588"/>
                <a:chOff x="371063" y="1381990"/>
                <a:chExt cx="9593818" cy="5293588"/>
              </a:xfrm>
            </p:grpSpPr>
            <p:grpSp>
              <p:nvGrpSpPr>
                <p:cNvPr id="8" name="Group 7"/>
                <p:cNvGrpSpPr/>
                <p:nvPr/>
              </p:nvGrpSpPr>
              <p:grpSpPr>
                <a:xfrm>
                  <a:off x="2254361" y="1381990"/>
                  <a:ext cx="7710520" cy="5293588"/>
                  <a:chOff x="2908989" y="134590"/>
                  <a:chExt cx="9166895" cy="6603334"/>
                </a:xfrm>
              </p:grpSpPr>
              <p:pic>
                <p:nvPicPr>
                  <p:cNvPr id="9" name="Picture 8"/>
                  <p:cNvPicPr>
                    <a:picLocks noChangeAspect="1"/>
                  </p:cNvPicPr>
                  <p:nvPr/>
                </p:nvPicPr>
                <p:blipFill>
                  <a:blip r:embed="rId3"/>
                  <a:stretch>
                    <a:fillRect/>
                  </a:stretch>
                </p:blipFill>
                <p:spPr>
                  <a:xfrm>
                    <a:off x="3846284" y="2226728"/>
                    <a:ext cx="8229600" cy="4511196"/>
                  </a:xfrm>
                  <a:prstGeom prst="rect">
                    <a:avLst/>
                  </a:prstGeom>
                  <a:ln>
                    <a:solidFill>
                      <a:schemeClr val="bg1">
                        <a:lumMod val="50000"/>
                      </a:schemeClr>
                    </a:solidFill>
                  </a:ln>
                </p:spPr>
              </p:pic>
              <p:grpSp>
                <p:nvGrpSpPr>
                  <p:cNvPr id="10" name="Group 9"/>
                  <p:cNvGrpSpPr/>
                  <p:nvPr/>
                </p:nvGrpSpPr>
                <p:grpSpPr>
                  <a:xfrm>
                    <a:off x="2908989" y="134590"/>
                    <a:ext cx="8229600" cy="4537817"/>
                    <a:chOff x="2147018" y="1056474"/>
                    <a:chExt cx="7315200" cy="4033615"/>
                  </a:xfrm>
                </p:grpSpPr>
                <p:pic>
                  <p:nvPicPr>
                    <p:cNvPr id="11" name="Picture 10"/>
                    <p:cNvPicPr>
                      <a:picLocks noChangeAspect="1"/>
                    </p:cNvPicPr>
                    <p:nvPr/>
                  </p:nvPicPr>
                  <p:blipFill>
                    <a:blip r:embed="rId4"/>
                    <a:stretch>
                      <a:fillRect/>
                    </a:stretch>
                  </p:blipFill>
                  <p:spPr>
                    <a:xfrm>
                      <a:off x="2147018" y="1056474"/>
                      <a:ext cx="7315200" cy="4033615"/>
                    </a:xfrm>
                    <a:prstGeom prst="rect">
                      <a:avLst/>
                    </a:prstGeom>
                    <a:ln>
                      <a:solidFill>
                        <a:schemeClr val="bg1">
                          <a:lumMod val="50000"/>
                        </a:schemeClr>
                      </a:solidFill>
                    </a:ln>
                  </p:spPr>
                </p:pic>
                <p:sp>
                  <p:nvSpPr>
                    <p:cNvPr id="12" name="Rounded Rectangle 11"/>
                    <p:cNvSpPr/>
                    <p:nvPr/>
                  </p:nvSpPr>
                  <p:spPr>
                    <a:xfrm>
                      <a:off x="2755518" y="3946032"/>
                      <a:ext cx="832513" cy="365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Rounded Rectangle 12"/>
                    <p:cNvSpPr/>
                    <p:nvPr/>
                  </p:nvSpPr>
                  <p:spPr>
                    <a:xfrm>
                      <a:off x="7947268" y="3946034"/>
                      <a:ext cx="832513" cy="365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 name="Oval 13"/>
                    <p:cNvSpPr/>
                    <p:nvPr/>
                  </p:nvSpPr>
                  <p:spPr>
                    <a:xfrm>
                      <a:off x="2724814" y="4347501"/>
                      <a:ext cx="832513"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Oval 14"/>
                    <p:cNvSpPr/>
                    <p:nvPr/>
                  </p:nvSpPr>
                  <p:spPr>
                    <a:xfrm>
                      <a:off x="5320704" y="4332166"/>
                      <a:ext cx="832513"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grpSp>
            <p:sp>
              <p:nvSpPr>
                <p:cNvPr id="22" name="TextBox 21"/>
                <p:cNvSpPr txBox="1"/>
                <p:nvPr/>
              </p:nvSpPr>
              <p:spPr>
                <a:xfrm>
                  <a:off x="371063" y="4513135"/>
                  <a:ext cx="1948165" cy="1169551"/>
                </a:xfrm>
                <a:prstGeom prst="rect">
                  <a:avLst/>
                </a:prstGeom>
                <a:noFill/>
              </p:spPr>
              <p:txBody>
                <a:bodyPr wrap="square" rtlCol="0">
                  <a:spAutoFit/>
                </a:bodyPr>
                <a:lstStyle/>
                <a:p>
                  <a:pPr algn="ctr"/>
                  <a:r>
                    <a:rPr lang="en-GB" sz="1400">
                      <a:solidFill>
                        <a:srgbClr val="C00000"/>
                      </a:solidFill>
                    </a:rPr>
                    <a:t>In some cases, interview may not be completed in one call. </a:t>
                  </a:r>
                </a:p>
                <a:p>
                  <a:pPr algn="ctr"/>
                  <a:r>
                    <a:rPr lang="en-US" sz="1400">
                      <a:solidFill>
                        <a:srgbClr val="C00000"/>
                      </a:solidFill>
                    </a:rPr>
                    <a:t>If so, save the results and resume later</a:t>
                  </a:r>
                </a:p>
              </p:txBody>
            </p:sp>
            <p:cxnSp>
              <p:nvCxnSpPr>
                <p:cNvPr id="23" name="Straight Connector 22"/>
                <p:cNvCxnSpPr>
                  <a:stCxn id="22" idx="3"/>
                  <a:endCxn id="14" idx="3"/>
                </p:cNvCxnSpPr>
                <p:nvPr/>
              </p:nvCxnSpPr>
              <p:spPr>
                <a:xfrm flipV="1">
                  <a:off x="2319228" y="4631594"/>
                  <a:ext cx="597251" cy="4663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948927" y="5078579"/>
                <a:ext cx="1586113" cy="738664"/>
              </a:xfrm>
              <a:prstGeom prst="rect">
                <a:avLst/>
              </a:prstGeom>
              <a:noFill/>
            </p:spPr>
            <p:txBody>
              <a:bodyPr wrap="square" rtlCol="0">
                <a:spAutoFit/>
              </a:bodyPr>
              <a:lstStyle/>
              <a:p>
                <a:r>
                  <a:rPr lang="en-US" sz="1400">
                    <a:solidFill>
                      <a:srgbClr val="C00000"/>
                    </a:solidFill>
                  </a:rPr>
                  <a:t>Use dropdown menu to move to different sections. </a:t>
                </a:r>
              </a:p>
            </p:txBody>
          </p:sp>
          <p:cxnSp>
            <p:nvCxnSpPr>
              <p:cNvPr id="21" name="Straight Connector 20"/>
              <p:cNvCxnSpPr>
                <a:endCxn id="15" idx="3"/>
              </p:cNvCxnSpPr>
              <p:nvPr/>
            </p:nvCxnSpPr>
            <p:spPr>
              <a:xfrm flipV="1">
                <a:off x="4747098" y="4617764"/>
                <a:ext cx="625787" cy="4608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701737" y="3607909"/>
              <a:ext cx="1417996" cy="523220"/>
            </a:xfrm>
            <a:prstGeom prst="rect">
              <a:avLst/>
            </a:prstGeom>
            <a:noFill/>
          </p:spPr>
          <p:txBody>
            <a:bodyPr wrap="square" rtlCol="0">
              <a:spAutoFit/>
            </a:bodyPr>
            <a:lstStyle/>
            <a:p>
              <a:pPr algn="ctr"/>
              <a:r>
                <a:rPr lang="en-US" sz="1400">
                  <a:solidFill>
                    <a:srgbClr val="C00000"/>
                  </a:solidFill>
                </a:rPr>
                <a:t>Go back to the previous page</a:t>
              </a:r>
            </a:p>
          </p:txBody>
        </p:sp>
        <p:sp>
          <p:nvSpPr>
            <p:cNvPr id="26" name="TextBox 25"/>
            <p:cNvSpPr txBox="1"/>
            <p:nvPr/>
          </p:nvSpPr>
          <p:spPr>
            <a:xfrm>
              <a:off x="10306731" y="3891290"/>
              <a:ext cx="1231677" cy="523220"/>
            </a:xfrm>
            <a:prstGeom prst="rect">
              <a:avLst/>
            </a:prstGeom>
            <a:solidFill>
              <a:schemeClr val="bg1"/>
            </a:solidFill>
          </p:spPr>
          <p:txBody>
            <a:bodyPr wrap="square" rtlCol="0">
              <a:spAutoFit/>
            </a:bodyPr>
            <a:lstStyle/>
            <a:p>
              <a:pPr algn="ctr"/>
              <a:r>
                <a:rPr lang="en-US" sz="1400">
                  <a:solidFill>
                    <a:srgbClr val="C00000"/>
                  </a:solidFill>
                </a:rPr>
                <a:t>Go to the next page</a:t>
              </a:r>
            </a:p>
          </p:txBody>
        </p:sp>
        <p:cxnSp>
          <p:nvCxnSpPr>
            <p:cNvPr id="28" name="Straight Connector 27"/>
            <p:cNvCxnSpPr/>
            <p:nvPr/>
          </p:nvCxnSpPr>
          <p:spPr>
            <a:xfrm>
              <a:off x="9474312" y="4152900"/>
              <a:ext cx="78439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8" idx="3"/>
            </p:cNvCxnSpPr>
            <p:nvPr/>
          </p:nvCxnSpPr>
          <p:spPr>
            <a:xfrm>
              <a:off x="3119733" y="3869519"/>
              <a:ext cx="641289" cy="2516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6655323" y="6381946"/>
            <a:ext cx="1253765" cy="14140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798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8" y="359999"/>
            <a:ext cx="9361586" cy="441036"/>
          </a:xfrm>
        </p:spPr>
        <p:txBody>
          <a:bodyPr/>
          <a:lstStyle/>
          <a:p>
            <a:r>
              <a:rPr lang="en-US" sz="2400"/>
              <a:t>Review of paper questionnaire and practice using online tool</a:t>
            </a:r>
          </a:p>
        </p:txBody>
      </p:sp>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grpSp>
        <p:nvGrpSpPr>
          <p:cNvPr id="20" name="Group 19"/>
          <p:cNvGrpSpPr/>
          <p:nvPr/>
        </p:nvGrpSpPr>
        <p:grpSpPr>
          <a:xfrm>
            <a:off x="533020" y="1261991"/>
            <a:ext cx="8284450" cy="2443408"/>
            <a:chOff x="933250" y="1593558"/>
            <a:chExt cx="8284450" cy="2443408"/>
          </a:xfrm>
        </p:grpSpPr>
        <p:pic>
          <p:nvPicPr>
            <p:cNvPr id="3" name="Picture 2"/>
            <p:cNvPicPr>
              <a:picLocks noChangeAspect="1"/>
            </p:cNvPicPr>
            <p:nvPr/>
          </p:nvPicPr>
          <p:blipFill rotWithShape="1">
            <a:blip r:embed="rId3"/>
            <a:srcRect r="51276"/>
            <a:stretch/>
          </p:blipFill>
          <p:spPr>
            <a:xfrm>
              <a:off x="955643" y="1593558"/>
              <a:ext cx="3234163" cy="2443408"/>
            </a:xfrm>
            <a:prstGeom prst="rect">
              <a:avLst/>
            </a:prstGeom>
            <a:ln w="19050">
              <a:solidFill>
                <a:schemeClr val="tx1">
                  <a:lumMod val="65000"/>
                  <a:lumOff val="35000"/>
                </a:schemeClr>
              </a:solidFill>
            </a:ln>
          </p:spPr>
        </p:pic>
        <p:sp>
          <p:nvSpPr>
            <p:cNvPr id="6" name="TextBox 5"/>
            <p:cNvSpPr txBox="1"/>
            <p:nvPr/>
          </p:nvSpPr>
          <p:spPr>
            <a:xfrm>
              <a:off x="4732256" y="1949575"/>
              <a:ext cx="4485444" cy="1323439"/>
            </a:xfrm>
            <a:prstGeom prst="rect">
              <a:avLst/>
            </a:prstGeom>
            <a:noFill/>
          </p:spPr>
          <p:txBody>
            <a:bodyPr wrap="square" rtlCol="0">
              <a:spAutoFit/>
            </a:bodyPr>
            <a:lstStyle/>
            <a:p>
              <a:pPr marL="342900" indent="-342900">
                <a:buFont typeface="+mj-lt"/>
                <a:buAutoNum type="arabicPeriod"/>
              </a:pPr>
              <a:r>
                <a:rPr lang="en-US" sz="1600"/>
                <a:t>Final question: Record the result of the interview</a:t>
              </a:r>
            </a:p>
            <a:p>
              <a:pPr marL="342900" indent="-342900">
                <a:buFont typeface="+mj-lt"/>
                <a:buAutoNum type="arabicPeriod"/>
              </a:pPr>
              <a:r>
                <a:rPr lang="en-US" sz="1600"/>
                <a:t>Interviewer’s daily log (discussed shortly)</a:t>
              </a:r>
            </a:p>
            <a:p>
              <a:pPr marL="342900" indent="-342900">
                <a:buFont typeface="+mj-lt"/>
                <a:buAutoNum type="arabicPeriod"/>
              </a:pPr>
              <a:endParaRPr lang="en-US" sz="1600"/>
            </a:p>
            <a:p>
              <a:r>
                <a:rPr lang="en-US" sz="1600"/>
                <a:t>An example of </a:t>
              </a:r>
              <a:r>
                <a:rPr lang="en-US" sz="1600" b="1" i="1"/>
                <a:t>rescheduled</a:t>
              </a:r>
              <a:r>
                <a:rPr lang="en-US" sz="1600"/>
                <a:t> or </a:t>
              </a:r>
              <a:r>
                <a:rPr lang="en-US" sz="1600" b="1" i="1"/>
                <a:t>dropped</a:t>
              </a:r>
              <a:r>
                <a:rPr lang="en-US" sz="1600"/>
                <a:t> call</a:t>
              </a:r>
            </a:p>
          </p:txBody>
        </p:sp>
        <p:sp>
          <p:nvSpPr>
            <p:cNvPr id="7" name="Oval 6"/>
            <p:cNvSpPr/>
            <p:nvPr/>
          </p:nvSpPr>
          <p:spPr>
            <a:xfrm>
              <a:off x="933250" y="2554664"/>
              <a:ext cx="1960779" cy="27337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a:stCxn id="7" idx="6"/>
            </p:cNvCxnSpPr>
            <p:nvPr/>
          </p:nvCxnSpPr>
          <p:spPr>
            <a:xfrm flipV="1">
              <a:off x="2894029" y="2149114"/>
              <a:ext cx="1909525" cy="5422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aphicFrame>
        <p:nvGraphicFramePr>
          <p:cNvPr id="19" name="Group 95">
            <a:extLst>
              <a:ext uri="{FF2B5EF4-FFF2-40B4-BE49-F238E27FC236}">
                <a16:creationId xmlns="" xmlns:a16="http://schemas.microsoft.com/office/drawing/2014/main" id="{FC8E5D56-AF16-48F5-AFD0-D83899F091C7}"/>
              </a:ext>
            </a:extLst>
          </p:cNvPr>
          <p:cNvGraphicFramePr>
            <a:graphicFrameLocks noGrp="1"/>
          </p:cNvGraphicFramePr>
          <p:nvPr/>
        </p:nvGraphicFramePr>
        <p:xfrm>
          <a:off x="737005" y="3495437"/>
          <a:ext cx="10974996" cy="2783834"/>
        </p:xfrm>
        <a:graphic>
          <a:graphicData uri="http://schemas.openxmlformats.org/drawingml/2006/table">
            <a:tbl>
              <a:tblPr/>
              <a:tblGrid>
                <a:gridCol w="702592">
                  <a:extLst>
                    <a:ext uri="{9D8B030D-6E8A-4147-A177-3AD203B41FA5}">
                      <a16:colId xmlns="" xmlns:a16="http://schemas.microsoft.com/office/drawing/2014/main" val="20000"/>
                    </a:ext>
                  </a:extLst>
                </a:gridCol>
                <a:gridCol w="758758">
                  <a:extLst>
                    <a:ext uri="{9D8B030D-6E8A-4147-A177-3AD203B41FA5}">
                      <a16:colId xmlns="" xmlns:a16="http://schemas.microsoft.com/office/drawing/2014/main" val="3230502374"/>
                    </a:ext>
                  </a:extLst>
                </a:gridCol>
                <a:gridCol w="846306">
                  <a:extLst>
                    <a:ext uri="{9D8B030D-6E8A-4147-A177-3AD203B41FA5}">
                      <a16:colId xmlns="" xmlns:a16="http://schemas.microsoft.com/office/drawing/2014/main" val="20003"/>
                    </a:ext>
                  </a:extLst>
                </a:gridCol>
                <a:gridCol w="749030">
                  <a:extLst>
                    <a:ext uri="{9D8B030D-6E8A-4147-A177-3AD203B41FA5}">
                      <a16:colId xmlns="" xmlns:a16="http://schemas.microsoft.com/office/drawing/2014/main" val="20004"/>
                    </a:ext>
                  </a:extLst>
                </a:gridCol>
                <a:gridCol w="982226">
                  <a:extLst>
                    <a:ext uri="{9D8B030D-6E8A-4147-A177-3AD203B41FA5}">
                      <a16:colId xmlns="" xmlns:a16="http://schemas.microsoft.com/office/drawing/2014/main" val="20001"/>
                    </a:ext>
                  </a:extLst>
                </a:gridCol>
                <a:gridCol w="823605">
                  <a:extLst>
                    <a:ext uri="{9D8B030D-6E8A-4147-A177-3AD203B41FA5}">
                      <a16:colId xmlns="" xmlns:a16="http://schemas.microsoft.com/office/drawing/2014/main" val="20006"/>
                    </a:ext>
                  </a:extLst>
                </a:gridCol>
                <a:gridCol w="1065229">
                  <a:extLst>
                    <a:ext uri="{9D8B030D-6E8A-4147-A177-3AD203B41FA5}">
                      <a16:colId xmlns="" xmlns:a16="http://schemas.microsoft.com/office/drawing/2014/main" val="20007"/>
                    </a:ext>
                  </a:extLst>
                </a:gridCol>
                <a:gridCol w="1140643">
                  <a:extLst>
                    <a:ext uri="{9D8B030D-6E8A-4147-A177-3AD203B41FA5}">
                      <a16:colId xmlns="" xmlns:a16="http://schemas.microsoft.com/office/drawing/2014/main" val="20008"/>
                    </a:ext>
                  </a:extLst>
                </a:gridCol>
                <a:gridCol w="1225484">
                  <a:extLst>
                    <a:ext uri="{9D8B030D-6E8A-4147-A177-3AD203B41FA5}">
                      <a16:colId xmlns="" xmlns:a16="http://schemas.microsoft.com/office/drawing/2014/main" val="20002"/>
                    </a:ext>
                  </a:extLst>
                </a:gridCol>
                <a:gridCol w="650450">
                  <a:extLst>
                    <a:ext uri="{9D8B030D-6E8A-4147-A177-3AD203B41FA5}">
                      <a16:colId xmlns="" xmlns:a16="http://schemas.microsoft.com/office/drawing/2014/main" val="20005"/>
                    </a:ext>
                  </a:extLst>
                </a:gridCol>
                <a:gridCol w="899662">
                  <a:extLst>
                    <a:ext uri="{9D8B030D-6E8A-4147-A177-3AD203B41FA5}">
                      <a16:colId xmlns="" xmlns:a16="http://schemas.microsoft.com/office/drawing/2014/main" val="20010"/>
                    </a:ext>
                  </a:extLst>
                </a:gridCol>
                <a:gridCol w="1131011">
                  <a:extLst>
                    <a:ext uri="{9D8B030D-6E8A-4147-A177-3AD203B41FA5}">
                      <a16:colId xmlns="" xmlns:a16="http://schemas.microsoft.com/office/drawing/2014/main" val="20011"/>
                    </a:ext>
                  </a:extLst>
                </a:gridCol>
              </a:tblGrid>
              <a:tr h="608260">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ID</a:t>
                      </a:r>
                    </a:p>
                  </a:txBody>
                  <a:tcPr marL="94710" marR="94710" marT="47353"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name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type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address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Outreach call date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Main respondent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Main respondent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000" b="0" i="0" u="none" strike="noStrike" kern="1200" cap="none" normalizeH="0" baseline="0">
                          <a:ln>
                            <a:noFill/>
                          </a:ln>
                          <a:solidFill>
                            <a:sysClr val="windowText" lastClr="000000"/>
                          </a:solidFill>
                          <a:effectLst/>
                          <a:latin typeface="+mn-lt"/>
                          <a:ea typeface="+mn-ea"/>
                          <a:cs typeface="Arial" panose="020B0604020202020204" pitchFamily="34" charset="0"/>
                        </a:rPr>
                        <a:t>Date and time of appointment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kern="1200" cap="none" normalizeH="0" baseline="0">
                          <a:ln>
                            <a:noFill/>
                          </a:ln>
                          <a:solidFill>
                            <a:sysClr val="windowText" lastClr="000000"/>
                          </a:solidFill>
                          <a:effectLst/>
                          <a:latin typeface="+mn-lt"/>
                          <a:ea typeface="+mn-ea"/>
                          <a:cs typeface="Arial" panose="020B0604020202020204" pitchFamily="34" charset="0"/>
                        </a:rPr>
                        <a:t>Outreach note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kern="1200" cap="none" normalizeH="0" baseline="0">
                          <a:ln>
                            <a:noFill/>
                          </a:ln>
                          <a:solidFill>
                            <a:sysClr val="windowText" lastClr="000000"/>
                          </a:solidFill>
                          <a:effectLst/>
                          <a:latin typeface="+mn-lt"/>
                          <a:ea typeface="+mn-ea"/>
                          <a:cs typeface="Arial" panose="020B0604020202020204" pitchFamily="34" charset="0"/>
                        </a:rPr>
                        <a:t>Interviewer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1" i="0" u="none" strike="noStrike" kern="1200" cap="none" normalizeH="0" baseline="0">
                          <a:ln>
                            <a:noFill/>
                          </a:ln>
                          <a:solidFill>
                            <a:sysClr val="windowText" lastClr="000000"/>
                          </a:solidFill>
                          <a:effectLst/>
                          <a:latin typeface="+mn-lt"/>
                          <a:ea typeface="+mn-ea"/>
                          <a:cs typeface="Arial" panose="020B0604020202020204" pitchFamily="34" charset="0"/>
                        </a:rPr>
                        <a:t>Status</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extLst>
                  <a:ext uri="{0D108BD9-81ED-4DB2-BD59-A6C34878D82A}">
                    <a16:rowId xmlns="" xmlns:a16="http://schemas.microsoft.com/office/drawing/2014/main" val="10000"/>
                  </a:ext>
                </a:extLst>
              </a:tr>
              <a:tr h="455559">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123</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AA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123-456-789</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12/9/2020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Mary Doe</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123-456-777</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12/17/2020 10 AM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ysClr val="windowText" lastClr="000000"/>
                          </a:solidFill>
                          <a:effectLst/>
                          <a:latin typeface="+mn-lt"/>
                          <a:cs typeface="Courier New" panose="02070309020205020404" pitchFamily="49" charset="0"/>
                        </a:rPr>
                        <a:t>Completed</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100" b="1"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3"/>
                  </a:ext>
                </a:extLst>
              </a:tr>
              <a:tr h="45555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XX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John Smith</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kern="1200" cap="none" normalizeH="0" baseline="0">
                          <a:ln>
                            <a:noFill/>
                          </a:ln>
                          <a:solidFill>
                            <a:sysClr val="windowText" lastClr="000000"/>
                          </a:solidFill>
                          <a:effectLst/>
                          <a:latin typeface="+mn-lt"/>
                          <a:ea typeface="+mn-ea"/>
                          <a:cs typeface="Courier New" panose="02070309020205020404" pitchFamily="49" charset="0"/>
                        </a:rPr>
                        <a:t>12/17/2020 1PM</a:t>
                      </a:r>
                      <a:endParaRPr kumimoji="0" lang="en-CA" sz="10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chemeClr val="tx1"/>
                          </a:solidFill>
                          <a:effectLst/>
                          <a:latin typeface="+mn-lt"/>
                          <a:cs typeface="Courier New" panose="02070309020205020404" pitchFamily="49" charset="0"/>
                        </a:rPr>
                        <a:t>Incomplete, </a:t>
                      </a:r>
                      <a:r>
                        <a:rPr kumimoji="0" lang="en-GB" sz="1100" b="1" i="1" u="none" strike="noStrike" cap="none" normalizeH="0" baseline="0">
                          <a:ln>
                            <a:noFill/>
                          </a:ln>
                          <a:solidFill>
                            <a:schemeClr val="tx1"/>
                          </a:solidFill>
                          <a:effectLst/>
                          <a:latin typeface="+mn-lt"/>
                          <a:cs typeface="Courier New" panose="02070309020205020404" pitchFamily="49" charset="0"/>
                        </a:rPr>
                        <a:t>rescheduled 12/18/2020 2PM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455559">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234</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BB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456-789-123</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12/6/2020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Jane Mwangi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456-789-123</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12/17/2020 2PM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chemeClr val="tx1"/>
                          </a:solidFill>
                          <a:effectLst/>
                          <a:latin typeface="+mn-lt"/>
                          <a:cs typeface="Courier New" panose="02070309020205020404" pitchFamily="49" charset="0"/>
                        </a:rPr>
                        <a:t>Incomplete, </a:t>
                      </a:r>
                      <a:r>
                        <a:rPr kumimoji="0" lang="en-GB" sz="1100" b="1" i="1" u="none" strike="noStrike" cap="none" normalizeH="0" baseline="0">
                          <a:ln>
                            <a:noFill/>
                          </a:ln>
                          <a:solidFill>
                            <a:schemeClr val="tx1"/>
                          </a:solidFill>
                          <a:effectLst/>
                          <a:latin typeface="+mn-lt"/>
                          <a:cs typeface="Courier New" panose="02070309020205020404" pitchFamily="49" charset="0"/>
                        </a:rPr>
                        <a:t>breakout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4"/>
                  </a:ext>
                </a:extLst>
              </a:tr>
              <a:tr h="45555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567</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YY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123-123-456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Peter Makumbi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123-123-456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kern="1200" cap="none" normalizeH="0" baseline="0">
                          <a:ln>
                            <a:noFill/>
                          </a:ln>
                          <a:solidFill>
                            <a:sysClr val="windowText" lastClr="000000"/>
                          </a:solidFill>
                          <a:effectLst/>
                          <a:latin typeface="+mn-lt"/>
                          <a:ea typeface="+mn-ea"/>
                          <a:cs typeface="Courier New" panose="02070309020205020404" pitchFamily="49" charset="0"/>
                        </a:rPr>
                        <a:t>12/17/2020 3PM</a:t>
                      </a:r>
                      <a:endParaRPr kumimoji="0" lang="en-CA" sz="10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ysClr val="windowText" lastClr="000000"/>
                          </a:solidFill>
                          <a:effectLst/>
                          <a:latin typeface="+mn-lt"/>
                          <a:cs typeface="Courier New" panose="02070309020205020404" pitchFamily="49" charset="0"/>
                        </a:rPr>
                        <a:t>Completed</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5"/>
                  </a:ext>
                </a:extLst>
              </a:tr>
            </a:tbl>
          </a:graphicData>
        </a:graphic>
      </p:graphicFrame>
      <p:cxnSp>
        <p:nvCxnSpPr>
          <p:cNvPr id="29" name="Straight Connector 28"/>
          <p:cNvCxnSpPr>
            <a:cxnSpLocks/>
          </p:cNvCxnSpPr>
          <p:nvPr/>
        </p:nvCxnSpPr>
        <p:spPr>
          <a:xfrm>
            <a:off x="8402426" y="2840854"/>
            <a:ext cx="2070753" cy="186312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0454326" y="4619134"/>
            <a:ext cx="1395167" cy="12631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8191802F-61EE-43B3-9469-F9C373495701}"/>
              </a:ext>
            </a:extLst>
          </p:cNvPr>
          <p:cNvSpPr txBox="1"/>
          <p:nvPr/>
        </p:nvSpPr>
        <p:spPr>
          <a:xfrm>
            <a:off x="426266" y="891754"/>
            <a:ext cx="6094520" cy="369332"/>
          </a:xfrm>
          <a:prstGeom prst="rect">
            <a:avLst/>
          </a:prstGeom>
          <a:noFill/>
        </p:spPr>
        <p:txBody>
          <a:bodyPr wrap="square">
            <a:spAutoFit/>
          </a:bodyPr>
          <a:lstStyle/>
          <a:p>
            <a:r>
              <a:rPr lang="en-US" sz="1800"/>
              <a:t>Record call results for all interviews:</a:t>
            </a:r>
            <a:endParaRPr lang="en-GB"/>
          </a:p>
        </p:txBody>
      </p:sp>
    </p:spTree>
    <p:extLst>
      <p:ext uri="{BB962C8B-B14F-4D97-AF65-F5344CB8AC3E}">
        <p14:creationId xmlns:p14="http://schemas.microsoft.com/office/powerpoint/2010/main" val="462154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8" y="359999"/>
            <a:ext cx="9303193" cy="369332"/>
          </a:xfrm>
        </p:spPr>
        <p:txBody>
          <a:bodyPr/>
          <a:lstStyle/>
          <a:p>
            <a:r>
              <a:rPr lang="en-US" sz="2400"/>
              <a:t>Review of paper questionnaire and practice using online tool</a:t>
            </a:r>
          </a:p>
        </p:txBody>
      </p:sp>
      <p:sp>
        <p:nvSpPr>
          <p:cNvPr id="5" name="Content Placeholder 4"/>
          <p:cNvSpPr>
            <a:spLocks noGrp="1"/>
          </p:cNvSpPr>
          <p:nvPr>
            <p:ph idx="1"/>
          </p:nvPr>
        </p:nvSpPr>
        <p:spPr>
          <a:xfrm>
            <a:off x="477040" y="1544292"/>
            <a:ext cx="11232001" cy="4237200"/>
          </a:xfrm>
        </p:spPr>
        <p:txBody>
          <a:bodyPr>
            <a:normAutofit/>
          </a:bodyPr>
          <a:lstStyle/>
          <a:p>
            <a:r>
              <a:rPr lang="en-US" sz="1800"/>
              <a:t>Always refer to </a:t>
            </a:r>
            <a:r>
              <a:rPr lang="en-US" sz="1800" b="1" i="1"/>
              <a:t>the list of unique facility links that are assigned to you</a:t>
            </a:r>
            <a:r>
              <a:rPr lang="en-US" sz="1800"/>
              <a:t>. Identify the incomplete or skipped facility based on their </a:t>
            </a:r>
            <a:r>
              <a:rPr lang="en-US" sz="1800" u="sng"/>
              <a:t>ID or name at the end of the link</a:t>
            </a:r>
            <a:r>
              <a:rPr lang="en-US" sz="1800"/>
              <a:t>.</a:t>
            </a:r>
          </a:p>
          <a:p>
            <a:endParaRPr lang="en-US" sz="1800"/>
          </a:p>
        </p:txBody>
      </p:sp>
      <p:sp>
        <p:nvSpPr>
          <p:cNvPr id="6" name="Content Placeholder 4"/>
          <p:cNvSpPr txBox="1">
            <a:spLocks/>
          </p:cNvSpPr>
          <p:nvPr/>
        </p:nvSpPr>
        <p:spPr bwMode="invGray">
          <a:xfrm>
            <a:off x="632400" y="1952400"/>
            <a:ext cx="11232001" cy="4237200"/>
          </a:xfrm>
          <a:prstGeom prst="rect">
            <a:avLst/>
          </a:prstGeom>
        </p:spPr>
        <p:txBody>
          <a:bodyPr vert="horz" lIns="18000" tIns="0" rIns="18000" bIns="0" rtlCol="0">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AutoNum type="arabicPeriod"/>
            </a:pPr>
            <a:endParaRPr lang="en-GB"/>
          </a:p>
          <a:p>
            <a:pPr marL="342900" indent="-342900">
              <a:buFontTx/>
              <a:buAutoNum type="arabicPeriod"/>
            </a:pPr>
            <a:endParaRPr lang="en-US"/>
          </a:p>
        </p:txBody>
      </p:sp>
      <p:sp>
        <p:nvSpPr>
          <p:cNvPr id="7" name="Content Placeholder 4"/>
          <p:cNvSpPr txBox="1">
            <a:spLocks/>
          </p:cNvSpPr>
          <p:nvPr/>
        </p:nvSpPr>
        <p:spPr bwMode="invGray">
          <a:xfrm>
            <a:off x="784800" y="2104800"/>
            <a:ext cx="11232001" cy="4237200"/>
          </a:xfrm>
          <a:prstGeom prst="rect">
            <a:avLst/>
          </a:prstGeom>
        </p:spPr>
        <p:txBody>
          <a:bodyPr vert="horz" lIns="18000" tIns="0" rIns="18000" bIns="0" numCol="1" rtlCol="0">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grpSp>
        <p:nvGrpSpPr>
          <p:cNvPr id="19" name="Group 18"/>
          <p:cNvGrpSpPr/>
          <p:nvPr/>
        </p:nvGrpSpPr>
        <p:grpSpPr>
          <a:xfrm>
            <a:off x="1166051" y="2531139"/>
            <a:ext cx="9346277" cy="3884077"/>
            <a:chOff x="1166051" y="2785668"/>
            <a:chExt cx="9346277" cy="3884077"/>
          </a:xfrm>
        </p:grpSpPr>
        <p:pic>
          <p:nvPicPr>
            <p:cNvPr id="2" name="Picture 1"/>
            <p:cNvPicPr>
              <a:picLocks noChangeAspect="1"/>
            </p:cNvPicPr>
            <p:nvPr/>
          </p:nvPicPr>
          <p:blipFill>
            <a:blip r:embed="rId3"/>
            <a:stretch>
              <a:fillRect/>
            </a:stretch>
          </p:blipFill>
          <p:spPr>
            <a:xfrm>
              <a:off x="6601230" y="2785668"/>
              <a:ext cx="3657600" cy="3884077"/>
            </a:xfrm>
            <a:prstGeom prst="rect">
              <a:avLst/>
            </a:prstGeom>
            <a:ln>
              <a:solidFill>
                <a:schemeClr val="bg1">
                  <a:lumMod val="50000"/>
                </a:schemeClr>
              </a:solidFill>
            </a:ln>
          </p:spPr>
        </p:pic>
        <p:grpSp>
          <p:nvGrpSpPr>
            <p:cNvPr id="8" name="Group 7"/>
            <p:cNvGrpSpPr/>
            <p:nvPr/>
          </p:nvGrpSpPr>
          <p:grpSpPr>
            <a:xfrm>
              <a:off x="1166051" y="3183540"/>
              <a:ext cx="9346277" cy="3155707"/>
              <a:chOff x="1146597" y="1325561"/>
              <a:chExt cx="9346277" cy="3155707"/>
            </a:xfrm>
          </p:grpSpPr>
          <p:cxnSp>
            <p:nvCxnSpPr>
              <p:cNvPr id="9" name="Straight Arrow Connector 8"/>
              <p:cNvCxnSpPr>
                <a:stCxn id="14" idx="3"/>
              </p:cNvCxnSpPr>
              <p:nvPr/>
            </p:nvCxnSpPr>
            <p:spPr>
              <a:xfrm>
                <a:off x="5718597" y="2968899"/>
                <a:ext cx="767821" cy="3606"/>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a:grpSpLocks noChangeAspect="1"/>
              </p:cNvGrpSpPr>
              <p:nvPr/>
            </p:nvGrpSpPr>
            <p:grpSpPr>
              <a:xfrm>
                <a:off x="1146597" y="1325561"/>
                <a:ext cx="4572000" cy="3155707"/>
                <a:chOff x="8097370" y="901148"/>
                <a:chExt cx="3743325" cy="2583732"/>
              </a:xfrm>
            </p:grpSpPr>
            <p:pic>
              <p:nvPicPr>
                <p:cNvPr id="14" name="Picture 13"/>
                <p:cNvPicPr>
                  <a:picLocks noChangeAspect="1"/>
                </p:cNvPicPr>
                <p:nvPr/>
              </p:nvPicPr>
              <p:blipFill>
                <a:blip r:embed="rId4"/>
                <a:stretch>
                  <a:fillRect/>
                </a:stretch>
              </p:blipFill>
              <p:spPr>
                <a:xfrm>
                  <a:off x="8097370" y="1008382"/>
                  <a:ext cx="3743325" cy="2476498"/>
                </a:xfrm>
                <a:prstGeom prst="rect">
                  <a:avLst/>
                </a:prstGeom>
                <a:ln>
                  <a:solidFill>
                    <a:schemeClr val="bg1">
                      <a:lumMod val="50000"/>
                    </a:schemeClr>
                  </a:solidFill>
                </a:ln>
              </p:spPr>
            </p:pic>
            <p:sp>
              <p:nvSpPr>
                <p:cNvPr id="15" name="Rounded Rectangle 14"/>
                <p:cNvSpPr/>
                <p:nvPr/>
              </p:nvSpPr>
              <p:spPr>
                <a:xfrm>
                  <a:off x="9158564" y="1085501"/>
                  <a:ext cx="2605880" cy="1737181"/>
                </a:xfrm>
                <a:prstGeom prst="roundRect">
                  <a:avLst/>
                </a:prstGeom>
                <a:solidFill>
                  <a:schemeClr val="accent6">
                    <a:lumMod val="20000"/>
                    <a:lumOff val="8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a:solidFill>
                        <a:schemeClr val="accent6">
                          <a:lumMod val="50000"/>
                        </a:schemeClr>
                      </a:solidFill>
                    </a:rPr>
                    <a:t>Identify the facility based on </a:t>
                  </a:r>
                  <a:r>
                    <a:rPr lang="en-US" sz="2000" b="1" u="sng">
                      <a:solidFill>
                        <a:schemeClr val="accent6">
                          <a:lumMod val="50000"/>
                        </a:schemeClr>
                      </a:solidFill>
                    </a:rPr>
                    <a:t>facility ID or name at the end of the link</a:t>
                  </a:r>
                  <a:r>
                    <a:rPr lang="en-US" sz="2000" b="1">
                      <a:solidFill>
                        <a:schemeClr val="accent6">
                          <a:lumMod val="50000"/>
                        </a:schemeClr>
                      </a:solidFill>
                    </a:rPr>
                    <a:t>. </a:t>
                  </a:r>
                </a:p>
                <a:p>
                  <a:r>
                    <a:rPr lang="en-US" sz="2000" b="1">
                      <a:solidFill>
                        <a:schemeClr val="accent6">
                          <a:lumMod val="50000"/>
                        </a:schemeClr>
                      </a:solidFill>
                    </a:rPr>
                    <a:t>Click the link.</a:t>
                  </a:r>
                  <a:endParaRPr lang="en-US" sz="2000" b="1">
                    <a:solidFill>
                      <a:srgbClr val="C00000"/>
                    </a:solidFill>
                  </a:endParaRPr>
                </a:p>
              </p:txBody>
            </p:sp>
            <p:sp>
              <p:nvSpPr>
                <p:cNvPr id="16" name="Oval 15"/>
                <p:cNvSpPr/>
                <p:nvPr/>
              </p:nvSpPr>
              <p:spPr>
                <a:xfrm>
                  <a:off x="8929963" y="901148"/>
                  <a:ext cx="457200" cy="457200"/>
                </a:xfrm>
                <a:prstGeom prst="ellipse">
                  <a:avLst/>
                </a:prstGeom>
                <a:solidFill>
                  <a:schemeClr val="accent6">
                    <a:lumMod val="60000"/>
                    <a:lumOff val="4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a:solidFill>
                        <a:schemeClr val="accent6">
                          <a:lumMod val="50000"/>
                        </a:schemeClr>
                      </a:solidFill>
                    </a:rPr>
                    <a:t>1</a:t>
                  </a:r>
                </a:p>
              </p:txBody>
            </p:sp>
            <p:sp>
              <p:nvSpPr>
                <p:cNvPr id="17" name="Rounded Rectangle 16"/>
                <p:cNvSpPr/>
                <p:nvPr/>
              </p:nvSpPr>
              <p:spPr>
                <a:xfrm>
                  <a:off x="8119760" y="2777825"/>
                  <a:ext cx="2423136" cy="2112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a:grpSpLocks noChangeAspect="1"/>
              </p:cNvGrpSpPr>
              <p:nvPr/>
            </p:nvGrpSpPr>
            <p:grpSpPr>
              <a:xfrm>
                <a:off x="6949773" y="1693998"/>
                <a:ext cx="3543101" cy="1876067"/>
                <a:chOff x="8510919" y="3895154"/>
                <a:chExt cx="2834480" cy="1500853"/>
              </a:xfrm>
            </p:grpSpPr>
            <p:sp>
              <p:nvSpPr>
                <p:cNvPr id="12" name="Rounded Rectangle 11"/>
                <p:cNvSpPr/>
                <p:nvPr/>
              </p:nvSpPr>
              <p:spPr>
                <a:xfrm>
                  <a:off x="8739519" y="4079505"/>
                  <a:ext cx="2605880" cy="1316502"/>
                </a:xfrm>
                <a:prstGeom prst="roundRect">
                  <a:avLst/>
                </a:prstGeom>
                <a:solidFill>
                  <a:schemeClr val="accent6">
                    <a:lumMod val="20000"/>
                    <a:lumOff val="8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a:solidFill>
                        <a:schemeClr val="accent6">
                          <a:lumMod val="50000"/>
                        </a:schemeClr>
                      </a:solidFill>
                    </a:rPr>
                    <a:t>The last page that you left will appear</a:t>
                  </a:r>
                </a:p>
              </p:txBody>
            </p:sp>
            <p:sp>
              <p:nvSpPr>
                <p:cNvPr id="13" name="Oval 12"/>
                <p:cNvSpPr/>
                <p:nvPr/>
              </p:nvSpPr>
              <p:spPr>
                <a:xfrm>
                  <a:off x="8510919" y="3895154"/>
                  <a:ext cx="457200" cy="457200"/>
                </a:xfrm>
                <a:prstGeom prst="ellipse">
                  <a:avLst/>
                </a:prstGeom>
                <a:solidFill>
                  <a:schemeClr val="accent6">
                    <a:lumMod val="60000"/>
                    <a:lumOff val="4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a:solidFill>
                        <a:schemeClr val="accent6">
                          <a:lumMod val="50000"/>
                        </a:schemeClr>
                      </a:solidFill>
                    </a:rPr>
                    <a:t>2</a:t>
                  </a:r>
                </a:p>
              </p:txBody>
            </p:sp>
          </p:grpSp>
        </p:grpSp>
      </p:grpSp>
      <p:sp>
        <p:nvSpPr>
          <p:cNvPr id="20" name="TextBox 19">
            <a:extLst>
              <a:ext uri="{FF2B5EF4-FFF2-40B4-BE49-F238E27FC236}">
                <a16:creationId xmlns="" xmlns:a16="http://schemas.microsoft.com/office/drawing/2014/main" id="{782D62C9-7913-4DB6-84CD-F31EEA81DF08}"/>
              </a:ext>
            </a:extLst>
          </p:cNvPr>
          <p:cNvSpPr txBox="1"/>
          <p:nvPr/>
        </p:nvSpPr>
        <p:spPr>
          <a:xfrm>
            <a:off x="404791" y="833897"/>
            <a:ext cx="6094520" cy="369332"/>
          </a:xfrm>
          <a:prstGeom prst="rect">
            <a:avLst/>
          </a:prstGeom>
          <a:noFill/>
        </p:spPr>
        <p:txBody>
          <a:bodyPr wrap="square">
            <a:spAutoFit/>
          </a:bodyPr>
          <a:lstStyle/>
          <a:p>
            <a:r>
              <a:rPr lang="en-US"/>
              <a:t>Resume incomplete interviews:</a:t>
            </a:r>
            <a:endParaRPr lang="en-GB"/>
          </a:p>
        </p:txBody>
      </p:sp>
    </p:spTree>
    <p:extLst>
      <p:ext uri="{BB962C8B-B14F-4D97-AF65-F5344CB8AC3E}">
        <p14:creationId xmlns:p14="http://schemas.microsoft.com/office/powerpoint/2010/main" val="153467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 xmlns:a16="http://schemas.microsoft.com/office/drawing/2014/main" id="{7AA80362-B00C-4729-93F6-0E3BC6A3CA3F}"/>
              </a:ext>
            </a:extLst>
          </p:cNvPr>
          <p:cNvSpPr>
            <a:spLocks noGrp="1"/>
          </p:cNvSpPr>
          <p:nvPr>
            <p:ph type="pic" sz="quarter" idx="17"/>
          </p:nvPr>
        </p:nvSpPr>
        <p:spPr/>
      </p:sp>
      <p:sp>
        <p:nvSpPr>
          <p:cNvPr id="3" name="Text Placeholder 2">
            <a:extLst>
              <a:ext uri="{FF2B5EF4-FFF2-40B4-BE49-F238E27FC236}">
                <a16:creationId xmlns="" xmlns:a16="http://schemas.microsoft.com/office/drawing/2014/main" id="{408D5977-4BE0-4CDF-AC23-560EE72B447C}"/>
              </a:ext>
            </a:extLst>
          </p:cNvPr>
          <p:cNvSpPr>
            <a:spLocks noGrp="1"/>
          </p:cNvSpPr>
          <p:nvPr>
            <p:ph type="body" sz="quarter" idx="18"/>
          </p:nvPr>
        </p:nvSpPr>
        <p:spPr>
          <a:xfrm>
            <a:off x="0" y="1779554"/>
            <a:ext cx="4279900" cy="1649446"/>
          </a:xfrm>
        </p:spPr>
        <p:txBody>
          <a:bodyPr/>
          <a:lstStyle/>
          <a:p>
            <a:r>
              <a:rPr lang="en-GB"/>
              <a:t>Interviewer call log</a:t>
            </a:r>
            <a:endParaRPr lang="en-US"/>
          </a:p>
        </p:txBody>
      </p:sp>
      <p:sp>
        <p:nvSpPr>
          <p:cNvPr id="4" name="Date Placeholder 3">
            <a:extLst>
              <a:ext uri="{FF2B5EF4-FFF2-40B4-BE49-F238E27FC236}">
                <a16:creationId xmlns="" xmlns:a16="http://schemas.microsoft.com/office/drawing/2014/main"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 xmlns:a16="http://schemas.microsoft.com/office/drawing/2014/main"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 xmlns:a16="http://schemas.microsoft.com/office/drawing/2014/main"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 xmlns:a16="http://schemas.microsoft.com/office/drawing/2014/main"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 xmlns:a16="http://schemas.microsoft.com/office/drawing/2014/main"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 xmlns:a16="http://schemas.microsoft.com/office/drawing/2014/main" id="{FC2DFF82-B9FB-415F-A91B-3BFD7E6BBA5D}"/>
              </a:ext>
            </a:extLst>
          </p:cNvPr>
          <p:cNvSpPr>
            <a:spLocks noGrp="1"/>
          </p:cNvSpPr>
          <p:nvPr>
            <p:ph type="pic" sz="quarter" idx="24"/>
          </p:nvPr>
        </p:nvSpPr>
        <p:spPr/>
      </p:sp>
    </p:spTree>
    <p:extLst>
      <p:ext uri="{BB962C8B-B14F-4D97-AF65-F5344CB8AC3E}">
        <p14:creationId xmlns:p14="http://schemas.microsoft.com/office/powerpoint/2010/main" val="112045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8" y="359999"/>
            <a:ext cx="9361586" cy="460801"/>
          </a:xfrm>
        </p:spPr>
        <p:txBody>
          <a:bodyPr/>
          <a:lstStyle/>
          <a:p>
            <a:r>
              <a:rPr lang="en-US" sz="2400"/>
              <a:t>Interviewer call log</a:t>
            </a:r>
          </a:p>
        </p:txBody>
      </p:sp>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sp>
        <p:nvSpPr>
          <p:cNvPr id="12" name="Content Placeholder 4"/>
          <p:cNvSpPr txBox="1">
            <a:spLocks/>
          </p:cNvSpPr>
          <p:nvPr/>
        </p:nvSpPr>
        <p:spPr bwMode="invGray">
          <a:xfrm>
            <a:off x="573385" y="1152608"/>
            <a:ext cx="11232001" cy="1103316"/>
          </a:xfrm>
          <a:prstGeom prst="rect">
            <a:avLst/>
          </a:prstGeom>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cs typeface="Times New Roman"/>
              </a:rPr>
              <a:t>Each day the interviewer will receive a list of facilities to call for that day. This is a list of basic information about the facility. </a:t>
            </a:r>
            <a:endParaRPr lang="en-US" sz="1600"/>
          </a:p>
          <a:p>
            <a:r>
              <a:rPr lang="en-US" sz="1600">
                <a:cs typeface="Times New Roman"/>
              </a:rPr>
              <a:t>The final column “status” is the column that needs to be filled in for every row. </a:t>
            </a:r>
            <a:endParaRPr lang="en-US" sz="1600"/>
          </a:p>
          <a:p>
            <a:r>
              <a:rPr lang="en-CA" sz="1600" b="1">
                <a:solidFill>
                  <a:sysClr val="windowText" lastClr="000000"/>
                </a:solidFill>
                <a:cs typeface="Arial" panose="020B0604020202020204" pitchFamily="34" charset="0"/>
              </a:rPr>
              <a:t>Example of call log completed by Interviewer A on December 17, 2020</a:t>
            </a:r>
          </a:p>
          <a:p>
            <a:endParaRPr lang="en-US" sz="1600"/>
          </a:p>
          <a:p>
            <a:endParaRPr lang="en-US" sz="1600"/>
          </a:p>
        </p:txBody>
      </p:sp>
      <p:graphicFrame>
        <p:nvGraphicFramePr>
          <p:cNvPr id="14" name="Group 95">
            <a:extLst>
              <a:ext uri="{FF2B5EF4-FFF2-40B4-BE49-F238E27FC236}">
                <a16:creationId xmlns="" xmlns:a16="http://schemas.microsoft.com/office/drawing/2014/main" id="{FC8E5D56-AF16-48F5-AFD0-D83899F091C7}"/>
              </a:ext>
            </a:extLst>
          </p:cNvPr>
          <p:cNvGraphicFramePr>
            <a:graphicFrameLocks noGrp="1"/>
          </p:cNvGraphicFramePr>
          <p:nvPr>
            <p:extLst>
              <p:ext uri="{D42A27DB-BD31-4B8C-83A1-F6EECF244321}">
                <p14:modId xmlns:p14="http://schemas.microsoft.com/office/powerpoint/2010/main" val="3406490892"/>
              </p:ext>
            </p:extLst>
          </p:nvPr>
        </p:nvGraphicFramePr>
        <p:xfrm>
          <a:off x="425194" y="2397382"/>
          <a:ext cx="11528381" cy="3498360"/>
        </p:xfrm>
        <a:graphic>
          <a:graphicData uri="http://schemas.openxmlformats.org/drawingml/2006/table">
            <a:tbl>
              <a:tblPr/>
              <a:tblGrid>
                <a:gridCol w="602967">
                  <a:extLst>
                    <a:ext uri="{9D8B030D-6E8A-4147-A177-3AD203B41FA5}">
                      <a16:colId xmlns="" xmlns:a16="http://schemas.microsoft.com/office/drawing/2014/main" val="20000"/>
                    </a:ext>
                  </a:extLst>
                </a:gridCol>
                <a:gridCol w="704865">
                  <a:extLst>
                    <a:ext uri="{9D8B030D-6E8A-4147-A177-3AD203B41FA5}">
                      <a16:colId xmlns="" xmlns:a16="http://schemas.microsoft.com/office/drawing/2014/main" val="3230502374"/>
                    </a:ext>
                  </a:extLst>
                </a:gridCol>
                <a:gridCol w="775352">
                  <a:extLst>
                    <a:ext uri="{9D8B030D-6E8A-4147-A177-3AD203B41FA5}">
                      <a16:colId xmlns="" xmlns:a16="http://schemas.microsoft.com/office/drawing/2014/main" val="20003"/>
                    </a:ext>
                  </a:extLst>
                </a:gridCol>
                <a:gridCol w="706314">
                  <a:extLst>
                    <a:ext uri="{9D8B030D-6E8A-4147-A177-3AD203B41FA5}">
                      <a16:colId xmlns="" xmlns:a16="http://schemas.microsoft.com/office/drawing/2014/main" val="20004"/>
                    </a:ext>
                  </a:extLst>
                </a:gridCol>
                <a:gridCol w="973614">
                  <a:extLst>
                    <a:ext uri="{9D8B030D-6E8A-4147-A177-3AD203B41FA5}">
                      <a16:colId xmlns="" xmlns:a16="http://schemas.microsoft.com/office/drawing/2014/main" val="20001"/>
                    </a:ext>
                  </a:extLst>
                </a:gridCol>
                <a:gridCol w="787100">
                  <a:extLst>
                    <a:ext uri="{9D8B030D-6E8A-4147-A177-3AD203B41FA5}">
                      <a16:colId xmlns="" xmlns:a16="http://schemas.microsoft.com/office/drawing/2014/main" val="20006"/>
                    </a:ext>
                  </a:extLst>
                </a:gridCol>
                <a:gridCol w="845838">
                  <a:extLst>
                    <a:ext uri="{9D8B030D-6E8A-4147-A177-3AD203B41FA5}">
                      <a16:colId xmlns="" xmlns:a16="http://schemas.microsoft.com/office/drawing/2014/main" val="20007"/>
                    </a:ext>
                  </a:extLst>
                </a:gridCol>
                <a:gridCol w="1057298">
                  <a:extLst>
                    <a:ext uri="{9D8B030D-6E8A-4147-A177-3AD203B41FA5}">
                      <a16:colId xmlns="" xmlns:a16="http://schemas.microsoft.com/office/drawing/2014/main" val="20008"/>
                    </a:ext>
                  </a:extLst>
                </a:gridCol>
                <a:gridCol w="1304001">
                  <a:extLst>
                    <a:ext uri="{9D8B030D-6E8A-4147-A177-3AD203B41FA5}">
                      <a16:colId xmlns="" xmlns:a16="http://schemas.microsoft.com/office/drawing/2014/main" val="20002"/>
                    </a:ext>
                  </a:extLst>
                </a:gridCol>
                <a:gridCol w="939821">
                  <a:extLst>
                    <a:ext uri="{9D8B030D-6E8A-4147-A177-3AD203B41FA5}">
                      <a16:colId xmlns="" xmlns:a16="http://schemas.microsoft.com/office/drawing/2014/main" val="20005"/>
                    </a:ext>
                  </a:extLst>
                </a:gridCol>
                <a:gridCol w="892829">
                  <a:extLst>
                    <a:ext uri="{9D8B030D-6E8A-4147-A177-3AD203B41FA5}">
                      <a16:colId xmlns="" xmlns:a16="http://schemas.microsoft.com/office/drawing/2014/main" val="20010"/>
                    </a:ext>
                  </a:extLst>
                </a:gridCol>
                <a:gridCol w="1938382">
                  <a:extLst>
                    <a:ext uri="{9D8B030D-6E8A-4147-A177-3AD203B41FA5}">
                      <a16:colId xmlns="" xmlns:a16="http://schemas.microsoft.com/office/drawing/2014/main" val="20011"/>
                    </a:ext>
                  </a:extLst>
                </a:gridCol>
              </a:tblGrid>
              <a:tr h="608260">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ID</a:t>
                      </a:r>
                    </a:p>
                  </a:txBody>
                  <a:tcPr marL="94710" marR="94710" marT="47353"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name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type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address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Outreach call date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Main respondent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Main respondent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100" b="0" i="0" u="none" strike="noStrike" kern="1200" cap="none" normalizeH="0" baseline="0">
                          <a:ln>
                            <a:noFill/>
                          </a:ln>
                          <a:solidFill>
                            <a:sysClr val="windowText" lastClr="000000"/>
                          </a:solidFill>
                          <a:effectLst/>
                          <a:latin typeface="+mn-lt"/>
                          <a:ea typeface="+mn-ea"/>
                          <a:cs typeface="Arial" panose="020B0604020202020204" pitchFamily="34" charset="0"/>
                        </a:rPr>
                        <a:t>Date and time of appointment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kern="1200" cap="none" normalizeH="0" baseline="0">
                          <a:ln>
                            <a:noFill/>
                          </a:ln>
                          <a:solidFill>
                            <a:sysClr val="windowText" lastClr="000000"/>
                          </a:solidFill>
                          <a:effectLst/>
                          <a:latin typeface="+mn-lt"/>
                          <a:ea typeface="+mn-ea"/>
                          <a:cs typeface="Arial" panose="020B0604020202020204" pitchFamily="34" charset="0"/>
                        </a:rPr>
                        <a:t>Note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kern="1200" cap="none" normalizeH="0" baseline="0">
                          <a:ln>
                            <a:noFill/>
                          </a:ln>
                          <a:solidFill>
                            <a:sysClr val="windowText" lastClr="000000"/>
                          </a:solidFill>
                          <a:effectLst/>
                          <a:latin typeface="+mn-lt"/>
                          <a:ea typeface="+mn-ea"/>
                          <a:cs typeface="Arial" panose="020B0604020202020204" pitchFamily="34" charset="0"/>
                        </a:rPr>
                        <a:t>Interviewer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1" i="0" u="none" strike="noStrike" kern="1200" cap="none" normalizeH="0" baseline="0">
                          <a:ln>
                            <a:noFill/>
                          </a:ln>
                          <a:solidFill>
                            <a:sysClr val="windowText" lastClr="000000"/>
                          </a:solidFill>
                          <a:effectLst/>
                          <a:latin typeface="+mn-lt"/>
                          <a:ea typeface="+mn-ea"/>
                          <a:cs typeface="Arial" panose="020B0604020202020204" pitchFamily="34" charset="0"/>
                        </a:rPr>
                        <a:t>Status</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extLst>
                  <a:ext uri="{0D108BD9-81ED-4DB2-BD59-A6C34878D82A}">
                    <a16:rowId xmlns="" xmlns:a16="http://schemas.microsoft.com/office/drawing/2014/main" val="10000"/>
                  </a:ext>
                </a:extLst>
              </a:tr>
              <a:tr h="455559">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123</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AA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123-456-789</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12/9/2020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Mary Doe</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123-456-777</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cap="none" normalizeH="0" baseline="0">
                          <a:ln>
                            <a:noFill/>
                          </a:ln>
                          <a:solidFill>
                            <a:sysClr val="windowText" lastClr="000000"/>
                          </a:solidFill>
                          <a:effectLst/>
                          <a:latin typeface="+mn-lt"/>
                          <a:cs typeface="Courier New" panose="02070309020205020404" pitchFamily="49" charset="0"/>
                        </a:rPr>
                        <a:t>12/17/2020 10AM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phone number different from facility number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ysClr val="windowText" lastClr="000000"/>
                          </a:solidFill>
                          <a:effectLst/>
                          <a:latin typeface="+mn-lt"/>
                          <a:cs typeface="Courier New" panose="02070309020205020404" pitchFamily="49" charset="0"/>
                        </a:rPr>
                        <a:t>Completed</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100" b="1"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3"/>
                  </a:ext>
                </a:extLst>
              </a:tr>
              <a:tr h="692646">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XX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John Smith</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kern="1200" cap="none" normalizeH="0" baseline="0">
                          <a:ln>
                            <a:noFill/>
                          </a:ln>
                          <a:solidFill>
                            <a:sysClr val="windowText" lastClr="000000"/>
                          </a:solidFill>
                          <a:effectLst/>
                          <a:latin typeface="+mn-lt"/>
                          <a:ea typeface="+mn-ea"/>
                          <a:cs typeface="Courier New" panose="02070309020205020404" pitchFamily="49" charset="0"/>
                        </a:rPr>
                        <a:t>12/17/2020 1PM</a:t>
                      </a:r>
                      <a:endParaRPr kumimoji="0" lang="en-CA" sz="11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chemeClr val="tx1"/>
                          </a:solidFill>
                          <a:effectLst/>
                          <a:latin typeface="+mn-lt"/>
                          <a:cs typeface="Courier New" panose="02070309020205020404" pitchFamily="49" charset="0"/>
                        </a:rPr>
                        <a:t>Incomplete, rescheduled </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chemeClr val="tx1"/>
                          </a:solidFill>
                          <a:effectLst/>
                          <a:latin typeface="+mn-lt"/>
                          <a:cs typeface="Courier New" panose="02070309020205020404" pitchFamily="49" charset="0"/>
                        </a:rPr>
                        <a:t>12/18/2020 2PM. start from Section 7</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716478">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234</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BB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456-789-123</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12/6/2020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Jane Mwangi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456-789-123</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cap="none" normalizeH="0" baseline="0">
                          <a:ln>
                            <a:noFill/>
                          </a:ln>
                          <a:solidFill>
                            <a:sysClr val="windowText" lastClr="000000"/>
                          </a:solidFill>
                          <a:effectLst/>
                          <a:latin typeface="+mn-lt"/>
                          <a:cs typeface="Courier New" panose="02070309020205020404" pitchFamily="49" charset="0"/>
                        </a:rPr>
                        <a:t>12/17/2020 2PM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chemeClr val="tx1"/>
                          </a:solidFill>
                          <a:effectLst/>
                          <a:latin typeface="+mn-lt"/>
                          <a:cs typeface="Courier New" panose="02070309020205020404" pitchFamily="49" charset="0"/>
                        </a:rPr>
                        <a:t>Incomplete, breakout</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chemeClr val="tx1"/>
                          </a:solidFill>
                          <a:effectLst/>
                          <a:latin typeface="+mn-lt"/>
                          <a:cs typeface="Courier New" panose="02070309020205020404" pitchFamily="49" charset="0"/>
                        </a:rPr>
                        <a:t>Couldn’t reach back immediately. Start from Question 5.8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4"/>
                  </a:ext>
                </a:extLst>
              </a:tr>
              <a:tr h="48728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567</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YY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123-123-456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Peter Makumbi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123-123-456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kern="1200" cap="none" normalizeH="0" baseline="0">
                          <a:ln>
                            <a:noFill/>
                          </a:ln>
                          <a:solidFill>
                            <a:sysClr val="windowText" lastClr="000000"/>
                          </a:solidFill>
                          <a:effectLst/>
                          <a:latin typeface="+mn-lt"/>
                          <a:ea typeface="+mn-ea"/>
                          <a:cs typeface="Courier New" panose="02070309020205020404" pitchFamily="49" charset="0"/>
                        </a:rPr>
                        <a:t>12/17/2020 3PM</a:t>
                      </a:r>
                      <a:endParaRPr kumimoji="0" lang="en-CA" sz="11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1" i="0" u="none" strike="noStrike" cap="none" normalizeH="0" baseline="0">
                          <a:ln>
                            <a:noFill/>
                          </a:ln>
                          <a:solidFill>
                            <a:sysClr val="windowText" lastClr="000000"/>
                          </a:solidFill>
                          <a:effectLst/>
                          <a:latin typeface="+mn-lt"/>
                          <a:cs typeface="Courier New" panose="02070309020205020404" pitchFamily="49" charset="0"/>
                        </a:rPr>
                        <a:t>Completed</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5"/>
                  </a:ext>
                </a:extLst>
              </a:tr>
            </a:tbl>
          </a:graphicData>
        </a:graphic>
      </p:graphicFrame>
      <p:sp>
        <p:nvSpPr>
          <p:cNvPr id="8" name="Rounded Rectangle 7"/>
          <p:cNvSpPr/>
          <p:nvPr/>
        </p:nvSpPr>
        <p:spPr>
          <a:xfrm>
            <a:off x="9954654" y="2321620"/>
            <a:ext cx="2045613" cy="3649884"/>
          </a:xfrm>
          <a:prstGeom prst="roundRect">
            <a:avLst>
              <a:gd name="adj" fmla="val 4415"/>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76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8" y="359999"/>
            <a:ext cx="9361586" cy="460801"/>
          </a:xfrm>
        </p:spPr>
        <p:txBody>
          <a:bodyPr/>
          <a:lstStyle/>
          <a:p>
            <a:r>
              <a:rPr lang="en-US" sz="2400"/>
              <a:t>Interviewer call log</a:t>
            </a:r>
          </a:p>
        </p:txBody>
      </p:sp>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graphicFrame>
        <p:nvGraphicFramePr>
          <p:cNvPr id="19" name="Group 95">
            <a:extLst>
              <a:ext uri="{FF2B5EF4-FFF2-40B4-BE49-F238E27FC236}">
                <a16:creationId xmlns="" xmlns:a16="http://schemas.microsoft.com/office/drawing/2014/main" id="{FC8E5D56-AF16-48F5-AFD0-D83899F091C7}"/>
              </a:ext>
            </a:extLst>
          </p:cNvPr>
          <p:cNvGraphicFramePr>
            <a:graphicFrameLocks noGrp="1"/>
          </p:cNvGraphicFramePr>
          <p:nvPr>
            <p:extLst>
              <p:ext uri="{D42A27DB-BD31-4B8C-83A1-F6EECF244321}">
                <p14:modId xmlns:p14="http://schemas.microsoft.com/office/powerpoint/2010/main" val="2753139589"/>
              </p:ext>
            </p:extLst>
          </p:nvPr>
        </p:nvGraphicFramePr>
        <p:xfrm>
          <a:off x="422346" y="2430569"/>
          <a:ext cx="11528381" cy="3218577"/>
        </p:xfrm>
        <a:graphic>
          <a:graphicData uri="http://schemas.openxmlformats.org/drawingml/2006/table">
            <a:tbl>
              <a:tblPr/>
              <a:tblGrid>
                <a:gridCol w="602967">
                  <a:extLst>
                    <a:ext uri="{9D8B030D-6E8A-4147-A177-3AD203B41FA5}">
                      <a16:colId xmlns="" xmlns:a16="http://schemas.microsoft.com/office/drawing/2014/main" val="20000"/>
                    </a:ext>
                  </a:extLst>
                </a:gridCol>
                <a:gridCol w="704865">
                  <a:extLst>
                    <a:ext uri="{9D8B030D-6E8A-4147-A177-3AD203B41FA5}">
                      <a16:colId xmlns="" xmlns:a16="http://schemas.microsoft.com/office/drawing/2014/main" val="3230502374"/>
                    </a:ext>
                  </a:extLst>
                </a:gridCol>
                <a:gridCol w="775352">
                  <a:extLst>
                    <a:ext uri="{9D8B030D-6E8A-4147-A177-3AD203B41FA5}">
                      <a16:colId xmlns="" xmlns:a16="http://schemas.microsoft.com/office/drawing/2014/main" val="20003"/>
                    </a:ext>
                  </a:extLst>
                </a:gridCol>
                <a:gridCol w="706314">
                  <a:extLst>
                    <a:ext uri="{9D8B030D-6E8A-4147-A177-3AD203B41FA5}">
                      <a16:colId xmlns="" xmlns:a16="http://schemas.microsoft.com/office/drawing/2014/main" val="20004"/>
                    </a:ext>
                  </a:extLst>
                </a:gridCol>
                <a:gridCol w="973614">
                  <a:extLst>
                    <a:ext uri="{9D8B030D-6E8A-4147-A177-3AD203B41FA5}">
                      <a16:colId xmlns="" xmlns:a16="http://schemas.microsoft.com/office/drawing/2014/main" val="20001"/>
                    </a:ext>
                  </a:extLst>
                </a:gridCol>
                <a:gridCol w="787100">
                  <a:extLst>
                    <a:ext uri="{9D8B030D-6E8A-4147-A177-3AD203B41FA5}">
                      <a16:colId xmlns="" xmlns:a16="http://schemas.microsoft.com/office/drawing/2014/main" val="20006"/>
                    </a:ext>
                  </a:extLst>
                </a:gridCol>
                <a:gridCol w="845838">
                  <a:extLst>
                    <a:ext uri="{9D8B030D-6E8A-4147-A177-3AD203B41FA5}">
                      <a16:colId xmlns="" xmlns:a16="http://schemas.microsoft.com/office/drawing/2014/main" val="20007"/>
                    </a:ext>
                  </a:extLst>
                </a:gridCol>
                <a:gridCol w="1057298">
                  <a:extLst>
                    <a:ext uri="{9D8B030D-6E8A-4147-A177-3AD203B41FA5}">
                      <a16:colId xmlns="" xmlns:a16="http://schemas.microsoft.com/office/drawing/2014/main" val="20008"/>
                    </a:ext>
                  </a:extLst>
                </a:gridCol>
                <a:gridCol w="1304001">
                  <a:extLst>
                    <a:ext uri="{9D8B030D-6E8A-4147-A177-3AD203B41FA5}">
                      <a16:colId xmlns="" xmlns:a16="http://schemas.microsoft.com/office/drawing/2014/main" val="20002"/>
                    </a:ext>
                  </a:extLst>
                </a:gridCol>
                <a:gridCol w="2127430">
                  <a:extLst>
                    <a:ext uri="{9D8B030D-6E8A-4147-A177-3AD203B41FA5}">
                      <a16:colId xmlns="" xmlns:a16="http://schemas.microsoft.com/office/drawing/2014/main" val="20005"/>
                    </a:ext>
                  </a:extLst>
                </a:gridCol>
                <a:gridCol w="879676">
                  <a:extLst>
                    <a:ext uri="{9D8B030D-6E8A-4147-A177-3AD203B41FA5}">
                      <a16:colId xmlns="" xmlns:a16="http://schemas.microsoft.com/office/drawing/2014/main" val="20010"/>
                    </a:ext>
                  </a:extLst>
                </a:gridCol>
                <a:gridCol w="763926">
                  <a:extLst>
                    <a:ext uri="{9D8B030D-6E8A-4147-A177-3AD203B41FA5}">
                      <a16:colId xmlns="" xmlns:a16="http://schemas.microsoft.com/office/drawing/2014/main" val="20011"/>
                    </a:ext>
                  </a:extLst>
                </a:gridCol>
              </a:tblGrid>
              <a:tr h="608260">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ID</a:t>
                      </a:r>
                    </a:p>
                  </a:txBody>
                  <a:tcPr marL="94710" marR="94710" marT="47353"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name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type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address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Facility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Outreach call date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Main respondent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Arial" panose="020B0604020202020204" pitchFamily="34" charset="0"/>
                        </a:rPr>
                        <a:t>Main respondent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100" b="0" i="0" u="none" strike="noStrike" kern="1200" cap="none" normalizeH="0" baseline="0">
                          <a:ln>
                            <a:noFill/>
                          </a:ln>
                          <a:solidFill>
                            <a:sysClr val="windowText" lastClr="000000"/>
                          </a:solidFill>
                          <a:effectLst/>
                          <a:latin typeface="+mn-lt"/>
                          <a:ea typeface="+mn-ea"/>
                          <a:cs typeface="Arial" panose="020B0604020202020204" pitchFamily="34" charset="0"/>
                        </a:rPr>
                        <a:t>Date and time of appointment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kern="1200" cap="none" normalizeH="0" baseline="0">
                          <a:ln>
                            <a:noFill/>
                          </a:ln>
                          <a:solidFill>
                            <a:sysClr val="windowText" lastClr="000000"/>
                          </a:solidFill>
                          <a:effectLst/>
                          <a:latin typeface="+mn-lt"/>
                          <a:ea typeface="+mn-ea"/>
                          <a:cs typeface="Arial" panose="020B0604020202020204" pitchFamily="34" charset="0"/>
                        </a:rPr>
                        <a:t>Note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kern="1200" cap="none" normalizeH="0" baseline="0">
                          <a:ln>
                            <a:noFill/>
                          </a:ln>
                          <a:solidFill>
                            <a:sysClr val="windowText" lastClr="000000"/>
                          </a:solidFill>
                          <a:effectLst/>
                          <a:latin typeface="+mn-lt"/>
                          <a:ea typeface="+mn-ea"/>
                          <a:cs typeface="Arial" panose="020B0604020202020204" pitchFamily="34" charset="0"/>
                        </a:rPr>
                        <a:t>Interviewer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1" i="0" u="none" strike="noStrike" kern="1200" cap="none" normalizeH="0" baseline="0">
                          <a:ln>
                            <a:noFill/>
                          </a:ln>
                          <a:solidFill>
                            <a:sysClr val="windowText" lastClr="000000"/>
                          </a:solidFill>
                          <a:effectLst/>
                          <a:latin typeface="+mn-lt"/>
                          <a:ea typeface="+mn-ea"/>
                          <a:cs typeface="Arial" panose="020B0604020202020204" pitchFamily="34" charset="0"/>
                        </a:rPr>
                        <a:t>Status</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extLst>
                  <a:ext uri="{0D108BD9-81ED-4DB2-BD59-A6C34878D82A}">
                    <a16:rowId xmlns="" xmlns:a16="http://schemas.microsoft.com/office/drawing/2014/main" val="10000"/>
                  </a:ext>
                </a:extLst>
              </a:tr>
              <a:tr h="455559">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234</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BB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456-789-123</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12/6/2020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Jane Mwangi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456-789-123</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cap="none" normalizeH="0" baseline="0">
                          <a:ln>
                            <a:noFill/>
                          </a:ln>
                          <a:solidFill>
                            <a:sysClr val="windowText" lastClr="000000"/>
                          </a:solidFill>
                          <a:effectLst/>
                          <a:latin typeface="+mn-lt"/>
                          <a:cs typeface="Courier New" panose="02070309020205020404" pitchFamily="49" charset="0"/>
                        </a:rPr>
                        <a:t>12/18/2020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Breakout from 12/17/2020 start from Question 5.8</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100" b="1" i="1" u="none" strike="noStrike" cap="none" normalizeH="0" baseline="0">
                        <a:ln>
                          <a:noFill/>
                        </a:ln>
                        <a:solidFill>
                          <a:schemeClr val="tx1"/>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55559">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890</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CC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456-456-789</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12/9/2020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Peter Baressi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456-456-789</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cap="none" normalizeH="0" baseline="0">
                          <a:ln>
                            <a:noFill/>
                          </a:ln>
                          <a:solidFill>
                            <a:sysClr val="windowText" lastClr="000000"/>
                          </a:solidFill>
                          <a:effectLst/>
                          <a:latin typeface="+mn-lt"/>
                          <a:cs typeface="Courier New" panose="02070309020205020404" pitchFamily="49" charset="0"/>
                        </a:rPr>
                        <a:t>12/18/2020 10AM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100" b="1"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5559">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159</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ZZ health caneter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Health center</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0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234-567-561</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12/7/2020</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0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Chelsea Park</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234-567-561</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0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cap="none" normalizeH="0" baseline="0">
                          <a:ln>
                            <a:noFill/>
                          </a:ln>
                          <a:solidFill>
                            <a:sysClr val="windowText" lastClr="000000"/>
                          </a:solidFill>
                          <a:effectLst/>
                          <a:latin typeface="+mn-lt"/>
                          <a:cs typeface="Courier New" panose="02070309020205020404" pitchFamily="49" charset="0"/>
                        </a:rPr>
                        <a:t>12/18/2020 12PM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100" b="1" i="1" u="none" strike="noStrike" cap="none" normalizeH="0" baseline="0">
                        <a:ln>
                          <a:noFill/>
                        </a:ln>
                        <a:solidFill>
                          <a:schemeClr val="tx1"/>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5555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456</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XX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John Smith</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kern="1200" cap="none" normalizeH="0" baseline="0">
                          <a:ln>
                            <a:noFill/>
                          </a:ln>
                          <a:solidFill>
                            <a:schemeClr val="tx1"/>
                          </a:solidFill>
                          <a:effectLst/>
                          <a:latin typeface="+mn-lt"/>
                          <a:ea typeface="+mn-ea"/>
                          <a:cs typeface="Courier New" panose="02070309020205020404" pitchFamily="49" charset="0"/>
                        </a:rPr>
                        <a:t>12/18/2020 2PM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1100" b="0" i="0" u="none" strike="noStrike" kern="1200" cap="none" normalizeH="0" baseline="0">
                          <a:ln>
                            <a:noFill/>
                          </a:ln>
                          <a:solidFill>
                            <a:schemeClr val="tx1"/>
                          </a:solidFill>
                          <a:effectLst/>
                          <a:latin typeface="+mn-lt"/>
                          <a:ea typeface="+mn-ea"/>
                          <a:cs typeface="Courier New" panose="02070309020205020404" pitchFamily="49" charset="0"/>
                        </a:rPr>
                        <a:t>Rescheduled from 12/17/2020. start from Section 7</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100" b="1" i="1" u="none" strike="noStrike" cap="none" normalizeH="0" baseline="0">
                        <a:ln>
                          <a:noFill/>
                        </a:ln>
                        <a:solidFill>
                          <a:schemeClr val="tx1"/>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5555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567</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YYY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cap="none" normalizeH="0" baseline="0">
                          <a:ln>
                            <a:noFill/>
                          </a:ln>
                          <a:solidFill>
                            <a:sysClr val="windowText" lastClr="000000"/>
                          </a:solidFill>
                          <a:effectLst/>
                          <a:latin typeface="+mn-lt"/>
                          <a:cs typeface="Courier New" panose="02070309020205020404" pitchFamily="49" charset="0"/>
                        </a:rPr>
                        <a:t>987-987-564</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000" b="0" i="0" u="none" strike="noStrike" cap="none" normalizeH="0" baseline="0">
                          <a:ln>
                            <a:noFill/>
                          </a:ln>
                          <a:solidFill>
                            <a:sysClr val="windowText" lastClr="000000"/>
                          </a:solidFill>
                          <a:effectLst/>
                          <a:latin typeface="+mn-lt"/>
                          <a:cs typeface="Courier New" panose="02070309020205020404" pitchFamily="49" charset="0"/>
                        </a:rPr>
                        <a:t>Thomas Gichangi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000" b="0" i="0" u="none" strike="noStrike" kern="1200" cap="none" normalizeH="0" baseline="0">
                          <a:ln>
                            <a:noFill/>
                          </a:ln>
                          <a:solidFill>
                            <a:sysClr val="windowText" lastClr="000000"/>
                          </a:solidFill>
                          <a:effectLst/>
                          <a:latin typeface="Calibri" panose="020F0502020204030204" pitchFamily="34" charset="0"/>
                          <a:ea typeface="+mn-ea"/>
                          <a:cs typeface="Courier New" panose="02070309020205020404" pitchFamily="49" charset="0"/>
                        </a:rPr>
                        <a:t>987-987-564</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100" b="0" i="0" u="none" strike="noStrike" kern="1200" cap="none" normalizeH="0" baseline="0">
                          <a:ln>
                            <a:noFill/>
                          </a:ln>
                          <a:solidFill>
                            <a:sysClr val="windowText" lastClr="000000"/>
                          </a:solidFill>
                          <a:effectLst/>
                          <a:latin typeface="+mn-lt"/>
                          <a:ea typeface="+mn-ea"/>
                          <a:cs typeface="Courier New" panose="02070309020205020404" pitchFamily="49" charset="0"/>
                        </a:rPr>
                        <a:t>12/18/2020 4PM</a:t>
                      </a:r>
                      <a:endParaRPr kumimoji="0" lang="en-CA" sz="11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11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1100" b="1"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2" name="Content Placeholder 4"/>
          <p:cNvSpPr txBox="1">
            <a:spLocks/>
          </p:cNvSpPr>
          <p:nvPr/>
        </p:nvSpPr>
        <p:spPr bwMode="invGray">
          <a:xfrm>
            <a:off x="384748" y="1931395"/>
            <a:ext cx="11232001" cy="336911"/>
          </a:xfrm>
          <a:prstGeom prst="rect">
            <a:avLst/>
          </a:prstGeom>
        </p:spPr>
        <p:txBody>
          <a:bodyPr vert="horz" lIns="18000" tIns="0" rIns="18000" bIns="0" rtlCol="0">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solidFill>
                  <a:sysClr val="windowText" lastClr="000000"/>
                </a:solidFill>
                <a:cs typeface="Arial" panose="020B0604020202020204" pitchFamily="34" charset="0"/>
              </a:rPr>
              <a:t>Example of call log for Interviewer A on the next day, December 18, 2020</a:t>
            </a:r>
          </a:p>
          <a:p>
            <a:endParaRPr lang="en-US"/>
          </a:p>
          <a:p>
            <a:endParaRPr lang="en-US"/>
          </a:p>
        </p:txBody>
      </p:sp>
      <p:sp>
        <p:nvSpPr>
          <p:cNvPr id="6" name="Rounded Rectangle 5"/>
          <p:cNvSpPr/>
          <p:nvPr/>
        </p:nvSpPr>
        <p:spPr>
          <a:xfrm>
            <a:off x="11076972" y="2246058"/>
            <a:ext cx="931409" cy="3649884"/>
          </a:xfrm>
          <a:prstGeom prst="roundRect">
            <a:avLst>
              <a:gd name="adj" fmla="val 4415"/>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71190" y="4583575"/>
            <a:ext cx="3576577" cy="625034"/>
          </a:xfrm>
          <a:prstGeom prst="roundRect">
            <a:avLst>
              <a:gd name="adj" fmla="val 4415"/>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771190" y="2986267"/>
            <a:ext cx="3576577" cy="563206"/>
          </a:xfrm>
          <a:prstGeom prst="roundRect">
            <a:avLst>
              <a:gd name="adj" fmla="val 4415"/>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91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p:pic>
      <p:sp>
        <p:nvSpPr>
          <p:cNvPr id="10" name="Subtitle 9"/>
          <p:cNvSpPr>
            <a:spLocks noGrp="1"/>
          </p:cNvSpPr>
          <p:nvPr>
            <p:ph type="subTitle" idx="1"/>
          </p:nvPr>
        </p:nvSpPr>
        <p:spPr/>
        <p:txBody>
          <a:bodyPr/>
          <a:lstStyle/>
          <a:p>
            <a:r>
              <a:rPr lang="en-GB" dirty="0"/>
              <a:t>Session </a:t>
            </a:r>
            <a:r>
              <a:rPr lang="en-GB" dirty="0" smtClean="0"/>
              <a:t>6: </a:t>
            </a:r>
            <a:r>
              <a:rPr lang="en-GB" dirty="0"/>
              <a:t>Interviewer training</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endParaRPr lang="en-GB"/>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2677191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25" b="13825"/>
          <a:stretch>
            <a:fillRect/>
          </a:stretch>
        </p:blipFill>
        <p:spPr/>
      </p:pic>
      <p:sp>
        <p:nvSpPr>
          <p:cNvPr id="76" name="Text Placeholder 75"/>
          <p:cNvSpPr>
            <a:spLocks noGrp="1"/>
          </p:cNvSpPr>
          <p:nvPr>
            <p:ph type="body" sz="quarter" idx="10"/>
          </p:nvPr>
        </p:nvSpPr>
        <p:spPr/>
        <p:txBody>
          <a:bodyPr/>
          <a:lstStyle/>
          <a:p>
            <a:endParaRPr lang="en-US"/>
          </a:p>
        </p:txBody>
      </p:sp>
      <p:sp>
        <p:nvSpPr>
          <p:cNvPr id="77" name="Text Placeholder 76"/>
          <p:cNvSpPr>
            <a:spLocks noGrp="1"/>
          </p:cNvSpPr>
          <p:nvPr>
            <p:ph type="body" sz="quarter" idx="16"/>
          </p:nvPr>
        </p:nvSpPr>
        <p:spPr/>
        <p:txBody>
          <a:bodyPr/>
          <a:lstStyle/>
          <a:p>
            <a:endParaRPr lang="en-US"/>
          </a:p>
        </p:txBody>
      </p:sp>
      <p:sp>
        <p:nvSpPr>
          <p:cNvPr id="5" name="Title 4"/>
          <p:cNvSpPr>
            <a:spLocks noGrp="1"/>
          </p:cNvSpPr>
          <p:nvPr>
            <p:ph type="ctrTitle"/>
          </p:nvPr>
        </p:nvSpPr>
        <p:spPr/>
        <p:txBody>
          <a:bodyPr/>
          <a:lstStyle/>
          <a:p>
            <a:r>
              <a:rPr lang="en-GB"/>
              <a:t>Closing slide</a:t>
            </a:r>
            <a:endParaRPr lang="en-US"/>
          </a:p>
        </p:txBody>
      </p:sp>
      <p:sp>
        <p:nvSpPr>
          <p:cNvPr id="75" name="Subtitle 74"/>
          <p:cNvSpPr>
            <a:spLocks noGrp="1"/>
          </p:cNvSpPr>
          <p:nvPr>
            <p:ph type="subTitle" idx="1"/>
          </p:nvPr>
        </p:nvSpPr>
        <p:spPr/>
        <p:txBody>
          <a:bodyPr/>
          <a:lstStyle/>
          <a:p>
            <a:endParaRPr lang="en-US"/>
          </a:p>
        </p:txBody>
      </p:sp>
      <p:sp>
        <p:nvSpPr>
          <p:cNvPr id="78" name="Picture Placeholder 77"/>
          <p:cNvSpPr>
            <a:spLocks noGrp="1"/>
          </p:cNvSpPr>
          <p:nvPr>
            <p:ph type="pic" sz="quarter" idx="23"/>
          </p:nvPr>
        </p:nvSpPr>
        <p:spPr/>
      </p:sp>
    </p:spTree>
    <p:extLst>
      <p:ext uri="{BB962C8B-B14F-4D97-AF65-F5344CB8AC3E}">
        <p14:creationId xmlns:p14="http://schemas.microsoft.com/office/powerpoint/2010/main" val="273463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73465DD-D85E-4BAA-9835-780AC09F1E44}"/>
              </a:ext>
            </a:extLst>
          </p:cNvPr>
          <p:cNvSpPr>
            <a:spLocks noGrp="1"/>
          </p:cNvSpPr>
          <p:nvPr>
            <p:ph idx="1"/>
          </p:nvPr>
        </p:nvSpPr>
        <p:spPr>
          <a:xfrm>
            <a:off x="5366236" y="1686376"/>
            <a:ext cx="6547525" cy="3861146"/>
          </a:xfrm>
        </p:spPr>
        <p:txBody>
          <a:bodyPr vert="horz" lIns="18000" tIns="0" rIns="18000" bIns="0" rtlCol="0" anchor="t">
            <a:noAutofit/>
          </a:bodyPr>
          <a:lstStyle/>
          <a:p>
            <a:r>
              <a:rPr lang="en-US" sz="1600" b="1">
                <a:solidFill>
                  <a:schemeClr val="accent1"/>
                </a:solidFill>
                <a:cs typeface="Times New Roman"/>
              </a:rPr>
              <a:t>Purpose: </a:t>
            </a:r>
            <a:r>
              <a:rPr lang="en-US" sz="1600">
                <a:cs typeface="Times New Roman"/>
              </a:rPr>
              <a:t>To prepare the interviewer/data collectors to complete data collection.</a:t>
            </a:r>
          </a:p>
          <a:p>
            <a:r>
              <a:rPr lang="en-US" sz="1600" b="1">
                <a:solidFill>
                  <a:schemeClr val="tx2"/>
                </a:solidFill>
                <a:cs typeface="Times New Roman"/>
              </a:rPr>
              <a:t>Expected outcomes: </a:t>
            </a:r>
            <a:r>
              <a:rPr lang="en-US" sz="1600">
                <a:cs typeface="Times New Roman"/>
              </a:rPr>
              <a:t>Following this session, participants will:</a:t>
            </a:r>
          </a:p>
          <a:p>
            <a:pPr marL="342900" indent="-342900">
              <a:buAutoNum type="arabicPeriod"/>
            </a:pPr>
            <a:r>
              <a:rPr lang="en-US" sz="1600">
                <a:cs typeface="Times New Roman"/>
              </a:rPr>
              <a:t>Understand main responsibilities of interviewers/data collectors</a:t>
            </a:r>
          </a:p>
          <a:p>
            <a:pPr marL="342900" indent="-342900">
              <a:buAutoNum type="arabicPeriod"/>
            </a:pPr>
            <a:r>
              <a:rPr lang="en-US" sz="1600">
                <a:cs typeface="Times New Roman"/>
              </a:rPr>
              <a:t>Be equipped with the skills needed for successful interviews</a:t>
            </a:r>
          </a:p>
          <a:p>
            <a:pPr marL="342900" indent="-342900">
              <a:buAutoNum type="arabicPeriod"/>
            </a:pPr>
            <a:r>
              <a:rPr lang="en-US" sz="1600">
                <a:cs typeface="Times New Roman"/>
              </a:rPr>
              <a:t>Be familiar with paper and on-line versions of the modules</a:t>
            </a:r>
          </a:p>
          <a:p>
            <a:pPr marL="342900" indent="-342900">
              <a:buAutoNum type="arabicPeriod"/>
            </a:pPr>
            <a:r>
              <a:rPr lang="en-US" sz="1600">
                <a:cs typeface="Times New Roman"/>
              </a:rPr>
              <a:t>Be prepared to conduct and log phone interviews</a:t>
            </a:r>
          </a:p>
          <a:p>
            <a:pPr marL="342900" indent="-342900">
              <a:buFont typeface="+mj-lt"/>
              <a:buAutoNum type="arabicPeriod"/>
            </a:pPr>
            <a:endParaRPr lang="en-US" sz="1600"/>
          </a:p>
          <a:p>
            <a:pPr marL="342900" indent="-342900">
              <a:buFont typeface="+mj-lt"/>
              <a:buAutoNum type="arabicPeriod"/>
            </a:pPr>
            <a:endParaRPr lang="en-US" sz="1600" b="1"/>
          </a:p>
        </p:txBody>
      </p:sp>
      <p:sp>
        <p:nvSpPr>
          <p:cNvPr id="3" name="Text Placeholder 2">
            <a:extLst>
              <a:ext uri="{FF2B5EF4-FFF2-40B4-BE49-F238E27FC236}">
                <a16:creationId xmlns="" xmlns:a16="http://schemas.microsoft.com/office/drawing/2014/main" id="{B5EA3518-6D4C-4FC7-A240-F6F966A199B3}"/>
              </a:ext>
            </a:extLst>
          </p:cNvPr>
          <p:cNvSpPr>
            <a:spLocks noGrp="1"/>
          </p:cNvSpPr>
          <p:nvPr>
            <p:ph type="body" sz="quarter" idx="13"/>
          </p:nvPr>
        </p:nvSpPr>
        <p:spPr/>
        <p:txBody>
          <a:bodyPr/>
          <a:lstStyle/>
          <a:p>
            <a:r>
              <a:rPr lang="en-US"/>
              <a:t>Purpose and learning outcomes</a:t>
            </a:r>
          </a:p>
        </p:txBody>
      </p:sp>
      <p:sp>
        <p:nvSpPr>
          <p:cNvPr id="4" name="Date Placeholder 3">
            <a:extLst>
              <a:ext uri="{FF2B5EF4-FFF2-40B4-BE49-F238E27FC236}">
                <a16:creationId xmlns="" xmlns:a16="http://schemas.microsoft.com/office/drawing/2014/main" id="{C8983C6C-4D52-43DD-B1B4-9C032DFD91FF}"/>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 xmlns:a16="http://schemas.microsoft.com/office/drawing/2014/main" id="{C2ADABEF-7CC2-45F1-9B98-5ACFD9FC5C9B}"/>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 xmlns:a16="http://schemas.microsoft.com/office/drawing/2014/main" id="{8C8AC51F-ED94-4678-9475-991DB8F98EF1}"/>
              </a:ext>
            </a:extLst>
          </p:cNvPr>
          <p:cNvSpPr>
            <a:spLocks noGrp="1"/>
          </p:cNvSpPr>
          <p:nvPr>
            <p:ph type="sldNum" sz="quarter" idx="16"/>
          </p:nvPr>
        </p:nvSpPr>
        <p:spPr/>
        <p:txBody>
          <a:bodyPr/>
          <a:lstStyle/>
          <a:p>
            <a:fld id="{A74CE0EA-F3B5-4684-BA10-C594598FDB9C}" type="slidenum">
              <a:rPr lang="en-GB" noProof="0" smtClean="0"/>
              <a:pPr/>
              <a:t>4</a:t>
            </a:fld>
            <a:endParaRPr lang="en-GB" noProof="0"/>
          </a:p>
        </p:txBody>
      </p:sp>
      <p:sp>
        <p:nvSpPr>
          <p:cNvPr id="7" name="Text Placeholder 6">
            <a:extLst>
              <a:ext uri="{FF2B5EF4-FFF2-40B4-BE49-F238E27FC236}">
                <a16:creationId xmlns="" xmlns:a16="http://schemas.microsoft.com/office/drawing/2014/main" id="{2C138008-629E-43C2-8B90-B9D55E2EB9F4}"/>
              </a:ext>
            </a:extLst>
          </p:cNvPr>
          <p:cNvSpPr>
            <a:spLocks noGrp="1"/>
          </p:cNvSpPr>
          <p:nvPr>
            <p:ph type="body" sz="quarter" idx="21"/>
          </p:nvPr>
        </p:nvSpPr>
        <p:spPr/>
        <p:txBody>
          <a:bodyPr/>
          <a:lstStyle/>
          <a:p>
            <a:endParaRPr lang="en-US"/>
          </a:p>
        </p:txBody>
      </p:sp>
      <p:sp>
        <p:nvSpPr>
          <p:cNvPr id="8" name="Title 7">
            <a:extLst>
              <a:ext uri="{FF2B5EF4-FFF2-40B4-BE49-F238E27FC236}">
                <a16:creationId xmlns="" xmlns:a16="http://schemas.microsoft.com/office/drawing/2014/main" id="{EB51FBC9-801A-4BAC-A079-C3D4D4895395}"/>
              </a:ext>
            </a:extLst>
          </p:cNvPr>
          <p:cNvSpPr>
            <a:spLocks noGrp="1"/>
          </p:cNvSpPr>
          <p:nvPr>
            <p:ph type="title"/>
          </p:nvPr>
        </p:nvSpPr>
        <p:spPr/>
        <p:txBody>
          <a:bodyPr/>
          <a:lstStyle/>
          <a:p>
            <a:r>
              <a:rPr lang="en-US" dirty="0"/>
              <a:t>Session </a:t>
            </a:r>
            <a:r>
              <a:rPr lang="en-US" dirty="0" smtClean="0"/>
              <a:t>6: </a:t>
            </a:r>
            <a:r>
              <a:rPr lang="en-US" dirty="0"/>
              <a:t>Interviewer training</a:t>
            </a:r>
          </a:p>
        </p:txBody>
      </p:sp>
      <p:sp>
        <p:nvSpPr>
          <p:cNvPr id="11" name="Arrow: Right 10">
            <a:extLst>
              <a:ext uri="{FF2B5EF4-FFF2-40B4-BE49-F238E27FC236}">
                <a16:creationId xmlns="" xmlns:a16="http://schemas.microsoft.com/office/drawing/2014/main" id="{CCB73247-7649-4306-AD98-B73F9F1A3DA9}"/>
              </a:ext>
            </a:extLst>
          </p:cNvPr>
          <p:cNvSpPr/>
          <p:nvPr/>
        </p:nvSpPr>
        <p:spPr>
          <a:xfrm>
            <a:off x="4952622" y="3909965"/>
            <a:ext cx="258066" cy="195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 xmlns:a16="http://schemas.microsoft.com/office/drawing/2014/main" id="{B2AB2CF3-2401-4823-B28D-516309DA180F}"/>
              </a:ext>
            </a:extLst>
          </p:cNvPr>
          <p:cNvGraphicFramePr>
            <a:graphicFrameLocks noGrp="1"/>
          </p:cNvGraphicFramePr>
          <p:nvPr>
            <p:extLst>
              <p:ext uri="{D42A27DB-BD31-4B8C-83A1-F6EECF244321}">
                <p14:modId xmlns:p14="http://schemas.microsoft.com/office/powerpoint/2010/main" val="3625100219"/>
              </p:ext>
            </p:extLst>
          </p:nvPr>
        </p:nvGraphicFramePr>
        <p:xfrm>
          <a:off x="436477" y="1726058"/>
          <a:ext cx="4389120" cy="3760437"/>
        </p:xfrm>
        <a:graphic>
          <a:graphicData uri="http://schemas.openxmlformats.org/drawingml/2006/table">
            <a:tbl>
              <a:tblPr firstRow="1" bandRow="1">
                <a:tableStyleId>{5C22544A-7EE6-4342-B048-85BDC9FD1C3A}</a:tableStyleId>
              </a:tblPr>
              <a:tblGrid>
                <a:gridCol w="1202429">
                  <a:extLst>
                    <a:ext uri="{9D8B030D-6E8A-4147-A177-3AD203B41FA5}">
                      <a16:colId xmlns="" xmlns:a16="http://schemas.microsoft.com/office/drawing/2014/main" val="567409461"/>
                    </a:ext>
                  </a:extLst>
                </a:gridCol>
                <a:gridCol w="3186691">
                  <a:extLst>
                    <a:ext uri="{9D8B030D-6E8A-4147-A177-3AD203B41FA5}">
                      <a16:colId xmlns="" xmlns:a16="http://schemas.microsoft.com/office/drawing/2014/main" val="2742407278"/>
                    </a:ext>
                  </a:extLst>
                </a:gridCol>
              </a:tblGrid>
              <a:tr h="381971">
                <a:tc>
                  <a:txBody>
                    <a:bodyPr/>
                    <a:lstStyle/>
                    <a:p>
                      <a:r>
                        <a:rPr lang="en-US" sz="1200" b="1" dirty="0">
                          <a:solidFill>
                            <a:schemeClr val="accent3">
                              <a:lumMod val="60000"/>
                              <a:lumOff val="40000"/>
                            </a:schemeClr>
                          </a:solidFill>
                        </a:rPr>
                        <a:t>Session 1</a:t>
                      </a: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GB" sz="1200" b="1" kern="1200" dirty="0">
                          <a:solidFill>
                            <a:schemeClr val="bg1">
                              <a:lumMod val="75000"/>
                            </a:schemeClr>
                          </a:solidFill>
                          <a:effectLst/>
                          <a:latin typeface="+mn-lt"/>
                          <a:ea typeface="+mn-ea"/>
                          <a:cs typeface="+mn-cs"/>
                        </a:rPr>
                        <a:t>Introduction to frontline service readiness assessments and approach</a:t>
                      </a:r>
                      <a:endParaRPr lang="en-US" sz="1200" b="1" kern="1200" dirty="0">
                        <a:solidFill>
                          <a:schemeClr val="bg1">
                            <a:lumMod val="75000"/>
                          </a:schemeClr>
                        </a:solidFill>
                        <a:effectLst/>
                        <a:latin typeface="+mn-lt"/>
                        <a:ea typeface="+mn-ea"/>
                        <a:cs typeface="+mn-cs"/>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61114598"/>
                  </a:ext>
                </a:extLst>
              </a:tr>
              <a:tr h="267876">
                <a:tc>
                  <a:txBody>
                    <a:bodyPr/>
                    <a:lstStyle/>
                    <a:p>
                      <a:r>
                        <a:rPr lang="en-US" sz="1200" b="1">
                          <a:solidFill>
                            <a:schemeClr val="accent5">
                              <a:lumMod val="90000"/>
                            </a:schemeClr>
                          </a:solidFill>
                        </a:rPr>
                        <a:t>Session 2</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lumMod val="65000"/>
                            </a:schemeClr>
                          </a:solidFill>
                          <a:effectLst/>
                          <a:latin typeface="+mn-lt"/>
                          <a:ea typeface="+mn-ea"/>
                          <a:cs typeface="+mn-cs"/>
                        </a:rPr>
                        <a:t>Overall planning for the assessment</a:t>
                      </a:r>
                      <a:r>
                        <a:rPr lang="en-GB" sz="1200" b="1" kern="1200" baseline="0" dirty="0">
                          <a:solidFill>
                            <a:schemeClr val="bg1">
                              <a:lumMod val="65000"/>
                            </a:schemeClr>
                          </a:solidFill>
                          <a:effectLst/>
                          <a:latin typeface="+mn-lt"/>
                          <a:ea typeface="+mn-ea"/>
                          <a:cs typeface="+mn-cs"/>
                        </a:rPr>
                        <a:t>s</a:t>
                      </a:r>
                      <a:endParaRPr lang="en-US" sz="1200" b="1" kern="1200" dirty="0">
                        <a:solidFill>
                          <a:schemeClr val="bg1">
                            <a:lumMod val="65000"/>
                          </a:schemeClr>
                        </a:solidFill>
                        <a:effectLst/>
                        <a:latin typeface="+mn-lt"/>
                        <a:ea typeface="+mn-ea"/>
                        <a:cs typeface="+mn-cs"/>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34220114"/>
                  </a:ext>
                </a:extLst>
              </a:tr>
              <a:tr h="267876">
                <a:tc>
                  <a:txBody>
                    <a:bodyPr/>
                    <a:lstStyle/>
                    <a:p>
                      <a:pPr lvl="0">
                        <a:buNone/>
                      </a:pPr>
                      <a:r>
                        <a:rPr lang="en-US" sz="1200" b="1" dirty="0">
                          <a:solidFill>
                            <a:schemeClr val="accent5">
                              <a:lumMod val="90000"/>
                            </a:schemeClr>
                          </a:solidFill>
                        </a:rPr>
                        <a:t>Session </a:t>
                      </a:r>
                      <a:r>
                        <a:rPr lang="en-US" sz="1200" b="1" dirty="0" smtClean="0">
                          <a:solidFill>
                            <a:schemeClr val="accent5">
                              <a:lumMod val="90000"/>
                            </a:schemeClr>
                          </a:solidFill>
                        </a:rPr>
                        <a:t>3</a:t>
                      </a:r>
                      <a:endParaRPr lang="en-US" sz="1200" dirty="0"/>
                    </a:p>
                  </a:txBody>
                  <a:tcPr>
                    <a:lnL w="0">
                      <a:noFill/>
                    </a:lnL>
                    <a:lnR w="0">
                      <a:noFill/>
                    </a:lnR>
                    <a:lnT w="12700">
                      <a:solidFill>
                        <a:schemeClr val="bg1">
                          <a:lumMod val="75000"/>
                        </a:schemeClr>
                      </a:solidFill>
                    </a:lnT>
                    <a:lnB w="12700">
                      <a:solidFill>
                        <a:schemeClr val="bg1">
                          <a:lumMod val="75000"/>
                        </a:schemeClr>
                      </a:solidFill>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GB" sz="1200" b="1" i="0" u="none" strike="noStrike" kern="1200" noProof="0" dirty="0">
                          <a:solidFill>
                            <a:schemeClr val="accent4"/>
                          </a:solidFill>
                          <a:effectLst/>
                        </a:rPr>
                        <a:t>Methodology and sampling</a:t>
                      </a:r>
                      <a:endParaRPr lang="en-US" sz="1200" dirty="0">
                        <a:solidFill>
                          <a:schemeClr val="accent4"/>
                        </a:solidFill>
                      </a:endParaRPr>
                    </a:p>
                  </a:txBody>
                  <a:tcPr>
                    <a:lnL w="0">
                      <a:noFill/>
                    </a:lnL>
                    <a:lnR w="0">
                      <a:noFill/>
                    </a:lnR>
                    <a:lnT w="12700">
                      <a:solidFill>
                        <a:schemeClr val="bg1">
                          <a:lumMod val="75000"/>
                        </a:schemeClr>
                      </a:solidFill>
                    </a:lnT>
                    <a:lnB w="12700">
                      <a:solidFill>
                        <a:schemeClr val="bg1">
                          <a:lumMod val="75000"/>
                        </a:schemeClr>
                      </a:solidFill>
                    </a:lnB>
                    <a:lnTlToBr w="12700" cmpd="sng">
                      <a:noFill/>
                      <a:prstDash val="solid"/>
                    </a:lnTlToBr>
                    <a:lnBlToTr w="12700" cmpd="sng">
                      <a:noFill/>
                      <a:prstDash val="solid"/>
                    </a:lnBlToTr>
                    <a:noFill/>
                  </a:tcPr>
                </a:tc>
                <a:extLst>
                  <a:ext uri="{0D108BD9-81ED-4DB2-BD59-A6C34878D82A}">
                    <a16:rowId xmlns="" xmlns:a16="http://schemas.microsoft.com/office/drawing/2014/main" val="2159546260"/>
                  </a:ext>
                </a:extLst>
              </a:tr>
              <a:tr h="558708">
                <a:tc>
                  <a:txBody>
                    <a:bodyPr/>
                    <a:lstStyle/>
                    <a:p>
                      <a:r>
                        <a:rPr lang="en-US" sz="1200" b="1" dirty="0">
                          <a:solidFill>
                            <a:schemeClr val="accent5">
                              <a:lumMod val="90000"/>
                            </a:schemeClr>
                          </a:solidFill>
                        </a:rPr>
                        <a:t>Session </a:t>
                      </a:r>
                      <a:r>
                        <a:rPr lang="en-US" sz="1200" b="1" dirty="0" smtClean="0">
                          <a:solidFill>
                            <a:schemeClr val="accent5">
                              <a:lumMod val="90000"/>
                            </a:schemeClr>
                          </a:solidFill>
                        </a:rPr>
                        <a:t>4</a:t>
                      </a:r>
                      <a:endParaRPr lang="en-US" sz="1200" b="1" dirty="0">
                        <a:solidFill>
                          <a:schemeClr val="accent5">
                            <a:lumMod val="90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lumMod val="65000"/>
                            </a:schemeClr>
                          </a:solidFill>
                          <a:effectLst/>
                          <a:latin typeface="+mn-lt"/>
                          <a:ea typeface="+mn-ea"/>
                          <a:cs typeface="+mn-cs"/>
                        </a:rPr>
                        <a:t>Detailed planning</a:t>
                      </a:r>
                      <a:r>
                        <a:rPr lang="en-GB" sz="1200" b="1" kern="1200" baseline="0" dirty="0">
                          <a:solidFill>
                            <a:schemeClr val="bg1">
                              <a:lumMod val="65000"/>
                            </a:schemeClr>
                          </a:solidFill>
                          <a:effectLst/>
                          <a:latin typeface="+mn-lt"/>
                          <a:ea typeface="+mn-ea"/>
                          <a:cs typeface="+mn-cs"/>
                        </a:rPr>
                        <a:t> for implementation </a:t>
                      </a:r>
                      <a:endParaRPr lang="en-US" sz="1200" b="1" kern="1200" dirty="0">
                        <a:solidFill>
                          <a:schemeClr val="bg1">
                            <a:lumMod val="65000"/>
                          </a:schemeClr>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45660594"/>
                  </a:ext>
                </a:extLst>
              </a:tr>
              <a:tr h="367089">
                <a:tc>
                  <a:txBody>
                    <a:bodyPr/>
                    <a:lstStyle/>
                    <a:p>
                      <a:r>
                        <a:rPr lang="en-US" sz="1200" b="1" dirty="0">
                          <a:solidFill>
                            <a:schemeClr val="accent5">
                              <a:lumMod val="90000"/>
                            </a:schemeClr>
                          </a:solidFill>
                        </a:rPr>
                        <a:t>Session </a:t>
                      </a:r>
                      <a:r>
                        <a:rPr lang="en-US" sz="1200" b="1" dirty="0" smtClean="0">
                          <a:solidFill>
                            <a:schemeClr val="accent5">
                              <a:lumMod val="90000"/>
                            </a:schemeClr>
                          </a:solidFill>
                        </a:rPr>
                        <a:t>5</a:t>
                      </a:r>
                      <a:endParaRPr lang="en-US" sz="1200" b="1" dirty="0">
                        <a:solidFill>
                          <a:schemeClr val="accent5">
                            <a:lumMod val="90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rgbClr val="1A9DD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lumMod val="65000"/>
                            </a:schemeClr>
                          </a:solidFill>
                          <a:effectLst/>
                          <a:latin typeface="+mn-lt"/>
                          <a:ea typeface="+mn-ea"/>
                          <a:cs typeface="+mn-cs"/>
                        </a:rPr>
                        <a:t>Country adaptation of modules</a:t>
                      </a:r>
                    </a:p>
                  </a:txBody>
                  <a:tcP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1A9D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7089">
                <a:tc>
                  <a:txBody>
                    <a:bodyPr/>
                    <a:lstStyle/>
                    <a:p>
                      <a:r>
                        <a:rPr lang="en-US" sz="1200" b="1" dirty="0">
                          <a:solidFill>
                            <a:schemeClr val="tx2"/>
                          </a:solidFill>
                        </a:rPr>
                        <a:t>Session </a:t>
                      </a:r>
                      <a:r>
                        <a:rPr lang="en-US" sz="1200" b="1" dirty="0" smtClean="0">
                          <a:solidFill>
                            <a:schemeClr val="tx2"/>
                          </a:solidFill>
                        </a:rPr>
                        <a:t>6</a:t>
                      </a:r>
                      <a:endParaRPr lang="en-US" sz="1200" b="1" dirty="0">
                        <a:solidFill>
                          <a:schemeClr val="tx2"/>
                        </a:solidFill>
                      </a:endParaRPr>
                    </a:p>
                  </a:txBody>
                  <a:tcPr>
                    <a:lnL w="12700" cap="flat" cmpd="sng" algn="ctr">
                      <a:solidFill>
                        <a:srgbClr val="1A9DD1"/>
                      </a:solidFill>
                      <a:prstDash val="solid"/>
                      <a:round/>
                      <a:headEnd type="none" w="med" len="med"/>
                      <a:tailEnd type="none" w="med" len="med"/>
                    </a:lnL>
                    <a:lnR w="12700" cmpd="sng">
                      <a:noFill/>
                    </a:lnR>
                    <a:lnT w="12700" cap="flat" cmpd="sng" algn="ctr">
                      <a:solidFill>
                        <a:srgbClr val="1A9DD1"/>
                      </a:solidFill>
                      <a:prstDash val="solid"/>
                      <a:round/>
                      <a:headEnd type="none" w="med" len="med"/>
                      <a:tailEnd type="none" w="med" len="med"/>
                    </a:lnT>
                    <a:lnB w="12700" cap="flat" cmpd="sng" algn="ctr">
                      <a:solidFill>
                        <a:srgbClr val="1A9DD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200" b="1" kern="1200" dirty="0">
                          <a:solidFill>
                            <a:schemeClr val="tx1"/>
                          </a:solidFill>
                          <a:effectLst/>
                          <a:latin typeface="+mn-lt"/>
                          <a:ea typeface="+mn-ea"/>
                          <a:cs typeface="+mn-cs"/>
                        </a:rPr>
                        <a:t>Interviewer training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Main responsibilities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Skills and tips for successful interviews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Review of paper questionnaire and practice using online tool</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Using and updating interview call log</a:t>
                      </a:r>
                    </a:p>
                    <a:p>
                      <a:pPr lvl="0"/>
                      <a:endParaRPr lang="en-US" sz="1200" b="1" kern="1200" dirty="0">
                        <a:solidFill>
                          <a:schemeClr val="bg1">
                            <a:lumMod val="65000"/>
                          </a:schemeClr>
                        </a:solidFill>
                        <a:effectLst/>
                        <a:latin typeface="+mn-lt"/>
                        <a:ea typeface="+mn-ea"/>
                        <a:cs typeface="+mn-cs"/>
                      </a:endParaRPr>
                    </a:p>
                  </a:txBody>
                  <a:tcPr>
                    <a:lnL w="12700" cmpd="sng">
                      <a:noFill/>
                    </a:lnL>
                    <a:lnR w="12700" cap="flat" cmpd="sng" algn="ctr">
                      <a:solidFill>
                        <a:srgbClr val="1A9DD1"/>
                      </a:solidFill>
                      <a:prstDash val="solid"/>
                      <a:round/>
                      <a:headEnd type="none" w="med" len="med"/>
                      <a:tailEnd type="none" w="med" len="med"/>
                    </a:lnR>
                    <a:lnT w="12700" cap="flat" cmpd="sng" algn="ctr">
                      <a:solidFill>
                        <a:srgbClr val="1A9DD1"/>
                      </a:solidFill>
                      <a:prstDash val="solid"/>
                      <a:round/>
                      <a:headEnd type="none" w="med" len="med"/>
                      <a:tailEnd type="none" w="med" len="med"/>
                    </a:lnT>
                    <a:lnB w="12700" cap="flat" cmpd="sng" algn="ctr">
                      <a:solidFill>
                        <a:srgbClr val="1A9D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7089">
                <a:tc>
                  <a:txBody>
                    <a:bodyPr/>
                    <a:lstStyle/>
                    <a:p>
                      <a:r>
                        <a:rPr lang="en-US" sz="1200" b="1" dirty="0" smtClean="0">
                          <a:solidFill>
                            <a:schemeClr val="accent5">
                              <a:lumMod val="90000"/>
                            </a:schemeClr>
                          </a:solidFill>
                        </a:rPr>
                        <a:t>Sessions 7-8</a:t>
                      </a:r>
                      <a:endParaRPr lang="en-US" sz="1200" b="1" dirty="0">
                        <a:solidFill>
                          <a:schemeClr val="accent5">
                            <a:lumMod val="90000"/>
                          </a:schemeClr>
                        </a:solidFill>
                      </a:endParaRPr>
                    </a:p>
                  </a:txBody>
                  <a:tcPr>
                    <a:lnL w="12700" cap="flat" cmpd="sng" algn="ctr">
                      <a:noFill/>
                      <a:prstDash val="solid"/>
                      <a:round/>
                      <a:headEnd type="none" w="med" len="med"/>
                      <a:tailEnd type="none" w="med" len="med"/>
                    </a:lnL>
                    <a:lnR w="12700" cmpd="sng">
                      <a:noFill/>
                    </a:lnR>
                    <a:lnT w="12700" cap="flat" cmpd="sng" algn="ctr">
                      <a:solidFill>
                        <a:srgbClr val="1A9DD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GB" sz="1200" b="1" kern="1200" dirty="0">
                          <a:solidFill>
                            <a:schemeClr val="bg1">
                              <a:lumMod val="65000"/>
                            </a:schemeClr>
                          </a:solidFill>
                          <a:effectLst/>
                          <a:latin typeface="+mn-lt"/>
                          <a:ea typeface="+mn-ea"/>
                          <a:cs typeface="+mn-cs"/>
                        </a:rPr>
                        <a:t>Data management</a:t>
                      </a:r>
                      <a:r>
                        <a:rPr lang="en-GB" sz="1200" b="1" kern="1200" baseline="0" dirty="0">
                          <a:solidFill>
                            <a:schemeClr val="bg1">
                              <a:lumMod val="65000"/>
                            </a:schemeClr>
                          </a:solidFill>
                          <a:effectLst/>
                          <a:latin typeface="+mn-lt"/>
                          <a:ea typeface="+mn-ea"/>
                          <a:cs typeface="+mn-cs"/>
                        </a:rPr>
                        <a:t> and analysis for automated results</a:t>
                      </a:r>
                      <a:endParaRPr lang="en-GB" sz="1200" b="1" kern="1200" dirty="0">
                        <a:solidFill>
                          <a:schemeClr val="bg1">
                            <a:lumMod val="65000"/>
                          </a:schemeClr>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rgbClr val="1A9DD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50093281"/>
                  </a:ext>
                </a:extLst>
              </a:tr>
            </a:tbl>
          </a:graphicData>
        </a:graphic>
      </p:graphicFrame>
    </p:spTree>
    <p:extLst>
      <p:ext uri="{BB962C8B-B14F-4D97-AF65-F5344CB8AC3E}">
        <p14:creationId xmlns:p14="http://schemas.microsoft.com/office/powerpoint/2010/main" val="260692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 xmlns:a16="http://schemas.microsoft.com/office/drawing/2014/main" id="{7AA80362-B00C-4729-93F6-0E3BC6A3CA3F}"/>
              </a:ext>
            </a:extLst>
          </p:cNvPr>
          <p:cNvSpPr>
            <a:spLocks noGrp="1"/>
          </p:cNvSpPr>
          <p:nvPr>
            <p:ph type="pic" sz="quarter" idx="17"/>
          </p:nvPr>
        </p:nvSpPr>
        <p:spPr/>
      </p:sp>
      <p:sp>
        <p:nvSpPr>
          <p:cNvPr id="3" name="Text Placeholder 2">
            <a:extLst>
              <a:ext uri="{FF2B5EF4-FFF2-40B4-BE49-F238E27FC236}">
                <a16:creationId xmlns="" xmlns:a16="http://schemas.microsoft.com/office/drawing/2014/main" id="{408D5977-4BE0-4CDF-AC23-560EE72B447C}"/>
              </a:ext>
            </a:extLst>
          </p:cNvPr>
          <p:cNvSpPr>
            <a:spLocks noGrp="1"/>
          </p:cNvSpPr>
          <p:nvPr>
            <p:ph type="body" sz="quarter" idx="18"/>
          </p:nvPr>
        </p:nvSpPr>
        <p:spPr>
          <a:xfrm>
            <a:off x="0" y="1779554"/>
            <a:ext cx="4279900" cy="1649446"/>
          </a:xfrm>
        </p:spPr>
        <p:txBody>
          <a:bodyPr/>
          <a:lstStyle/>
          <a:p>
            <a:r>
              <a:rPr lang="en-GB"/>
              <a:t>Responsibilities and implementation overview</a:t>
            </a:r>
          </a:p>
        </p:txBody>
      </p:sp>
      <p:sp>
        <p:nvSpPr>
          <p:cNvPr id="4" name="Date Placeholder 3">
            <a:extLst>
              <a:ext uri="{FF2B5EF4-FFF2-40B4-BE49-F238E27FC236}">
                <a16:creationId xmlns="" xmlns:a16="http://schemas.microsoft.com/office/drawing/2014/main"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 xmlns:a16="http://schemas.microsoft.com/office/drawing/2014/main"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 xmlns:a16="http://schemas.microsoft.com/office/drawing/2014/main"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 xmlns:a16="http://schemas.microsoft.com/office/drawing/2014/main"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 xmlns:a16="http://schemas.microsoft.com/office/drawing/2014/main"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 xmlns:a16="http://schemas.microsoft.com/office/drawing/2014/main" id="{FC2DFF82-B9FB-415F-A91B-3BFD7E6BBA5D}"/>
              </a:ext>
            </a:extLst>
          </p:cNvPr>
          <p:cNvSpPr>
            <a:spLocks noGrp="1"/>
          </p:cNvSpPr>
          <p:nvPr>
            <p:ph type="pic" sz="quarter" idx="24"/>
          </p:nvPr>
        </p:nvSpPr>
        <p:spPr/>
      </p:sp>
      <p:sp>
        <p:nvSpPr>
          <p:cNvPr id="11" name="Rounded Rectangle 10">
            <a:extLst>
              <a:ext uri="{FF2B5EF4-FFF2-40B4-BE49-F238E27FC236}">
                <a16:creationId xmlns="" xmlns:a16="http://schemas.microsoft.com/office/drawing/2014/main" id="{E876B09A-B91D-4868-A6E0-4E64A1B626B1}"/>
              </a:ext>
            </a:extLst>
          </p:cNvPr>
          <p:cNvSpPr/>
          <p:nvPr/>
        </p:nvSpPr>
        <p:spPr>
          <a:xfrm>
            <a:off x="6278843" y="3429000"/>
            <a:ext cx="4722312" cy="1713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rgbClr val="C00000"/>
                </a:solidFill>
              </a:rPr>
              <a:t>This section should be country specific. Suggested contents: </a:t>
            </a:r>
          </a:p>
          <a:p>
            <a:pPr marL="457200" indent="-457200">
              <a:buFont typeface="Arial" panose="020B0604020202020204" pitchFamily="34" charset="0"/>
              <a:buChar char="•"/>
            </a:pPr>
            <a:r>
              <a:rPr lang="en-US" sz="1400">
                <a:solidFill>
                  <a:srgbClr val="C00000"/>
                </a:solidFill>
              </a:rPr>
              <a:t>Organization of the team and roles/responsibilities</a:t>
            </a:r>
          </a:p>
          <a:p>
            <a:pPr marL="457200" indent="-457200">
              <a:buFont typeface="Arial" panose="020B0604020202020204" pitchFamily="34" charset="0"/>
              <a:buChar char="•"/>
            </a:pPr>
            <a:r>
              <a:rPr lang="en-US" sz="1400">
                <a:solidFill>
                  <a:srgbClr val="C00000"/>
                </a:solidFill>
              </a:rPr>
              <a:t>Timeline of data collection  </a:t>
            </a:r>
          </a:p>
          <a:p>
            <a:pPr marL="457200" indent="-457200">
              <a:buFont typeface="Arial" panose="020B0604020202020204" pitchFamily="34" charset="0"/>
              <a:buChar char="•"/>
            </a:pPr>
            <a:r>
              <a:rPr lang="en-US" sz="1400">
                <a:solidFill>
                  <a:srgbClr val="C00000"/>
                </a:solidFill>
              </a:rPr>
              <a:t>Daily schedule and operations overview </a:t>
            </a:r>
            <a:endParaRPr lang="en-US" sz="1400"/>
          </a:p>
        </p:txBody>
      </p:sp>
    </p:spTree>
    <p:extLst>
      <p:ext uri="{BB962C8B-B14F-4D97-AF65-F5344CB8AC3E}">
        <p14:creationId xmlns:p14="http://schemas.microsoft.com/office/powerpoint/2010/main" val="71327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 xmlns:a16="http://schemas.microsoft.com/office/drawing/2014/main" id="{DEAAC91B-54EF-4056-82B3-552739A07E6A}"/>
              </a:ext>
            </a:extLst>
          </p:cNvPr>
          <p:cNvSpPr>
            <a:spLocks noGrp="1" noChangeArrowheads="1"/>
          </p:cNvSpPr>
          <p:nvPr>
            <p:ph type="title"/>
          </p:nvPr>
        </p:nvSpPr>
        <p:spPr/>
        <p:txBody>
          <a:bodyPr/>
          <a:lstStyle/>
          <a:p>
            <a:pPr eaLnBrk="1" hangingPunct="1"/>
            <a:r>
              <a:rPr lang="en-GB" altLang="en-US"/>
              <a:t>Organization of survey implementation team</a:t>
            </a:r>
            <a:endParaRPr lang="en-US" altLang="en-US"/>
          </a:p>
        </p:txBody>
      </p:sp>
      <p:sp>
        <p:nvSpPr>
          <p:cNvPr id="2" name="Content Placeholder 1">
            <a:extLst>
              <a:ext uri="{FF2B5EF4-FFF2-40B4-BE49-F238E27FC236}">
                <a16:creationId xmlns="" xmlns:a16="http://schemas.microsoft.com/office/drawing/2014/main" id="{DB08A2D8-7DBF-493F-BE7D-66B29EF83EE0}"/>
              </a:ext>
            </a:extLst>
          </p:cNvPr>
          <p:cNvSpPr>
            <a:spLocks noGrp="1"/>
          </p:cNvSpPr>
          <p:nvPr>
            <p:ph sz="half" idx="25"/>
          </p:nvPr>
        </p:nvSpPr>
        <p:spPr>
          <a:xfrm>
            <a:off x="479999" y="2015622"/>
            <a:ext cx="3552000" cy="3877200"/>
          </a:xfrm>
        </p:spPr>
        <p:txBody>
          <a:bodyPr vert="horz" lIns="18000" tIns="0" rIns="18000" bIns="0" rtlCol="0" anchor="t">
            <a:noAutofit/>
          </a:bodyPr>
          <a:lstStyle/>
          <a:p>
            <a:pPr marL="285750" indent="-285750">
              <a:lnSpc>
                <a:spcPct val="100000"/>
              </a:lnSpc>
              <a:spcBef>
                <a:spcPts val="600"/>
              </a:spcBef>
              <a:spcAft>
                <a:spcPts val="0"/>
              </a:spcAft>
              <a:buFont typeface="Wingdings" panose="05000000000000000000" pitchFamily="2" charset="2"/>
              <a:buChar char="ü"/>
            </a:pPr>
            <a:r>
              <a:rPr lang="en-US" altLang="en-US">
                <a:solidFill>
                  <a:schemeClr val="bg1">
                    <a:lumMod val="65000"/>
                  </a:schemeClr>
                </a:solidFill>
                <a:cs typeface="Times New Roman"/>
              </a:rPr>
              <a:t>Develops and executes overall survey implementation plan</a:t>
            </a:r>
          </a:p>
          <a:p>
            <a:pPr marL="285750" indent="-285750">
              <a:lnSpc>
                <a:spcPct val="100000"/>
              </a:lnSpc>
              <a:spcBef>
                <a:spcPts val="600"/>
              </a:spcBef>
              <a:spcAft>
                <a:spcPts val="0"/>
              </a:spcAft>
              <a:buFont typeface="Wingdings" panose="05000000000000000000" pitchFamily="2" charset="2"/>
              <a:buChar char="ü"/>
            </a:pPr>
            <a:r>
              <a:rPr lang="en-US">
                <a:solidFill>
                  <a:schemeClr val="bg1">
                    <a:lumMod val="65000"/>
                  </a:schemeClr>
                </a:solidFill>
                <a:cs typeface="Times New Roman"/>
              </a:rPr>
              <a:t>Conducts or manages pre-data collection outreach </a:t>
            </a:r>
            <a:endParaRPr lang="en-US">
              <a:solidFill>
                <a:schemeClr val="bg1">
                  <a:lumMod val="65000"/>
                </a:schemeClr>
              </a:solidFill>
            </a:endParaRPr>
          </a:p>
          <a:p>
            <a:pPr marL="285750" indent="-285750">
              <a:lnSpc>
                <a:spcPct val="100000"/>
              </a:lnSpc>
              <a:spcBef>
                <a:spcPts val="600"/>
              </a:spcBef>
              <a:spcAft>
                <a:spcPts val="0"/>
              </a:spcAft>
              <a:buFont typeface="Wingdings" panose="05000000000000000000" pitchFamily="2" charset="2"/>
              <a:buChar char="ü"/>
            </a:pPr>
            <a:r>
              <a:rPr lang="en-US">
                <a:solidFill>
                  <a:schemeClr val="bg1">
                    <a:lumMod val="65000"/>
                  </a:schemeClr>
                </a:solidFill>
                <a:cs typeface="Times New Roman"/>
              </a:rPr>
              <a:t>Trains, supervises, and manages interviewers </a:t>
            </a:r>
            <a:endParaRPr lang="en-US">
              <a:solidFill>
                <a:schemeClr val="bg1">
                  <a:lumMod val="65000"/>
                </a:schemeClr>
              </a:solidFill>
            </a:endParaRPr>
          </a:p>
          <a:p>
            <a:pPr marL="285750" indent="-285750">
              <a:lnSpc>
                <a:spcPct val="100000"/>
              </a:lnSpc>
              <a:spcBef>
                <a:spcPts val="600"/>
              </a:spcBef>
              <a:spcAft>
                <a:spcPts val="0"/>
              </a:spcAft>
              <a:buFont typeface="Wingdings" panose="05000000000000000000" pitchFamily="2" charset="2"/>
              <a:buChar char="ü"/>
            </a:pPr>
            <a:r>
              <a:rPr lang="en-US">
                <a:solidFill>
                  <a:schemeClr val="bg1">
                    <a:lumMod val="65000"/>
                  </a:schemeClr>
                </a:solidFill>
                <a:cs typeface="Times New Roman"/>
              </a:rPr>
              <a:t>Develops detailed schedule for data collection</a:t>
            </a:r>
          </a:p>
          <a:p>
            <a:pPr marL="285750" indent="-285750">
              <a:lnSpc>
                <a:spcPct val="100000"/>
              </a:lnSpc>
              <a:spcBef>
                <a:spcPts val="600"/>
              </a:spcBef>
              <a:spcAft>
                <a:spcPts val="0"/>
              </a:spcAft>
              <a:buFont typeface="Wingdings" panose="05000000000000000000" pitchFamily="2" charset="2"/>
              <a:buChar char="ü"/>
            </a:pPr>
            <a:r>
              <a:rPr lang="en-US">
                <a:solidFill>
                  <a:schemeClr val="bg1">
                    <a:lumMod val="65000"/>
                  </a:schemeClr>
                </a:solidFill>
                <a:cs typeface="Times New Roman"/>
              </a:rPr>
              <a:t>Secures and maintains functioning equipment </a:t>
            </a:r>
            <a:endParaRPr lang="en-US">
              <a:solidFill>
                <a:schemeClr val="bg1">
                  <a:lumMod val="65000"/>
                </a:schemeClr>
              </a:solidFill>
            </a:endParaRPr>
          </a:p>
          <a:p>
            <a:pPr marL="285750" indent="-285750">
              <a:lnSpc>
                <a:spcPct val="100000"/>
              </a:lnSpc>
              <a:spcBef>
                <a:spcPts val="600"/>
              </a:spcBef>
              <a:spcAft>
                <a:spcPts val="0"/>
              </a:spcAft>
              <a:buFont typeface="Wingdings" panose="05000000000000000000" pitchFamily="2" charset="2"/>
              <a:buChar char="ü"/>
            </a:pPr>
            <a:r>
              <a:rPr lang="en-US">
                <a:solidFill>
                  <a:schemeClr val="bg1">
                    <a:lumMod val="65000"/>
                  </a:schemeClr>
                </a:solidFill>
                <a:cs typeface="Times New Roman"/>
              </a:rPr>
              <a:t>Manages day-to-day operations, including trouble shooting </a:t>
            </a:r>
            <a:endParaRPr lang="en-US">
              <a:solidFill>
                <a:schemeClr val="bg1">
                  <a:lumMod val="65000"/>
                </a:schemeClr>
              </a:solidFill>
            </a:endParaRPr>
          </a:p>
          <a:p>
            <a:pPr marL="285750" indent="-285750">
              <a:lnSpc>
                <a:spcPct val="100000"/>
              </a:lnSpc>
              <a:spcBef>
                <a:spcPts val="600"/>
              </a:spcBef>
              <a:spcAft>
                <a:spcPts val="0"/>
              </a:spcAft>
              <a:buFont typeface="Wingdings" panose="05000000000000000000" pitchFamily="2" charset="2"/>
              <a:buChar char="ü"/>
            </a:pPr>
            <a:r>
              <a:rPr lang="en-US">
                <a:solidFill>
                  <a:schemeClr val="bg1">
                    <a:lumMod val="65000"/>
                  </a:schemeClr>
                </a:solidFill>
                <a:cs typeface="Times New Roman"/>
              </a:rPr>
              <a:t>With data manager, monitors survey progress and data quality </a:t>
            </a:r>
            <a:endParaRPr lang="en-US">
              <a:solidFill>
                <a:schemeClr val="bg1">
                  <a:lumMod val="65000"/>
                </a:schemeClr>
              </a:solidFill>
            </a:endParaRPr>
          </a:p>
          <a:p>
            <a:pPr marL="285750" indent="-285750">
              <a:lnSpc>
                <a:spcPct val="100000"/>
              </a:lnSpc>
              <a:spcBef>
                <a:spcPts val="600"/>
              </a:spcBef>
              <a:spcAft>
                <a:spcPts val="0"/>
              </a:spcAft>
              <a:buFont typeface="Wingdings" panose="05000000000000000000" pitchFamily="2" charset="2"/>
              <a:buChar char="ü"/>
            </a:pPr>
            <a:r>
              <a:rPr lang="en-US">
                <a:solidFill>
                  <a:schemeClr val="bg1">
                    <a:lumMod val="65000"/>
                  </a:schemeClr>
                </a:solidFill>
                <a:cs typeface="Times New Roman"/>
              </a:rPr>
              <a:t>Participates in results interpretation </a:t>
            </a:r>
            <a:endParaRPr lang="en-US">
              <a:solidFill>
                <a:schemeClr val="bg1">
                  <a:lumMod val="65000"/>
                </a:schemeClr>
              </a:solidFill>
            </a:endParaRPr>
          </a:p>
          <a:p>
            <a:pPr marL="285750" indent="-285750">
              <a:lnSpc>
                <a:spcPct val="100000"/>
              </a:lnSpc>
              <a:spcBef>
                <a:spcPts val="600"/>
              </a:spcBef>
              <a:spcAft>
                <a:spcPts val="0"/>
              </a:spcAft>
              <a:buFont typeface="Wingdings" panose="05000000000000000000" pitchFamily="2" charset="2"/>
              <a:buChar char="ü"/>
            </a:pPr>
            <a:r>
              <a:rPr lang="en-US">
                <a:solidFill>
                  <a:schemeClr val="bg1">
                    <a:lumMod val="65000"/>
                  </a:schemeClr>
                </a:solidFill>
                <a:cs typeface="Times New Roman"/>
              </a:rPr>
              <a:t>Assists results dissemination and use</a:t>
            </a:r>
          </a:p>
          <a:p>
            <a:pPr marL="285750" indent="-285750">
              <a:buFont typeface="Wingdings" panose="05000000000000000000" pitchFamily="2" charset="2"/>
              <a:buChar char="ü"/>
            </a:pPr>
            <a:endParaRPr lang="en-US">
              <a:solidFill>
                <a:schemeClr val="bg1">
                  <a:lumMod val="50000"/>
                </a:schemeClr>
              </a:solidFill>
            </a:endParaRPr>
          </a:p>
        </p:txBody>
      </p:sp>
      <p:sp>
        <p:nvSpPr>
          <p:cNvPr id="3" name="Text Placeholder 2">
            <a:extLst>
              <a:ext uri="{FF2B5EF4-FFF2-40B4-BE49-F238E27FC236}">
                <a16:creationId xmlns="" xmlns:a16="http://schemas.microsoft.com/office/drawing/2014/main" id="{B3E0E4CB-339D-48D6-9A21-273AFCE689EC}"/>
              </a:ext>
            </a:extLst>
          </p:cNvPr>
          <p:cNvSpPr>
            <a:spLocks noGrp="1"/>
          </p:cNvSpPr>
          <p:nvPr>
            <p:ph type="body" sz="quarter" idx="27"/>
          </p:nvPr>
        </p:nvSpPr>
        <p:spPr>
          <a:xfrm>
            <a:off x="479999" y="1655622"/>
            <a:ext cx="3552000" cy="252012"/>
          </a:xfrm>
        </p:spPr>
        <p:txBody>
          <a:bodyPr>
            <a:normAutofit lnSpcReduction="10000"/>
          </a:bodyPr>
          <a:lstStyle/>
          <a:p>
            <a:pPr algn="ctr"/>
            <a:r>
              <a:rPr lang="en-US"/>
              <a:t>Survey manager</a:t>
            </a:r>
          </a:p>
        </p:txBody>
      </p:sp>
      <p:sp>
        <p:nvSpPr>
          <p:cNvPr id="4" name="Content Placeholder 3">
            <a:extLst>
              <a:ext uri="{FF2B5EF4-FFF2-40B4-BE49-F238E27FC236}">
                <a16:creationId xmlns="" xmlns:a16="http://schemas.microsoft.com/office/drawing/2014/main" id="{46AC5CF4-4E64-455E-9C0D-36EECA9C084B}"/>
              </a:ext>
            </a:extLst>
          </p:cNvPr>
          <p:cNvSpPr>
            <a:spLocks noGrp="1"/>
          </p:cNvSpPr>
          <p:nvPr>
            <p:ph sz="half" idx="29"/>
          </p:nvPr>
        </p:nvSpPr>
        <p:spPr>
          <a:xfrm>
            <a:off x="4317181" y="2015622"/>
            <a:ext cx="3552000" cy="3877200"/>
          </a:xfrm>
        </p:spPr>
        <p:txBody>
          <a:bodyPr vert="horz" lIns="18000" tIns="0" rIns="18000" bIns="0" rtlCol="0" anchor="t">
            <a:noAutofit/>
          </a:bodyPr>
          <a:lstStyle/>
          <a:p>
            <a:pPr marL="285750" indent="-285750">
              <a:lnSpc>
                <a:spcPct val="90000"/>
              </a:lnSpc>
              <a:buFont typeface="Wingdings" panose="05000000000000000000" pitchFamily="2" charset="2"/>
              <a:buChar char="ü"/>
            </a:pPr>
            <a:r>
              <a:rPr lang="en-US" altLang="en-US">
                <a:cs typeface="Times New Roman"/>
              </a:rPr>
              <a:t>Call facility contact people</a:t>
            </a:r>
            <a:endParaRPr lang="en-US" altLang="en-US"/>
          </a:p>
          <a:p>
            <a:pPr marL="285750" indent="-285750">
              <a:lnSpc>
                <a:spcPct val="90000"/>
              </a:lnSpc>
              <a:buFont typeface="Wingdings" panose="05000000000000000000" pitchFamily="2" charset="2"/>
              <a:buChar char="ü"/>
            </a:pPr>
            <a:r>
              <a:rPr lang="en-US" altLang="en-US">
                <a:cs typeface="Times New Roman"/>
              </a:rPr>
              <a:t>Collect data and inputs through electronic questionnaires</a:t>
            </a:r>
            <a:endParaRPr lang="en-US" altLang="en-US"/>
          </a:p>
          <a:p>
            <a:pPr marL="285750" indent="-285750">
              <a:lnSpc>
                <a:spcPct val="90000"/>
              </a:lnSpc>
              <a:buFont typeface="Wingdings" panose="05000000000000000000" pitchFamily="2" charset="2"/>
              <a:buChar char="ü"/>
            </a:pPr>
            <a:r>
              <a:rPr lang="en-US" altLang="en-US">
                <a:cs typeface="Times New Roman"/>
              </a:rPr>
              <a:t>Ensure questionnaires are complete and correct prior to submission</a:t>
            </a:r>
          </a:p>
          <a:p>
            <a:pPr marL="285750" indent="-285750">
              <a:lnSpc>
                <a:spcPct val="90000"/>
              </a:lnSpc>
              <a:buFont typeface="Wingdings" panose="05000000000000000000" pitchFamily="2" charset="2"/>
              <a:buChar char="ü"/>
            </a:pPr>
            <a:r>
              <a:rPr lang="en-US" altLang="en-US">
                <a:cs typeface="Times New Roman"/>
              </a:rPr>
              <a:t>Submit final questionnaires through electronic instrument</a:t>
            </a:r>
          </a:p>
          <a:p>
            <a:pPr marL="285750" indent="-285750">
              <a:lnSpc>
                <a:spcPct val="90000"/>
              </a:lnSpc>
              <a:buFont typeface="Wingdings" panose="05000000000000000000" pitchFamily="2" charset="2"/>
              <a:buChar char="ü"/>
            </a:pPr>
            <a:r>
              <a:rPr lang="en-US" altLang="en-US">
                <a:cs typeface="Times New Roman"/>
              </a:rPr>
              <a:t>Record results of all calls</a:t>
            </a:r>
          </a:p>
          <a:p>
            <a:pPr marL="285750" indent="-285750">
              <a:lnSpc>
                <a:spcPct val="90000"/>
              </a:lnSpc>
              <a:buFont typeface="Wingdings" panose="05000000000000000000" pitchFamily="2" charset="2"/>
              <a:buChar char="ü"/>
            </a:pPr>
            <a:r>
              <a:rPr lang="en-US" altLang="en-US">
                <a:cs typeface="Times New Roman"/>
              </a:rPr>
              <a:t>Track re-scheduled or dropped calls</a:t>
            </a:r>
          </a:p>
          <a:p>
            <a:pPr marL="285750" indent="-285750">
              <a:lnSpc>
                <a:spcPct val="90000"/>
              </a:lnSpc>
              <a:buFont typeface="Wingdings" panose="05000000000000000000" pitchFamily="2" charset="2"/>
              <a:buChar char="ü"/>
            </a:pPr>
            <a:r>
              <a:rPr lang="en-US" altLang="en-US">
                <a:cs typeface="Times New Roman"/>
              </a:rPr>
              <a:t>Report to the team leader/supervisor at the end of each day of data collection</a:t>
            </a:r>
          </a:p>
          <a:p>
            <a:endParaRPr lang="en-US"/>
          </a:p>
        </p:txBody>
      </p:sp>
      <p:sp>
        <p:nvSpPr>
          <p:cNvPr id="7" name="Text Placeholder 6">
            <a:extLst>
              <a:ext uri="{FF2B5EF4-FFF2-40B4-BE49-F238E27FC236}">
                <a16:creationId xmlns="" xmlns:a16="http://schemas.microsoft.com/office/drawing/2014/main" id="{AD4028A7-98EE-48B9-9AE7-891D51EB5797}"/>
              </a:ext>
            </a:extLst>
          </p:cNvPr>
          <p:cNvSpPr>
            <a:spLocks noGrp="1"/>
          </p:cNvSpPr>
          <p:nvPr>
            <p:ph type="body" sz="quarter" idx="30"/>
          </p:nvPr>
        </p:nvSpPr>
        <p:spPr>
          <a:xfrm>
            <a:off x="4317181" y="1655622"/>
            <a:ext cx="3552000" cy="252012"/>
          </a:xfrm>
        </p:spPr>
        <p:txBody>
          <a:bodyPr>
            <a:normAutofit lnSpcReduction="10000"/>
          </a:bodyPr>
          <a:lstStyle/>
          <a:p>
            <a:pPr algn="ctr"/>
            <a:r>
              <a:rPr lang="en-US"/>
              <a:t>Interviewers</a:t>
            </a:r>
          </a:p>
        </p:txBody>
      </p:sp>
      <p:sp>
        <p:nvSpPr>
          <p:cNvPr id="8" name="Content Placeholder 7">
            <a:extLst>
              <a:ext uri="{FF2B5EF4-FFF2-40B4-BE49-F238E27FC236}">
                <a16:creationId xmlns="" xmlns:a16="http://schemas.microsoft.com/office/drawing/2014/main" id="{53A8865E-07EC-462A-BD70-92A55D7E1514}"/>
              </a:ext>
            </a:extLst>
          </p:cNvPr>
          <p:cNvSpPr>
            <a:spLocks noGrp="1"/>
          </p:cNvSpPr>
          <p:nvPr>
            <p:ph sz="half" idx="31"/>
          </p:nvPr>
        </p:nvSpPr>
        <p:spPr>
          <a:xfrm>
            <a:off x="8154364" y="2015622"/>
            <a:ext cx="3552000" cy="3877200"/>
          </a:xfrm>
        </p:spPr>
        <p:txBody>
          <a:bodyPr/>
          <a:lstStyle/>
          <a:p>
            <a:pPr marL="285750" indent="-285750">
              <a:spcBef>
                <a:spcPts val="181"/>
              </a:spcBef>
              <a:buFont typeface="Wingdings" panose="05000000000000000000" pitchFamily="2" charset="2"/>
              <a:buChar char="ü"/>
            </a:pPr>
            <a:r>
              <a:rPr lang="en-US">
                <a:solidFill>
                  <a:schemeClr val="bg1">
                    <a:lumMod val="65000"/>
                  </a:schemeClr>
                </a:solidFill>
              </a:rPr>
              <a:t>Downloads and cleans data, and produces basic field check data daily</a:t>
            </a:r>
          </a:p>
          <a:p>
            <a:pPr marL="285750" indent="-285750">
              <a:spcBef>
                <a:spcPts val="181"/>
              </a:spcBef>
              <a:buFont typeface="Wingdings" panose="05000000000000000000" pitchFamily="2" charset="2"/>
              <a:buChar char="ü"/>
            </a:pPr>
            <a:r>
              <a:rPr lang="en-US">
                <a:solidFill>
                  <a:schemeClr val="bg1">
                    <a:lumMod val="65000"/>
                  </a:schemeClr>
                </a:solidFill>
              </a:rPr>
              <a:t>With survey manager, monitors survey progress and data quality </a:t>
            </a:r>
          </a:p>
          <a:p>
            <a:pPr marL="285750" indent="-285750">
              <a:spcBef>
                <a:spcPts val="181"/>
              </a:spcBef>
              <a:buFont typeface="Wingdings" panose="05000000000000000000" pitchFamily="2" charset="2"/>
              <a:buChar char="ü"/>
            </a:pPr>
            <a:r>
              <a:rPr lang="en-US">
                <a:solidFill>
                  <a:schemeClr val="bg1">
                    <a:lumMod val="65000"/>
                  </a:schemeClr>
                </a:solidFill>
              </a:rPr>
              <a:t>Creates an analysis dataset</a:t>
            </a:r>
          </a:p>
          <a:p>
            <a:pPr marL="285750" indent="-285750">
              <a:spcBef>
                <a:spcPts val="181"/>
              </a:spcBef>
              <a:buFont typeface="Wingdings" panose="05000000000000000000" pitchFamily="2" charset="2"/>
              <a:buChar char="ü"/>
            </a:pPr>
            <a:r>
              <a:rPr lang="en-US">
                <a:solidFill>
                  <a:schemeClr val="bg1">
                    <a:lumMod val="65000"/>
                  </a:schemeClr>
                </a:solidFill>
              </a:rPr>
              <a:t>Calculates estimates for key indicators </a:t>
            </a:r>
          </a:p>
          <a:p>
            <a:pPr marL="285750" indent="-285750">
              <a:spcBef>
                <a:spcPts val="181"/>
              </a:spcBef>
              <a:buFont typeface="Wingdings" panose="05000000000000000000" pitchFamily="2" charset="2"/>
              <a:buChar char="ü"/>
            </a:pPr>
            <a:r>
              <a:rPr lang="en-US">
                <a:solidFill>
                  <a:schemeClr val="bg1">
                    <a:lumMod val="65000"/>
                  </a:schemeClr>
                </a:solidFill>
              </a:rPr>
              <a:t>Updates chartbook and produces survey results </a:t>
            </a:r>
          </a:p>
          <a:p>
            <a:pPr marL="285750" indent="-285750">
              <a:spcBef>
                <a:spcPts val="181"/>
              </a:spcBef>
              <a:buFont typeface="Wingdings" panose="05000000000000000000" pitchFamily="2" charset="2"/>
              <a:buChar char="ü"/>
            </a:pPr>
            <a:r>
              <a:rPr lang="en-US">
                <a:solidFill>
                  <a:schemeClr val="bg1">
                    <a:lumMod val="65000"/>
                  </a:schemeClr>
                </a:solidFill>
              </a:rPr>
              <a:t>Participates in results interpretation </a:t>
            </a:r>
          </a:p>
          <a:p>
            <a:pPr marL="285750" indent="-285750">
              <a:spcBef>
                <a:spcPts val="181"/>
              </a:spcBef>
              <a:buFont typeface="Wingdings" panose="05000000000000000000" pitchFamily="2" charset="2"/>
              <a:buChar char="ü"/>
            </a:pPr>
            <a:r>
              <a:rPr lang="en-US">
                <a:solidFill>
                  <a:schemeClr val="bg1">
                    <a:lumMod val="65000"/>
                  </a:schemeClr>
                </a:solidFill>
              </a:rPr>
              <a:t>Assists results dissemination and data use</a:t>
            </a:r>
          </a:p>
        </p:txBody>
      </p:sp>
      <p:sp>
        <p:nvSpPr>
          <p:cNvPr id="9" name="Text Placeholder 8">
            <a:extLst>
              <a:ext uri="{FF2B5EF4-FFF2-40B4-BE49-F238E27FC236}">
                <a16:creationId xmlns="" xmlns:a16="http://schemas.microsoft.com/office/drawing/2014/main" id="{A35DFBD6-A583-4595-85AA-C58BEDDA2C89}"/>
              </a:ext>
            </a:extLst>
          </p:cNvPr>
          <p:cNvSpPr>
            <a:spLocks noGrp="1"/>
          </p:cNvSpPr>
          <p:nvPr>
            <p:ph type="body" sz="quarter" idx="32"/>
          </p:nvPr>
        </p:nvSpPr>
        <p:spPr>
          <a:xfrm>
            <a:off x="8154364" y="1655622"/>
            <a:ext cx="3552000" cy="252012"/>
          </a:xfrm>
        </p:spPr>
        <p:txBody>
          <a:bodyPr>
            <a:normAutofit lnSpcReduction="10000"/>
          </a:bodyPr>
          <a:lstStyle/>
          <a:p>
            <a:pPr algn="ctr"/>
            <a:r>
              <a:rPr lang="en-US"/>
              <a:t>Data manager/analyst</a:t>
            </a:r>
          </a:p>
        </p:txBody>
      </p:sp>
      <p:sp>
        <p:nvSpPr>
          <p:cNvPr id="23555" name="Rectangle 5">
            <a:extLst>
              <a:ext uri="{FF2B5EF4-FFF2-40B4-BE49-F238E27FC236}">
                <a16:creationId xmlns="" xmlns:a16="http://schemas.microsoft.com/office/drawing/2014/main" id="{36D52C3F-88F6-422E-8B36-7FC69D40EB59}"/>
              </a:ext>
            </a:extLst>
          </p:cNvPr>
          <p:cNvSpPr>
            <a:spLocks noGrp="1" noChangeArrowheads="1"/>
          </p:cNvSpPr>
          <p:nvPr>
            <p:ph type="body" sz="quarter" idx="13"/>
          </p:nvPr>
        </p:nvSpPr>
        <p:spPr/>
        <p:txBody>
          <a:bodyPr>
            <a:normAutofit/>
          </a:bodyPr>
          <a:lstStyle/>
          <a:p>
            <a:r>
              <a:rPr lang="en-GB" altLang="en-US" b="1"/>
              <a:t>Roles and responsibilities</a:t>
            </a:r>
          </a:p>
        </p:txBody>
      </p:sp>
      <p:sp>
        <p:nvSpPr>
          <p:cNvPr id="10" name="Oval 9">
            <a:extLst>
              <a:ext uri="{FF2B5EF4-FFF2-40B4-BE49-F238E27FC236}">
                <a16:creationId xmlns="" xmlns:a16="http://schemas.microsoft.com/office/drawing/2014/main" id="{A3D5949F-62A3-4EE0-8888-C1F866F7599D}"/>
              </a:ext>
            </a:extLst>
          </p:cNvPr>
          <p:cNvSpPr/>
          <p:nvPr/>
        </p:nvSpPr>
        <p:spPr>
          <a:xfrm>
            <a:off x="3801979" y="930442"/>
            <a:ext cx="4352385" cy="5470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5782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a:latin typeface="Ebrima"/>
                <a:ea typeface="Ebrima"/>
                <a:cs typeface="Arial"/>
              </a:rPr>
              <a:t>Main responsibilities</a:t>
            </a:r>
            <a:endParaRPr lang="en-US" sz="2400">
              <a:latin typeface="Ebrima"/>
              <a:ea typeface="Ebrima"/>
              <a:cs typeface="Ebrima"/>
            </a:endParaRPr>
          </a:p>
        </p:txBody>
      </p:sp>
      <p:sp>
        <p:nvSpPr>
          <p:cNvPr id="5" name="Content Placeholder 4"/>
          <p:cNvSpPr>
            <a:spLocks noGrp="1"/>
          </p:cNvSpPr>
          <p:nvPr>
            <p:ph idx="1"/>
          </p:nvPr>
        </p:nvSpPr>
        <p:spPr>
          <a:xfrm>
            <a:off x="445364" y="1401682"/>
            <a:ext cx="11232001" cy="4237200"/>
          </a:xfrm>
        </p:spPr>
        <p:txBody>
          <a:bodyPr vert="horz" lIns="18000" tIns="0" rIns="18000" bIns="0" numCol="1" rtlCol="0" anchor="t">
            <a:normAutofit/>
          </a:bodyPr>
          <a:lstStyle/>
          <a:p>
            <a:r>
              <a:rPr lang="en-US" sz="1800" b="1">
                <a:ea typeface="+mn-lt"/>
                <a:cs typeface="+mn-lt"/>
              </a:rPr>
              <a:t>Data collection timeline:</a:t>
            </a:r>
            <a:endParaRPr lang="en-US" sz="1800">
              <a:ea typeface="+mn-lt"/>
              <a:cs typeface="+mn-lt"/>
            </a:endParaRPr>
          </a:p>
          <a:p>
            <a:r>
              <a:rPr lang="en-US">
                <a:solidFill>
                  <a:srgbClr val="C00000"/>
                </a:solidFill>
                <a:cs typeface="Times New Roman"/>
              </a:rPr>
              <a:t>Suggested contents </a:t>
            </a:r>
            <a:endParaRPr lang="en-US"/>
          </a:p>
          <a:p>
            <a:pPr marL="285750" lvl="0" indent="-285750">
              <a:buFont typeface="Arial" panose="020B0604020202020204" pitchFamily="34" charset="0"/>
              <a:buChar char="•"/>
            </a:pPr>
            <a:r>
              <a:rPr lang="en-US">
                <a:solidFill>
                  <a:srgbClr val="C00000"/>
                </a:solidFill>
                <a:cs typeface="Times New Roman"/>
              </a:rPr>
              <a:t>Data collection, analysis, and use timeline, which can help interviewers understand context, rapid timeline, and importance of their work</a:t>
            </a:r>
          </a:p>
          <a:p>
            <a:pPr marL="457200" indent="-457200">
              <a:buFont typeface="+mj-lt"/>
              <a:buAutoNum type="alphaLcParenR"/>
            </a:pPr>
            <a:endParaRPr lang="en-US"/>
          </a:p>
          <a:p>
            <a:pPr marL="457200" indent="-457200">
              <a:buFont typeface="+mj-lt"/>
              <a:buAutoNum type="alphaLcParenR"/>
            </a:pPr>
            <a:endParaRPr lang="en-US"/>
          </a:p>
          <a:p>
            <a:pPr marL="457200" indent="-457200">
              <a:buFont typeface="+mj-lt"/>
              <a:buAutoNum type="alphaLcParenR"/>
            </a:pPr>
            <a:endParaRPr lang="en-US"/>
          </a:p>
          <a:p>
            <a:pPr marL="457200" indent="-457200">
              <a:buFont typeface="+mj-lt"/>
              <a:buAutoNum type="alphaLcParenR"/>
            </a:pPr>
            <a:endParaRPr lang="en-US"/>
          </a:p>
        </p:txBody>
      </p:sp>
      <p:grpSp>
        <p:nvGrpSpPr>
          <p:cNvPr id="11" name="Group 10"/>
          <p:cNvGrpSpPr/>
          <p:nvPr/>
        </p:nvGrpSpPr>
        <p:grpSpPr>
          <a:xfrm>
            <a:off x="775253" y="2627554"/>
            <a:ext cx="10972801" cy="3420814"/>
            <a:chOff x="775253" y="2587798"/>
            <a:chExt cx="10972801" cy="3420814"/>
          </a:xfrm>
        </p:grpSpPr>
        <p:sp>
          <p:nvSpPr>
            <p:cNvPr id="2" name="Right Arrow 1"/>
            <p:cNvSpPr/>
            <p:nvPr/>
          </p:nvSpPr>
          <p:spPr>
            <a:xfrm>
              <a:off x="775254" y="3627779"/>
              <a:ext cx="10972800" cy="477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24066" y="2587798"/>
              <a:ext cx="1359668" cy="523220"/>
            </a:xfrm>
            <a:prstGeom prst="rect">
              <a:avLst/>
            </a:prstGeom>
            <a:noFill/>
          </p:spPr>
          <p:txBody>
            <a:bodyPr wrap="none" rtlCol="0">
              <a:spAutoFit/>
            </a:bodyPr>
            <a:lstStyle/>
            <a:p>
              <a:r>
                <a:rPr lang="en-US" sz="1400"/>
                <a:t>Data collection</a:t>
              </a:r>
            </a:p>
            <a:p>
              <a:pPr algn="ctr"/>
              <a:r>
                <a:rPr lang="en-US" sz="1400"/>
                <a:t> XX- XX</a:t>
              </a:r>
            </a:p>
          </p:txBody>
        </p:sp>
        <p:sp>
          <p:nvSpPr>
            <p:cNvPr id="6" name="TextBox 5"/>
            <p:cNvSpPr txBox="1"/>
            <p:nvPr/>
          </p:nvSpPr>
          <p:spPr>
            <a:xfrm>
              <a:off x="3092101" y="4660333"/>
              <a:ext cx="2701381" cy="523220"/>
            </a:xfrm>
            <a:prstGeom prst="rect">
              <a:avLst/>
            </a:prstGeom>
            <a:noFill/>
          </p:spPr>
          <p:txBody>
            <a:bodyPr wrap="none" rtlCol="0">
              <a:spAutoFit/>
            </a:bodyPr>
            <a:lstStyle/>
            <a:p>
              <a:r>
                <a:rPr lang="en-US" sz="1400"/>
                <a:t>Data management and analysis</a:t>
              </a:r>
            </a:p>
            <a:p>
              <a:pPr algn="ctr"/>
              <a:r>
                <a:rPr lang="en-US" sz="1400"/>
                <a:t> XX- XX</a:t>
              </a:r>
            </a:p>
          </p:txBody>
        </p:sp>
        <p:sp>
          <p:nvSpPr>
            <p:cNvPr id="7" name="TextBox 6"/>
            <p:cNvSpPr txBox="1"/>
            <p:nvPr/>
          </p:nvSpPr>
          <p:spPr>
            <a:xfrm>
              <a:off x="7349988" y="5054505"/>
              <a:ext cx="3826565" cy="954107"/>
            </a:xfrm>
            <a:prstGeom prst="rect">
              <a:avLst/>
            </a:prstGeom>
            <a:noFill/>
          </p:spPr>
          <p:txBody>
            <a:bodyPr wrap="square" rtlCol="0">
              <a:spAutoFit/>
            </a:bodyPr>
            <a:lstStyle/>
            <a:p>
              <a:pPr algn="ctr"/>
              <a:r>
                <a:rPr lang="en-US" sz="1400"/>
                <a:t>Interpretation and use of </a:t>
              </a:r>
            </a:p>
            <a:p>
              <a:pPr algn="ctr"/>
              <a:r>
                <a:rPr lang="en-US" sz="1400"/>
                <a:t>survey results for </a:t>
              </a:r>
            </a:p>
            <a:p>
              <a:pPr algn="ctr"/>
              <a:r>
                <a:rPr lang="en-US" sz="1400"/>
                <a:t>programmatic action and response to the COVID-19 pandemic</a:t>
              </a:r>
            </a:p>
          </p:txBody>
        </p:sp>
        <p:sp>
          <p:nvSpPr>
            <p:cNvPr id="8" name="Left Brace 7"/>
            <p:cNvSpPr/>
            <p:nvPr/>
          </p:nvSpPr>
          <p:spPr>
            <a:xfrm rot="5400000">
              <a:off x="2415209" y="1689652"/>
              <a:ext cx="377687" cy="3657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4257264" y="639415"/>
              <a:ext cx="377687" cy="73152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9064494" y="2414609"/>
              <a:ext cx="377687" cy="4572000"/>
            </a:xfrm>
            <a:prstGeom prst="leftBrace">
              <a:avLst>
                <a:gd name="adj1" fmla="val 8333"/>
                <a:gd name="adj2" fmla="val 5024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556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a:ea typeface="Ebrima"/>
                <a:cs typeface="Ebrima"/>
              </a:rPr>
              <a:t>Main responsibilities</a:t>
            </a:r>
            <a:endParaRPr lang="en-US" sz="2400" b="0">
              <a:ea typeface="+mj-lt"/>
              <a:cs typeface="+mj-lt"/>
            </a:endParaRPr>
          </a:p>
        </p:txBody>
      </p:sp>
      <p:sp>
        <p:nvSpPr>
          <p:cNvPr id="5" name="Content Placeholder 4"/>
          <p:cNvSpPr>
            <a:spLocks noGrp="1"/>
          </p:cNvSpPr>
          <p:nvPr>
            <p:ph idx="1"/>
          </p:nvPr>
        </p:nvSpPr>
        <p:spPr>
          <a:xfrm>
            <a:off x="480000" y="1263136"/>
            <a:ext cx="11232001" cy="4955904"/>
          </a:xfrm>
        </p:spPr>
        <p:txBody>
          <a:bodyPr vert="horz" lIns="18000" tIns="0" rIns="18000" bIns="0" numCol="1" rtlCol="0" anchor="t">
            <a:noAutofit/>
          </a:bodyPr>
          <a:lstStyle/>
          <a:p>
            <a:r>
              <a:rPr lang="en-US" sz="1600" b="1">
                <a:ea typeface="+mn-lt"/>
                <a:cs typeface="+mn-lt"/>
              </a:rPr>
              <a:t>Daily schedule and operation</a:t>
            </a:r>
            <a:endParaRPr lang="en-US" sz="1600">
              <a:ea typeface="+mn-lt"/>
              <a:cs typeface="+mn-lt"/>
            </a:endParaRPr>
          </a:p>
          <a:p>
            <a:r>
              <a:rPr lang="en-US" sz="1600">
                <a:solidFill>
                  <a:srgbClr val="C00000"/>
                </a:solidFill>
                <a:cs typeface="Times New Roman"/>
              </a:rPr>
              <a:t>Suggested contents </a:t>
            </a:r>
            <a:endParaRPr lang="en-US" sz="1600"/>
          </a:p>
          <a:p>
            <a:r>
              <a:rPr lang="en-US" sz="1600">
                <a:solidFill>
                  <a:srgbClr val="C00000"/>
                </a:solidFill>
                <a:cs typeface="Times New Roman"/>
              </a:rPr>
              <a:t>Daily morning briefing to cover data updates, questions and answers, and group feedback. </a:t>
            </a:r>
          </a:p>
          <a:p>
            <a:r>
              <a:rPr lang="en-US" sz="1600">
                <a:solidFill>
                  <a:srgbClr val="C00000"/>
                </a:solidFill>
                <a:cs typeface="Times New Roman"/>
              </a:rPr>
              <a:t>NOTE: it is recommended to start each day by sharing some fun and important data from the previous day (e.g., Total number of facilities interviewed, shortest and longest interview time, and % of interviews that have missing responses). These daily summary facts can be generated by the country's data manager using a standard code. This time can also be used to provide group feedback.</a:t>
            </a:r>
          </a:p>
          <a:p>
            <a:r>
              <a:rPr lang="en-US" sz="1600">
                <a:solidFill>
                  <a:srgbClr val="C00000"/>
                </a:solidFill>
                <a:cs typeface="Times New Roman"/>
              </a:rPr>
              <a:t>Distribution of the daily assigned facilities. </a:t>
            </a:r>
            <a:endParaRPr lang="en-US" sz="1600">
              <a:solidFill>
                <a:srgbClr val="C00000"/>
              </a:solidFill>
              <a:cs typeface="Arial"/>
            </a:endParaRPr>
          </a:p>
          <a:p>
            <a:r>
              <a:rPr lang="en-US" sz="1600">
                <a:solidFill>
                  <a:srgbClr val="C00000"/>
                </a:solidFill>
                <a:cs typeface="Times New Roman"/>
              </a:rPr>
              <a:t>NOTE: It is helpful to determine how to track and determine which facilities need to be interviewed based on the scheduled appointments, and to determine how the list will be distributed each day. There are many possibilities, including an email with online attachment or circulating a hard copy print out. </a:t>
            </a:r>
          </a:p>
          <a:p>
            <a:pPr marL="457200" indent="-457200">
              <a:buFont typeface="Ebrima"/>
              <a:buAutoNum type="alphaLcParenR"/>
            </a:pPr>
            <a:endParaRPr lang="en-US" sz="1600"/>
          </a:p>
          <a:p>
            <a:pPr marL="457200" indent="-457200">
              <a:buFont typeface="+mj-lt"/>
              <a:buAutoNum type="alphaLcParenR"/>
            </a:pPr>
            <a:endParaRPr lang="en-US" sz="1600"/>
          </a:p>
          <a:p>
            <a:pPr marL="457200" indent="-457200">
              <a:buFont typeface="+mj-lt"/>
              <a:buAutoNum type="alphaLcParenR"/>
            </a:pPr>
            <a:endParaRPr lang="en-US" sz="1600"/>
          </a:p>
        </p:txBody>
      </p:sp>
    </p:spTree>
    <p:extLst>
      <p:ext uri="{BB962C8B-B14F-4D97-AF65-F5344CB8AC3E}">
        <p14:creationId xmlns:p14="http://schemas.microsoft.com/office/powerpoint/2010/main" val="373530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 xmlns:a16="http://schemas.microsoft.com/office/drawing/2014/main" id="{7AA80362-B00C-4729-93F6-0E3BC6A3CA3F}"/>
              </a:ext>
            </a:extLst>
          </p:cNvPr>
          <p:cNvSpPr>
            <a:spLocks noGrp="1"/>
          </p:cNvSpPr>
          <p:nvPr>
            <p:ph type="pic" sz="quarter" idx="17"/>
          </p:nvPr>
        </p:nvSpPr>
        <p:spPr/>
      </p:sp>
      <p:sp>
        <p:nvSpPr>
          <p:cNvPr id="3" name="Text Placeholder 2">
            <a:extLst>
              <a:ext uri="{FF2B5EF4-FFF2-40B4-BE49-F238E27FC236}">
                <a16:creationId xmlns="" xmlns:a16="http://schemas.microsoft.com/office/drawing/2014/main" id="{408D5977-4BE0-4CDF-AC23-560EE72B447C}"/>
              </a:ext>
            </a:extLst>
          </p:cNvPr>
          <p:cNvSpPr>
            <a:spLocks noGrp="1"/>
          </p:cNvSpPr>
          <p:nvPr>
            <p:ph type="body" sz="quarter" idx="18"/>
          </p:nvPr>
        </p:nvSpPr>
        <p:spPr>
          <a:xfrm>
            <a:off x="2" y="1800000"/>
            <a:ext cx="4279900" cy="1848364"/>
          </a:xfrm>
          <a:solidFill>
            <a:schemeClr val="tx2">
              <a:alpha val="90000"/>
            </a:schemeClr>
          </a:solidFill>
        </p:spPr>
        <p:txBody>
          <a:bodyPr vert="horz" lIns="468000" tIns="180000" rIns="360000" bIns="180000" rtlCol="0" anchor="ctr">
            <a:noAutofit/>
          </a:bodyPr>
          <a:lstStyle/>
          <a:p>
            <a:r>
              <a:rPr lang="en-GB"/>
              <a:t>Skills for successful interviews</a:t>
            </a:r>
            <a:endParaRPr lang="en-US"/>
          </a:p>
        </p:txBody>
      </p:sp>
      <p:sp>
        <p:nvSpPr>
          <p:cNvPr id="4" name="Date Placeholder 3">
            <a:extLst>
              <a:ext uri="{FF2B5EF4-FFF2-40B4-BE49-F238E27FC236}">
                <a16:creationId xmlns="" xmlns:a16="http://schemas.microsoft.com/office/drawing/2014/main"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 xmlns:a16="http://schemas.microsoft.com/office/drawing/2014/main"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 xmlns:a16="http://schemas.microsoft.com/office/drawing/2014/main"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 xmlns:a16="http://schemas.microsoft.com/office/drawing/2014/main"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 xmlns:a16="http://schemas.microsoft.com/office/drawing/2014/main"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 xmlns:a16="http://schemas.microsoft.com/office/drawing/2014/main" id="{FC2DFF82-B9FB-415F-A91B-3BFD7E6BBA5D}"/>
              </a:ext>
            </a:extLst>
          </p:cNvPr>
          <p:cNvSpPr>
            <a:spLocks noGrp="1"/>
          </p:cNvSpPr>
          <p:nvPr>
            <p:ph type="pic" sz="quarter" idx="24"/>
          </p:nvPr>
        </p:nvSpPr>
        <p:spPr/>
      </p:sp>
      <p:sp>
        <p:nvSpPr>
          <p:cNvPr id="10" name="Rounded Rectangle 9">
            <a:extLst>
              <a:ext uri="{FF2B5EF4-FFF2-40B4-BE49-F238E27FC236}">
                <a16:creationId xmlns="" xmlns:a16="http://schemas.microsoft.com/office/drawing/2014/main" id="{E876B09A-B91D-4868-A6E0-4E64A1B626B1}"/>
              </a:ext>
            </a:extLst>
          </p:cNvPr>
          <p:cNvSpPr/>
          <p:nvPr/>
        </p:nvSpPr>
        <p:spPr>
          <a:xfrm>
            <a:off x="6093182" y="2343921"/>
            <a:ext cx="4722312" cy="35939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rgbClr val="C00000"/>
                </a:solidFill>
              </a:rPr>
              <a:t>NOTE: This section applies to both CEHS and hospital case management capacity. Common questions from section 1 are used as examples. These slides do not have the questionnaire cover pictures.</a:t>
            </a:r>
          </a:p>
          <a:p>
            <a:endParaRPr lang="en-US" sz="1400">
              <a:solidFill>
                <a:srgbClr val="C00000"/>
              </a:solidFill>
            </a:endParaRPr>
          </a:p>
          <a:p>
            <a:r>
              <a:rPr lang="en-US" sz="1400">
                <a:solidFill>
                  <a:srgbClr val="C00000"/>
                </a:solidFill>
              </a:rPr>
              <a:t>For topics/slides that do not have common questions, slides are made using example questions from each tool. These slides have the questionnaire cover picture.</a:t>
            </a:r>
          </a:p>
          <a:p>
            <a:endParaRPr lang="en-US" sz="1400">
              <a:solidFill>
                <a:srgbClr val="C00000"/>
              </a:solidFill>
            </a:endParaRPr>
          </a:p>
          <a:p>
            <a:r>
              <a:rPr lang="en-US" sz="1400">
                <a:solidFill>
                  <a:srgbClr val="C00000"/>
                </a:solidFill>
              </a:rPr>
              <a:t>If only one tool is used, use (1) all slides without the questionnaire cover pictures </a:t>
            </a:r>
            <a:r>
              <a:rPr lang="en-US" sz="1400" u="sng">
                <a:solidFill>
                  <a:srgbClr val="C00000"/>
                </a:solidFill>
              </a:rPr>
              <a:t>and</a:t>
            </a:r>
            <a:r>
              <a:rPr lang="en-US" sz="1400">
                <a:solidFill>
                  <a:srgbClr val="C00000"/>
                </a:solidFill>
              </a:rPr>
              <a:t> (2) slides with the cover picture that is used in the country.</a:t>
            </a:r>
          </a:p>
        </p:txBody>
      </p:sp>
    </p:spTree>
    <p:extLst>
      <p:ext uri="{BB962C8B-B14F-4D97-AF65-F5344CB8AC3E}">
        <p14:creationId xmlns:p14="http://schemas.microsoft.com/office/powerpoint/2010/main" val="1013835813"/>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2EB7E32E5A444B81751A637B8450B" ma:contentTypeVersion="13" ma:contentTypeDescription="Create a new document." ma:contentTypeScope="" ma:versionID="e25cad72d334c17f908d8e36bd5b5666">
  <xsd:schema xmlns:xsd="http://www.w3.org/2001/XMLSchema" xmlns:xs="http://www.w3.org/2001/XMLSchema" xmlns:p="http://schemas.microsoft.com/office/2006/metadata/properties" xmlns:ns3="698df9a5-162f-4433-85ad-f727d9a68241" xmlns:ns4="b3628224-3ea4-4f29-b92e-ae9903597121" targetNamespace="http://schemas.microsoft.com/office/2006/metadata/properties" ma:root="true" ma:fieldsID="96a83008feede258c6deb5bb18b322e3" ns3:_="" ns4:_="">
    <xsd:import namespace="698df9a5-162f-4433-85ad-f727d9a68241"/>
    <xsd:import namespace="b3628224-3ea4-4f29-b92e-ae99035971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df9a5-162f-4433-85ad-f727d9a682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28224-3ea4-4f29-b92e-ae99035971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32C80-EA97-47ED-986D-6B6DCDACA19A}">
  <ds:schemaRefs>
    <ds:schemaRef ds:uri="698df9a5-162f-4433-85ad-f727d9a68241"/>
    <ds:schemaRef ds:uri="b3628224-3ea4-4f29-b92e-ae9903597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0F457F-BC3D-42BD-9ED4-C7C74491E575}">
  <ds:schemaRefs>
    <ds:schemaRef ds:uri="http://purl.org/dc/elements/1.1/"/>
    <ds:schemaRef ds:uri="http://schemas.microsoft.com/office/2006/metadata/properties"/>
    <ds:schemaRef ds:uri="698df9a5-162f-4433-85ad-f727d9a6824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b3628224-3ea4-4f29-b92e-ae9903597121"/>
    <ds:schemaRef ds:uri="http://www.w3.org/XML/1998/namespace"/>
    <ds:schemaRef ds:uri="http://purl.org/dc/dcmitype/"/>
  </ds:schemaRefs>
</ds:datastoreItem>
</file>

<file path=customXml/itemProps3.xml><?xml version="1.0" encoding="utf-8"?>
<ds:datastoreItem xmlns:ds="http://schemas.openxmlformats.org/officeDocument/2006/customXml" ds:itemID="{A1F254FE-9D46-4D14-9883-C70471B53F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670</TotalTime>
  <Words>2409</Words>
  <Application>Microsoft Office PowerPoint</Application>
  <PresentationFormat>Widescreen</PresentationFormat>
  <Paragraphs>716</Paragraphs>
  <Slides>30</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Times New Roman</vt:lpstr>
      <vt:lpstr>Segoe UI</vt:lpstr>
      <vt:lpstr>Ebrima</vt:lpstr>
      <vt:lpstr>Wingdings</vt:lpstr>
      <vt:lpstr>Arial</vt:lpstr>
      <vt:lpstr>Courier New</vt:lpstr>
      <vt:lpstr>Calibri</vt:lpstr>
      <vt:lpstr>2_Office Theme</vt:lpstr>
      <vt:lpstr>3_Office Theme</vt:lpstr>
      <vt:lpstr>Frontline service readiness assessments</vt:lpstr>
      <vt:lpstr>Frontline service readiness assessments: Session overview</vt:lpstr>
      <vt:lpstr>Frontline service readiness assessments</vt:lpstr>
      <vt:lpstr>Session 6: Interviewer training</vt:lpstr>
      <vt:lpstr>PowerPoint Presentation</vt:lpstr>
      <vt:lpstr>Organization of survey implementation team</vt:lpstr>
      <vt:lpstr>Main responsibilities</vt:lpstr>
      <vt:lpstr>Main responsibilities</vt:lpstr>
      <vt:lpstr>PowerPoint Presentation</vt:lpstr>
      <vt:lpstr>Skills for successful interviews</vt:lpstr>
      <vt:lpstr>Skills for successful interviews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to trainer/facilitator </vt:lpstr>
      <vt:lpstr>Review of paper questionnaire and practice using online tool</vt:lpstr>
      <vt:lpstr>Review of paper questionnaire and practice using online tool</vt:lpstr>
      <vt:lpstr>Review of paper questionnaire and practice using online tool</vt:lpstr>
      <vt:lpstr>Review of paper questionnaire and practice using online tool</vt:lpstr>
      <vt:lpstr>Review of paper questionnaire and practice using online tool</vt:lpstr>
      <vt:lpstr>Review of paper questionnaire and practice using online tool</vt:lpstr>
      <vt:lpstr>Review of paper questionnaire and practice using online tool</vt:lpstr>
      <vt:lpstr>PowerPoint Presentation</vt:lpstr>
      <vt:lpstr>Interviewer call log</vt:lpstr>
      <vt:lpstr>Interviewer call log</vt:lpstr>
      <vt:lpstr>Closing slide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Yoonjoung Choi</cp:lastModifiedBy>
  <cp:revision>181</cp:revision>
  <dcterms:created xsi:type="dcterms:W3CDTF">2016-09-26T17:27:22Z</dcterms:created>
  <dcterms:modified xsi:type="dcterms:W3CDTF">2021-03-22T22:25:35Z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0x010100ECF2EB7E32E5A444B81751A637B8450B</vt:lpwstr>
  </property>
</Properties>
</file>