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7" r:id="rId5"/>
    <p:sldMasterId id="2147483702" r:id="rId6"/>
    <p:sldMasterId id="2147483717" r:id="rId7"/>
  </p:sldMasterIdLst>
  <p:notesMasterIdLst>
    <p:notesMasterId r:id="rId35"/>
  </p:notesMasterIdLst>
  <p:sldIdLst>
    <p:sldId id="257" r:id="rId8"/>
    <p:sldId id="256" r:id="rId9"/>
    <p:sldId id="258" r:id="rId10"/>
    <p:sldId id="259" r:id="rId11"/>
    <p:sldId id="260" r:id="rId12"/>
    <p:sldId id="261" r:id="rId13"/>
    <p:sldId id="263" r:id="rId14"/>
    <p:sldId id="264" r:id="rId15"/>
    <p:sldId id="265" r:id="rId16"/>
    <p:sldId id="266" r:id="rId17"/>
    <p:sldId id="287" r:id="rId18"/>
    <p:sldId id="268" r:id="rId19"/>
    <p:sldId id="269" r:id="rId20"/>
    <p:sldId id="270" r:id="rId21"/>
    <p:sldId id="271" r:id="rId22"/>
    <p:sldId id="286" r:id="rId23"/>
    <p:sldId id="274" r:id="rId24"/>
    <p:sldId id="276" r:id="rId25"/>
    <p:sldId id="277" r:id="rId26"/>
    <p:sldId id="278" r:id="rId27"/>
    <p:sldId id="279" r:id="rId28"/>
    <p:sldId id="280" r:id="rId29"/>
    <p:sldId id="283" r:id="rId30"/>
    <p:sldId id="281" r:id="rId31"/>
    <p:sldId id="282" r:id="rId32"/>
    <p:sldId id="284" r:id="rId33"/>
    <p:sldId id="285"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27A14-FEB6-5DE3-C75B-09886B278586}" name="VENTE, Candice" initials="VC" userId="S::ventec@who.int::8f353e18-bd2e-4779-a174-5920aa7a3e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3468D-16F1-424B-9E38-52A23B56226B}" v="22" dt="2025-04-08T15:19:43.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94604" autoAdjust="0"/>
  </p:normalViewPr>
  <p:slideViewPr>
    <p:cSldViewPr snapToGrid="0" snapToObjects="1">
      <p:cViewPr varScale="1">
        <p:scale>
          <a:sx n="102" d="100"/>
          <a:sy n="102" d="100"/>
        </p:scale>
        <p:origin x="13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94"/>
    </p:cViewPr>
  </p:sorterViewPr>
  <p:notesViewPr>
    <p:cSldViewPr snapToGrid="0" snapToObjects="1">
      <p:cViewPr varScale="1">
        <p:scale>
          <a:sx n="79" d="100"/>
          <a:sy n="79" d="100"/>
        </p:scale>
        <p:origin x="3504" y="90"/>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ZIORA, Agnieszka" userId="d89bbc77-579b-4997-9e8c-85ac5143c0e6" providerId="ADAL" clId="{3DC3468D-16F1-424B-9E38-52A23B56226B}"/>
    <pc:docChg chg="undo custSel modSld">
      <pc:chgData name="KUZIORA, Agnieszka" userId="d89bbc77-579b-4997-9e8c-85ac5143c0e6" providerId="ADAL" clId="{3DC3468D-16F1-424B-9E38-52A23B56226B}" dt="2025-04-08T15:36:46.643" v="266" actId="113"/>
      <pc:docMkLst>
        <pc:docMk/>
      </pc:docMkLst>
      <pc:sldChg chg="addSp delSp modSp mod">
        <pc:chgData name="KUZIORA, Agnieszka" userId="d89bbc77-579b-4997-9e8c-85ac5143c0e6" providerId="ADAL" clId="{3DC3468D-16F1-424B-9E38-52A23B56226B}" dt="2025-04-08T15:22:21.302" v="229" actId="14100"/>
        <pc:sldMkLst>
          <pc:docMk/>
          <pc:sldMk cId="1777226700" sldId="256"/>
        </pc:sldMkLst>
        <pc:spChg chg="add del mod">
          <ac:chgData name="KUZIORA, Agnieszka" userId="d89bbc77-579b-4997-9e8c-85ac5143c0e6" providerId="ADAL" clId="{3DC3468D-16F1-424B-9E38-52A23B56226B}" dt="2025-04-08T15:12:20.972" v="135" actId="478"/>
          <ac:spMkLst>
            <pc:docMk/>
            <pc:sldMk cId="1777226700" sldId="256"/>
            <ac:spMk id="2" creationId="{109FCFD3-B4E8-3974-7232-8A4BBE4921D3}"/>
          </ac:spMkLst>
        </pc:spChg>
        <pc:spChg chg="add mod">
          <ac:chgData name="KUZIORA, Agnieszka" userId="d89bbc77-579b-4997-9e8c-85ac5143c0e6" providerId="ADAL" clId="{3DC3468D-16F1-424B-9E38-52A23B56226B}" dt="2025-04-08T15:10:20.553" v="89"/>
          <ac:spMkLst>
            <pc:docMk/>
            <pc:sldMk cId="1777226700" sldId="256"/>
            <ac:spMk id="3" creationId="{CA6151F0-AFB5-B27D-2301-F85507805BA0}"/>
          </ac:spMkLst>
        </pc:spChg>
        <pc:spChg chg="add mod">
          <ac:chgData name="KUZIORA, Agnieszka" userId="d89bbc77-579b-4997-9e8c-85ac5143c0e6" providerId="ADAL" clId="{3DC3468D-16F1-424B-9E38-52A23B56226B}" dt="2025-04-08T15:22:21.302" v="229" actId="14100"/>
          <ac:spMkLst>
            <pc:docMk/>
            <pc:sldMk cId="1777226700" sldId="256"/>
            <ac:spMk id="4" creationId="{0E83F216-3595-B364-67F6-EBF536877D7D}"/>
          </ac:spMkLst>
        </pc:spChg>
      </pc:sldChg>
      <pc:sldChg chg="addSp delSp modSp mod">
        <pc:chgData name="KUZIORA, Agnieszka" userId="d89bbc77-579b-4997-9e8c-85ac5143c0e6" providerId="ADAL" clId="{3DC3468D-16F1-424B-9E38-52A23B56226B}" dt="2025-04-08T15:22:39.775" v="231" actId="113"/>
        <pc:sldMkLst>
          <pc:docMk/>
          <pc:sldMk cId="2179233342" sldId="257"/>
        </pc:sldMkLst>
        <pc:spChg chg="add del mod">
          <ac:chgData name="KUZIORA, Agnieszka" userId="d89bbc77-579b-4997-9e8c-85ac5143c0e6" providerId="ADAL" clId="{3DC3468D-16F1-424B-9E38-52A23B56226B}" dt="2025-04-08T15:22:39.775" v="231" actId="113"/>
          <ac:spMkLst>
            <pc:docMk/>
            <pc:sldMk cId="2179233342" sldId="257"/>
            <ac:spMk id="3" creationId="{109FCFD3-B4E8-3974-7232-8A4BBE4921D3}"/>
          </ac:spMkLst>
        </pc:spChg>
        <pc:spChg chg="add mod">
          <ac:chgData name="KUZIORA, Agnieszka" userId="d89bbc77-579b-4997-9e8c-85ac5143c0e6" providerId="ADAL" clId="{3DC3468D-16F1-424B-9E38-52A23B56226B}" dt="2025-04-08T15:10:27.742" v="91"/>
          <ac:spMkLst>
            <pc:docMk/>
            <pc:sldMk cId="2179233342" sldId="257"/>
            <ac:spMk id="4" creationId="{7D9BD41A-AE7B-1B66-5EEF-9FA1FF09A914}"/>
          </ac:spMkLst>
        </pc:spChg>
      </pc:sldChg>
      <pc:sldChg chg="addSp delSp modSp mod">
        <pc:chgData name="KUZIORA, Agnieszka" userId="d89bbc77-579b-4997-9e8c-85ac5143c0e6" providerId="ADAL" clId="{3DC3468D-16F1-424B-9E38-52A23B56226B}" dt="2025-04-08T15:22:50.246" v="232" actId="14100"/>
        <pc:sldMkLst>
          <pc:docMk/>
          <pc:sldMk cId="463468831" sldId="258"/>
        </pc:sldMkLst>
        <pc:spChg chg="add del mod">
          <ac:chgData name="KUZIORA, Agnieszka" userId="d89bbc77-579b-4997-9e8c-85ac5143c0e6" providerId="ADAL" clId="{3DC3468D-16F1-424B-9E38-52A23B56226B}" dt="2025-04-08T15:12:25.657" v="137" actId="478"/>
          <ac:spMkLst>
            <pc:docMk/>
            <pc:sldMk cId="463468831" sldId="258"/>
            <ac:spMk id="2" creationId="{757A5CCD-C39A-22B2-A28E-9DFCB3D32A2D}"/>
          </ac:spMkLst>
        </pc:spChg>
        <pc:spChg chg="add mod">
          <ac:chgData name="KUZIORA, Agnieszka" userId="d89bbc77-579b-4997-9e8c-85ac5143c0e6" providerId="ADAL" clId="{3DC3468D-16F1-424B-9E38-52A23B56226B}" dt="2025-04-08T15:10:16.009" v="87"/>
          <ac:spMkLst>
            <pc:docMk/>
            <pc:sldMk cId="463468831" sldId="258"/>
            <ac:spMk id="4" creationId="{2C0B6879-EC02-41C9-1482-5E88009ED43E}"/>
          </ac:spMkLst>
        </pc:spChg>
        <pc:spChg chg="add mod">
          <ac:chgData name="KUZIORA, Agnieszka" userId="d89bbc77-579b-4997-9e8c-85ac5143c0e6" providerId="ADAL" clId="{3DC3468D-16F1-424B-9E38-52A23B56226B}" dt="2025-04-08T15:22:50.246" v="232" actId="14100"/>
          <ac:spMkLst>
            <pc:docMk/>
            <pc:sldMk cId="463468831" sldId="258"/>
            <ac:spMk id="5" creationId="{54287995-EC3F-8F6B-9880-1C7718D48A0E}"/>
          </ac:spMkLst>
        </pc:spChg>
      </pc:sldChg>
      <pc:sldChg chg="addSp delSp modSp mod">
        <pc:chgData name="KUZIORA, Agnieszka" userId="d89bbc77-579b-4997-9e8c-85ac5143c0e6" providerId="ADAL" clId="{3DC3468D-16F1-424B-9E38-52A23B56226B}" dt="2025-04-08T15:12:46.398" v="142" actId="20577"/>
        <pc:sldMkLst>
          <pc:docMk/>
          <pc:sldMk cId="974489342" sldId="259"/>
        </pc:sldMkLst>
        <pc:spChg chg="mod">
          <ac:chgData name="KUZIORA, Agnieszka" userId="d89bbc77-579b-4997-9e8c-85ac5143c0e6" providerId="ADAL" clId="{3DC3468D-16F1-424B-9E38-52A23B56226B}" dt="2025-04-08T15:12:46.398" v="142" actId="20577"/>
          <ac:spMkLst>
            <pc:docMk/>
            <pc:sldMk cId="974489342" sldId="259"/>
            <ac:spMk id="2" creationId="{94D54EE6-F3E6-1A7C-4252-64202A0787AB}"/>
          </ac:spMkLst>
        </pc:spChg>
        <pc:spChg chg="add del mod">
          <ac:chgData name="KUZIORA, Agnieszka" userId="d89bbc77-579b-4997-9e8c-85ac5143c0e6" providerId="ADAL" clId="{3DC3468D-16F1-424B-9E38-52A23B56226B}" dt="2025-04-08T15:12:30.707" v="139" actId="478"/>
          <ac:spMkLst>
            <pc:docMk/>
            <pc:sldMk cId="974489342" sldId="259"/>
            <ac:spMk id="4" creationId="{C57B4850-3F68-C90E-0697-C83B451E89A2}"/>
          </ac:spMkLst>
        </pc:spChg>
        <pc:spChg chg="add mod">
          <ac:chgData name="KUZIORA, Agnieszka" userId="d89bbc77-579b-4997-9e8c-85ac5143c0e6" providerId="ADAL" clId="{3DC3468D-16F1-424B-9E38-52A23B56226B}" dt="2025-04-08T15:11:04.395" v="104"/>
          <ac:spMkLst>
            <pc:docMk/>
            <pc:sldMk cId="974489342" sldId="259"/>
            <ac:spMk id="5" creationId="{A3AACFE2-87BA-CA45-53E6-6D7E5134765A}"/>
          </ac:spMkLst>
        </pc:spChg>
      </pc:sldChg>
      <pc:sldChg chg="addSp delSp modSp mod">
        <pc:chgData name="KUZIORA, Agnieszka" userId="d89bbc77-579b-4997-9e8c-85ac5143c0e6" providerId="ADAL" clId="{3DC3468D-16F1-424B-9E38-52A23B56226B}" dt="2025-04-08T15:13:06.925" v="148" actId="20577"/>
        <pc:sldMkLst>
          <pc:docMk/>
          <pc:sldMk cId="3633859271" sldId="260"/>
        </pc:sldMkLst>
        <pc:spChg chg="add del mod">
          <ac:chgData name="KUZIORA, Agnieszka" userId="d89bbc77-579b-4997-9e8c-85ac5143c0e6" providerId="ADAL" clId="{3DC3468D-16F1-424B-9E38-52A23B56226B}" dt="2025-04-08T15:12:55.074" v="143" actId="478"/>
          <ac:spMkLst>
            <pc:docMk/>
            <pc:sldMk cId="3633859271" sldId="260"/>
            <ac:spMk id="4" creationId="{DCD64065-C529-6AA9-1AF2-87AD0F07F815}"/>
          </ac:spMkLst>
        </pc:spChg>
        <pc:spChg chg="mod">
          <ac:chgData name="KUZIORA, Agnieszka" userId="d89bbc77-579b-4997-9e8c-85ac5143c0e6" providerId="ADAL" clId="{3DC3468D-16F1-424B-9E38-52A23B56226B}" dt="2025-04-08T15:13:06.925" v="148" actId="20577"/>
          <ac:spMkLst>
            <pc:docMk/>
            <pc:sldMk cId="3633859271" sldId="260"/>
            <ac:spMk id="6" creationId="{672803AE-3627-B772-6A76-65683EB53DB0}"/>
          </ac:spMkLst>
        </pc:spChg>
      </pc:sldChg>
      <pc:sldChg chg="addSp modSp mod">
        <pc:chgData name="KUZIORA, Agnieszka" userId="d89bbc77-579b-4997-9e8c-85ac5143c0e6" providerId="ADAL" clId="{3DC3468D-16F1-424B-9E38-52A23B56226B}" dt="2025-04-08T15:13:21.017" v="151" actId="20577"/>
        <pc:sldMkLst>
          <pc:docMk/>
          <pc:sldMk cId="4001687111" sldId="261"/>
        </pc:sldMkLst>
        <pc:spChg chg="mod">
          <ac:chgData name="KUZIORA, Agnieszka" userId="d89bbc77-579b-4997-9e8c-85ac5143c0e6" providerId="ADAL" clId="{3DC3468D-16F1-424B-9E38-52A23B56226B}" dt="2025-04-08T15:13:21.017" v="151" actId="20577"/>
          <ac:spMkLst>
            <pc:docMk/>
            <pc:sldMk cId="4001687111" sldId="261"/>
            <ac:spMk id="4" creationId="{18DDC36A-E6A3-FB75-B0A8-0D80BAB4CB10}"/>
          </ac:spMkLst>
        </pc:spChg>
        <pc:spChg chg="add mod">
          <ac:chgData name="KUZIORA, Agnieszka" userId="d89bbc77-579b-4997-9e8c-85ac5143c0e6" providerId="ADAL" clId="{3DC3468D-16F1-424B-9E38-52A23B56226B}" dt="2025-04-08T15:11:50.007" v="127" actId="1036"/>
          <ac:spMkLst>
            <pc:docMk/>
            <pc:sldMk cId="4001687111" sldId="261"/>
            <ac:spMk id="6" creationId="{E88BCD09-984D-A507-B8CA-B86135FBB0AA}"/>
          </ac:spMkLst>
        </pc:spChg>
      </pc:sldChg>
      <pc:sldChg chg="modSp mod">
        <pc:chgData name="KUZIORA, Agnieszka" userId="d89bbc77-579b-4997-9e8c-85ac5143c0e6" providerId="ADAL" clId="{3DC3468D-16F1-424B-9E38-52A23B56226B}" dt="2025-04-08T15:13:33.248" v="154" actId="20577"/>
        <pc:sldMkLst>
          <pc:docMk/>
          <pc:sldMk cId="2994181234" sldId="263"/>
        </pc:sldMkLst>
        <pc:spChg chg="mod">
          <ac:chgData name="KUZIORA, Agnieszka" userId="d89bbc77-579b-4997-9e8c-85ac5143c0e6" providerId="ADAL" clId="{3DC3468D-16F1-424B-9E38-52A23B56226B}" dt="2025-04-08T15:13:33.248" v="154" actId="20577"/>
          <ac:spMkLst>
            <pc:docMk/>
            <pc:sldMk cId="2994181234" sldId="263"/>
            <ac:spMk id="4" creationId="{4BE86984-2059-749B-3A91-0874B0B250B2}"/>
          </ac:spMkLst>
        </pc:spChg>
      </pc:sldChg>
      <pc:sldChg chg="modSp mod">
        <pc:chgData name="KUZIORA, Agnieszka" userId="d89bbc77-579b-4997-9e8c-85ac5143c0e6" providerId="ADAL" clId="{3DC3468D-16F1-424B-9E38-52A23B56226B}" dt="2025-04-08T15:13:41.417" v="157" actId="20577"/>
        <pc:sldMkLst>
          <pc:docMk/>
          <pc:sldMk cId="305891974" sldId="264"/>
        </pc:sldMkLst>
        <pc:spChg chg="mod">
          <ac:chgData name="KUZIORA, Agnieszka" userId="d89bbc77-579b-4997-9e8c-85ac5143c0e6" providerId="ADAL" clId="{3DC3468D-16F1-424B-9E38-52A23B56226B}" dt="2025-04-08T15:13:41.417" v="157" actId="20577"/>
          <ac:spMkLst>
            <pc:docMk/>
            <pc:sldMk cId="305891974" sldId="264"/>
            <ac:spMk id="2" creationId="{9F739DDB-334E-72C6-4B27-E63317DD261D}"/>
          </ac:spMkLst>
        </pc:spChg>
      </pc:sldChg>
      <pc:sldChg chg="modSp mod">
        <pc:chgData name="KUZIORA, Agnieszka" userId="d89bbc77-579b-4997-9e8c-85ac5143c0e6" providerId="ADAL" clId="{3DC3468D-16F1-424B-9E38-52A23B56226B}" dt="2025-04-08T15:13:48.494" v="160" actId="20577"/>
        <pc:sldMkLst>
          <pc:docMk/>
          <pc:sldMk cId="2569040590" sldId="265"/>
        </pc:sldMkLst>
        <pc:spChg chg="mod">
          <ac:chgData name="KUZIORA, Agnieszka" userId="d89bbc77-579b-4997-9e8c-85ac5143c0e6" providerId="ADAL" clId="{3DC3468D-16F1-424B-9E38-52A23B56226B}" dt="2025-04-08T15:13:48.494" v="160" actId="20577"/>
          <ac:spMkLst>
            <pc:docMk/>
            <pc:sldMk cId="2569040590" sldId="265"/>
            <ac:spMk id="2" creationId="{367E8A90-2A71-97AE-48C9-8CE5F956A626}"/>
          </ac:spMkLst>
        </pc:spChg>
      </pc:sldChg>
      <pc:sldChg chg="addSp modSp mod">
        <pc:chgData name="KUZIORA, Agnieszka" userId="d89bbc77-579b-4997-9e8c-85ac5143c0e6" providerId="ADAL" clId="{3DC3468D-16F1-424B-9E38-52A23B56226B}" dt="2025-04-08T15:33:54.998" v="233" actId="14100"/>
        <pc:sldMkLst>
          <pc:docMk/>
          <pc:sldMk cId="3954003487" sldId="266"/>
        </pc:sldMkLst>
        <pc:spChg chg="add mod">
          <ac:chgData name="KUZIORA, Agnieszka" userId="d89bbc77-579b-4997-9e8c-85ac5143c0e6" providerId="ADAL" clId="{3DC3468D-16F1-424B-9E38-52A23B56226B}" dt="2025-04-08T15:33:54.998" v="233" actId="14100"/>
          <ac:spMkLst>
            <pc:docMk/>
            <pc:sldMk cId="3954003487" sldId="266"/>
            <ac:spMk id="2" creationId="{88C2F9BB-D46F-4C0C-71EE-A78E91864D18}"/>
          </ac:spMkLst>
        </pc:spChg>
        <pc:spChg chg="mod">
          <ac:chgData name="KUZIORA, Agnieszka" userId="d89bbc77-579b-4997-9e8c-85ac5143c0e6" providerId="ADAL" clId="{3DC3468D-16F1-424B-9E38-52A23B56226B}" dt="2025-04-08T15:19:50.565" v="228" actId="1076"/>
          <ac:spMkLst>
            <pc:docMk/>
            <pc:sldMk cId="3954003487" sldId="266"/>
            <ac:spMk id="23" creationId="{A9E5B73A-EAD5-4F6C-50E1-0D9DF5C245C5}"/>
          </ac:spMkLst>
        </pc:spChg>
      </pc:sldChg>
      <pc:sldChg chg="modSp mod">
        <pc:chgData name="KUZIORA, Agnieszka" userId="d89bbc77-579b-4997-9e8c-85ac5143c0e6" providerId="ADAL" clId="{3DC3468D-16F1-424B-9E38-52A23B56226B}" dt="2025-04-08T15:14:05.702" v="166" actId="20577"/>
        <pc:sldMkLst>
          <pc:docMk/>
          <pc:sldMk cId="962435856" sldId="268"/>
        </pc:sldMkLst>
        <pc:spChg chg="mod">
          <ac:chgData name="KUZIORA, Agnieszka" userId="d89bbc77-579b-4997-9e8c-85ac5143c0e6" providerId="ADAL" clId="{3DC3468D-16F1-424B-9E38-52A23B56226B}" dt="2025-04-08T15:14:05.702" v="166" actId="20577"/>
          <ac:spMkLst>
            <pc:docMk/>
            <pc:sldMk cId="962435856" sldId="268"/>
            <ac:spMk id="4" creationId="{3C6FC56C-FEF5-FE1D-30C6-C766884F7967}"/>
          </ac:spMkLst>
        </pc:spChg>
      </pc:sldChg>
      <pc:sldChg chg="modSp mod">
        <pc:chgData name="KUZIORA, Agnieszka" userId="d89bbc77-579b-4997-9e8c-85ac5143c0e6" providerId="ADAL" clId="{3DC3468D-16F1-424B-9E38-52A23B56226B}" dt="2025-04-08T15:14:14.338" v="169" actId="20577"/>
        <pc:sldMkLst>
          <pc:docMk/>
          <pc:sldMk cId="1910918735" sldId="269"/>
        </pc:sldMkLst>
        <pc:spChg chg="mod">
          <ac:chgData name="KUZIORA, Agnieszka" userId="d89bbc77-579b-4997-9e8c-85ac5143c0e6" providerId="ADAL" clId="{3DC3468D-16F1-424B-9E38-52A23B56226B}" dt="2025-04-08T15:14:14.338" v="169" actId="20577"/>
          <ac:spMkLst>
            <pc:docMk/>
            <pc:sldMk cId="1910918735" sldId="269"/>
            <ac:spMk id="4" creationId="{9C671697-B4E7-5E67-93DA-C68A882526AA}"/>
          </ac:spMkLst>
        </pc:spChg>
      </pc:sldChg>
      <pc:sldChg chg="modSp mod">
        <pc:chgData name="KUZIORA, Agnieszka" userId="d89bbc77-579b-4997-9e8c-85ac5143c0e6" providerId="ADAL" clId="{3DC3468D-16F1-424B-9E38-52A23B56226B}" dt="2025-04-08T15:14:19.521" v="172" actId="20577"/>
        <pc:sldMkLst>
          <pc:docMk/>
          <pc:sldMk cId="1716789687" sldId="270"/>
        </pc:sldMkLst>
        <pc:spChg chg="mod">
          <ac:chgData name="KUZIORA, Agnieszka" userId="d89bbc77-579b-4997-9e8c-85ac5143c0e6" providerId="ADAL" clId="{3DC3468D-16F1-424B-9E38-52A23B56226B}" dt="2025-04-08T15:14:19.521" v="172" actId="20577"/>
          <ac:spMkLst>
            <pc:docMk/>
            <pc:sldMk cId="1716789687" sldId="270"/>
            <ac:spMk id="4" creationId="{BD497611-A33E-32E2-B541-2A4ABE3A4565}"/>
          </ac:spMkLst>
        </pc:spChg>
      </pc:sldChg>
      <pc:sldChg chg="addSp modSp mod">
        <pc:chgData name="KUZIORA, Agnieszka" userId="d89bbc77-579b-4997-9e8c-85ac5143c0e6" providerId="ADAL" clId="{3DC3468D-16F1-424B-9E38-52A23B56226B}" dt="2025-04-08T15:34:48.554" v="264" actId="1037"/>
        <pc:sldMkLst>
          <pc:docMk/>
          <pc:sldMk cId="2079685363" sldId="271"/>
        </pc:sldMkLst>
        <pc:spChg chg="add mod">
          <ac:chgData name="KUZIORA, Agnieszka" userId="d89bbc77-579b-4997-9e8c-85ac5143c0e6" providerId="ADAL" clId="{3DC3468D-16F1-424B-9E38-52A23B56226B}" dt="2025-04-08T15:34:48.554" v="264" actId="1037"/>
          <ac:spMkLst>
            <pc:docMk/>
            <pc:sldMk cId="2079685363" sldId="271"/>
            <ac:spMk id="2" creationId="{4C0CA292-3C13-EE60-3D99-D3F08CE0780D}"/>
          </ac:spMkLst>
        </pc:spChg>
      </pc:sldChg>
      <pc:sldChg chg="modSp mod">
        <pc:chgData name="KUZIORA, Agnieszka" userId="d89bbc77-579b-4997-9e8c-85ac5143c0e6" providerId="ADAL" clId="{3DC3468D-16F1-424B-9E38-52A23B56226B}" dt="2025-04-08T15:14:39.279" v="178" actId="20577"/>
        <pc:sldMkLst>
          <pc:docMk/>
          <pc:sldMk cId="2265840536" sldId="274"/>
        </pc:sldMkLst>
        <pc:spChg chg="mod">
          <ac:chgData name="KUZIORA, Agnieszka" userId="d89bbc77-579b-4997-9e8c-85ac5143c0e6" providerId="ADAL" clId="{3DC3468D-16F1-424B-9E38-52A23B56226B}" dt="2025-04-08T15:14:39.279" v="178" actId="20577"/>
          <ac:spMkLst>
            <pc:docMk/>
            <pc:sldMk cId="2265840536" sldId="274"/>
            <ac:spMk id="2" creationId="{7396775F-BA61-1482-86BD-EC90A7DD98B0}"/>
          </ac:spMkLst>
        </pc:spChg>
      </pc:sldChg>
      <pc:sldChg chg="modSp mod">
        <pc:chgData name="KUZIORA, Agnieszka" userId="d89bbc77-579b-4997-9e8c-85ac5143c0e6" providerId="ADAL" clId="{3DC3468D-16F1-424B-9E38-52A23B56226B}" dt="2025-04-08T15:14:44.973" v="181" actId="20577"/>
        <pc:sldMkLst>
          <pc:docMk/>
          <pc:sldMk cId="3440738954" sldId="276"/>
        </pc:sldMkLst>
        <pc:spChg chg="mod">
          <ac:chgData name="KUZIORA, Agnieszka" userId="d89bbc77-579b-4997-9e8c-85ac5143c0e6" providerId="ADAL" clId="{3DC3468D-16F1-424B-9E38-52A23B56226B}" dt="2025-04-08T15:14:44.973" v="181" actId="20577"/>
          <ac:spMkLst>
            <pc:docMk/>
            <pc:sldMk cId="3440738954" sldId="276"/>
            <ac:spMk id="4" creationId="{F05A6C3E-F592-5244-AA3A-180DB4E7E73E}"/>
          </ac:spMkLst>
        </pc:spChg>
      </pc:sldChg>
      <pc:sldChg chg="modSp mod">
        <pc:chgData name="KUZIORA, Agnieszka" userId="d89bbc77-579b-4997-9e8c-85ac5143c0e6" providerId="ADAL" clId="{3DC3468D-16F1-424B-9E38-52A23B56226B}" dt="2025-04-08T15:14:54.060" v="184" actId="20577"/>
        <pc:sldMkLst>
          <pc:docMk/>
          <pc:sldMk cId="545832187" sldId="277"/>
        </pc:sldMkLst>
        <pc:spChg chg="mod">
          <ac:chgData name="KUZIORA, Agnieszka" userId="d89bbc77-579b-4997-9e8c-85ac5143c0e6" providerId="ADAL" clId="{3DC3468D-16F1-424B-9E38-52A23B56226B}" dt="2025-04-08T15:14:54.060" v="184" actId="20577"/>
          <ac:spMkLst>
            <pc:docMk/>
            <pc:sldMk cId="545832187" sldId="277"/>
            <ac:spMk id="4" creationId="{1016A7B2-E234-D7C3-2995-5F2D10A63E98}"/>
          </ac:spMkLst>
        </pc:spChg>
      </pc:sldChg>
      <pc:sldChg chg="modSp mod">
        <pc:chgData name="KUZIORA, Agnieszka" userId="d89bbc77-579b-4997-9e8c-85ac5143c0e6" providerId="ADAL" clId="{3DC3468D-16F1-424B-9E38-52A23B56226B}" dt="2025-04-08T15:15:03.109" v="187" actId="20577"/>
        <pc:sldMkLst>
          <pc:docMk/>
          <pc:sldMk cId="1247977528" sldId="278"/>
        </pc:sldMkLst>
        <pc:spChg chg="mod">
          <ac:chgData name="KUZIORA, Agnieszka" userId="d89bbc77-579b-4997-9e8c-85ac5143c0e6" providerId="ADAL" clId="{3DC3468D-16F1-424B-9E38-52A23B56226B}" dt="2025-04-08T15:15:03.109" v="187" actId="20577"/>
          <ac:spMkLst>
            <pc:docMk/>
            <pc:sldMk cId="1247977528" sldId="278"/>
            <ac:spMk id="2" creationId="{5790200D-4E4E-6414-8B0B-848395F43159}"/>
          </ac:spMkLst>
        </pc:spChg>
      </pc:sldChg>
      <pc:sldChg chg="modSp mod">
        <pc:chgData name="KUZIORA, Agnieszka" userId="d89bbc77-579b-4997-9e8c-85ac5143c0e6" providerId="ADAL" clId="{3DC3468D-16F1-424B-9E38-52A23B56226B}" dt="2025-04-08T15:15:09.683" v="190" actId="20577"/>
        <pc:sldMkLst>
          <pc:docMk/>
          <pc:sldMk cId="3825806769" sldId="279"/>
        </pc:sldMkLst>
        <pc:spChg chg="mod">
          <ac:chgData name="KUZIORA, Agnieszka" userId="d89bbc77-579b-4997-9e8c-85ac5143c0e6" providerId="ADAL" clId="{3DC3468D-16F1-424B-9E38-52A23B56226B}" dt="2025-04-08T15:15:09.683" v="190" actId="20577"/>
          <ac:spMkLst>
            <pc:docMk/>
            <pc:sldMk cId="3825806769" sldId="279"/>
            <ac:spMk id="4" creationId="{9E5B625B-AFE0-129E-D2B3-5C9949C30F31}"/>
          </ac:spMkLst>
        </pc:spChg>
      </pc:sldChg>
      <pc:sldChg chg="modSp mod">
        <pc:chgData name="KUZIORA, Agnieszka" userId="d89bbc77-579b-4997-9e8c-85ac5143c0e6" providerId="ADAL" clId="{3DC3468D-16F1-424B-9E38-52A23B56226B}" dt="2025-04-08T15:15:16.277" v="193" actId="20577"/>
        <pc:sldMkLst>
          <pc:docMk/>
          <pc:sldMk cId="1443163298" sldId="280"/>
        </pc:sldMkLst>
        <pc:spChg chg="mod">
          <ac:chgData name="KUZIORA, Agnieszka" userId="d89bbc77-579b-4997-9e8c-85ac5143c0e6" providerId="ADAL" clId="{3DC3468D-16F1-424B-9E38-52A23B56226B}" dt="2025-04-08T15:15:16.277" v="193" actId="20577"/>
          <ac:spMkLst>
            <pc:docMk/>
            <pc:sldMk cId="1443163298" sldId="280"/>
            <ac:spMk id="4" creationId="{5173AA3B-BDE6-2981-4C89-15B1DCF15762}"/>
          </ac:spMkLst>
        </pc:spChg>
      </pc:sldChg>
      <pc:sldChg chg="modSp mod">
        <pc:chgData name="KUZIORA, Agnieszka" userId="d89bbc77-579b-4997-9e8c-85ac5143c0e6" providerId="ADAL" clId="{3DC3468D-16F1-424B-9E38-52A23B56226B}" dt="2025-04-08T15:17:01.084" v="202" actId="20577"/>
        <pc:sldMkLst>
          <pc:docMk/>
          <pc:sldMk cId="3384733927" sldId="281"/>
        </pc:sldMkLst>
        <pc:spChg chg="mod">
          <ac:chgData name="KUZIORA, Agnieszka" userId="d89bbc77-579b-4997-9e8c-85ac5143c0e6" providerId="ADAL" clId="{3DC3468D-16F1-424B-9E38-52A23B56226B}" dt="2025-04-08T15:17:01.084" v="202" actId="20577"/>
          <ac:spMkLst>
            <pc:docMk/>
            <pc:sldMk cId="3384733927" sldId="281"/>
            <ac:spMk id="4" creationId="{D4EC3E32-8571-BD39-3881-112A31ACF4FE}"/>
          </ac:spMkLst>
        </pc:spChg>
      </pc:sldChg>
      <pc:sldChg chg="modSp mod">
        <pc:chgData name="KUZIORA, Agnieszka" userId="d89bbc77-579b-4997-9e8c-85ac5143c0e6" providerId="ADAL" clId="{3DC3468D-16F1-424B-9E38-52A23B56226B}" dt="2025-04-08T15:17:16.805" v="205" actId="20577"/>
        <pc:sldMkLst>
          <pc:docMk/>
          <pc:sldMk cId="2450907712" sldId="282"/>
        </pc:sldMkLst>
        <pc:spChg chg="mod">
          <ac:chgData name="KUZIORA, Agnieszka" userId="d89bbc77-579b-4997-9e8c-85ac5143c0e6" providerId="ADAL" clId="{3DC3468D-16F1-424B-9E38-52A23B56226B}" dt="2025-04-08T15:17:16.805" v="205" actId="20577"/>
          <ac:spMkLst>
            <pc:docMk/>
            <pc:sldMk cId="2450907712" sldId="282"/>
            <ac:spMk id="4" creationId="{72E4C674-D85F-7680-D70E-EC8A618B3C0A}"/>
          </ac:spMkLst>
        </pc:spChg>
      </pc:sldChg>
      <pc:sldChg chg="modSp mod">
        <pc:chgData name="KUZIORA, Agnieszka" userId="d89bbc77-579b-4997-9e8c-85ac5143c0e6" providerId="ADAL" clId="{3DC3468D-16F1-424B-9E38-52A23B56226B}" dt="2025-04-08T15:15:24.415" v="196" actId="20577"/>
        <pc:sldMkLst>
          <pc:docMk/>
          <pc:sldMk cId="1517268918" sldId="283"/>
        </pc:sldMkLst>
        <pc:spChg chg="mod">
          <ac:chgData name="KUZIORA, Agnieszka" userId="d89bbc77-579b-4997-9e8c-85ac5143c0e6" providerId="ADAL" clId="{3DC3468D-16F1-424B-9E38-52A23B56226B}" dt="2025-04-08T15:15:24.415" v="196" actId="20577"/>
          <ac:spMkLst>
            <pc:docMk/>
            <pc:sldMk cId="1517268918" sldId="283"/>
            <ac:spMk id="4" creationId="{94B831DE-4DA2-6F68-115F-A82F074381B6}"/>
          </ac:spMkLst>
        </pc:spChg>
      </pc:sldChg>
      <pc:sldChg chg="modSp mod">
        <pc:chgData name="KUZIORA, Agnieszka" userId="d89bbc77-579b-4997-9e8c-85ac5143c0e6" providerId="ADAL" clId="{3DC3468D-16F1-424B-9E38-52A23B56226B}" dt="2025-04-08T15:17:23.278" v="208" actId="20577"/>
        <pc:sldMkLst>
          <pc:docMk/>
          <pc:sldMk cId="1226128683" sldId="284"/>
        </pc:sldMkLst>
        <pc:spChg chg="mod">
          <ac:chgData name="KUZIORA, Agnieszka" userId="d89bbc77-579b-4997-9e8c-85ac5143c0e6" providerId="ADAL" clId="{3DC3468D-16F1-424B-9E38-52A23B56226B}" dt="2025-04-08T15:17:23.278" v="208" actId="20577"/>
          <ac:spMkLst>
            <pc:docMk/>
            <pc:sldMk cId="1226128683" sldId="284"/>
            <ac:spMk id="4" creationId="{DB7B40DD-594D-6F13-B5A8-2AB88C169CD4}"/>
          </ac:spMkLst>
        </pc:spChg>
      </pc:sldChg>
      <pc:sldChg chg="addSp modSp mod">
        <pc:chgData name="KUZIORA, Agnieszka" userId="d89bbc77-579b-4997-9e8c-85ac5143c0e6" providerId="ADAL" clId="{3DC3468D-16F1-424B-9E38-52A23B56226B}" dt="2025-04-08T15:36:46.643" v="266" actId="113"/>
        <pc:sldMkLst>
          <pc:docMk/>
          <pc:sldMk cId="720242840" sldId="285"/>
        </pc:sldMkLst>
        <pc:spChg chg="add mod">
          <ac:chgData name="KUZIORA, Agnieszka" userId="d89bbc77-579b-4997-9e8c-85ac5143c0e6" providerId="ADAL" clId="{3DC3468D-16F1-424B-9E38-52A23B56226B}" dt="2025-04-08T15:36:46.643" v="266" actId="113"/>
          <ac:spMkLst>
            <pc:docMk/>
            <pc:sldMk cId="720242840" sldId="285"/>
            <ac:spMk id="3" creationId="{4054BC85-1E42-D94D-23E7-03681E08A9C8}"/>
          </ac:spMkLst>
        </pc:spChg>
      </pc:sldChg>
      <pc:sldChg chg="modSp mod">
        <pc:chgData name="KUZIORA, Agnieszka" userId="d89bbc77-579b-4997-9e8c-85ac5143c0e6" providerId="ADAL" clId="{3DC3468D-16F1-424B-9E38-52A23B56226B}" dt="2025-04-08T15:14:31.896" v="175" actId="20577"/>
        <pc:sldMkLst>
          <pc:docMk/>
          <pc:sldMk cId="3096359204" sldId="286"/>
        </pc:sldMkLst>
        <pc:spChg chg="mod">
          <ac:chgData name="KUZIORA, Agnieszka" userId="d89bbc77-579b-4997-9e8c-85ac5143c0e6" providerId="ADAL" clId="{3DC3468D-16F1-424B-9E38-52A23B56226B}" dt="2025-04-08T15:14:31.896" v="175" actId="20577"/>
          <ac:spMkLst>
            <pc:docMk/>
            <pc:sldMk cId="3096359204" sldId="286"/>
            <ac:spMk id="3" creationId="{6AD713A4-37F4-FF67-7952-0A7A1E541609}"/>
          </ac:spMkLst>
        </pc:spChg>
      </pc:sldChg>
      <pc:sldChg chg="modSp mod">
        <pc:chgData name="KUZIORA, Agnieszka" userId="d89bbc77-579b-4997-9e8c-85ac5143c0e6" providerId="ADAL" clId="{3DC3468D-16F1-424B-9E38-52A23B56226B}" dt="2025-04-08T15:14:00.370" v="163" actId="20577"/>
        <pc:sldMkLst>
          <pc:docMk/>
          <pc:sldMk cId="3997876244" sldId="287"/>
        </pc:sldMkLst>
        <pc:spChg chg="mod">
          <ac:chgData name="KUZIORA, Agnieszka" userId="d89bbc77-579b-4997-9e8c-85ac5143c0e6" providerId="ADAL" clId="{3DC3468D-16F1-424B-9E38-52A23B56226B}" dt="2025-04-08T15:14:00.370" v="163" actId="20577"/>
          <ac:spMkLst>
            <pc:docMk/>
            <pc:sldMk cId="3997876244" sldId="287"/>
            <ac:spMk id="3" creationId="{196EC406-8A26-480B-9949-D90425710E5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FD528-D8F5-44CB-8845-2D5B013E503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E58B1242-62F7-47C5-B9AE-A0C59272132C}">
      <dgm:prSet phldrT="[Text]" custT="1"/>
      <dgm:spPr/>
      <dgm:t>
        <a:bodyPr/>
        <a:lstStyle/>
        <a:p>
          <a:pPr>
            <a:lnSpc>
              <a:spcPct val="100000"/>
            </a:lnSpc>
            <a:spcBef>
              <a:spcPts val="300"/>
            </a:spcBef>
            <a:spcAft>
              <a:spcPts val="300"/>
            </a:spcAft>
          </a:pPr>
          <a:r>
            <a:rPr lang="en-GB" sz="2400" baseline="0" dirty="0"/>
            <a:t>09:00 Welcome and introductions (10 mins)</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E7B7A421-DA8C-4A64-81EB-1908EC09F4A8}" type="parTrans" cxnId="{B1F34D17-028E-4847-89A7-3F3C41462FE5}">
      <dgm:prSet/>
      <dgm:spPr/>
      <dgm:t>
        <a:bodyPr/>
        <a:lstStyle/>
        <a:p>
          <a:endParaRPr lang="en-GB" sz="2400"/>
        </a:p>
      </dgm:t>
    </dgm:pt>
    <dgm:pt modelId="{F0C96719-DAEF-4CE2-A72E-6031D2173144}" type="sibTrans" cxnId="{B1F34D17-028E-4847-89A7-3F3C41462FE5}">
      <dgm:prSet/>
      <dgm:spPr/>
      <dgm:t>
        <a:bodyPr/>
        <a:lstStyle/>
        <a:p>
          <a:endParaRPr lang="en-GB" sz="2400"/>
        </a:p>
      </dgm:t>
    </dgm:pt>
    <dgm:pt modelId="{331C5ED5-68AC-42AD-8506-C9354486DC16}">
      <dgm:prSet phldrT="[Text]" custT="1"/>
      <dgm:spPr/>
      <dgm:t>
        <a:bodyPr/>
        <a:lstStyle/>
        <a:p>
          <a:pPr>
            <a:lnSpc>
              <a:spcPct val="100000"/>
            </a:lnSpc>
            <a:spcBef>
              <a:spcPts val="300"/>
            </a:spcBef>
            <a:spcAft>
              <a:spcPts val="300"/>
            </a:spcAft>
          </a:pPr>
          <a:r>
            <a:rPr lang="en-GB" sz="2400" baseline="0" dirty="0"/>
            <a:t>STARTEX</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109744C9-6FDC-479E-982E-F9A020302BAC}" type="parTrans" cxnId="{D87865C5-2C80-48C0-A9D2-1F30EA2BEC9E}">
      <dgm:prSet/>
      <dgm:spPr/>
      <dgm:t>
        <a:bodyPr/>
        <a:lstStyle/>
        <a:p>
          <a:endParaRPr lang="en-GB" sz="2400"/>
        </a:p>
      </dgm:t>
    </dgm:pt>
    <dgm:pt modelId="{240FF3F6-5AA0-496C-968C-268463580011}" type="sibTrans" cxnId="{D87865C5-2C80-48C0-A9D2-1F30EA2BEC9E}">
      <dgm:prSet/>
      <dgm:spPr/>
      <dgm:t>
        <a:bodyPr/>
        <a:lstStyle/>
        <a:p>
          <a:endParaRPr lang="en-GB" sz="2400"/>
        </a:p>
      </dgm:t>
    </dgm:pt>
    <dgm:pt modelId="{94FFBB0A-EACC-42C0-A3F8-4A691B352E5C}">
      <dgm:prSet custT="1"/>
      <dgm:spPr/>
      <dgm:t>
        <a:bodyPr/>
        <a:lstStyle/>
        <a:p>
          <a:pPr>
            <a:lnSpc>
              <a:spcPct val="100000"/>
            </a:lnSpc>
            <a:spcBef>
              <a:spcPts val="300"/>
            </a:spcBef>
            <a:spcAft>
              <a:spcPts val="300"/>
            </a:spcAft>
          </a:pPr>
          <a:r>
            <a:rPr lang="en-GB" sz="2400" baseline="0" dirty="0"/>
            <a:t>09:10 Exercise briefing (10 mins)</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2A555F11-C65E-4F00-97EE-C1D45FBD8049}" type="parTrans" cxnId="{937347EC-C8C1-4288-A9D7-7B6845747147}">
      <dgm:prSet/>
      <dgm:spPr/>
      <dgm:t>
        <a:bodyPr/>
        <a:lstStyle/>
        <a:p>
          <a:endParaRPr lang="en-GB" sz="2400"/>
        </a:p>
      </dgm:t>
    </dgm:pt>
    <dgm:pt modelId="{FF3304A6-2A3A-4F4A-A0A5-21661E8A8391}" type="sibTrans" cxnId="{937347EC-C8C1-4288-A9D7-7B6845747147}">
      <dgm:prSet/>
      <dgm:spPr/>
      <dgm:t>
        <a:bodyPr/>
        <a:lstStyle/>
        <a:p>
          <a:endParaRPr lang="en-GB" sz="2400"/>
        </a:p>
      </dgm:t>
    </dgm:pt>
    <dgm:pt modelId="{C480C76A-E803-4802-B74E-F5945395A52C}">
      <dgm:prSet phldrT="[Text]" custT="1"/>
      <dgm:spPr/>
      <dgm:t>
        <a:bodyPr/>
        <a:lstStyle/>
        <a:p>
          <a:pPr>
            <a:lnSpc>
              <a:spcPct val="100000"/>
            </a:lnSpc>
            <a:spcBef>
              <a:spcPts val="300"/>
            </a:spcBef>
            <a:spcAft>
              <a:spcPts val="300"/>
            </a:spcAft>
          </a:pPr>
          <a:r>
            <a:rPr lang="en-GB" sz="2400" baseline="0" dirty="0"/>
            <a:t>09:20 Session 1 and recap discussion (60 mins)</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AC5245DF-FC5E-43EA-8CB3-7E01BD896926}" type="parTrans" cxnId="{0B19E1C8-25CD-4EB4-BF96-69A8FAFF76F8}">
      <dgm:prSet/>
      <dgm:spPr/>
      <dgm:t>
        <a:bodyPr/>
        <a:lstStyle/>
        <a:p>
          <a:endParaRPr lang="en-GB" sz="2400"/>
        </a:p>
      </dgm:t>
    </dgm:pt>
    <dgm:pt modelId="{F0B10244-E616-413C-B68F-EED1443CD02B}" type="sibTrans" cxnId="{0B19E1C8-25CD-4EB4-BF96-69A8FAFF76F8}">
      <dgm:prSet/>
      <dgm:spPr/>
      <dgm:t>
        <a:bodyPr/>
        <a:lstStyle/>
        <a:p>
          <a:endParaRPr lang="en-GB" sz="2400"/>
        </a:p>
      </dgm:t>
    </dgm:pt>
    <dgm:pt modelId="{E9816AD3-5B02-4B0A-870C-AB2B0D424CD9}">
      <dgm:prSet custT="1"/>
      <dgm:spPr/>
      <dgm:t>
        <a:bodyPr/>
        <a:lstStyle/>
        <a:p>
          <a:pPr>
            <a:lnSpc>
              <a:spcPct val="100000"/>
            </a:lnSpc>
            <a:spcBef>
              <a:spcPts val="300"/>
            </a:spcBef>
            <a:spcAft>
              <a:spcPts val="300"/>
            </a:spcAft>
          </a:pPr>
          <a:r>
            <a:rPr lang="en-GB" sz="2400" baseline="0" dirty="0"/>
            <a:t>10:20 Coffee break (20 mins)</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6BACEF3F-3AEC-464A-8C0D-825A7D7E4904}" type="parTrans" cxnId="{97A1EF2C-6354-4696-AC13-59B0C3006B58}">
      <dgm:prSet/>
      <dgm:spPr/>
      <dgm:t>
        <a:bodyPr/>
        <a:lstStyle/>
        <a:p>
          <a:endParaRPr lang="en-GB" sz="2400"/>
        </a:p>
      </dgm:t>
    </dgm:pt>
    <dgm:pt modelId="{6761671B-08C8-4F16-8550-9ED721385F82}" type="sibTrans" cxnId="{97A1EF2C-6354-4696-AC13-59B0C3006B58}">
      <dgm:prSet/>
      <dgm:spPr/>
      <dgm:t>
        <a:bodyPr/>
        <a:lstStyle/>
        <a:p>
          <a:endParaRPr lang="en-GB" sz="2400"/>
        </a:p>
      </dgm:t>
    </dgm:pt>
    <dgm:pt modelId="{AAA649BF-EEB4-4B84-8428-7E756061E5AB}">
      <dgm:prSet custT="1"/>
      <dgm:spPr/>
      <dgm:t>
        <a:bodyPr/>
        <a:lstStyle/>
        <a:p>
          <a:pPr>
            <a:lnSpc>
              <a:spcPct val="100000"/>
            </a:lnSpc>
            <a:spcBef>
              <a:spcPts val="300"/>
            </a:spcBef>
            <a:spcAft>
              <a:spcPts val="300"/>
            </a:spcAft>
          </a:pPr>
          <a:r>
            <a:rPr lang="en-GB" sz="2400" baseline="0" dirty="0"/>
            <a:t>10:40 Session 2 and recap discussion (60 mins)</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83BD2EC7-F3E6-4A91-8196-3E60A11A0415}" type="parTrans" cxnId="{1AA534EF-7C15-4686-B970-C1CD49513D9C}">
      <dgm:prSet/>
      <dgm:spPr/>
      <dgm:t>
        <a:bodyPr/>
        <a:lstStyle/>
        <a:p>
          <a:endParaRPr lang="en-GB" sz="2400"/>
        </a:p>
      </dgm:t>
    </dgm:pt>
    <dgm:pt modelId="{EBDFD501-68A0-4CC4-8F9B-31C351BE9048}" type="sibTrans" cxnId="{1AA534EF-7C15-4686-B970-C1CD49513D9C}">
      <dgm:prSet/>
      <dgm:spPr/>
      <dgm:t>
        <a:bodyPr/>
        <a:lstStyle/>
        <a:p>
          <a:endParaRPr lang="en-GB" sz="2400"/>
        </a:p>
      </dgm:t>
    </dgm:pt>
    <dgm:pt modelId="{3D6F1937-9531-4468-A2FE-485F46FB2DE8}">
      <dgm:prSet custT="1"/>
      <dgm:spPr/>
      <dgm:t>
        <a:bodyPr/>
        <a:lstStyle/>
        <a:p>
          <a:pPr>
            <a:lnSpc>
              <a:spcPct val="100000"/>
            </a:lnSpc>
            <a:spcBef>
              <a:spcPts val="300"/>
            </a:spcBef>
            <a:spcAft>
              <a:spcPts val="300"/>
            </a:spcAft>
          </a:pPr>
          <a:r>
            <a:rPr lang="en-GB" sz="2400" baseline="0" dirty="0"/>
            <a:t>11:40 Session 3 and recap discussion (60 mins)</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D535176E-2BE1-4F45-B70D-906BE0ABED6D}" type="parTrans" cxnId="{895A5C93-EE4C-44B1-853F-CB55E69B44A5}">
      <dgm:prSet/>
      <dgm:spPr/>
      <dgm:t>
        <a:bodyPr/>
        <a:lstStyle/>
        <a:p>
          <a:endParaRPr lang="en-GB" sz="2400"/>
        </a:p>
      </dgm:t>
    </dgm:pt>
    <dgm:pt modelId="{0739BC5A-EE97-46DB-AB39-2D496565E215}" type="sibTrans" cxnId="{895A5C93-EE4C-44B1-853F-CB55E69B44A5}">
      <dgm:prSet/>
      <dgm:spPr/>
      <dgm:t>
        <a:bodyPr/>
        <a:lstStyle/>
        <a:p>
          <a:endParaRPr lang="en-GB" sz="2400"/>
        </a:p>
      </dgm:t>
    </dgm:pt>
    <dgm:pt modelId="{782FDED5-F460-4EB2-A30D-D6712887DD1C}">
      <dgm:prSet custT="1"/>
      <dgm:spPr/>
      <dgm:t>
        <a:bodyPr/>
        <a:lstStyle/>
        <a:p>
          <a:pPr>
            <a:lnSpc>
              <a:spcPct val="100000"/>
            </a:lnSpc>
            <a:spcBef>
              <a:spcPts val="300"/>
            </a:spcBef>
            <a:spcAft>
              <a:spcPts val="300"/>
            </a:spcAft>
          </a:pPr>
          <a:r>
            <a:rPr lang="en-GB" sz="2400" baseline="0" dirty="0"/>
            <a:t>ENDEX</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FC09D152-4624-4AC8-ADAF-25E2402FB95F}" type="parTrans" cxnId="{98DCAEEB-D120-46C8-8DF8-11FD82D941A6}">
      <dgm:prSet/>
      <dgm:spPr/>
      <dgm:t>
        <a:bodyPr/>
        <a:lstStyle/>
        <a:p>
          <a:endParaRPr lang="en-GB" sz="2400"/>
        </a:p>
      </dgm:t>
    </dgm:pt>
    <dgm:pt modelId="{512A6C0A-CA6D-444F-BE30-97757DDF7F6C}" type="sibTrans" cxnId="{98DCAEEB-D120-46C8-8DF8-11FD82D941A6}">
      <dgm:prSet/>
      <dgm:spPr/>
      <dgm:t>
        <a:bodyPr/>
        <a:lstStyle/>
        <a:p>
          <a:endParaRPr lang="en-GB" sz="2400"/>
        </a:p>
      </dgm:t>
    </dgm:pt>
    <dgm:pt modelId="{802AA8C2-BD8C-4345-9103-879C1FB682FD}">
      <dgm:prSet custT="1"/>
      <dgm:spPr/>
      <dgm:t>
        <a:bodyPr/>
        <a:lstStyle/>
        <a:p>
          <a:pPr>
            <a:lnSpc>
              <a:spcPct val="100000"/>
            </a:lnSpc>
            <a:spcBef>
              <a:spcPts val="300"/>
            </a:spcBef>
            <a:spcAft>
              <a:spcPts val="300"/>
            </a:spcAft>
          </a:pPr>
          <a:r>
            <a:rPr lang="en-GB" sz="2400" baseline="0" dirty="0"/>
            <a:t>12:40 Exercise debrief and feedback form (35 mins)</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A54A3729-34C9-4480-8899-C914E4E2463D}" type="parTrans" cxnId="{EEA13DAA-9504-4447-B686-DEF3C2CAD082}">
      <dgm:prSet/>
      <dgm:spPr/>
      <dgm:t>
        <a:bodyPr/>
        <a:lstStyle/>
        <a:p>
          <a:endParaRPr lang="en-GB" sz="2400"/>
        </a:p>
      </dgm:t>
    </dgm:pt>
    <dgm:pt modelId="{C8F1CDED-F205-4B12-9DA6-F8A112731798}" type="sibTrans" cxnId="{EEA13DAA-9504-4447-B686-DEF3C2CAD082}">
      <dgm:prSet/>
      <dgm:spPr/>
      <dgm:t>
        <a:bodyPr/>
        <a:lstStyle/>
        <a:p>
          <a:endParaRPr lang="en-GB" sz="2400"/>
        </a:p>
      </dgm:t>
    </dgm:pt>
    <dgm:pt modelId="{82A4FDC0-EF41-44B9-B90D-4279500D55D5}">
      <dgm:prSet custT="1"/>
      <dgm:spPr/>
      <dgm:t>
        <a:bodyPr/>
        <a:lstStyle/>
        <a:p>
          <a:pPr>
            <a:lnSpc>
              <a:spcPct val="100000"/>
            </a:lnSpc>
            <a:spcBef>
              <a:spcPts val="300"/>
            </a:spcBef>
            <a:spcAft>
              <a:spcPts val="300"/>
            </a:spcAft>
          </a:pPr>
          <a:r>
            <a:rPr lang="en-GB" sz="2400" baseline="0" dirty="0"/>
            <a:t>13:15 Closing</a:t>
          </a:r>
        </a:p>
      </dgm:t>
      <dgm:extLst>
        <a:ext uri="{E40237B7-FDA0-4F09-8148-C483321AD2D9}">
          <dgm14:cNvPr xmlns:dgm14="http://schemas.microsoft.com/office/drawing/2010/diagram" id="0" name="" descr="09:00 Welcome and introductions (10 mins)&#10;09:10 Exercise briefing (10 mins)&#10;STARTEX&#10;09:20 Session 1 and recap discussion (60 mins)&#10;10:20 Coffee break (20 mins)&#10;10:40 Session 2 and recap discussion (60 mins)&#10;11:40 Session 3 and recap discussion (60 mins)&#10;ENDEX&#10;12:40 Exercise debrief and feedback form (35 mins)&#10;13:15 Closing"/>
        </a:ext>
      </dgm:extLst>
    </dgm:pt>
    <dgm:pt modelId="{1E7E5B41-31EF-4531-B674-AB6835DA43D6}" type="parTrans" cxnId="{9865B3F1-8C26-4E7B-BFE9-223C42A9582F}">
      <dgm:prSet/>
      <dgm:spPr/>
      <dgm:t>
        <a:bodyPr/>
        <a:lstStyle/>
        <a:p>
          <a:endParaRPr lang="en-GB" sz="2400"/>
        </a:p>
      </dgm:t>
    </dgm:pt>
    <dgm:pt modelId="{9128DF19-396F-4472-B895-DB98CB1C6DB5}" type="sibTrans" cxnId="{9865B3F1-8C26-4E7B-BFE9-223C42A9582F}">
      <dgm:prSet/>
      <dgm:spPr/>
      <dgm:t>
        <a:bodyPr/>
        <a:lstStyle/>
        <a:p>
          <a:endParaRPr lang="en-GB" sz="2400"/>
        </a:p>
      </dgm:t>
    </dgm:pt>
    <dgm:pt modelId="{25637AB3-654D-4B12-B8C0-7C3EE8910B57}" type="pres">
      <dgm:prSet presAssocID="{C42FD528-D8F5-44CB-8845-2D5B013E5038}" presName="vert0" presStyleCnt="0">
        <dgm:presLayoutVars>
          <dgm:dir/>
          <dgm:animOne val="branch"/>
          <dgm:animLvl val="lvl"/>
        </dgm:presLayoutVars>
      </dgm:prSet>
      <dgm:spPr/>
    </dgm:pt>
    <dgm:pt modelId="{9B5D98E7-1217-4558-B195-A2F21CFA88C6}" type="pres">
      <dgm:prSet presAssocID="{E58B1242-62F7-47C5-B9AE-A0C59272132C}" presName="thickLine" presStyleLbl="alignNode1" presStyleIdx="0" presStyleCnt="10"/>
      <dgm:spPr/>
    </dgm:pt>
    <dgm:pt modelId="{483D946F-EB56-474C-8936-50CD09E4067E}" type="pres">
      <dgm:prSet presAssocID="{E58B1242-62F7-47C5-B9AE-A0C59272132C}" presName="horz1" presStyleCnt="0"/>
      <dgm:spPr/>
    </dgm:pt>
    <dgm:pt modelId="{9BAD1DB7-F668-4CC4-8446-D79F9718631F}" type="pres">
      <dgm:prSet presAssocID="{E58B1242-62F7-47C5-B9AE-A0C59272132C}" presName="tx1" presStyleLbl="revTx" presStyleIdx="0" presStyleCnt="10"/>
      <dgm:spPr/>
    </dgm:pt>
    <dgm:pt modelId="{BA265705-D125-42FD-80DA-0F482B1DEFF5}" type="pres">
      <dgm:prSet presAssocID="{E58B1242-62F7-47C5-B9AE-A0C59272132C}" presName="vert1" presStyleCnt="0"/>
      <dgm:spPr/>
    </dgm:pt>
    <dgm:pt modelId="{E129183D-2FBA-477C-BF7A-C2893D663BB8}" type="pres">
      <dgm:prSet presAssocID="{94FFBB0A-EACC-42C0-A3F8-4A691B352E5C}" presName="thickLine" presStyleLbl="alignNode1" presStyleIdx="1" presStyleCnt="10"/>
      <dgm:spPr/>
    </dgm:pt>
    <dgm:pt modelId="{FD6F42D5-CF65-4C60-9BC7-65746C5C4A9F}" type="pres">
      <dgm:prSet presAssocID="{94FFBB0A-EACC-42C0-A3F8-4A691B352E5C}" presName="horz1" presStyleCnt="0"/>
      <dgm:spPr/>
    </dgm:pt>
    <dgm:pt modelId="{72DCA51A-794D-4BCF-833C-7C97D720CDAE}" type="pres">
      <dgm:prSet presAssocID="{94FFBB0A-EACC-42C0-A3F8-4A691B352E5C}" presName="tx1" presStyleLbl="revTx" presStyleIdx="1" presStyleCnt="10"/>
      <dgm:spPr/>
    </dgm:pt>
    <dgm:pt modelId="{B38DA5D5-90BA-48EC-9F7C-039147F7EA99}" type="pres">
      <dgm:prSet presAssocID="{94FFBB0A-EACC-42C0-A3F8-4A691B352E5C}" presName="vert1" presStyleCnt="0"/>
      <dgm:spPr/>
    </dgm:pt>
    <dgm:pt modelId="{58D2A4EA-F930-47A1-AAD7-0A7F794FE13E}" type="pres">
      <dgm:prSet presAssocID="{331C5ED5-68AC-42AD-8506-C9354486DC16}" presName="thickLine" presStyleLbl="alignNode1" presStyleIdx="2" presStyleCnt="10"/>
      <dgm:spPr/>
    </dgm:pt>
    <dgm:pt modelId="{DFD950E7-1F1E-4164-928F-D2D2674769EE}" type="pres">
      <dgm:prSet presAssocID="{331C5ED5-68AC-42AD-8506-C9354486DC16}" presName="horz1" presStyleCnt="0"/>
      <dgm:spPr/>
    </dgm:pt>
    <dgm:pt modelId="{66BCECFC-AD81-4F9F-BDE9-2FF154B0ED9F}" type="pres">
      <dgm:prSet presAssocID="{331C5ED5-68AC-42AD-8506-C9354486DC16}" presName="tx1" presStyleLbl="revTx" presStyleIdx="2" presStyleCnt="10"/>
      <dgm:spPr/>
    </dgm:pt>
    <dgm:pt modelId="{9D53B5A9-C38A-41F5-91AD-0FBCF6FD96CB}" type="pres">
      <dgm:prSet presAssocID="{331C5ED5-68AC-42AD-8506-C9354486DC16}" presName="vert1" presStyleCnt="0"/>
      <dgm:spPr/>
    </dgm:pt>
    <dgm:pt modelId="{3DABFCB0-3E80-49EC-AC54-E8A9BAD2978B}" type="pres">
      <dgm:prSet presAssocID="{C480C76A-E803-4802-B74E-F5945395A52C}" presName="thickLine" presStyleLbl="alignNode1" presStyleIdx="3" presStyleCnt="10"/>
      <dgm:spPr/>
    </dgm:pt>
    <dgm:pt modelId="{776F6793-9757-416C-B4DD-A2A9DDC1E117}" type="pres">
      <dgm:prSet presAssocID="{C480C76A-E803-4802-B74E-F5945395A52C}" presName="horz1" presStyleCnt="0"/>
      <dgm:spPr/>
    </dgm:pt>
    <dgm:pt modelId="{43A33E3F-90D0-4E16-9FFE-910BE3D803AD}" type="pres">
      <dgm:prSet presAssocID="{C480C76A-E803-4802-B74E-F5945395A52C}" presName="tx1" presStyleLbl="revTx" presStyleIdx="3" presStyleCnt="10"/>
      <dgm:spPr/>
    </dgm:pt>
    <dgm:pt modelId="{BEF6CE76-B312-4A52-BF3A-10166F716398}" type="pres">
      <dgm:prSet presAssocID="{C480C76A-E803-4802-B74E-F5945395A52C}" presName="vert1" presStyleCnt="0"/>
      <dgm:spPr/>
    </dgm:pt>
    <dgm:pt modelId="{3A4420BB-BA38-4946-A41A-BA124A3B9A9B}" type="pres">
      <dgm:prSet presAssocID="{E9816AD3-5B02-4B0A-870C-AB2B0D424CD9}" presName="thickLine" presStyleLbl="alignNode1" presStyleIdx="4" presStyleCnt="10"/>
      <dgm:spPr/>
    </dgm:pt>
    <dgm:pt modelId="{FE492D0B-696D-46CF-BA33-2F879B8E8239}" type="pres">
      <dgm:prSet presAssocID="{E9816AD3-5B02-4B0A-870C-AB2B0D424CD9}" presName="horz1" presStyleCnt="0"/>
      <dgm:spPr/>
    </dgm:pt>
    <dgm:pt modelId="{AFBAACA7-EEB6-4F33-A6D9-4DFD3E8D4260}" type="pres">
      <dgm:prSet presAssocID="{E9816AD3-5B02-4B0A-870C-AB2B0D424CD9}" presName="tx1" presStyleLbl="revTx" presStyleIdx="4" presStyleCnt="10"/>
      <dgm:spPr/>
    </dgm:pt>
    <dgm:pt modelId="{9C1C5C42-C2DE-4C33-8238-29FDB4A8ADD2}" type="pres">
      <dgm:prSet presAssocID="{E9816AD3-5B02-4B0A-870C-AB2B0D424CD9}" presName="vert1" presStyleCnt="0"/>
      <dgm:spPr/>
    </dgm:pt>
    <dgm:pt modelId="{7991F6A2-4652-47E9-968B-49D5D4A5AB95}" type="pres">
      <dgm:prSet presAssocID="{AAA649BF-EEB4-4B84-8428-7E756061E5AB}" presName="thickLine" presStyleLbl="alignNode1" presStyleIdx="5" presStyleCnt="10"/>
      <dgm:spPr/>
    </dgm:pt>
    <dgm:pt modelId="{22048D20-2B65-4823-9D1B-603F4F2FE889}" type="pres">
      <dgm:prSet presAssocID="{AAA649BF-EEB4-4B84-8428-7E756061E5AB}" presName="horz1" presStyleCnt="0"/>
      <dgm:spPr/>
    </dgm:pt>
    <dgm:pt modelId="{5D25A781-A220-4EBF-B25A-99B8B796C349}" type="pres">
      <dgm:prSet presAssocID="{AAA649BF-EEB4-4B84-8428-7E756061E5AB}" presName="tx1" presStyleLbl="revTx" presStyleIdx="5" presStyleCnt="10"/>
      <dgm:spPr/>
    </dgm:pt>
    <dgm:pt modelId="{46FEC88D-8FF4-4796-8FE6-F970B4B37DE6}" type="pres">
      <dgm:prSet presAssocID="{AAA649BF-EEB4-4B84-8428-7E756061E5AB}" presName="vert1" presStyleCnt="0"/>
      <dgm:spPr/>
    </dgm:pt>
    <dgm:pt modelId="{E0E0ED8E-FCE8-406A-A7B6-6D055285AC98}" type="pres">
      <dgm:prSet presAssocID="{3D6F1937-9531-4468-A2FE-485F46FB2DE8}" presName="thickLine" presStyleLbl="alignNode1" presStyleIdx="6" presStyleCnt="10"/>
      <dgm:spPr/>
    </dgm:pt>
    <dgm:pt modelId="{8B16E2D9-C993-48E2-A601-DC2407616215}" type="pres">
      <dgm:prSet presAssocID="{3D6F1937-9531-4468-A2FE-485F46FB2DE8}" presName="horz1" presStyleCnt="0"/>
      <dgm:spPr/>
    </dgm:pt>
    <dgm:pt modelId="{14B13F25-3D5A-4448-AA7E-DA54E4257E7F}" type="pres">
      <dgm:prSet presAssocID="{3D6F1937-9531-4468-A2FE-485F46FB2DE8}" presName="tx1" presStyleLbl="revTx" presStyleIdx="6" presStyleCnt="10"/>
      <dgm:spPr/>
    </dgm:pt>
    <dgm:pt modelId="{D5797607-079D-4993-AB35-9494EDADDA2B}" type="pres">
      <dgm:prSet presAssocID="{3D6F1937-9531-4468-A2FE-485F46FB2DE8}" presName="vert1" presStyleCnt="0"/>
      <dgm:spPr/>
    </dgm:pt>
    <dgm:pt modelId="{16D3A498-7901-4EE8-914D-9DB935830B31}" type="pres">
      <dgm:prSet presAssocID="{782FDED5-F460-4EB2-A30D-D6712887DD1C}" presName="thickLine" presStyleLbl="alignNode1" presStyleIdx="7" presStyleCnt="10"/>
      <dgm:spPr/>
    </dgm:pt>
    <dgm:pt modelId="{A1E60B88-00EB-44EB-A8C2-F7C0BCF53038}" type="pres">
      <dgm:prSet presAssocID="{782FDED5-F460-4EB2-A30D-D6712887DD1C}" presName="horz1" presStyleCnt="0"/>
      <dgm:spPr/>
    </dgm:pt>
    <dgm:pt modelId="{B1D7D68D-5ED3-485C-921E-3F6FEE750F2E}" type="pres">
      <dgm:prSet presAssocID="{782FDED5-F460-4EB2-A30D-D6712887DD1C}" presName="tx1" presStyleLbl="revTx" presStyleIdx="7" presStyleCnt="10"/>
      <dgm:spPr/>
    </dgm:pt>
    <dgm:pt modelId="{59AD91BB-45C3-401B-A0D8-E4FB154868B7}" type="pres">
      <dgm:prSet presAssocID="{782FDED5-F460-4EB2-A30D-D6712887DD1C}" presName="vert1" presStyleCnt="0"/>
      <dgm:spPr/>
    </dgm:pt>
    <dgm:pt modelId="{E2038E65-7546-44DF-A0D8-1FD35C1A456D}" type="pres">
      <dgm:prSet presAssocID="{802AA8C2-BD8C-4345-9103-879C1FB682FD}" presName="thickLine" presStyleLbl="alignNode1" presStyleIdx="8" presStyleCnt="10"/>
      <dgm:spPr/>
    </dgm:pt>
    <dgm:pt modelId="{8C6EF087-A0E7-45EF-A1F5-B8424F69CA4F}" type="pres">
      <dgm:prSet presAssocID="{802AA8C2-BD8C-4345-9103-879C1FB682FD}" presName="horz1" presStyleCnt="0"/>
      <dgm:spPr/>
    </dgm:pt>
    <dgm:pt modelId="{38A57E7C-06DA-4357-BE2C-00AD6BD95919}" type="pres">
      <dgm:prSet presAssocID="{802AA8C2-BD8C-4345-9103-879C1FB682FD}" presName="tx1" presStyleLbl="revTx" presStyleIdx="8" presStyleCnt="10"/>
      <dgm:spPr/>
    </dgm:pt>
    <dgm:pt modelId="{BD57A196-82A3-4831-BC79-63B4135A9E15}" type="pres">
      <dgm:prSet presAssocID="{802AA8C2-BD8C-4345-9103-879C1FB682FD}" presName="vert1" presStyleCnt="0"/>
      <dgm:spPr/>
    </dgm:pt>
    <dgm:pt modelId="{A2C3D170-6224-4231-BAD2-793677004282}" type="pres">
      <dgm:prSet presAssocID="{82A4FDC0-EF41-44B9-B90D-4279500D55D5}" presName="thickLine" presStyleLbl="alignNode1" presStyleIdx="9" presStyleCnt="10"/>
      <dgm:spPr/>
    </dgm:pt>
    <dgm:pt modelId="{B41C217B-6866-41B3-A4BB-46F96EEF7C92}" type="pres">
      <dgm:prSet presAssocID="{82A4FDC0-EF41-44B9-B90D-4279500D55D5}" presName="horz1" presStyleCnt="0"/>
      <dgm:spPr/>
    </dgm:pt>
    <dgm:pt modelId="{517D8C43-B453-49DD-AD26-A2F7553D57C6}" type="pres">
      <dgm:prSet presAssocID="{82A4FDC0-EF41-44B9-B90D-4279500D55D5}" presName="tx1" presStyleLbl="revTx" presStyleIdx="9" presStyleCnt="10"/>
      <dgm:spPr/>
    </dgm:pt>
    <dgm:pt modelId="{DB1ED6AB-9F74-4FAD-847C-861717808C98}" type="pres">
      <dgm:prSet presAssocID="{82A4FDC0-EF41-44B9-B90D-4279500D55D5}" presName="vert1" presStyleCnt="0"/>
      <dgm:spPr/>
    </dgm:pt>
  </dgm:ptLst>
  <dgm:cxnLst>
    <dgm:cxn modelId="{683A140B-1924-4C0B-8B5A-DB2CA6DC497C}" type="presOf" srcId="{C42FD528-D8F5-44CB-8845-2D5B013E5038}" destId="{25637AB3-654D-4B12-B8C0-7C3EE8910B57}" srcOrd="0" destOrd="0" presId="urn:microsoft.com/office/officeart/2008/layout/LinedList"/>
    <dgm:cxn modelId="{4362F415-558D-4F0C-83A6-CA8BBB0C3F6F}" type="presOf" srcId="{3D6F1937-9531-4468-A2FE-485F46FB2DE8}" destId="{14B13F25-3D5A-4448-AA7E-DA54E4257E7F}" srcOrd="0" destOrd="0" presId="urn:microsoft.com/office/officeart/2008/layout/LinedList"/>
    <dgm:cxn modelId="{B1F34D17-028E-4847-89A7-3F3C41462FE5}" srcId="{C42FD528-D8F5-44CB-8845-2D5B013E5038}" destId="{E58B1242-62F7-47C5-B9AE-A0C59272132C}" srcOrd="0" destOrd="0" parTransId="{E7B7A421-DA8C-4A64-81EB-1908EC09F4A8}" sibTransId="{F0C96719-DAEF-4CE2-A72E-6031D2173144}"/>
    <dgm:cxn modelId="{97A1EF2C-6354-4696-AC13-59B0C3006B58}" srcId="{C42FD528-D8F5-44CB-8845-2D5B013E5038}" destId="{E9816AD3-5B02-4B0A-870C-AB2B0D424CD9}" srcOrd="4" destOrd="0" parTransId="{6BACEF3F-3AEC-464A-8C0D-825A7D7E4904}" sibTransId="{6761671B-08C8-4F16-8550-9ED721385F82}"/>
    <dgm:cxn modelId="{0E5D675D-CD85-44D1-A59C-763D74A03465}" type="presOf" srcId="{E9816AD3-5B02-4B0A-870C-AB2B0D424CD9}" destId="{AFBAACA7-EEB6-4F33-A6D9-4DFD3E8D4260}" srcOrd="0" destOrd="0" presId="urn:microsoft.com/office/officeart/2008/layout/LinedList"/>
    <dgm:cxn modelId="{2DA9504D-F2E5-43D7-89F7-0DE7E0C8A173}" type="presOf" srcId="{94FFBB0A-EACC-42C0-A3F8-4A691B352E5C}" destId="{72DCA51A-794D-4BCF-833C-7C97D720CDAE}" srcOrd="0" destOrd="0" presId="urn:microsoft.com/office/officeart/2008/layout/LinedList"/>
    <dgm:cxn modelId="{7E1C688B-3572-4C5E-8135-267BCA06820C}" type="presOf" srcId="{C480C76A-E803-4802-B74E-F5945395A52C}" destId="{43A33E3F-90D0-4E16-9FFE-910BE3D803AD}" srcOrd="0" destOrd="0" presId="urn:microsoft.com/office/officeart/2008/layout/LinedList"/>
    <dgm:cxn modelId="{895A5C93-EE4C-44B1-853F-CB55E69B44A5}" srcId="{C42FD528-D8F5-44CB-8845-2D5B013E5038}" destId="{3D6F1937-9531-4468-A2FE-485F46FB2DE8}" srcOrd="6" destOrd="0" parTransId="{D535176E-2BE1-4F45-B70D-906BE0ABED6D}" sibTransId="{0739BC5A-EE97-46DB-AB39-2D496565E215}"/>
    <dgm:cxn modelId="{A9C3C4A3-8DE3-4AE7-BF5F-DC682E548048}" type="presOf" srcId="{802AA8C2-BD8C-4345-9103-879C1FB682FD}" destId="{38A57E7C-06DA-4357-BE2C-00AD6BD95919}" srcOrd="0" destOrd="0" presId="urn:microsoft.com/office/officeart/2008/layout/LinedList"/>
    <dgm:cxn modelId="{EEA13DAA-9504-4447-B686-DEF3C2CAD082}" srcId="{C42FD528-D8F5-44CB-8845-2D5B013E5038}" destId="{802AA8C2-BD8C-4345-9103-879C1FB682FD}" srcOrd="8" destOrd="0" parTransId="{A54A3729-34C9-4480-8899-C914E4E2463D}" sibTransId="{C8F1CDED-F205-4B12-9DA6-F8A112731798}"/>
    <dgm:cxn modelId="{9A96C7AB-CD7F-4E9A-B3B0-DD8823D2A863}" type="presOf" srcId="{82A4FDC0-EF41-44B9-B90D-4279500D55D5}" destId="{517D8C43-B453-49DD-AD26-A2F7553D57C6}" srcOrd="0" destOrd="0" presId="urn:microsoft.com/office/officeart/2008/layout/LinedList"/>
    <dgm:cxn modelId="{D87865C5-2C80-48C0-A9D2-1F30EA2BEC9E}" srcId="{C42FD528-D8F5-44CB-8845-2D5B013E5038}" destId="{331C5ED5-68AC-42AD-8506-C9354486DC16}" srcOrd="2" destOrd="0" parTransId="{109744C9-6FDC-479E-982E-F9A020302BAC}" sibTransId="{240FF3F6-5AA0-496C-968C-268463580011}"/>
    <dgm:cxn modelId="{0B19E1C8-25CD-4EB4-BF96-69A8FAFF76F8}" srcId="{C42FD528-D8F5-44CB-8845-2D5B013E5038}" destId="{C480C76A-E803-4802-B74E-F5945395A52C}" srcOrd="3" destOrd="0" parTransId="{AC5245DF-FC5E-43EA-8CB3-7E01BD896926}" sibTransId="{F0B10244-E616-413C-B68F-EED1443CD02B}"/>
    <dgm:cxn modelId="{D70BFAC8-78BD-4117-A7D3-2670ED74ED51}" type="presOf" srcId="{E58B1242-62F7-47C5-B9AE-A0C59272132C}" destId="{9BAD1DB7-F668-4CC4-8446-D79F9718631F}" srcOrd="0" destOrd="0" presId="urn:microsoft.com/office/officeart/2008/layout/LinedList"/>
    <dgm:cxn modelId="{28D4D9CB-5961-4CFD-99CF-D3E82D9AB403}" type="presOf" srcId="{AAA649BF-EEB4-4B84-8428-7E756061E5AB}" destId="{5D25A781-A220-4EBF-B25A-99B8B796C349}" srcOrd="0" destOrd="0" presId="urn:microsoft.com/office/officeart/2008/layout/LinedList"/>
    <dgm:cxn modelId="{4C10DBCC-EAD5-4F2E-99AE-57278ECCC009}" type="presOf" srcId="{782FDED5-F460-4EB2-A30D-D6712887DD1C}" destId="{B1D7D68D-5ED3-485C-921E-3F6FEE750F2E}" srcOrd="0" destOrd="0" presId="urn:microsoft.com/office/officeart/2008/layout/LinedList"/>
    <dgm:cxn modelId="{C170AFDF-CB1A-4E00-B0A8-EC598545709C}" type="presOf" srcId="{331C5ED5-68AC-42AD-8506-C9354486DC16}" destId="{66BCECFC-AD81-4F9F-BDE9-2FF154B0ED9F}" srcOrd="0" destOrd="0" presId="urn:microsoft.com/office/officeart/2008/layout/LinedList"/>
    <dgm:cxn modelId="{98DCAEEB-D120-46C8-8DF8-11FD82D941A6}" srcId="{C42FD528-D8F5-44CB-8845-2D5B013E5038}" destId="{782FDED5-F460-4EB2-A30D-D6712887DD1C}" srcOrd="7" destOrd="0" parTransId="{FC09D152-4624-4AC8-ADAF-25E2402FB95F}" sibTransId="{512A6C0A-CA6D-444F-BE30-97757DDF7F6C}"/>
    <dgm:cxn modelId="{937347EC-C8C1-4288-A9D7-7B6845747147}" srcId="{C42FD528-D8F5-44CB-8845-2D5B013E5038}" destId="{94FFBB0A-EACC-42C0-A3F8-4A691B352E5C}" srcOrd="1" destOrd="0" parTransId="{2A555F11-C65E-4F00-97EE-C1D45FBD8049}" sibTransId="{FF3304A6-2A3A-4F4A-A0A5-21661E8A8391}"/>
    <dgm:cxn modelId="{1AA534EF-7C15-4686-B970-C1CD49513D9C}" srcId="{C42FD528-D8F5-44CB-8845-2D5B013E5038}" destId="{AAA649BF-EEB4-4B84-8428-7E756061E5AB}" srcOrd="5" destOrd="0" parTransId="{83BD2EC7-F3E6-4A91-8196-3E60A11A0415}" sibTransId="{EBDFD501-68A0-4CC4-8F9B-31C351BE9048}"/>
    <dgm:cxn modelId="{9865B3F1-8C26-4E7B-BFE9-223C42A9582F}" srcId="{C42FD528-D8F5-44CB-8845-2D5B013E5038}" destId="{82A4FDC0-EF41-44B9-B90D-4279500D55D5}" srcOrd="9" destOrd="0" parTransId="{1E7E5B41-31EF-4531-B674-AB6835DA43D6}" sibTransId="{9128DF19-396F-4472-B895-DB98CB1C6DB5}"/>
    <dgm:cxn modelId="{26DCB11D-56EB-4699-8A6C-4C02EDF20BE4}" type="presParOf" srcId="{25637AB3-654D-4B12-B8C0-7C3EE8910B57}" destId="{9B5D98E7-1217-4558-B195-A2F21CFA88C6}" srcOrd="0" destOrd="0" presId="urn:microsoft.com/office/officeart/2008/layout/LinedList"/>
    <dgm:cxn modelId="{875E441D-BDF8-415D-A7A3-DF270D088799}" type="presParOf" srcId="{25637AB3-654D-4B12-B8C0-7C3EE8910B57}" destId="{483D946F-EB56-474C-8936-50CD09E4067E}" srcOrd="1" destOrd="0" presId="urn:microsoft.com/office/officeart/2008/layout/LinedList"/>
    <dgm:cxn modelId="{EE0F60C1-1312-41CB-879B-C99476A56982}" type="presParOf" srcId="{483D946F-EB56-474C-8936-50CD09E4067E}" destId="{9BAD1DB7-F668-4CC4-8446-D79F9718631F}" srcOrd="0" destOrd="0" presId="urn:microsoft.com/office/officeart/2008/layout/LinedList"/>
    <dgm:cxn modelId="{36CC1F27-0AAB-4217-9979-8AC81296A64C}" type="presParOf" srcId="{483D946F-EB56-474C-8936-50CD09E4067E}" destId="{BA265705-D125-42FD-80DA-0F482B1DEFF5}" srcOrd="1" destOrd="0" presId="urn:microsoft.com/office/officeart/2008/layout/LinedList"/>
    <dgm:cxn modelId="{596CBC7A-6122-4FF9-A304-7FDFF14FAD08}" type="presParOf" srcId="{25637AB3-654D-4B12-B8C0-7C3EE8910B57}" destId="{E129183D-2FBA-477C-BF7A-C2893D663BB8}" srcOrd="2" destOrd="0" presId="urn:microsoft.com/office/officeart/2008/layout/LinedList"/>
    <dgm:cxn modelId="{D80C713F-9C17-499C-BC27-707F4F9C2E1F}" type="presParOf" srcId="{25637AB3-654D-4B12-B8C0-7C3EE8910B57}" destId="{FD6F42D5-CF65-4C60-9BC7-65746C5C4A9F}" srcOrd="3" destOrd="0" presId="urn:microsoft.com/office/officeart/2008/layout/LinedList"/>
    <dgm:cxn modelId="{6478E9B5-08FD-4788-B01D-0A6BB1B8F3DA}" type="presParOf" srcId="{FD6F42D5-CF65-4C60-9BC7-65746C5C4A9F}" destId="{72DCA51A-794D-4BCF-833C-7C97D720CDAE}" srcOrd="0" destOrd="0" presId="urn:microsoft.com/office/officeart/2008/layout/LinedList"/>
    <dgm:cxn modelId="{F089068F-B7ED-450E-AE7B-9CEFC2650102}" type="presParOf" srcId="{FD6F42D5-CF65-4C60-9BC7-65746C5C4A9F}" destId="{B38DA5D5-90BA-48EC-9F7C-039147F7EA99}" srcOrd="1" destOrd="0" presId="urn:microsoft.com/office/officeart/2008/layout/LinedList"/>
    <dgm:cxn modelId="{1B64A469-073E-4030-A24C-F9949BF1F955}" type="presParOf" srcId="{25637AB3-654D-4B12-B8C0-7C3EE8910B57}" destId="{58D2A4EA-F930-47A1-AAD7-0A7F794FE13E}" srcOrd="4" destOrd="0" presId="urn:microsoft.com/office/officeart/2008/layout/LinedList"/>
    <dgm:cxn modelId="{820DD782-8937-4584-8C6B-76422C46511F}" type="presParOf" srcId="{25637AB3-654D-4B12-B8C0-7C3EE8910B57}" destId="{DFD950E7-1F1E-4164-928F-D2D2674769EE}" srcOrd="5" destOrd="0" presId="urn:microsoft.com/office/officeart/2008/layout/LinedList"/>
    <dgm:cxn modelId="{7A07A781-A2A1-464C-940A-BEE6A32DA395}" type="presParOf" srcId="{DFD950E7-1F1E-4164-928F-D2D2674769EE}" destId="{66BCECFC-AD81-4F9F-BDE9-2FF154B0ED9F}" srcOrd="0" destOrd="0" presId="urn:microsoft.com/office/officeart/2008/layout/LinedList"/>
    <dgm:cxn modelId="{76777639-DC13-4FCB-8F28-72FE86CEF827}" type="presParOf" srcId="{DFD950E7-1F1E-4164-928F-D2D2674769EE}" destId="{9D53B5A9-C38A-41F5-91AD-0FBCF6FD96CB}" srcOrd="1" destOrd="0" presId="urn:microsoft.com/office/officeart/2008/layout/LinedList"/>
    <dgm:cxn modelId="{971C0A09-4C0F-4951-BC25-37F929A43018}" type="presParOf" srcId="{25637AB3-654D-4B12-B8C0-7C3EE8910B57}" destId="{3DABFCB0-3E80-49EC-AC54-E8A9BAD2978B}" srcOrd="6" destOrd="0" presId="urn:microsoft.com/office/officeart/2008/layout/LinedList"/>
    <dgm:cxn modelId="{CFAAD695-666B-4BB3-A54E-265911BD7C22}" type="presParOf" srcId="{25637AB3-654D-4B12-B8C0-7C3EE8910B57}" destId="{776F6793-9757-416C-B4DD-A2A9DDC1E117}" srcOrd="7" destOrd="0" presId="urn:microsoft.com/office/officeart/2008/layout/LinedList"/>
    <dgm:cxn modelId="{38BECB76-2EDF-4BF9-9AC0-DE958514F12B}" type="presParOf" srcId="{776F6793-9757-416C-B4DD-A2A9DDC1E117}" destId="{43A33E3F-90D0-4E16-9FFE-910BE3D803AD}" srcOrd="0" destOrd="0" presId="urn:microsoft.com/office/officeart/2008/layout/LinedList"/>
    <dgm:cxn modelId="{9743C84A-FDB5-47DD-B5AB-619B2318C879}" type="presParOf" srcId="{776F6793-9757-416C-B4DD-A2A9DDC1E117}" destId="{BEF6CE76-B312-4A52-BF3A-10166F716398}" srcOrd="1" destOrd="0" presId="urn:microsoft.com/office/officeart/2008/layout/LinedList"/>
    <dgm:cxn modelId="{D9828F54-92C5-4C42-ACD4-048F5C9D429D}" type="presParOf" srcId="{25637AB3-654D-4B12-B8C0-7C3EE8910B57}" destId="{3A4420BB-BA38-4946-A41A-BA124A3B9A9B}" srcOrd="8" destOrd="0" presId="urn:microsoft.com/office/officeart/2008/layout/LinedList"/>
    <dgm:cxn modelId="{0E11D95A-1A59-41C3-948C-D5E8F843CC12}" type="presParOf" srcId="{25637AB3-654D-4B12-B8C0-7C3EE8910B57}" destId="{FE492D0B-696D-46CF-BA33-2F879B8E8239}" srcOrd="9" destOrd="0" presId="urn:microsoft.com/office/officeart/2008/layout/LinedList"/>
    <dgm:cxn modelId="{41B0EC7F-B557-43DD-A74C-3033C27B16F2}" type="presParOf" srcId="{FE492D0B-696D-46CF-BA33-2F879B8E8239}" destId="{AFBAACA7-EEB6-4F33-A6D9-4DFD3E8D4260}" srcOrd="0" destOrd="0" presId="urn:microsoft.com/office/officeart/2008/layout/LinedList"/>
    <dgm:cxn modelId="{FAEB5371-F9C5-4BB8-BFE0-44B41A4479D4}" type="presParOf" srcId="{FE492D0B-696D-46CF-BA33-2F879B8E8239}" destId="{9C1C5C42-C2DE-4C33-8238-29FDB4A8ADD2}" srcOrd="1" destOrd="0" presId="urn:microsoft.com/office/officeart/2008/layout/LinedList"/>
    <dgm:cxn modelId="{9C8AD1DD-BD25-4B29-93AC-F6AF69C90FDB}" type="presParOf" srcId="{25637AB3-654D-4B12-B8C0-7C3EE8910B57}" destId="{7991F6A2-4652-47E9-968B-49D5D4A5AB95}" srcOrd="10" destOrd="0" presId="urn:microsoft.com/office/officeart/2008/layout/LinedList"/>
    <dgm:cxn modelId="{6896E906-C254-419A-8A5E-257A877CA0A6}" type="presParOf" srcId="{25637AB3-654D-4B12-B8C0-7C3EE8910B57}" destId="{22048D20-2B65-4823-9D1B-603F4F2FE889}" srcOrd="11" destOrd="0" presId="urn:microsoft.com/office/officeart/2008/layout/LinedList"/>
    <dgm:cxn modelId="{66D80763-3485-48A3-93E4-E5C839F688A2}" type="presParOf" srcId="{22048D20-2B65-4823-9D1B-603F4F2FE889}" destId="{5D25A781-A220-4EBF-B25A-99B8B796C349}" srcOrd="0" destOrd="0" presId="urn:microsoft.com/office/officeart/2008/layout/LinedList"/>
    <dgm:cxn modelId="{99465863-1B9B-48F1-B463-A807C83BBF6A}" type="presParOf" srcId="{22048D20-2B65-4823-9D1B-603F4F2FE889}" destId="{46FEC88D-8FF4-4796-8FE6-F970B4B37DE6}" srcOrd="1" destOrd="0" presId="urn:microsoft.com/office/officeart/2008/layout/LinedList"/>
    <dgm:cxn modelId="{DC275B59-358A-44FE-9AFE-672856B0FF9B}" type="presParOf" srcId="{25637AB3-654D-4B12-B8C0-7C3EE8910B57}" destId="{E0E0ED8E-FCE8-406A-A7B6-6D055285AC98}" srcOrd="12" destOrd="0" presId="urn:microsoft.com/office/officeart/2008/layout/LinedList"/>
    <dgm:cxn modelId="{63E81539-F7F3-4D14-98C4-4241F4E39CDB}" type="presParOf" srcId="{25637AB3-654D-4B12-B8C0-7C3EE8910B57}" destId="{8B16E2D9-C993-48E2-A601-DC2407616215}" srcOrd="13" destOrd="0" presId="urn:microsoft.com/office/officeart/2008/layout/LinedList"/>
    <dgm:cxn modelId="{F9723CEA-C21F-4986-BCBE-82B71ADD8C7D}" type="presParOf" srcId="{8B16E2D9-C993-48E2-A601-DC2407616215}" destId="{14B13F25-3D5A-4448-AA7E-DA54E4257E7F}" srcOrd="0" destOrd="0" presId="urn:microsoft.com/office/officeart/2008/layout/LinedList"/>
    <dgm:cxn modelId="{15778F0D-33CB-41D2-9B93-8FB9753A3949}" type="presParOf" srcId="{8B16E2D9-C993-48E2-A601-DC2407616215}" destId="{D5797607-079D-4993-AB35-9494EDADDA2B}" srcOrd="1" destOrd="0" presId="urn:microsoft.com/office/officeart/2008/layout/LinedList"/>
    <dgm:cxn modelId="{C363A9D2-11A6-4573-AA2F-3C2296B91C6D}" type="presParOf" srcId="{25637AB3-654D-4B12-B8C0-7C3EE8910B57}" destId="{16D3A498-7901-4EE8-914D-9DB935830B31}" srcOrd="14" destOrd="0" presId="urn:microsoft.com/office/officeart/2008/layout/LinedList"/>
    <dgm:cxn modelId="{92F6D3AE-ED20-4D94-B8D9-9D385026531B}" type="presParOf" srcId="{25637AB3-654D-4B12-B8C0-7C3EE8910B57}" destId="{A1E60B88-00EB-44EB-A8C2-F7C0BCF53038}" srcOrd="15" destOrd="0" presId="urn:microsoft.com/office/officeart/2008/layout/LinedList"/>
    <dgm:cxn modelId="{30C1A380-754E-45C2-908E-FCEE9A74BE3A}" type="presParOf" srcId="{A1E60B88-00EB-44EB-A8C2-F7C0BCF53038}" destId="{B1D7D68D-5ED3-485C-921E-3F6FEE750F2E}" srcOrd="0" destOrd="0" presId="urn:microsoft.com/office/officeart/2008/layout/LinedList"/>
    <dgm:cxn modelId="{9783F4E7-B47A-405A-9224-E1C98FC2BC85}" type="presParOf" srcId="{A1E60B88-00EB-44EB-A8C2-F7C0BCF53038}" destId="{59AD91BB-45C3-401B-A0D8-E4FB154868B7}" srcOrd="1" destOrd="0" presId="urn:microsoft.com/office/officeart/2008/layout/LinedList"/>
    <dgm:cxn modelId="{EFB5DD4A-3D03-4A56-8FA0-051461EBE354}" type="presParOf" srcId="{25637AB3-654D-4B12-B8C0-7C3EE8910B57}" destId="{E2038E65-7546-44DF-A0D8-1FD35C1A456D}" srcOrd="16" destOrd="0" presId="urn:microsoft.com/office/officeart/2008/layout/LinedList"/>
    <dgm:cxn modelId="{35D142FA-6D4F-4A9F-AB56-91CAF77D36E1}" type="presParOf" srcId="{25637AB3-654D-4B12-B8C0-7C3EE8910B57}" destId="{8C6EF087-A0E7-45EF-A1F5-B8424F69CA4F}" srcOrd="17" destOrd="0" presId="urn:microsoft.com/office/officeart/2008/layout/LinedList"/>
    <dgm:cxn modelId="{AEDF1740-09C8-4165-9D51-4DB867A91B92}" type="presParOf" srcId="{8C6EF087-A0E7-45EF-A1F5-B8424F69CA4F}" destId="{38A57E7C-06DA-4357-BE2C-00AD6BD95919}" srcOrd="0" destOrd="0" presId="urn:microsoft.com/office/officeart/2008/layout/LinedList"/>
    <dgm:cxn modelId="{EF18F69C-61CA-4BC5-A2A7-C4A7E3FCCF99}" type="presParOf" srcId="{8C6EF087-A0E7-45EF-A1F5-B8424F69CA4F}" destId="{BD57A196-82A3-4831-BC79-63B4135A9E15}" srcOrd="1" destOrd="0" presId="urn:microsoft.com/office/officeart/2008/layout/LinedList"/>
    <dgm:cxn modelId="{148C515F-5CA7-4821-A0DA-44892C6C10F6}" type="presParOf" srcId="{25637AB3-654D-4B12-B8C0-7C3EE8910B57}" destId="{A2C3D170-6224-4231-BAD2-793677004282}" srcOrd="18" destOrd="0" presId="urn:microsoft.com/office/officeart/2008/layout/LinedList"/>
    <dgm:cxn modelId="{3B1F31BF-45CA-490A-B7B8-73B73C35C1B7}" type="presParOf" srcId="{25637AB3-654D-4B12-B8C0-7C3EE8910B57}" destId="{B41C217B-6866-41B3-A4BB-46F96EEF7C92}" srcOrd="19" destOrd="0" presId="urn:microsoft.com/office/officeart/2008/layout/LinedList"/>
    <dgm:cxn modelId="{DC4E8A7B-DF03-4683-99D9-F70ABFFCA7F7}" type="presParOf" srcId="{B41C217B-6866-41B3-A4BB-46F96EEF7C92}" destId="{517D8C43-B453-49DD-AD26-A2F7553D57C6}" srcOrd="0" destOrd="0" presId="urn:microsoft.com/office/officeart/2008/layout/LinedList"/>
    <dgm:cxn modelId="{9CC0D863-831E-47C8-9D99-DD01731B2B27}" type="presParOf" srcId="{B41C217B-6866-41B3-A4BB-46F96EEF7C92}" destId="{DB1ED6AB-9F74-4FAD-847C-861717808C9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77CA7-4FA5-4275-86A4-356684F7E7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D0C10FD-BFA8-4A19-B09F-6D46A8D720C9}">
      <dgm:prSet phldr="0"/>
      <dgm:spPr/>
      <dgm:t>
        <a:bodyPr/>
        <a:lstStyle/>
        <a:p>
          <a:pPr rtl="0"/>
          <a:r>
            <a:rPr lang="en-GB" dirty="0">
              <a:latin typeface="+mn-lt"/>
              <a:ea typeface="Calibri"/>
              <a:cs typeface="Calibri"/>
            </a:rPr>
            <a:t>Event and local context may differ from what exists or may contain false assumptions. This is only for simulation purposes.</a:t>
          </a:r>
          <a:endParaRPr lang="en-GB" dirty="0">
            <a:latin typeface="+mn-lt"/>
          </a:endParaRPr>
        </a:p>
      </dgm:t>
      <dgm:extLst>
        <a:ext uri="{E40237B7-FDA0-4F09-8148-C483321AD2D9}">
          <dgm14:cNvPr xmlns:dgm14="http://schemas.microsoft.com/office/drawing/2010/diagram" id="0" name="" descr="Event and local context may differ from what exists or may contain false assumptions. This is only for simulation purposes.&#10;The exercise is designed to ensure that all objectives can be achieved: please embrace the scenario as it is designed. &#10;There are no deceptions or traps, so respond to the scenario and contribute to discussions as you would in an actual incident.&#10;"/>
        </a:ext>
      </dgm:extLst>
    </dgm:pt>
    <dgm:pt modelId="{B4E05118-DE73-46BD-82E0-E6AB271A9ECD}" type="parTrans" cxnId="{CE60AEA6-CCE1-41D6-8A5F-FDFB629E16E0}">
      <dgm:prSet/>
      <dgm:spPr/>
      <dgm:t>
        <a:bodyPr/>
        <a:lstStyle/>
        <a:p>
          <a:endParaRPr lang="en-GB"/>
        </a:p>
      </dgm:t>
    </dgm:pt>
    <dgm:pt modelId="{0BD0DFA9-BE05-45B3-9EF7-4065987D1DA6}" type="sibTrans" cxnId="{CE60AEA6-CCE1-41D6-8A5F-FDFB629E16E0}">
      <dgm:prSet/>
      <dgm:spPr/>
      <dgm:t>
        <a:bodyPr/>
        <a:lstStyle/>
        <a:p>
          <a:endParaRPr lang="en-GB"/>
        </a:p>
      </dgm:t>
    </dgm:pt>
    <dgm:pt modelId="{4D2C8A74-1E48-4A8A-9102-470411A1BEA2}">
      <dgm:prSet/>
      <dgm:spPr/>
      <dgm:t>
        <a:bodyPr/>
        <a:lstStyle/>
        <a:p>
          <a:r>
            <a:rPr lang="en-GB" b="0" dirty="0">
              <a:latin typeface="+mn-lt"/>
              <a:cs typeface="Segoe UI"/>
            </a:rPr>
            <a:t>The exercise is designed to ensure that all objectives can be achieved: please embrace the scenario as it is designed.</a:t>
          </a:r>
          <a:r>
            <a:rPr lang="en-GB" dirty="0">
              <a:latin typeface="+mn-lt"/>
              <a:cs typeface="Segoe UI"/>
            </a:rPr>
            <a:t> </a:t>
          </a:r>
          <a:endParaRPr lang="en-US" dirty="0">
            <a:latin typeface="+mn-lt"/>
          </a:endParaRPr>
        </a:p>
      </dgm:t>
      <dgm:extLst>
        <a:ext uri="{E40237B7-FDA0-4F09-8148-C483321AD2D9}">
          <dgm14:cNvPr xmlns:dgm14="http://schemas.microsoft.com/office/drawing/2010/diagram" id="0" name="" descr="Event and local context may differ from what exists or may contain false assumptions. This is only for simulation purposes.&#10;The exercise is designed to ensure that all objectives can be achieved: please embrace the scenario as it is designed. &#10;There are no deceptions or traps, so respond to the scenario and contribute to discussions as you would in an actual incident.&#10;"/>
        </a:ext>
      </dgm:extLst>
    </dgm:pt>
    <dgm:pt modelId="{2929479D-4904-44C7-A3A7-F27410DE9446}" type="parTrans" cxnId="{948056D7-3BDA-40C6-8076-CC0DCDE1E13B}">
      <dgm:prSet/>
      <dgm:spPr/>
      <dgm:t>
        <a:bodyPr/>
        <a:lstStyle/>
        <a:p>
          <a:endParaRPr lang="en-GB"/>
        </a:p>
      </dgm:t>
    </dgm:pt>
    <dgm:pt modelId="{09FF0AE0-95ED-431E-A5E8-9D19752050F8}" type="sibTrans" cxnId="{948056D7-3BDA-40C6-8076-CC0DCDE1E13B}">
      <dgm:prSet/>
      <dgm:spPr/>
      <dgm:t>
        <a:bodyPr/>
        <a:lstStyle/>
        <a:p>
          <a:endParaRPr lang="en-GB"/>
        </a:p>
      </dgm:t>
    </dgm:pt>
    <dgm:pt modelId="{E2A48C44-FF7A-43AF-9939-50291A80E1BF}">
      <dgm:prSet/>
      <dgm:spPr>
        <a:solidFill>
          <a:schemeClr val="accent1"/>
        </a:solidFill>
      </dgm:spPr>
      <dgm:t>
        <a:bodyPr/>
        <a:lstStyle/>
        <a:p>
          <a:r>
            <a:rPr lang="en-GB" b="0" dirty="0">
              <a:latin typeface="+mn-lt"/>
            </a:rPr>
            <a:t>There are no deceptions or traps, so respond to the scenario and contribute to discussions as you would in an actual incident.</a:t>
          </a:r>
          <a:endParaRPr lang="en-US" dirty="0">
            <a:latin typeface="+mn-lt"/>
          </a:endParaRPr>
        </a:p>
      </dgm:t>
      <dgm:extLst>
        <a:ext uri="{E40237B7-FDA0-4F09-8148-C483321AD2D9}">
          <dgm14:cNvPr xmlns:dgm14="http://schemas.microsoft.com/office/drawing/2010/diagram" id="0" name="" descr="Event and local context may differ from what exists or may contain false assumptions. This is only for simulation purposes.&#10;The exercise is designed to ensure that all objectives can be achieved: please embrace the scenario as it is designed. &#10;There are no deceptions or traps, so respond to the scenario and contribute to discussions as you would in an actual incident.&#10;"/>
        </a:ext>
      </dgm:extLst>
    </dgm:pt>
    <dgm:pt modelId="{7EF94913-4539-4481-A54F-9D958012D0B5}" type="parTrans" cxnId="{0163B666-EC2D-4703-A98A-B11A8668DE4C}">
      <dgm:prSet/>
      <dgm:spPr/>
      <dgm:t>
        <a:bodyPr/>
        <a:lstStyle/>
        <a:p>
          <a:endParaRPr lang="en-GB"/>
        </a:p>
      </dgm:t>
    </dgm:pt>
    <dgm:pt modelId="{FBC0AE1A-7240-4E56-9CE2-B612DA677774}" type="sibTrans" cxnId="{0163B666-EC2D-4703-A98A-B11A8668DE4C}">
      <dgm:prSet/>
      <dgm:spPr/>
      <dgm:t>
        <a:bodyPr/>
        <a:lstStyle/>
        <a:p>
          <a:endParaRPr lang="en-GB"/>
        </a:p>
      </dgm:t>
    </dgm:pt>
    <dgm:pt modelId="{C1C7FC33-2B21-4686-9B61-0E77F9B77840}" type="pres">
      <dgm:prSet presAssocID="{89677CA7-4FA5-4275-86A4-356684F7E789}" presName="Name0" presStyleCnt="0">
        <dgm:presLayoutVars>
          <dgm:chMax val="7"/>
          <dgm:chPref val="7"/>
          <dgm:dir/>
        </dgm:presLayoutVars>
      </dgm:prSet>
      <dgm:spPr/>
    </dgm:pt>
    <dgm:pt modelId="{A8DFE651-E1F6-4A83-B096-F84250A6B3FB}" type="pres">
      <dgm:prSet presAssocID="{89677CA7-4FA5-4275-86A4-356684F7E789}" presName="Name1" presStyleCnt="0"/>
      <dgm:spPr/>
    </dgm:pt>
    <dgm:pt modelId="{C638381F-E490-4EB5-AECB-F09FBAEA86F9}" type="pres">
      <dgm:prSet presAssocID="{89677CA7-4FA5-4275-86A4-356684F7E789}" presName="cycle" presStyleCnt="0"/>
      <dgm:spPr/>
    </dgm:pt>
    <dgm:pt modelId="{4F903A63-E972-492F-82DC-02AC5ACAE40C}" type="pres">
      <dgm:prSet presAssocID="{89677CA7-4FA5-4275-86A4-356684F7E789}" presName="srcNode" presStyleLbl="node1" presStyleIdx="0" presStyleCnt="3"/>
      <dgm:spPr/>
    </dgm:pt>
    <dgm:pt modelId="{2B7E812B-FE4D-4F3E-BF38-F2469661E420}" type="pres">
      <dgm:prSet presAssocID="{89677CA7-4FA5-4275-86A4-356684F7E789}" presName="conn" presStyleLbl="parChTrans1D2" presStyleIdx="0" presStyleCnt="1"/>
      <dgm:spPr/>
    </dgm:pt>
    <dgm:pt modelId="{9A6F07E1-7084-4BCA-AED4-3912F658A261}" type="pres">
      <dgm:prSet presAssocID="{89677CA7-4FA5-4275-86A4-356684F7E789}" presName="extraNode" presStyleLbl="node1" presStyleIdx="0" presStyleCnt="3"/>
      <dgm:spPr/>
    </dgm:pt>
    <dgm:pt modelId="{C878C844-143F-46F9-AF65-D04BD3359E3B}" type="pres">
      <dgm:prSet presAssocID="{89677CA7-4FA5-4275-86A4-356684F7E789}" presName="dstNode" presStyleLbl="node1" presStyleIdx="0" presStyleCnt="3"/>
      <dgm:spPr/>
    </dgm:pt>
    <dgm:pt modelId="{76AC466D-BA7B-4F12-AC55-CAE8AF5E89D2}" type="pres">
      <dgm:prSet presAssocID="{3D0C10FD-BFA8-4A19-B09F-6D46A8D720C9}" presName="text_1" presStyleLbl="node1" presStyleIdx="0" presStyleCnt="3" custScaleY="83147">
        <dgm:presLayoutVars>
          <dgm:bulletEnabled val="1"/>
        </dgm:presLayoutVars>
      </dgm:prSet>
      <dgm:spPr/>
    </dgm:pt>
    <dgm:pt modelId="{189ED753-D180-4D87-9CBA-B3356044CD2F}" type="pres">
      <dgm:prSet presAssocID="{3D0C10FD-BFA8-4A19-B09F-6D46A8D720C9}" presName="accent_1" presStyleCnt="0"/>
      <dgm:spPr/>
    </dgm:pt>
    <dgm:pt modelId="{F9E8124C-5695-46B0-9D66-566F35F4AF48}" type="pres">
      <dgm:prSet presAssocID="{3D0C10FD-BFA8-4A19-B09F-6D46A8D720C9}" presName="accentRepeatNode" presStyleLbl="solidFgAcc1" presStyleIdx="0" presStyleCnt="3"/>
      <dgm:spPr/>
    </dgm:pt>
    <dgm:pt modelId="{D87F497E-2886-4E06-BBC1-588F5DA69DC7}" type="pres">
      <dgm:prSet presAssocID="{4D2C8A74-1E48-4A8A-9102-470411A1BEA2}" presName="text_2" presStyleLbl="node1" presStyleIdx="1" presStyleCnt="3">
        <dgm:presLayoutVars>
          <dgm:bulletEnabled val="1"/>
        </dgm:presLayoutVars>
      </dgm:prSet>
      <dgm:spPr/>
    </dgm:pt>
    <dgm:pt modelId="{C0FEB032-D8E1-4D48-8960-6AA3650E839F}" type="pres">
      <dgm:prSet presAssocID="{4D2C8A74-1E48-4A8A-9102-470411A1BEA2}" presName="accent_2" presStyleCnt="0"/>
      <dgm:spPr/>
    </dgm:pt>
    <dgm:pt modelId="{8B55A163-82EC-47D7-B073-0D606B2D752D}" type="pres">
      <dgm:prSet presAssocID="{4D2C8A74-1E48-4A8A-9102-470411A1BEA2}" presName="accentRepeatNode" presStyleLbl="solidFgAcc1" presStyleIdx="1" presStyleCnt="3"/>
      <dgm:spPr/>
    </dgm:pt>
    <dgm:pt modelId="{7A4C71A7-CDEE-4D9C-BBC9-37CA8543E869}" type="pres">
      <dgm:prSet presAssocID="{E2A48C44-FF7A-43AF-9939-50291A80E1BF}" presName="text_3" presStyleLbl="node1" presStyleIdx="2" presStyleCnt="3">
        <dgm:presLayoutVars>
          <dgm:bulletEnabled val="1"/>
        </dgm:presLayoutVars>
      </dgm:prSet>
      <dgm:spPr/>
    </dgm:pt>
    <dgm:pt modelId="{EA0BD8F0-3981-4C9C-AA71-00C282AE0AA9}" type="pres">
      <dgm:prSet presAssocID="{E2A48C44-FF7A-43AF-9939-50291A80E1BF}" presName="accent_3" presStyleCnt="0"/>
      <dgm:spPr/>
    </dgm:pt>
    <dgm:pt modelId="{20312DA8-0AF5-461A-9949-E9C6AF26538B}" type="pres">
      <dgm:prSet presAssocID="{E2A48C44-FF7A-43AF-9939-50291A80E1BF}" presName="accentRepeatNode" presStyleLbl="solidFgAcc1" presStyleIdx="2" presStyleCnt="3"/>
      <dgm:spPr/>
    </dgm:pt>
  </dgm:ptLst>
  <dgm:cxnLst>
    <dgm:cxn modelId="{7BD1BF01-C08D-4EA7-AC0C-CEE97E895A41}" type="presOf" srcId="{0BD0DFA9-BE05-45B3-9EF7-4065987D1DA6}" destId="{2B7E812B-FE4D-4F3E-BF38-F2469661E420}" srcOrd="0" destOrd="0" presId="urn:microsoft.com/office/officeart/2008/layout/VerticalCurvedList"/>
    <dgm:cxn modelId="{0163B666-EC2D-4703-A98A-B11A8668DE4C}" srcId="{89677CA7-4FA5-4275-86A4-356684F7E789}" destId="{E2A48C44-FF7A-43AF-9939-50291A80E1BF}" srcOrd="2" destOrd="0" parTransId="{7EF94913-4539-4481-A54F-9D958012D0B5}" sibTransId="{FBC0AE1A-7240-4E56-9CE2-B612DA677774}"/>
    <dgm:cxn modelId="{5D2528A2-725E-4BB8-9A2A-EAD4CB539755}" type="presOf" srcId="{E2A48C44-FF7A-43AF-9939-50291A80E1BF}" destId="{7A4C71A7-CDEE-4D9C-BBC9-37CA8543E869}" srcOrd="0" destOrd="0" presId="urn:microsoft.com/office/officeart/2008/layout/VerticalCurvedList"/>
    <dgm:cxn modelId="{DB23AEA5-2D8F-4BA1-B94F-E42640DE9303}" type="presOf" srcId="{89677CA7-4FA5-4275-86A4-356684F7E789}" destId="{C1C7FC33-2B21-4686-9B61-0E77F9B77840}" srcOrd="0" destOrd="0" presId="urn:microsoft.com/office/officeart/2008/layout/VerticalCurvedList"/>
    <dgm:cxn modelId="{CE60AEA6-CCE1-41D6-8A5F-FDFB629E16E0}" srcId="{89677CA7-4FA5-4275-86A4-356684F7E789}" destId="{3D0C10FD-BFA8-4A19-B09F-6D46A8D720C9}" srcOrd="0" destOrd="0" parTransId="{B4E05118-DE73-46BD-82E0-E6AB271A9ECD}" sibTransId="{0BD0DFA9-BE05-45B3-9EF7-4065987D1DA6}"/>
    <dgm:cxn modelId="{948056D7-3BDA-40C6-8076-CC0DCDE1E13B}" srcId="{89677CA7-4FA5-4275-86A4-356684F7E789}" destId="{4D2C8A74-1E48-4A8A-9102-470411A1BEA2}" srcOrd="1" destOrd="0" parTransId="{2929479D-4904-44C7-A3A7-F27410DE9446}" sibTransId="{09FF0AE0-95ED-431E-A5E8-9D19752050F8}"/>
    <dgm:cxn modelId="{97AF53E9-F02C-4753-8767-22FBE68024C5}" type="presOf" srcId="{4D2C8A74-1E48-4A8A-9102-470411A1BEA2}" destId="{D87F497E-2886-4E06-BBC1-588F5DA69DC7}" srcOrd="0" destOrd="0" presId="urn:microsoft.com/office/officeart/2008/layout/VerticalCurvedList"/>
    <dgm:cxn modelId="{77FB23EE-A1AD-484A-BB92-23DBB5439059}" type="presOf" srcId="{3D0C10FD-BFA8-4A19-B09F-6D46A8D720C9}" destId="{76AC466D-BA7B-4F12-AC55-CAE8AF5E89D2}" srcOrd="0" destOrd="0" presId="urn:microsoft.com/office/officeart/2008/layout/VerticalCurvedList"/>
    <dgm:cxn modelId="{8F3AD464-F78E-4B28-B732-7EA7AF4299B5}" type="presParOf" srcId="{C1C7FC33-2B21-4686-9B61-0E77F9B77840}" destId="{A8DFE651-E1F6-4A83-B096-F84250A6B3FB}" srcOrd="0" destOrd="0" presId="urn:microsoft.com/office/officeart/2008/layout/VerticalCurvedList"/>
    <dgm:cxn modelId="{DA8A3766-1AC2-4117-9FB3-8FCBE5B25BA9}" type="presParOf" srcId="{A8DFE651-E1F6-4A83-B096-F84250A6B3FB}" destId="{C638381F-E490-4EB5-AECB-F09FBAEA86F9}" srcOrd="0" destOrd="0" presId="urn:microsoft.com/office/officeart/2008/layout/VerticalCurvedList"/>
    <dgm:cxn modelId="{6ABB0783-D550-4CF4-8903-06AB9B52F062}" type="presParOf" srcId="{C638381F-E490-4EB5-AECB-F09FBAEA86F9}" destId="{4F903A63-E972-492F-82DC-02AC5ACAE40C}" srcOrd="0" destOrd="0" presId="urn:microsoft.com/office/officeart/2008/layout/VerticalCurvedList"/>
    <dgm:cxn modelId="{C9BCF608-FFA2-42B5-A71A-7F5E05F69F43}" type="presParOf" srcId="{C638381F-E490-4EB5-AECB-F09FBAEA86F9}" destId="{2B7E812B-FE4D-4F3E-BF38-F2469661E420}" srcOrd="1" destOrd="0" presId="urn:microsoft.com/office/officeart/2008/layout/VerticalCurvedList"/>
    <dgm:cxn modelId="{1DD882BB-57BC-404C-BBED-45CCC7F4D5CE}" type="presParOf" srcId="{C638381F-E490-4EB5-AECB-F09FBAEA86F9}" destId="{9A6F07E1-7084-4BCA-AED4-3912F658A261}" srcOrd="2" destOrd="0" presId="urn:microsoft.com/office/officeart/2008/layout/VerticalCurvedList"/>
    <dgm:cxn modelId="{6B24338B-D166-49A8-8DA1-5300EEDEFD2B}" type="presParOf" srcId="{C638381F-E490-4EB5-AECB-F09FBAEA86F9}" destId="{C878C844-143F-46F9-AF65-D04BD3359E3B}" srcOrd="3" destOrd="0" presId="urn:microsoft.com/office/officeart/2008/layout/VerticalCurvedList"/>
    <dgm:cxn modelId="{BB214430-E989-4580-9C24-1B5E9B791060}" type="presParOf" srcId="{A8DFE651-E1F6-4A83-B096-F84250A6B3FB}" destId="{76AC466D-BA7B-4F12-AC55-CAE8AF5E89D2}" srcOrd="1" destOrd="0" presId="urn:microsoft.com/office/officeart/2008/layout/VerticalCurvedList"/>
    <dgm:cxn modelId="{DBBCB996-A125-441C-B407-ECA184C8CEE9}" type="presParOf" srcId="{A8DFE651-E1F6-4A83-B096-F84250A6B3FB}" destId="{189ED753-D180-4D87-9CBA-B3356044CD2F}" srcOrd="2" destOrd="0" presId="urn:microsoft.com/office/officeart/2008/layout/VerticalCurvedList"/>
    <dgm:cxn modelId="{38E95078-F895-443B-93CC-2603520D038B}" type="presParOf" srcId="{189ED753-D180-4D87-9CBA-B3356044CD2F}" destId="{F9E8124C-5695-46B0-9D66-566F35F4AF48}" srcOrd="0" destOrd="0" presId="urn:microsoft.com/office/officeart/2008/layout/VerticalCurvedList"/>
    <dgm:cxn modelId="{D13A5450-F830-47E6-A3B6-54334E8B0AA5}" type="presParOf" srcId="{A8DFE651-E1F6-4A83-B096-F84250A6B3FB}" destId="{D87F497E-2886-4E06-BBC1-588F5DA69DC7}" srcOrd="3" destOrd="0" presId="urn:microsoft.com/office/officeart/2008/layout/VerticalCurvedList"/>
    <dgm:cxn modelId="{926FE19C-B65D-4E1F-9202-BD8F61C47F5B}" type="presParOf" srcId="{A8DFE651-E1F6-4A83-B096-F84250A6B3FB}" destId="{C0FEB032-D8E1-4D48-8960-6AA3650E839F}" srcOrd="4" destOrd="0" presId="urn:microsoft.com/office/officeart/2008/layout/VerticalCurvedList"/>
    <dgm:cxn modelId="{495F77BF-1544-4AC2-AF5C-7BFD0CF42E5A}" type="presParOf" srcId="{C0FEB032-D8E1-4D48-8960-6AA3650E839F}" destId="{8B55A163-82EC-47D7-B073-0D606B2D752D}" srcOrd="0" destOrd="0" presId="urn:microsoft.com/office/officeart/2008/layout/VerticalCurvedList"/>
    <dgm:cxn modelId="{95288F11-C596-48C0-86B0-A1F59F3249EE}" type="presParOf" srcId="{A8DFE651-E1F6-4A83-B096-F84250A6B3FB}" destId="{7A4C71A7-CDEE-4D9C-BBC9-37CA8543E869}" srcOrd="5" destOrd="0" presId="urn:microsoft.com/office/officeart/2008/layout/VerticalCurvedList"/>
    <dgm:cxn modelId="{22588874-1F67-4ACC-8D40-B4AA14F3C88E}" type="presParOf" srcId="{A8DFE651-E1F6-4A83-B096-F84250A6B3FB}" destId="{EA0BD8F0-3981-4C9C-AA71-00C282AE0AA9}" srcOrd="6" destOrd="0" presId="urn:microsoft.com/office/officeart/2008/layout/VerticalCurvedList"/>
    <dgm:cxn modelId="{98B94A54-5EF3-4A8F-A9A3-66DB54B681E2}" type="presParOf" srcId="{EA0BD8F0-3981-4C9C-AA71-00C282AE0AA9}" destId="{20312DA8-0AF5-461A-9949-E9C6AF26538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98E7-1217-4558-B195-A2F21CFA88C6}">
      <dsp:nvSpPr>
        <dsp:cNvPr id="0" name=""/>
        <dsp:cNvSpPr/>
      </dsp:nvSpPr>
      <dsp:spPr>
        <a:xfrm>
          <a:off x="0" y="505"/>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D1DB7-F668-4CC4-8446-D79F9718631F}">
      <dsp:nvSpPr>
        <dsp:cNvPr id="0" name=""/>
        <dsp:cNvSpPr/>
      </dsp:nvSpPr>
      <dsp:spPr>
        <a:xfrm>
          <a:off x="0" y="505"/>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09:00 Welcome and introductions (10 mins)</a:t>
          </a:r>
        </a:p>
      </dsp:txBody>
      <dsp:txXfrm>
        <a:off x="0" y="505"/>
        <a:ext cx="7380000" cy="413918"/>
      </dsp:txXfrm>
    </dsp:sp>
    <dsp:sp modelId="{E129183D-2FBA-477C-BF7A-C2893D663BB8}">
      <dsp:nvSpPr>
        <dsp:cNvPr id="0" name=""/>
        <dsp:cNvSpPr/>
      </dsp:nvSpPr>
      <dsp:spPr>
        <a:xfrm>
          <a:off x="0" y="414424"/>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CA51A-794D-4BCF-833C-7C97D720CDAE}">
      <dsp:nvSpPr>
        <dsp:cNvPr id="0" name=""/>
        <dsp:cNvSpPr/>
      </dsp:nvSpPr>
      <dsp:spPr>
        <a:xfrm>
          <a:off x="0" y="414424"/>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09:10 Exercise briefing (10 mins)</a:t>
          </a:r>
        </a:p>
      </dsp:txBody>
      <dsp:txXfrm>
        <a:off x="0" y="414424"/>
        <a:ext cx="7380000" cy="413918"/>
      </dsp:txXfrm>
    </dsp:sp>
    <dsp:sp modelId="{58D2A4EA-F930-47A1-AAD7-0A7F794FE13E}">
      <dsp:nvSpPr>
        <dsp:cNvPr id="0" name=""/>
        <dsp:cNvSpPr/>
      </dsp:nvSpPr>
      <dsp:spPr>
        <a:xfrm>
          <a:off x="0" y="828343"/>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CECFC-AD81-4F9F-BDE9-2FF154B0ED9F}">
      <dsp:nvSpPr>
        <dsp:cNvPr id="0" name=""/>
        <dsp:cNvSpPr/>
      </dsp:nvSpPr>
      <dsp:spPr>
        <a:xfrm>
          <a:off x="0" y="828343"/>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STARTEX</a:t>
          </a:r>
        </a:p>
      </dsp:txBody>
      <dsp:txXfrm>
        <a:off x="0" y="828343"/>
        <a:ext cx="7380000" cy="413918"/>
      </dsp:txXfrm>
    </dsp:sp>
    <dsp:sp modelId="{3DABFCB0-3E80-49EC-AC54-E8A9BAD2978B}">
      <dsp:nvSpPr>
        <dsp:cNvPr id="0" name=""/>
        <dsp:cNvSpPr/>
      </dsp:nvSpPr>
      <dsp:spPr>
        <a:xfrm>
          <a:off x="0" y="1242262"/>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33E3F-90D0-4E16-9FFE-910BE3D803AD}">
      <dsp:nvSpPr>
        <dsp:cNvPr id="0" name=""/>
        <dsp:cNvSpPr/>
      </dsp:nvSpPr>
      <dsp:spPr>
        <a:xfrm>
          <a:off x="0" y="1242262"/>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09:20 Session 1 and recap discussion (60 mins)</a:t>
          </a:r>
        </a:p>
      </dsp:txBody>
      <dsp:txXfrm>
        <a:off x="0" y="1242262"/>
        <a:ext cx="7380000" cy="413918"/>
      </dsp:txXfrm>
    </dsp:sp>
    <dsp:sp modelId="{3A4420BB-BA38-4946-A41A-BA124A3B9A9B}">
      <dsp:nvSpPr>
        <dsp:cNvPr id="0" name=""/>
        <dsp:cNvSpPr/>
      </dsp:nvSpPr>
      <dsp:spPr>
        <a:xfrm>
          <a:off x="0" y="1656181"/>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AACA7-EEB6-4F33-A6D9-4DFD3E8D4260}">
      <dsp:nvSpPr>
        <dsp:cNvPr id="0" name=""/>
        <dsp:cNvSpPr/>
      </dsp:nvSpPr>
      <dsp:spPr>
        <a:xfrm>
          <a:off x="0" y="1656181"/>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10:20 Coffee break (20 mins)</a:t>
          </a:r>
        </a:p>
      </dsp:txBody>
      <dsp:txXfrm>
        <a:off x="0" y="1656181"/>
        <a:ext cx="7380000" cy="413918"/>
      </dsp:txXfrm>
    </dsp:sp>
    <dsp:sp modelId="{7991F6A2-4652-47E9-968B-49D5D4A5AB95}">
      <dsp:nvSpPr>
        <dsp:cNvPr id="0" name=""/>
        <dsp:cNvSpPr/>
      </dsp:nvSpPr>
      <dsp:spPr>
        <a:xfrm>
          <a:off x="0" y="2070100"/>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A781-A220-4EBF-B25A-99B8B796C349}">
      <dsp:nvSpPr>
        <dsp:cNvPr id="0" name=""/>
        <dsp:cNvSpPr/>
      </dsp:nvSpPr>
      <dsp:spPr>
        <a:xfrm>
          <a:off x="0" y="2070100"/>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10:40 Session 2 and recap discussion (60 mins)</a:t>
          </a:r>
        </a:p>
      </dsp:txBody>
      <dsp:txXfrm>
        <a:off x="0" y="2070100"/>
        <a:ext cx="7380000" cy="413918"/>
      </dsp:txXfrm>
    </dsp:sp>
    <dsp:sp modelId="{E0E0ED8E-FCE8-406A-A7B6-6D055285AC98}">
      <dsp:nvSpPr>
        <dsp:cNvPr id="0" name=""/>
        <dsp:cNvSpPr/>
      </dsp:nvSpPr>
      <dsp:spPr>
        <a:xfrm>
          <a:off x="0" y="2484018"/>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13F25-3D5A-4448-AA7E-DA54E4257E7F}">
      <dsp:nvSpPr>
        <dsp:cNvPr id="0" name=""/>
        <dsp:cNvSpPr/>
      </dsp:nvSpPr>
      <dsp:spPr>
        <a:xfrm>
          <a:off x="0" y="2484018"/>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11:40 Session 3 and recap discussion (60 mins)</a:t>
          </a:r>
        </a:p>
      </dsp:txBody>
      <dsp:txXfrm>
        <a:off x="0" y="2484018"/>
        <a:ext cx="7380000" cy="413918"/>
      </dsp:txXfrm>
    </dsp:sp>
    <dsp:sp modelId="{16D3A498-7901-4EE8-914D-9DB935830B31}">
      <dsp:nvSpPr>
        <dsp:cNvPr id="0" name=""/>
        <dsp:cNvSpPr/>
      </dsp:nvSpPr>
      <dsp:spPr>
        <a:xfrm>
          <a:off x="0" y="2897937"/>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7D68D-5ED3-485C-921E-3F6FEE750F2E}">
      <dsp:nvSpPr>
        <dsp:cNvPr id="0" name=""/>
        <dsp:cNvSpPr/>
      </dsp:nvSpPr>
      <dsp:spPr>
        <a:xfrm>
          <a:off x="0" y="2897937"/>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ENDEX</a:t>
          </a:r>
        </a:p>
      </dsp:txBody>
      <dsp:txXfrm>
        <a:off x="0" y="2897937"/>
        <a:ext cx="7380000" cy="413918"/>
      </dsp:txXfrm>
    </dsp:sp>
    <dsp:sp modelId="{E2038E65-7546-44DF-A0D8-1FD35C1A456D}">
      <dsp:nvSpPr>
        <dsp:cNvPr id="0" name=""/>
        <dsp:cNvSpPr/>
      </dsp:nvSpPr>
      <dsp:spPr>
        <a:xfrm>
          <a:off x="0" y="3311856"/>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57E7C-06DA-4357-BE2C-00AD6BD95919}">
      <dsp:nvSpPr>
        <dsp:cNvPr id="0" name=""/>
        <dsp:cNvSpPr/>
      </dsp:nvSpPr>
      <dsp:spPr>
        <a:xfrm>
          <a:off x="0" y="3311856"/>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12:40 Exercise debrief and feedback form (35 mins)</a:t>
          </a:r>
        </a:p>
      </dsp:txBody>
      <dsp:txXfrm>
        <a:off x="0" y="3311856"/>
        <a:ext cx="7380000" cy="413918"/>
      </dsp:txXfrm>
    </dsp:sp>
    <dsp:sp modelId="{A2C3D170-6224-4231-BAD2-793677004282}">
      <dsp:nvSpPr>
        <dsp:cNvPr id="0" name=""/>
        <dsp:cNvSpPr/>
      </dsp:nvSpPr>
      <dsp:spPr>
        <a:xfrm>
          <a:off x="0" y="3725775"/>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D8C43-B453-49DD-AD26-A2F7553D57C6}">
      <dsp:nvSpPr>
        <dsp:cNvPr id="0" name=""/>
        <dsp:cNvSpPr/>
      </dsp:nvSpPr>
      <dsp:spPr>
        <a:xfrm>
          <a:off x="0" y="3725775"/>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ts val="300"/>
            </a:spcBef>
            <a:spcAft>
              <a:spcPts val="300"/>
            </a:spcAft>
            <a:buNone/>
          </a:pPr>
          <a:r>
            <a:rPr lang="en-GB" sz="2400" kern="1200" baseline="0" dirty="0"/>
            <a:t>13:15 Closing</a:t>
          </a:r>
        </a:p>
      </dsp:txBody>
      <dsp:txXfrm>
        <a:off x="0" y="3725775"/>
        <a:ext cx="7380000" cy="413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E812B-FE4D-4F3E-BF38-F2469661E420}">
      <dsp:nvSpPr>
        <dsp:cNvPr id="0" name=""/>
        <dsp:cNvSpPr/>
      </dsp:nvSpPr>
      <dsp:spPr>
        <a:xfrm>
          <a:off x="-4680547" y="-717514"/>
          <a:ext cx="5575228" cy="5575228"/>
        </a:xfrm>
        <a:prstGeom prst="blockArc">
          <a:avLst>
            <a:gd name="adj1" fmla="val 18900000"/>
            <a:gd name="adj2" fmla="val 2700000"/>
            <a:gd name="adj3" fmla="val 38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AC466D-BA7B-4F12-AC55-CAE8AF5E89D2}">
      <dsp:nvSpPr>
        <dsp:cNvPr id="0" name=""/>
        <dsp:cNvSpPr/>
      </dsp:nvSpPr>
      <dsp:spPr>
        <a:xfrm>
          <a:off x="575404" y="483794"/>
          <a:ext cx="10169555" cy="6884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53340" rIns="53340" bIns="53340" numCol="1" spcCol="1270" anchor="ctr" anchorCtr="0">
          <a:noAutofit/>
        </a:bodyPr>
        <a:lstStyle/>
        <a:p>
          <a:pPr marL="0" lvl="0" indent="0" algn="l" defTabSz="933450" rtl="0">
            <a:lnSpc>
              <a:spcPct val="90000"/>
            </a:lnSpc>
            <a:spcBef>
              <a:spcPct val="0"/>
            </a:spcBef>
            <a:spcAft>
              <a:spcPct val="35000"/>
            </a:spcAft>
            <a:buNone/>
          </a:pPr>
          <a:r>
            <a:rPr lang="en-GB" sz="2100" kern="1200" dirty="0">
              <a:latin typeface="+mn-lt"/>
              <a:ea typeface="Calibri"/>
              <a:cs typeface="Calibri"/>
            </a:rPr>
            <a:t>Event and local context may differ from what exists or may contain false assumptions. This is only for simulation purposes.</a:t>
          </a:r>
          <a:endParaRPr lang="en-GB" sz="2100" kern="1200" dirty="0">
            <a:latin typeface="+mn-lt"/>
          </a:endParaRPr>
        </a:p>
      </dsp:txBody>
      <dsp:txXfrm>
        <a:off x="575404" y="483794"/>
        <a:ext cx="10169555" cy="688490"/>
      </dsp:txXfrm>
    </dsp:sp>
    <dsp:sp modelId="{F9E8124C-5695-46B0-9D66-566F35F4AF48}">
      <dsp:nvSpPr>
        <dsp:cNvPr id="0" name=""/>
        <dsp:cNvSpPr/>
      </dsp:nvSpPr>
      <dsp:spPr>
        <a:xfrm>
          <a:off x="57879" y="31051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7F497E-2886-4E06-BBC1-588F5DA69DC7}">
      <dsp:nvSpPr>
        <dsp:cNvPr id="0" name=""/>
        <dsp:cNvSpPr/>
      </dsp:nvSpPr>
      <dsp:spPr>
        <a:xfrm>
          <a:off x="876396" y="1656080"/>
          <a:ext cx="9868562" cy="8280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b="0" kern="1200" dirty="0">
              <a:latin typeface="+mn-lt"/>
              <a:cs typeface="Segoe UI"/>
            </a:rPr>
            <a:t>The exercise is designed to ensure that all objectives can be achieved: please embrace the scenario as it is designed.</a:t>
          </a:r>
          <a:r>
            <a:rPr lang="en-GB" sz="2100" kern="1200" dirty="0">
              <a:latin typeface="+mn-lt"/>
              <a:cs typeface="Segoe UI"/>
            </a:rPr>
            <a:t> </a:t>
          </a:r>
          <a:endParaRPr lang="en-US" sz="2100" kern="1200" dirty="0">
            <a:latin typeface="+mn-lt"/>
          </a:endParaRPr>
        </a:p>
      </dsp:txBody>
      <dsp:txXfrm>
        <a:off x="876396" y="1656080"/>
        <a:ext cx="9868562" cy="828040"/>
      </dsp:txXfrm>
    </dsp:sp>
    <dsp:sp modelId="{8B55A163-82EC-47D7-B073-0D606B2D752D}">
      <dsp:nvSpPr>
        <dsp:cNvPr id="0" name=""/>
        <dsp:cNvSpPr/>
      </dsp:nvSpPr>
      <dsp:spPr>
        <a:xfrm>
          <a:off x="358871" y="155257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4C71A7-CDEE-4D9C-BBC9-37CA8543E869}">
      <dsp:nvSpPr>
        <dsp:cNvPr id="0" name=""/>
        <dsp:cNvSpPr/>
      </dsp:nvSpPr>
      <dsp:spPr>
        <a:xfrm>
          <a:off x="575404" y="2898140"/>
          <a:ext cx="10169555" cy="828040"/>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b="0" kern="1200" dirty="0">
              <a:latin typeface="+mn-lt"/>
            </a:rPr>
            <a:t>There are no deceptions or traps, so respond to the scenario and contribute to discussions as you would in an actual incident.</a:t>
          </a:r>
          <a:endParaRPr lang="en-US" sz="2100" kern="1200" dirty="0">
            <a:latin typeface="+mn-lt"/>
          </a:endParaRPr>
        </a:p>
      </dsp:txBody>
      <dsp:txXfrm>
        <a:off x="575404" y="2898140"/>
        <a:ext cx="10169555" cy="828040"/>
      </dsp:txXfrm>
    </dsp:sp>
    <dsp:sp modelId="{20312DA8-0AF5-461A-9949-E9C6AF26538B}">
      <dsp:nvSpPr>
        <dsp:cNvPr id="0" name=""/>
        <dsp:cNvSpPr/>
      </dsp:nvSpPr>
      <dsp:spPr>
        <a:xfrm>
          <a:off x="57879" y="279463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60662-3B68-4BA4-834F-3632BF43FFDD}" type="datetimeFigureOut">
              <a:rPr lang="en-GB" smtClean="0"/>
              <a:t>08/04/2025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46083-4698-4F94-B08F-9E6EC3948DC3}" type="slidenum">
              <a:rPr lang="en-GB" smtClean="0"/>
              <a:t>‹#›</a:t>
            </a:fld>
            <a:endParaRPr lang="en-GB"/>
          </a:p>
        </p:txBody>
      </p:sp>
    </p:spTree>
    <p:extLst>
      <p:ext uri="{BB962C8B-B14F-4D97-AF65-F5344CB8AC3E}">
        <p14:creationId xmlns:p14="http://schemas.microsoft.com/office/powerpoint/2010/main" val="114823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46083-4698-4F94-B08F-9E6EC3948DC3}" type="slidenum">
              <a:rPr lang="en-GB" smtClean="0"/>
              <a:t>1</a:t>
            </a:fld>
            <a:endParaRPr lang="en-GB"/>
          </a:p>
        </p:txBody>
      </p:sp>
    </p:spTree>
    <p:extLst>
      <p:ext uri="{BB962C8B-B14F-4D97-AF65-F5344CB8AC3E}">
        <p14:creationId xmlns:p14="http://schemas.microsoft.com/office/powerpoint/2010/main" val="87968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746083-4698-4F94-B08F-9E6EC3948DC3}" type="slidenum">
              <a:rPr lang="en-GB" smtClean="0"/>
              <a:t>2</a:t>
            </a:fld>
            <a:endParaRPr lang="en-GB"/>
          </a:p>
        </p:txBody>
      </p:sp>
    </p:spTree>
    <p:extLst>
      <p:ext uri="{BB962C8B-B14F-4D97-AF65-F5344CB8AC3E}">
        <p14:creationId xmlns:p14="http://schemas.microsoft.com/office/powerpoint/2010/main" val="169493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746083-4698-4F94-B08F-9E6EC3948DC3}" type="slidenum">
              <a:rPr lang="en-GB" smtClean="0"/>
              <a:t>3</a:t>
            </a:fld>
            <a:endParaRPr lang="en-GB"/>
          </a:p>
        </p:txBody>
      </p:sp>
    </p:spTree>
    <p:extLst>
      <p:ext uri="{BB962C8B-B14F-4D97-AF65-F5344CB8AC3E}">
        <p14:creationId xmlns:p14="http://schemas.microsoft.com/office/powerpoint/2010/main" val="265262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746083-4698-4F94-B08F-9E6EC3948DC3}" type="slidenum">
              <a:rPr lang="en-GB" smtClean="0"/>
              <a:t>4</a:t>
            </a:fld>
            <a:endParaRPr lang="en-GB"/>
          </a:p>
        </p:txBody>
      </p:sp>
    </p:spTree>
    <p:extLst>
      <p:ext uri="{BB962C8B-B14F-4D97-AF65-F5344CB8AC3E}">
        <p14:creationId xmlns:p14="http://schemas.microsoft.com/office/powerpoint/2010/main" val="182454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746083-4698-4F94-B08F-9E6EC3948DC3}" type="slidenum">
              <a:rPr lang="en-GB" smtClean="0"/>
              <a:t>7</a:t>
            </a:fld>
            <a:endParaRPr lang="en-GB"/>
          </a:p>
        </p:txBody>
      </p:sp>
    </p:spTree>
    <p:extLst>
      <p:ext uri="{BB962C8B-B14F-4D97-AF65-F5344CB8AC3E}">
        <p14:creationId xmlns:p14="http://schemas.microsoft.com/office/powerpoint/2010/main" val="241164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746083-4698-4F94-B08F-9E6EC3948DC3}" type="slidenum">
              <a:rPr lang="en-GB" smtClean="0"/>
              <a:t>11</a:t>
            </a:fld>
            <a:endParaRPr lang="en-GB"/>
          </a:p>
        </p:txBody>
      </p:sp>
    </p:spTree>
    <p:extLst>
      <p:ext uri="{BB962C8B-B14F-4D97-AF65-F5344CB8AC3E}">
        <p14:creationId xmlns:p14="http://schemas.microsoft.com/office/powerpoint/2010/main" val="219289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46083-4698-4F94-B08F-9E6EC3948DC3}" type="slidenum">
              <a:rPr lang="en-GB" smtClean="0"/>
              <a:t>15</a:t>
            </a:fld>
            <a:endParaRPr lang="en-GB"/>
          </a:p>
        </p:txBody>
      </p:sp>
    </p:spTree>
    <p:extLst>
      <p:ext uri="{BB962C8B-B14F-4D97-AF65-F5344CB8AC3E}">
        <p14:creationId xmlns:p14="http://schemas.microsoft.com/office/powerpoint/2010/main" val="296368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46083-4698-4F94-B08F-9E6EC3948DC3}" type="slidenum">
              <a:rPr lang="en-GB" smtClean="0"/>
              <a:t>27</a:t>
            </a:fld>
            <a:endParaRPr lang="en-GB"/>
          </a:p>
        </p:txBody>
      </p:sp>
    </p:spTree>
    <p:extLst>
      <p:ext uri="{BB962C8B-B14F-4D97-AF65-F5344CB8AC3E}">
        <p14:creationId xmlns:p14="http://schemas.microsoft.com/office/powerpoint/2010/main" val="60379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emf"/><Relationship Id="rId5" Type="http://schemas.openxmlformats.org/officeDocument/2006/relationships/tags" Target="../tags/tag6.xml"/><Relationship Id="rId10" Type="http://schemas.openxmlformats.org/officeDocument/2006/relationships/oleObject" Target="../embeddings/oleObject1.bin"/><Relationship Id="rId4" Type="http://schemas.openxmlformats.org/officeDocument/2006/relationships/tags" Target="../tags/tag5.xml"/><Relationship Id="rId9"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EE2-C180-EF8C-2859-C334736B6974}"/>
              </a:ext>
            </a:extLst>
          </p:cNvPr>
          <p:cNvSpPr>
            <a:spLocks noGrp="1"/>
          </p:cNvSpPr>
          <p:nvPr>
            <p:ph type="ctrTitle"/>
          </p:nvPr>
        </p:nvSpPr>
        <p:spPr>
          <a:xfrm>
            <a:off x="696000" y="432000"/>
            <a:ext cx="8460000" cy="2160000"/>
          </a:xfrm>
        </p:spPr>
        <p:txBody>
          <a:bodyPr anchor="t" anchorCtr="0">
            <a:normAutofit/>
          </a:bodyPr>
          <a:lstStyle>
            <a:lvl1pPr algn="l">
              <a:lnSpc>
                <a:spcPts val="5600"/>
              </a:lnSpc>
              <a:defRPr sz="6000">
                <a:solidFill>
                  <a:schemeClr val="accent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393EBF-0112-0989-0D48-A130CAA744D8}"/>
              </a:ext>
            </a:extLst>
          </p:cNvPr>
          <p:cNvSpPr>
            <a:spLocks noGrp="1"/>
          </p:cNvSpPr>
          <p:nvPr>
            <p:ph type="subTitle" idx="1"/>
          </p:nvPr>
        </p:nvSpPr>
        <p:spPr>
          <a:xfrm>
            <a:off x="696000" y="2700000"/>
            <a:ext cx="4680000" cy="720000"/>
          </a:xfrm>
        </p:spPr>
        <p:txBody>
          <a:bodyPr/>
          <a:lstStyle>
            <a:lvl1pPr marL="0" indent="0" algn="l">
              <a:lnSpc>
                <a:spcPct val="800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7" name="Text Placeholder 16">
            <a:extLst>
              <a:ext uri="{FF2B5EF4-FFF2-40B4-BE49-F238E27FC236}">
                <a16:creationId xmlns:a16="http://schemas.microsoft.com/office/drawing/2014/main" id="{A5F7D858-AD71-0A92-3549-FC9D623F0AAB}"/>
              </a:ext>
            </a:extLst>
          </p:cNvPr>
          <p:cNvSpPr>
            <a:spLocks noGrp="1"/>
          </p:cNvSpPr>
          <p:nvPr>
            <p:ph type="body" sz="quarter" idx="11"/>
          </p:nvPr>
        </p:nvSpPr>
        <p:spPr>
          <a:xfrm>
            <a:off x="5376000" y="2700000"/>
            <a:ext cx="6120000" cy="720000"/>
          </a:xfrm>
        </p:spPr>
        <p:txBody>
          <a:bodyPr>
            <a:noAutofit/>
          </a:bodyPr>
          <a:lstStyle>
            <a:lvl1pPr marL="0" indent="0" algn="r">
              <a:lnSpc>
                <a:spcPct val="80000"/>
              </a:lnSpc>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r" defTabSz="914400" rtl="0" eaLnBrk="1" fontAlgn="auto" latinLnBrk="0" hangingPunct="1">
              <a:lnSpc>
                <a:spcPts val="215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4" name="Picture 3">
            <a:extLst>
              <a:ext uri="{FF2B5EF4-FFF2-40B4-BE49-F238E27FC236}">
                <a16:creationId xmlns:a16="http://schemas.microsoft.com/office/drawing/2014/main" id="{ADFE9BC8-0F0E-430B-ED89-8008AFDAB1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
        <p:nvSpPr>
          <p:cNvPr id="5" name="Picture Placeholder 4">
            <a:extLst>
              <a:ext uri="{FF2B5EF4-FFF2-40B4-BE49-F238E27FC236}">
                <a16:creationId xmlns:a16="http://schemas.microsoft.com/office/drawing/2014/main" id="{9B70E9F1-4B57-1CF2-40F6-C5BFA20F4DD2}"/>
              </a:ext>
              <a:ext uri="{C183D7F6-B498-43B3-948B-1728B52AA6E4}">
                <adec:decorative xmlns:adec="http://schemas.microsoft.com/office/drawing/2017/decorative" val="1"/>
              </a:ext>
            </a:extLst>
          </p:cNvPr>
          <p:cNvSpPr>
            <a:spLocks noGrp="1"/>
          </p:cNvSpPr>
          <p:nvPr>
            <p:ph type="pic" sz="quarter" idx="12"/>
          </p:nvPr>
        </p:nvSpPr>
        <p:spPr>
          <a:xfrm>
            <a:off x="-12000" y="3438000"/>
            <a:ext cx="12204000" cy="3420000"/>
          </a:xfrm>
        </p:spPr>
        <p:txBody>
          <a:bodyPr/>
          <a:lstStyle/>
          <a:p>
            <a:r>
              <a:rPr lang="en-US"/>
              <a:t>Click icon to add picture</a:t>
            </a:r>
            <a:endParaRPr lang="en-GB"/>
          </a:p>
        </p:txBody>
      </p:sp>
      <p:sp>
        <p:nvSpPr>
          <p:cNvPr id="6" name="Text Placeholder 7">
            <a:extLst>
              <a:ext uri="{FF2B5EF4-FFF2-40B4-BE49-F238E27FC236}">
                <a16:creationId xmlns:a16="http://schemas.microsoft.com/office/drawing/2014/main" id="{16CC1A1B-ADB4-3D8A-7695-4C980FB977BD}"/>
              </a:ext>
              <a:ext uri="{C183D7F6-B498-43B3-948B-1728B52AA6E4}">
                <adec:decorative xmlns:adec="http://schemas.microsoft.com/office/drawing/2017/decorative" val="1"/>
              </a:ext>
            </a:extLst>
          </p:cNvPr>
          <p:cNvSpPr>
            <a:spLocks noGrp="1"/>
          </p:cNvSpPr>
          <p:nvPr>
            <p:ph type="body" sz="quarter" idx="13"/>
          </p:nvPr>
        </p:nvSpPr>
        <p:spPr>
          <a:xfrm>
            <a:off x="9672000" y="6282000"/>
            <a:ext cx="2520000" cy="576000"/>
          </a:xfrm>
        </p:spPr>
        <p:txBody>
          <a:bodyPr lIns="180000" tIns="180000" rIns="180000" bIns="180000" anchor="b" anchorCtr="0"/>
          <a:lstStyle>
            <a:lvl1pPr marL="0" indent="0" algn="r">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283630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Exercise 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1CC2AB-E738-E70C-1728-31C018E9C214}"/>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a:t>
            </a:fld>
            <a:endParaRPr lang="en-GB" dirty="0"/>
          </a:p>
        </p:txBody>
      </p:sp>
      <p:sp>
        <p:nvSpPr>
          <p:cNvPr id="4" name="Footer Placeholder 3">
            <a:extLst>
              <a:ext uri="{FF2B5EF4-FFF2-40B4-BE49-F238E27FC236}">
                <a16:creationId xmlns:a16="http://schemas.microsoft.com/office/drawing/2014/main" id="{5F8AE324-188F-8BD1-3C1E-89E9E93FC54C}"/>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sp>
        <p:nvSpPr>
          <p:cNvPr id="5" name="Rectangle 4">
            <a:extLst>
              <a:ext uri="{FF2B5EF4-FFF2-40B4-BE49-F238E27FC236}">
                <a16:creationId xmlns:a16="http://schemas.microsoft.com/office/drawing/2014/main" id="{E19A78C6-96DF-7EF7-61BA-F17209B8577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90E6D01-E948-6604-A17D-0A31612020E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7" name="TextBox 6">
            <a:extLst>
              <a:ext uri="{FF2B5EF4-FFF2-40B4-BE49-F238E27FC236}">
                <a16:creationId xmlns:a16="http://schemas.microsoft.com/office/drawing/2014/main" id="{6A8BF13F-6FDC-286E-6D58-0306285F6532}"/>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C606F4C6-7365-8D44-1D59-2E08B76964B7}"/>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dirty="0"/>
              <a:t>Click to edit Master title style</a:t>
            </a:r>
            <a:endParaRPr lang="en-GB" dirty="0"/>
          </a:p>
        </p:txBody>
      </p:sp>
      <p:sp>
        <p:nvSpPr>
          <p:cNvPr id="11" name="Text Placeholder 10">
            <a:extLst>
              <a:ext uri="{FF2B5EF4-FFF2-40B4-BE49-F238E27FC236}">
                <a16:creationId xmlns:a16="http://schemas.microsoft.com/office/drawing/2014/main" id="{E86BF7A5-BFE9-8C2E-609D-E790C8B8BEA0}"/>
              </a:ext>
            </a:extLst>
          </p:cNvPr>
          <p:cNvSpPr>
            <a:spLocks noGrp="1"/>
          </p:cNvSpPr>
          <p:nvPr>
            <p:ph type="body" sz="quarter" idx="13" hasCustomPrompt="1"/>
          </p:nvPr>
        </p:nvSpPr>
        <p:spPr>
          <a:xfrm>
            <a:off x="696000" y="1656000"/>
            <a:ext cx="10800000" cy="792000"/>
          </a:xfrm>
        </p:spPr>
        <p:txBody>
          <a:bodyPr/>
          <a:lstStyle>
            <a:lvl1pPr marL="0" indent="0">
              <a:buNone/>
              <a:defRPr sz="2800" b="1"/>
            </a:lvl1pPr>
          </a:lstStyle>
          <a:p>
            <a:pPr lvl="0"/>
            <a:r>
              <a:rPr lang="en-US" dirty="0"/>
              <a:t>Click to edit text</a:t>
            </a:r>
          </a:p>
        </p:txBody>
      </p:sp>
      <p:sp>
        <p:nvSpPr>
          <p:cNvPr id="9" name="Content Placeholder 8">
            <a:extLst>
              <a:ext uri="{FF2B5EF4-FFF2-40B4-BE49-F238E27FC236}">
                <a16:creationId xmlns:a16="http://schemas.microsoft.com/office/drawing/2014/main" id="{F83CD1C8-E168-C6BB-2B20-EFB1A713D0E4}"/>
              </a:ext>
            </a:extLst>
          </p:cNvPr>
          <p:cNvSpPr>
            <a:spLocks noGrp="1"/>
          </p:cNvSpPr>
          <p:nvPr>
            <p:ph sz="quarter" idx="12"/>
          </p:nvPr>
        </p:nvSpPr>
        <p:spPr>
          <a:xfrm>
            <a:off x="696000" y="2520000"/>
            <a:ext cx="10800000" cy="363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578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ask">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8DEB6881-6E6B-DFB0-A0AB-6465FDA6930A}"/>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a:t>
            </a:fld>
            <a:endParaRPr lang="en-GB" dirty="0"/>
          </a:p>
        </p:txBody>
      </p:sp>
      <p:sp>
        <p:nvSpPr>
          <p:cNvPr id="16" name="Footer Placeholder 15">
            <a:extLst>
              <a:ext uri="{FF2B5EF4-FFF2-40B4-BE49-F238E27FC236}">
                <a16:creationId xmlns:a16="http://schemas.microsoft.com/office/drawing/2014/main" id="{2CD93DB7-6712-25DE-CD96-7719DFAED333}"/>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sp>
        <p:nvSpPr>
          <p:cNvPr id="4" name="Rectangle 3">
            <a:extLst>
              <a:ext uri="{FF2B5EF4-FFF2-40B4-BE49-F238E27FC236}">
                <a16:creationId xmlns:a16="http://schemas.microsoft.com/office/drawing/2014/main" id="{93ED1B01-A4A3-AE9C-FEDE-19825EE0B8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D612771-F55B-B194-7BA7-14FB252AAC2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0" y="619027"/>
            <a:ext cx="1836000" cy="561947"/>
          </a:xfrm>
          <a:prstGeom prst="rect">
            <a:avLst/>
          </a:prstGeom>
        </p:spPr>
      </p:pic>
      <p:sp>
        <p:nvSpPr>
          <p:cNvPr id="8" name="TextBox 7">
            <a:extLst>
              <a:ext uri="{FF2B5EF4-FFF2-40B4-BE49-F238E27FC236}">
                <a16:creationId xmlns:a16="http://schemas.microsoft.com/office/drawing/2014/main" id="{E6BBAD5C-7A61-E04A-10C3-A045D4BBA57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19" name="Text Placeholder 18">
            <a:extLst>
              <a:ext uri="{FF2B5EF4-FFF2-40B4-BE49-F238E27FC236}">
                <a16:creationId xmlns:a16="http://schemas.microsoft.com/office/drawing/2014/main" id="{D140D725-DDD6-956D-4936-4BACB6CB9093}"/>
              </a:ext>
            </a:extLst>
          </p:cNvPr>
          <p:cNvSpPr>
            <a:spLocks noGrp="1"/>
          </p:cNvSpPr>
          <p:nvPr>
            <p:ph type="body" sz="quarter" idx="16"/>
          </p:nvPr>
        </p:nvSpPr>
        <p:spPr>
          <a:xfrm>
            <a:off x="696000" y="1188000"/>
            <a:ext cx="9000000" cy="360000"/>
          </a:xfrm>
        </p:spPr>
        <p:txBody>
          <a:bodyPr/>
          <a:lstStyle>
            <a:lvl1pPr marL="0" indent="0">
              <a:buNone/>
              <a:defRPr/>
            </a:lvl1pPr>
          </a:lstStyle>
          <a:p>
            <a:pPr lvl="0"/>
            <a:r>
              <a:rPr lang="en-US" dirty="0"/>
              <a:t>Click to edit Master text styles</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1800000"/>
            <a:ext cx="10800000" cy="4464000"/>
          </a:xfrm>
        </p:spPr>
        <p:txBody>
          <a:bodyPr tIns="46800">
            <a:noAutofit/>
          </a:bodyPr>
          <a:lstStyle>
            <a:lvl1pPr marL="457200" indent="-457200">
              <a:buSzPct val="80000"/>
              <a:buFont typeface="+mj-lt"/>
              <a:buAutoNum type="arabicPeriod"/>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803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Rec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2488859"/>
            <a:ext cx="7200000" cy="1080000"/>
          </a:xfrm>
        </p:spPr>
        <p:txBody>
          <a:bodyPr anchor="t" anchorCtr="0"/>
          <a:lstStyle>
            <a:lvl1pPr>
              <a:defRPr b="1">
                <a:solidFill>
                  <a:schemeClr val="accent4"/>
                </a:solidFill>
              </a:defRPr>
            </a:lvl1pPr>
          </a:lstStyle>
          <a:p>
            <a:r>
              <a:rPr lang="en-US" dirty="0"/>
              <a:t>Click to edit Master title style</a:t>
            </a:r>
            <a:endParaRPr lang="en-GB" dirty="0"/>
          </a:p>
        </p:txBody>
      </p:sp>
      <p:sp>
        <p:nvSpPr>
          <p:cNvPr id="14" name="Text Placeholder 13">
            <a:extLst>
              <a:ext uri="{FF2B5EF4-FFF2-40B4-BE49-F238E27FC236}">
                <a16:creationId xmlns:a16="http://schemas.microsoft.com/office/drawing/2014/main" id="{5182D36D-A3E9-BD3F-6F4B-4805D83391A5}"/>
              </a:ext>
            </a:extLst>
          </p:cNvPr>
          <p:cNvSpPr>
            <a:spLocks noGrp="1"/>
          </p:cNvSpPr>
          <p:nvPr>
            <p:ph type="body" sz="quarter" idx="14" hasCustomPrompt="1"/>
          </p:nvPr>
        </p:nvSpPr>
        <p:spPr>
          <a:xfrm>
            <a:off x="696000" y="3568859"/>
            <a:ext cx="7200000" cy="720725"/>
          </a:xfrm>
        </p:spPr>
        <p:txBody>
          <a:bodyPr/>
          <a:lstStyle>
            <a:lvl1pPr marL="0" indent="0">
              <a:buNone/>
              <a:defRPr sz="3600"/>
            </a:lvl1pPr>
          </a:lstStyle>
          <a:p>
            <a:pPr lvl="0"/>
            <a:r>
              <a:rPr lang="fr-LU" dirty="0" err="1"/>
              <a:t>Sub-title</a:t>
            </a:r>
            <a:endParaRPr lang="en-GB" dirty="0"/>
          </a:p>
        </p:txBody>
      </p:sp>
      <p:sp>
        <p:nvSpPr>
          <p:cNvPr id="7" name="Content Placeholder 6">
            <a:extLst>
              <a:ext uri="{FF2B5EF4-FFF2-40B4-BE49-F238E27FC236}">
                <a16:creationId xmlns:a16="http://schemas.microsoft.com/office/drawing/2014/main" id="{1ED61534-6A79-2CD9-4267-7656F7687FE6}"/>
              </a:ext>
            </a:extLst>
          </p:cNvPr>
          <p:cNvSpPr>
            <a:spLocks noGrp="1"/>
          </p:cNvSpPr>
          <p:nvPr>
            <p:ph sz="quarter" idx="13"/>
          </p:nvPr>
        </p:nvSpPr>
        <p:spPr>
          <a:xfrm>
            <a:off x="696000" y="4288859"/>
            <a:ext cx="7200000" cy="360000"/>
          </a:xfrm>
        </p:spPr>
        <p:txBody>
          <a:bodyPr/>
          <a:lstStyle>
            <a:lvl1pPr marL="0" indent="0">
              <a:buNone/>
              <a:defRPr/>
            </a:lvl1pPr>
          </a:lstStyle>
          <a:p>
            <a:pPr lvl="0"/>
            <a:r>
              <a:rPr lang="en-US" dirty="0"/>
              <a:t>Click to edit Master text styles</a:t>
            </a:r>
          </a:p>
        </p:txBody>
      </p:sp>
      <p:sp>
        <p:nvSpPr>
          <p:cNvPr id="17" name="Slide Number Placeholder 16">
            <a:extLst>
              <a:ext uri="{FF2B5EF4-FFF2-40B4-BE49-F238E27FC236}">
                <a16:creationId xmlns:a16="http://schemas.microsoft.com/office/drawing/2014/main" id="{96B58D58-021F-6964-76E9-5362D7948ABB}"/>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a:t>
            </a:fld>
            <a:endParaRPr lang="en-GB" dirty="0"/>
          </a:p>
        </p:txBody>
      </p:sp>
      <p:sp>
        <p:nvSpPr>
          <p:cNvPr id="16" name="Footer Placeholder 15">
            <a:extLst>
              <a:ext uri="{FF2B5EF4-FFF2-40B4-BE49-F238E27FC236}">
                <a16:creationId xmlns:a16="http://schemas.microsoft.com/office/drawing/2014/main" id="{B18FB963-543C-95B5-68B4-E8D1C6E27ED4}"/>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sp>
        <p:nvSpPr>
          <p:cNvPr id="9" name="Rectangle 8">
            <a:extLst>
              <a:ext uri="{FF2B5EF4-FFF2-40B4-BE49-F238E27FC236}">
                <a16:creationId xmlns:a16="http://schemas.microsoft.com/office/drawing/2014/main" id="{44961C24-92EA-AD0E-88DF-05C49BBFE9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00" cy="1916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1" y="619026"/>
            <a:ext cx="1835997" cy="561947"/>
          </a:xfrm>
          <a:prstGeom prst="rect">
            <a:avLst/>
          </a:prstGeom>
        </p:spPr>
      </p:pic>
      <p:sp>
        <p:nvSpPr>
          <p:cNvPr id="8" name="TextBox 7">
            <a:extLst>
              <a:ext uri="{FF2B5EF4-FFF2-40B4-BE49-F238E27FC236}">
                <a16:creationId xmlns:a16="http://schemas.microsoft.com/office/drawing/2014/main" id="{E6BBAD5C-7A61-E04A-10C3-A045D4BBA57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EXERCISE	 EXERCISE	 EXERCISE	 EXERCISE	 EXERCISE	 EXERCISE	 EXERCISE	 EXERCISE	 EXERCISE</a:t>
            </a:r>
            <a:endParaRPr lang="en-GB" sz="1600" dirty="0">
              <a:solidFill>
                <a:schemeClr val="bg1"/>
              </a:solidFill>
            </a:endParaRPr>
          </a:p>
        </p:txBody>
      </p:sp>
      <p:pic>
        <p:nvPicPr>
          <p:cNvPr id="10" name="Picture 9">
            <a:extLst>
              <a:ext uri="{FF2B5EF4-FFF2-40B4-BE49-F238E27FC236}">
                <a16:creationId xmlns:a16="http://schemas.microsoft.com/office/drawing/2014/main" id="{BEC7F7C8-9D8E-FDEB-576B-3208DB3C7B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4351" y="2375895"/>
            <a:ext cx="3510949" cy="3595959"/>
          </a:xfrm>
          <a:prstGeom prst="rect">
            <a:avLst/>
          </a:prstGeom>
        </p:spPr>
      </p:pic>
    </p:spTree>
    <p:extLst>
      <p:ext uri="{BB962C8B-B14F-4D97-AF65-F5344CB8AC3E}">
        <p14:creationId xmlns:p14="http://schemas.microsoft.com/office/powerpoint/2010/main" val="216391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ebrief Intro">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CED5A20B-C769-1AE8-8306-2779A11117E9}"/>
              </a:ext>
              <a:ext uri="{C183D7F6-B498-43B3-948B-1728B52AA6E4}">
                <adec:decorative xmlns:adec="http://schemas.microsoft.com/office/drawing/2017/decorative" val="1"/>
              </a:ext>
            </a:extLst>
          </p:cNvPr>
          <p:cNvSpPr>
            <a:spLocks noGrp="1"/>
          </p:cNvSpPr>
          <p:nvPr>
            <p:ph type="sldNum" sz="quarter" idx="16"/>
          </p:nvPr>
        </p:nvSpPr>
        <p:spPr>
          <a:xfrm>
            <a:off x="10596000" y="6426000"/>
            <a:ext cx="900000" cy="324000"/>
          </a:xfrm>
        </p:spPr>
        <p:txBody>
          <a:bodyPr/>
          <a:lstStyle/>
          <a:p>
            <a:fld id="{43DBD141-F1EE-4368-8392-86BF6FCED782}" type="slidenum">
              <a:rPr lang="en-GB" smtClean="0"/>
              <a:pPr/>
              <a:t>‹#›</a:t>
            </a:fld>
            <a:endParaRPr lang="en-GB" dirty="0"/>
          </a:p>
        </p:txBody>
      </p:sp>
      <p:sp>
        <p:nvSpPr>
          <p:cNvPr id="17" name="Footer Placeholder 16">
            <a:extLst>
              <a:ext uri="{FF2B5EF4-FFF2-40B4-BE49-F238E27FC236}">
                <a16:creationId xmlns:a16="http://schemas.microsoft.com/office/drawing/2014/main" id="{2DF398B8-1DE8-EA00-DEAD-618D6B57A018}"/>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1" y="619027"/>
            <a:ext cx="1835997" cy="561947"/>
          </a:xfrm>
          <a:prstGeom prst="rect">
            <a:avLst/>
          </a:prstGeom>
        </p:spPr>
      </p:pic>
      <p:sp>
        <p:nvSpPr>
          <p:cNvPr id="4" name="Rectangle 3">
            <a:extLst>
              <a:ext uri="{FF2B5EF4-FFF2-40B4-BE49-F238E27FC236}">
                <a16:creationId xmlns:a16="http://schemas.microsoft.com/office/drawing/2014/main" id="{1FD369B5-A9B5-7973-163A-29C360E634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42F58EB-2345-F2E6-996E-AFA58595673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5582" y="2553700"/>
            <a:ext cx="3744083" cy="2374862"/>
          </a:xfrm>
          <a:prstGeom prst="rect">
            <a:avLst/>
          </a:prstGeom>
        </p:spPr>
      </p:pic>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16" name="Text Placeholder 15">
            <a:extLst>
              <a:ext uri="{FF2B5EF4-FFF2-40B4-BE49-F238E27FC236}">
                <a16:creationId xmlns:a16="http://schemas.microsoft.com/office/drawing/2014/main" id="{3F7FC843-0909-0723-7CCA-8CF9561B4BAA}"/>
              </a:ext>
            </a:extLst>
          </p:cNvPr>
          <p:cNvSpPr>
            <a:spLocks noGrp="1"/>
          </p:cNvSpPr>
          <p:nvPr>
            <p:ph type="body" sz="quarter" idx="14"/>
          </p:nvPr>
        </p:nvSpPr>
        <p:spPr>
          <a:xfrm>
            <a:off x="696000" y="1188000"/>
            <a:ext cx="9000000" cy="360000"/>
          </a:xfrm>
        </p:spPr>
        <p:txBody>
          <a:bodyPr/>
          <a:lstStyle>
            <a:lvl1pPr marL="0" indent="0">
              <a:buNone/>
              <a:defRPr/>
            </a:lvl1pPr>
          </a:lstStyle>
          <a:p>
            <a:pPr lvl="0"/>
            <a:r>
              <a:rPr lang="en-US" dirty="0"/>
              <a:t>Click to edit Master text styles</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5196000" y="1800000"/>
            <a:ext cx="6300000" cy="4464000"/>
          </a:xfrm>
        </p:spPr>
        <p:txBody>
          <a:bodyPr tIns="46800">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890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Debrief">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402433-5BF4-7742-51F0-18DD3B9DB05B}"/>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a:t>
            </a:fld>
            <a:endParaRPr lang="en-GB" dirty="0"/>
          </a:p>
        </p:txBody>
      </p:sp>
      <p:sp>
        <p:nvSpPr>
          <p:cNvPr id="4" name="Footer Placeholder 3">
            <a:extLst>
              <a:ext uri="{FF2B5EF4-FFF2-40B4-BE49-F238E27FC236}">
                <a16:creationId xmlns:a16="http://schemas.microsoft.com/office/drawing/2014/main" id="{97E4EDE3-5291-9DD3-42DC-2D8DEC4005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pic>
        <p:nvPicPr>
          <p:cNvPr id="10" name="Picture 9">
            <a:extLst>
              <a:ext uri="{FF2B5EF4-FFF2-40B4-BE49-F238E27FC236}">
                <a16:creationId xmlns:a16="http://schemas.microsoft.com/office/drawing/2014/main" id="{0BCEB4E2-B5F1-28A9-4A6E-B074B6DF201C}"/>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1" y="619027"/>
            <a:ext cx="1835997" cy="561947"/>
          </a:xfrm>
          <a:prstGeom prst="rect">
            <a:avLst/>
          </a:prstGeom>
        </p:spPr>
      </p:pic>
      <p:sp>
        <p:nvSpPr>
          <p:cNvPr id="11" name="Rectangle 10">
            <a:extLst>
              <a:ext uri="{FF2B5EF4-FFF2-40B4-BE49-F238E27FC236}">
                <a16:creationId xmlns:a16="http://schemas.microsoft.com/office/drawing/2014/main" id="{AB5DC890-B234-4F9C-2FE1-0CA6289556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68A349-EF59-170F-4DAA-0D58C1830BE2}"/>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7" name="Text Placeholder 15">
            <a:extLst>
              <a:ext uri="{FF2B5EF4-FFF2-40B4-BE49-F238E27FC236}">
                <a16:creationId xmlns:a16="http://schemas.microsoft.com/office/drawing/2014/main" id="{857EC7FC-B6EB-1DBE-64B4-2E0046A05736}"/>
              </a:ext>
            </a:extLst>
          </p:cNvPr>
          <p:cNvSpPr>
            <a:spLocks noGrp="1"/>
          </p:cNvSpPr>
          <p:nvPr>
            <p:ph type="body" sz="quarter" idx="14"/>
          </p:nvPr>
        </p:nvSpPr>
        <p:spPr>
          <a:xfrm>
            <a:off x="696000" y="1188000"/>
            <a:ext cx="9000000" cy="360000"/>
          </a:xfrm>
          <a:noFill/>
        </p:spPr>
        <p:txBody>
          <a:bodyPr/>
          <a:lstStyle>
            <a:lvl1pPr marL="0" indent="0">
              <a:buNone/>
              <a:defRPr/>
            </a:lvl1pPr>
          </a:lstStyle>
          <a:p>
            <a:pPr lvl="0"/>
            <a:r>
              <a:rPr lang="en-US" dirty="0"/>
              <a:t>Click to edit Master text styles</a:t>
            </a:r>
            <a:endParaRPr lang="en-GB" dirty="0"/>
          </a:p>
        </p:txBody>
      </p:sp>
      <p:sp>
        <p:nvSpPr>
          <p:cNvPr id="13" name="Content Placeholder 12">
            <a:extLst>
              <a:ext uri="{FF2B5EF4-FFF2-40B4-BE49-F238E27FC236}">
                <a16:creationId xmlns:a16="http://schemas.microsoft.com/office/drawing/2014/main" id="{62CF485D-641E-2358-1E9A-C095F143A6CB}"/>
              </a:ext>
            </a:extLst>
          </p:cNvPr>
          <p:cNvSpPr>
            <a:spLocks noGrp="1"/>
          </p:cNvSpPr>
          <p:nvPr>
            <p:ph sz="quarter" idx="15"/>
          </p:nvPr>
        </p:nvSpPr>
        <p:spPr>
          <a:xfrm>
            <a:off x="696000" y="1800000"/>
            <a:ext cx="10800000" cy="4464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97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511DF8-5B90-1C68-A884-408E781F94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3" name="Rectangle 2">
            <a:extLst>
              <a:ext uri="{FF2B5EF4-FFF2-40B4-BE49-F238E27FC236}">
                <a16:creationId xmlns:a16="http://schemas.microsoft.com/office/drawing/2014/main" id="{2323E497-7474-06E2-71D5-5CF23D5AB7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91116" y="-139700"/>
            <a:ext cx="5490411" cy="7175500"/>
          </a:xfrm>
          <a:prstGeom prst="rect">
            <a:avLst/>
          </a:prstGeom>
          <a:solidFill>
            <a:schemeClr val="accent4">
              <a:lumMod val="60000"/>
              <a:lumOff val="4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B4E64DB-0BC1-8EBC-5A15-ADEDFD2C27D5}"/>
              </a:ext>
            </a:extLst>
          </p:cNvPr>
          <p:cNvSpPr>
            <a:spLocks noGrp="1"/>
          </p:cNvSpPr>
          <p:nvPr>
            <p:ph type="title"/>
          </p:nvPr>
        </p:nvSpPr>
        <p:spPr>
          <a:xfrm>
            <a:off x="1096321" y="2340000"/>
            <a:ext cx="4680000" cy="1080000"/>
          </a:xfrm>
        </p:spPr>
        <p:txBody>
          <a:bodyPr anchor="t" anchorCtr="0"/>
          <a:lstStyle>
            <a:lvl1pPr>
              <a:defRPr b="1">
                <a:solidFill>
                  <a:schemeClr val="bg1"/>
                </a:solidFill>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9032A60F-6C87-4D26-B7B8-669AF45F8BDD}"/>
              </a:ext>
            </a:extLst>
          </p:cNvPr>
          <p:cNvSpPr>
            <a:spLocks noGrp="1"/>
          </p:cNvSpPr>
          <p:nvPr>
            <p:ph type="body" sz="quarter" idx="14"/>
          </p:nvPr>
        </p:nvSpPr>
        <p:spPr>
          <a:xfrm>
            <a:off x="1096321" y="3420000"/>
            <a:ext cx="4680000" cy="360000"/>
          </a:xfrm>
        </p:spPr>
        <p:txBody>
          <a:bodyPr/>
          <a:lstStyle>
            <a:lvl1pPr marL="0" indent="0">
              <a:buNone/>
              <a:defRPr/>
            </a:lvl1pPr>
          </a:lstStyle>
          <a:p>
            <a:pPr lvl="0"/>
            <a:r>
              <a:rPr lang="en-US" dirty="0"/>
              <a:t>Click to edit Master text styles</a:t>
            </a:r>
            <a:endParaRPr lang="en-GB" dirty="0"/>
          </a:p>
        </p:txBody>
      </p:sp>
    </p:spTree>
    <p:extLst>
      <p:ext uri="{BB962C8B-B14F-4D97-AF65-F5344CB8AC3E}">
        <p14:creationId xmlns:p14="http://schemas.microsoft.com/office/powerpoint/2010/main" val="304049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Fina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2EB53E-C39D-0859-D4AD-B0DD68955A4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
        <p:nvSpPr>
          <p:cNvPr id="6" name="Picture Placeholder 4">
            <a:extLst>
              <a:ext uri="{FF2B5EF4-FFF2-40B4-BE49-F238E27FC236}">
                <a16:creationId xmlns:a16="http://schemas.microsoft.com/office/drawing/2014/main" id="{04139DE9-10E7-55CF-0EF3-98783D6D4648}"/>
              </a:ext>
              <a:ext uri="{C183D7F6-B498-43B3-948B-1728B52AA6E4}">
                <adec:decorative xmlns:adec="http://schemas.microsoft.com/office/drawing/2017/decorative" val="1"/>
              </a:ext>
            </a:extLst>
          </p:cNvPr>
          <p:cNvSpPr>
            <a:spLocks noGrp="1"/>
          </p:cNvSpPr>
          <p:nvPr>
            <p:ph type="pic" sz="quarter" idx="12"/>
          </p:nvPr>
        </p:nvSpPr>
        <p:spPr>
          <a:xfrm>
            <a:off x="-12000" y="3438000"/>
            <a:ext cx="12204000" cy="3420000"/>
          </a:xfrm>
        </p:spPr>
        <p:txBody>
          <a:bodyPr/>
          <a:lstStyle/>
          <a:p>
            <a:r>
              <a:rPr lang="en-US" dirty="0"/>
              <a:t>Click icon to add picture</a:t>
            </a:r>
            <a:endParaRPr lang="en-GB" dirty="0"/>
          </a:p>
        </p:txBody>
      </p:sp>
      <p:sp>
        <p:nvSpPr>
          <p:cNvPr id="8" name="Title 1">
            <a:extLst>
              <a:ext uri="{FF2B5EF4-FFF2-40B4-BE49-F238E27FC236}">
                <a16:creationId xmlns:a16="http://schemas.microsoft.com/office/drawing/2014/main" id="{DC5DBFB5-6073-6CF2-41C0-27B860711E35}"/>
              </a:ext>
            </a:extLst>
          </p:cNvPr>
          <p:cNvSpPr>
            <a:spLocks noGrp="1"/>
          </p:cNvSpPr>
          <p:nvPr>
            <p:ph type="ctrTitle"/>
          </p:nvPr>
        </p:nvSpPr>
        <p:spPr>
          <a:xfrm>
            <a:off x="696000" y="1620000"/>
            <a:ext cx="8280000" cy="720000"/>
          </a:xfrm>
        </p:spPr>
        <p:txBody>
          <a:bodyPr anchor="t" anchorCtr="0">
            <a:normAutofit/>
          </a:bodyPr>
          <a:lstStyle>
            <a:lvl1pPr algn="l">
              <a:lnSpc>
                <a:spcPts val="5600"/>
              </a:lnSpc>
              <a:defRPr sz="4200">
                <a:solidFill>
                  <a:schemeClr val="accent2"/>
                </a:solidFill>
              </a:defRPr>
            </a:lvl1pPr>
          </a:lstStyle>
          <a:p>
            <a:r>
              <a:rPr lang="en-US" dirty="0"/>
              <a:t>Click to edit Master title style</a:t>
            </a:r>
            <a:endParaRPr lang="en-GB" dirty="0"/>
          </a:p>
        </p:txBody>
      </p:sp>
      <p:sp>
        <p:nvSpPr>
          <p:cNvPr id="7" name="Subtitle 2">
            <a:extLst>
              <a:ext uri="{FF2B5EF4-FFF2-40B4-BE49-F238E27FC236}">
                <a16:creationId xmlns:a16="http://schemas.microsoft.com/office/drawing/2014/main" id="{E54B8E04-E0C5-E4C4-8122-FDAD9D663DB6}"/>
              </a:ext>
            </a:extLst>
          </p:cNvPr>
          <p:cNvSpPr>
            <a:spLocks noGrp="1"/>
          </p:cNvSpPr>
          <p:nvPr>
            <p:ph type="subTitle" idx="1"/>
          </p:nvPr>
        </p:nvSpPr>
        <p:spPr>
          <a:xfrm>
            <a:off x="696000" y="2340000"/>
            <a:ext cx="8280000" cy="720000"/>
          </a:xfrm>
        </p:spPr>
        <p:txBody>
          <a:bodyPr anchor="ctr" anchorCtr="0"/>
          <a:lstStyle>
            <a:lvl1pPr marL="0" indent="0" algn="l">
              <a:lnSpc>
                <a:spcPct val="80000"/>
              </a:lnSpc>
              <a:buNone/>
              <a:defRPr sz="4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Text Placeholder 7">
            <a:extLst>
              <a:ext uri="{FF2B5EF4-FFF2-40B4-BE49-F238E27FC236}">
                <a16:creationId xmlns:a16="http://schemas.microsoft.com/office/drawing/2014/main" id="{D60AEE0F-FE7A-5657-3228-56A20505E048}"/>
              </a:ext>
              <a:ext uri="{C183D7F6-B498-43B3-948B-1728B52AA6E4}">
                <adec:decorative xmlns:adec="http://schemas.microsoft.com/office/drawing/2017/decorative" val="1"/>
              </a:ext>
            </a:extLst>
          </p:cNvPr>
          <p:cNvSpPr>
            <a:spLocks noGrp="1"/>
          </p:cNvSpPr>
          <p:nvPr>
            <p:ph type="body" sz="quarter" idx="13"/>
          </p:nvPr>
        </p:nvSpPr>
        <p:spPr>
          <a:xfrm>
            <a:off x="9672000" y="6282000"/>
            <a:ext cx="2520000" cy="576000"/>
          </a:xfrm>
        </p:spPr>
        <p:txBody>
          <a:bodyPr lIns="180000" tIns="180000" rIns="180000" bIns="180000" anchor="b" anchorCtr="0"/>
          <a:lstStyle>
            <a:lvl1pPr marL="0" indent="0" algn="r">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372678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8_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A863F-74C6-E00D-915A-9953D0C0DEC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0" y="360000"/>
            <a:ext cx="1836000" cy="561947"/>
          </a:xfrm>
          <a:prstGeom prst="rect">
            <a:avLst/>
          </a:prstGeom>
        </p:spPr>
      </p:pic>
    </p:spTree>
    <p:extLst>
      <p:ext uri="{BB962C8B-B14F-4D97-AF65-F5344CB8AC3E}">
        <p14:creationId xmlns:p14="http://schemas.microsoft.com/office/powerpoint/2010/main" val="185210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770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66343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EE2-C180-EF8C-2859-C334736B6974}"/>
              </a:ext>
            </a:extLst>
          </p:cNvPr>
          <p:cNvSpPr>
            <a:spLocks noGrp="1"/>
          </p:cNvSpPr>
          <p:nvPr>
            <p:ph type="ctrTitle"/>
          </p:nvPr>
        </p:nvSpPr>
        <p:spPr>
          <a:xfrm>
            <a:off x="696000" y="1260000"/>
            <a:ext cx="10800000" cy="720000"/>
          </a:xfrm>
        </p:spPr>
        <p:txBody>
          <a:bodyPr anchor="t" anchorCtr="0">
            <a:normAutofit/>
          </a:bodyPr>
          <a:lstStyle>
            <a:lvl1pPr algn="l">
              <a:lnSpc>
                <a:spcPct val="80000"/>
              </a:lnSpc>
              <a:defRPr sz="4200" b="1">
                <a:solidFill>
                  <a:schemeClr val="tx2"/>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8FCF5661-ECAA-A3F0-EEA5-2D615B53EE7C}"/>
              </a:ext>
            </a:extLst>
          </p:cNvPr>
          <p:cNvSpPr>
            <a:spLocks noGrp="1"/>
          </p:cNvSpPr>
          <p:nvPr>
            <p:ph type="body" sz="quarter" idx="10"/>
          </p:nvPr>
        </p:nvSpPr>
        <p:spPr>
          <a:xfrm>
            <a:off x="696000" y="1980000"/>
            <a:ext cx="10800000" cy="4158000"/>
          </a:xfrm>
        </p:spPr>
        <p:txBody>
          <a:bodyPr anchor="t" anchorCtr="0">
            <a:noAutofit/>
          </a:bodyPr>
          <a:lstStyle>
            <a:lvl1pPr marL="0" indent="0">
              <a:lnSpc>
                <a:spcPct val="80000"/>
              </a:lnSpc>
              <a:buNone/>
              <a:defRPr sz="2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7" name="Picture 6">
            <a:extLst>
              <a:ext uri="{FF2B5EF4-FFF2-40B4-BE49-F238E27FC236}">
                <a16:creationId xmlns:a16="http://schemas.microsoft.com/office/drawing/2014/main" id="{6AE901DB-064E-F7F7-DB4A-5BA04A9A85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Tree>
    <p:extLst>
      <p:ext uri="{BB962C8B-B14F-4D97-AF65-F5344CB8AC3E}">
        <p14:creationId xmlns:p14="http://schemas.microsoft.com/office/powerpoint/2010/main" val="1574022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14035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132354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821898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09557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502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3255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84875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77113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GB" noProof="0"/>
              <a:t>Simulation Exercise – Chemical Spill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63937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9639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4A5FBD-EBEE-095C-9019-6F1C6703BEA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980FD7C2-0460-C381-5902-B23CE32F53BA}"/>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2016000"/>
            <a:ext cx="10800000" cy="4140000"/>
          </a:xfrm>
        </p:spPr>
        <p:txBody>
          <a:bodyPr tIns="46800">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BEC77B17-7CAD-4DC7-AA16-DF938CDA0EC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0" name="Footer Placeholder 9">
            <a:extLst>
              <a:ext uri="{FF2B5EF4-FFF2-40B4-BE49-F238E27FC236}">
                <a16:creationId xmlns:a16="http://schemas.microsoft.com/office/drawing/2014/main" id="{C0E5DC1B-F94F-9A4E-7F97-A036D8CF3B1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sp>
        <p:nvSpPr>
          <p:cNvPr id="12" name="Slide Number Placeholder 11">
            <a:extLst>
              <a:ext uri="{FF2B5EF4-FFF2-40B4-BE49-F238E27FC236}">
                <a16:creationId xmlns:a16="http://schemas.microsoft.com/office/drawing/2014/main" id="{F22BFABE-61FC-D62D-3B1A-6FF90941CC41}"/>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3335805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66990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33071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18683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88303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237796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488567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147416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275750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4333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9764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7D825D-6CED-F1BE-978F-9247F30D8888}"/>
              </a:ext>
              <a:ext uri="{C183D7F6-B498-43B3-948B-1728B52AA6E4}">
                <adec:decorative xmlns:adec="http://schemas.microsoft.com/office/drawing/2017/decorative" val="1"/>
              </a:ext>
            </a:extLst>
          </p:cNvPr>
          <p:cNvSpPr>
            <a:spLocks noGrp="1"/>
          </p:cNvSpPr>
          <p:nvPr>
            <p:ph type="sldNum" sz="quarter" idx="12"/>
          </p:nvPr>
        </p:nvSpPr>
        <p:spPr>
          <a:xfrm>
            <a:off x="10596000" y="6426000"/>
            <a:ext cx="900000" cy="324000"/>
          </a:xfrm>
        </p:spPr>
        <p:txBody>
          <a:bodyPr/>
          <a:lstStyle/>
          <a:p>
            <a:fld id="{43DBD141-F1EE-4368-8392-86BF6FCED782}" type="slidenum">
              <a:rPr lang="en-GB" smtClean="0"/>
              <a:t>‹#›</a:t>
            </a:fld>
            <a:endParaRPr lang="en-GB" dirty="0"/>
          </a:p>
        </p:txBody>
      </p:sp>
      <p:sp>
        <p:nvSpPr>
          <p:cNvPr id="6" name="Footer Placeholder 5">
            <a:extLst>
              <a:ext uri="{FF2B5EF4-FFF2-40B4-BE49-F238E27FC236}">
                <a16:creationId xmlns:a16="http://schemas.microsoft.com/office/drawing/2014/main" id="{5552AE24-0BB2-19D2-A617-82604CB56D51}"/>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lvl1pPr>
              <a:defRPr>
                <a:solidFill>
                  <a:schemeClr val="tx1">
                    <a:lumMod val="65000"/>
                    <a:lumOff val="35000"/>
                  </a:schemeClr>
                </a:solidFill>
              </a:defRPr>
            </a:lvl1pPr>
          </a:lstStyle>
          <a:p>
            <a:r>
              <a:rPr lang="en-GB"/>
              <a:t>Simulation Exercise – Foodborne Outbreak in the context of a Mass Gathering Event | Country Simulation Exercise and Reviews Unit | Border Health and Mass Gatherings Unit</a:t>
            </a:r>
            <a:endParaRPr lang="en-GB" dirty="0"/>
          </a:p>
        </p:txBody>
      </p:sp>
      <p:sp>
        <p:nvSpPr>
          <p:cNvPr id="8" name="Rectangle 7">
            <a:extLst>
              <a:ext uri="{FF2B5EF4-FFF2-40B4-BE49-F238E27FC236}">
                <a16:creationId xmlns:a16="http://schemas.microsoft.com/office/drawing/2014/main" id="{6F746673-15A4-81C6-9071-421C4D46B6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535B607-7ED3-7D72-03AC-62D99C9D49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1" name="Title 10">
            <a:extLst>
              <a:ext uri="{FF2B5EF4-FFF2-40B4-BE49-F238E27FC236}">
                <a16:creationId xmlns:a16="http://schemas.microsoft.com/office/drawing/2014/main" id="{3F2C2DA7-1490-8DA7-7D47-16C0ABB0C9F3}"/>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DF94E6-15AD-6038-37B5-77CFCD7FEF82}"/>
              </a:ext>
            </a:extLst>
          </p:cNvPr>
          <p:cNvSpPr>
            <a:spLocks noGrp="1"/>
          </p:cNvSpPr>
          <p:nvPr>
            <p:ph sz="half" idx="1"/>
          </p:nvPr>
        </p:nvSpPr>
        <p:spPr>
          <a:xfrm>
            <a:off x="696000" y="1980000"/>
            <a:ext cx="5292000" cy="4320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20322F6-4726-8AA7-F697-F55DB9D64F21}"/>
              </a:ext>
            </a:extLst>
          </p:cNvPr>
          <p:cNvSpPr>
            <a:spLocks noGrp="1"/>
          </p:cNvSpPr>
          <p:nvPr>
            <p:ph sz="half" idx="2"/>
          </p:nvPr>
        </p:nvSpPr>
        <p:spPr>
          <a:xfrm>
            <a:off x="6204000" y="1980000"/>
            <a:ext cx="5292000" cy="4320000"/>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41828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05806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19433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endParaRPr lang="en-GB" noProof="0"/>
          </a:p>
        </p:txBody>
      </p:sp>
      <p:sp>
        <p:nvSpPr>
          <p:cNvPr id="19" name="Footer Placeholder 18"/>
          <p:cNvSpPr>
            <a:spLocks noGrp="1"/>
          </p:cNvSpPr>
          <p:nvPr>
            <p:ph type="ftr" sz="quarter" idx="15"/>
          </p:nvPr>
        </p:nvSpPr>
        <p:spPr bwMode="invGray">
          <a:noFill/>
        </p:spPr>
        <p:txBody>
          <a:bodyPr/>
          <a:lstStyle/>
          <a:p>
            <a:r>
              <a:rPr lang="en-GB" noProof="0"/>
              <a:t>Simulation Exercise – Chemical Spill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58887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Simulation Exercise – Chemical Spill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382092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r>
              <a:rPr lang="en-GB" noProof="0"/>
              <a:t>Simulation Exercise – Chemical Spill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18031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endParaRPr lang="en-GB" noProof="0"/>
          </a:p>
        </p:txBody>
      </p:sp>
      <p:sp>
        <p:nvSpPr>
          <p:cNvPr id="4" name="Footer Placeholder 3"/>
          <p:cNvSpPr>
            <a:spLocks noGrp="1"/>
          </p:cNvSpPr>
          <p:nvPr>
            <p:ph type="ftr" sz="quarter" idx="11"/>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14489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79930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8201474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99256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0527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70A73C8-C9E0-DCCE-123E-DB328EDAAE1E}"/>
              </a:ext>
              <a:ext uri="{C183D7F6-B498-43B3-948B-1728B52AA6E4}">
                <adec:decorative xmlns:adec="http://schemas.microsoft.com/office/drawing/2017/decorative" val="1"/>
              </a:ext>
            </a:extLst>
          </p:cNvPr>
          <p:cNvSpPr>
            <a:spLocks noGrp="1"/>
          </p:cNvSpPr>
          <p:nvPr>
            <p:ph type="sldNum" sz="quarter" idx="12"/>
          </p:nvPr>
        </p:nvSpPr>
        <p:spPr>
          <a:xfrm>
            <a:off x="10596000" y="6426000"/>
            <a:ext cx="900000" cy="324000"/>
          </a:xfrm>
        </p:spPr>
        <p:txBody>
          <a:bodyPr/>
          <a:lstStyle/>
          <a:p>
            <a:fld id="{43DBD141-F1EE-4368-8392-86BF6FCED782}" type="slidenum">
              <a:rPr lang="en-GB" smtClean="0"/>
              <a:t>‹#›</a:t>
            </a:fld>
            <a:endParaRPr lang="en-GB"/>
          </a:p>
        </p:txBody>
      </p:sp>
      <p:sp>
        <p:nvSpPr>
          <p:cNvPr id="8" name="Footer Placeholder 7">
            <a:extLst>
              <a:ext uri="{FF2B5EF4-FFF2-40B4-BE49-F238E27FC236}">
                <a16:creationId xmlns:a16="http://schemas.microsoft.com/office/drawing/2014/main" id="{897C22B5-691F-9F95-542D-8D6B522801B6}"/>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p>
            <a:r>
              <a:rPr lang="en-GB"/>
              <a:t>Simulation Exercise – Foodborne Outbreak in the context of a Mass Gathering Event | Country Simulation Exercise and Reviews Unit | Border Health and Mass Gatherings Unit</a:t>
            </a:r>
            <a:endParaRPr lang="en-GB" dirty="0"/>
          </a:p>
        </p:txBody>
      </p:sp>
      <p:sp>
        <p:nvSpPr>
          <p:cNvPr id="10" name="Rectangle 9">
            <a:extLst>
              <a:ext uri="{FF2B5EF4-FFF2-40B4-BE49-F238E27FC236}">
                <a16:creationId xmlns:a16="http://schemas.microsoft.com/office/drawing/2014/main" id="{8083A2EB-4F5B-7584-E8FD-F6C0EEDEEF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1D5957D-4ECE-F58B-7503-EEE869562C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3" name="Title 12">
            <a:extLst>
              <a:ext uri="{FF2B5EF4-FFF2-40B4-BE49-F238E27FC236}">
                <a16:creationId xmlns:a16="http://schemas.microsoft.com/office/drawing/2014/main" id="{4F6DD820-09EB-F2CC-BEAA-8285F64648A5}"/>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652DEC-98CB-3BE2-C8FB-41FA04DABCBB}"/>
              </a:ext>
            </a:extLst>
          </p:cNvPr>
          <p:cNvSpPr>
            <a:spLocks noGrp="1"/>
          </p:cNvSpPr>
          <p:nvPr>
            <p:ph type="body" idx="1"/>
          </p:nvPr>
        </p:nvSpPr>
        <p:spPr>
          <a:xfrm>
            <a:off x="696000" y="1980000"/>
            <a:ext cx="5292000" cy="7920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0EC4DD5-AD98-3309-41BE-D4BC666FAFFA}"/>
              </a:ext>
            </a:extLst>
          </p:cNvPr>
          <p:cNvSpPr>
            <a:spLocks noGrp="1"/>
          </p:cNvSpPr>
          <p:nvPr>
            <p:ph sz="half" idx="2"/>
          </p:nvPr>
        </p:nvSpPr>
        <p:spPr>
          <a:xfrm>
            <a:off x="696000" y="2772000"/>
            <a:ext cx="5292000" cy="3528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5275698-1672-3FE5-F1AE-5FB6576897AD}"/>
              </a:ext>
            </a:extLst>
          </p:cNvPr>
          <p:cNvSpPr>
            <a:spLocks noGrp="1"/>
          </p:cNvSpPr>
          <p:nvPr>
            <p:ph type="body" sz="quarter" idx="3"/>
          </p:nvPr>
        </p:nvSpPr>
        <p:spPr>
          <a:xfrm>
            <a:off x="6204000" y="1980000"/>
            <a:ext cx="5292000" cy="7920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AE8DFF-AEFB-89A0-C452-2065CCF0D619}"/>
              </a:ext>
            </a:extLst>
          </p:cNvPr>
          <p:cNvSpPr>
            <a:spLocks noGrp="1"/>
          </p:cNvSpPr>
          <p:nvPr>
            <p:ph sz="quarter" idx="4"/>
          </p:nvPr>
        </p:nvSpPr>
        <p:spPr>
          <a:xfrm>
            <a:off x="6204000" y="2772000"/>
            <a:ext cx="5292000" cy="3528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2254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838041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430290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43627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87303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98106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85417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GB" noProof="0"/>
              <a:t>Simulation Exercise – Chemical Spill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8240997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03063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16077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4889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0DC4B2C-C8BE-013B-0C48-9B38DC453E80}"/>
              </a:ext>
              <a:ext uri="{C183D7F6-B498-43B3-948B-1728B52AA6E4}">
                <adec:decorative xmlns:adec="http://schemas.microsoft.com/office/drawing/2017/decorative" val="1"/>
              </a:ext>
            </a:extLst>
          </p:cNvPr>
          <p:cNvSpPr>
            <a:spLocks noGrp="1"/>
          </p:cNvSpPr>
          <p:nvPr>
            <p:ph type="sldNum" sz="quarter" idx="11"/>
          </p:nvPr>
        </p:nvSpPr>
        <p:spPr>
          <a:xfrm>
            <a:off x="10596000" y="6426000"/>
            <a:ext cx="900000" cy="324000"/>
          </a:xfrm>
        </p:spPr>
        <p:txBody>
          <a:bodyPr/>
          <a:lstStyle/>
          <a:p>
            <a:fld id="{43DBD141-F1EE-4368-8392-86BF6FCED782}" type="slidenum">
              <a:rPr lang="en-GB" smtClean="0"/>
              <a:pPr/>
              <a:t>‹#›</a:t>
            </a:fld>
            <a:endParaRPr lang="en-GB" dirty="0"/>
          </a:p>
        </p:txBody>
      </p:sp>
      <p:sp>
        <p:nvSpPr>
          <p:cNvPr id="13" name="Footer Placeholder 12">
            <a:extLst>
              <a:ext uri="{FF2B5EF4-FFF2-40B4-BE49-F238E27FC236}">
                <a16:creationId xmlns:a16="http://schemas.microsoft.com/office/drawing/2014/main" id="{719B9875-2105-00FB-7B18-4FA5E2533B8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sp>
        <p:nvSpPr>
          <p:cNvPr id="10" name="Rectangle 9">
            <a:extLst>
              <a:ext uri="{FF2B5EF4-FFF2-40B4-BE49-F238E27FC236}">
                <a16:creationId xmlns:a16="http://schemas.microsoft.com/office/drawing/2014/main" id="{8083A2EB-4F5B-7584-E8FD-F6C0EEDEEF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1D5957D-4ECE-F58B-7503-EEE869562C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2" name="Title 1">
            <a:extLst>
              <a:ext uri="{FF2B5EF4-FFF2-40B4-BE49-F238E27FC236}">
                <a16:creationId xmlns:a16="http://schemas.microsoft.com/office/drawing/2014/main" id="{ED9AE5DD-7646-64C4-E8C7-1DE26C2F41DC}"/>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E652DEC-98CB-3BE2-C8FB-41FA04DABCBB}"/>
              </a:ext>
            </a:extLst>
          </p:cNvPr>
          <p:cNvSpPr>
            <a:spLocks noGrp="1"/>
          </p:cNvSpPr>
          <p:nvPr>
            <p:ph type="body" idx="1" hasCustomPrompt="1"/>
          </p:nvPr>
        </p:nvSpPr>
        <p:spPr>
          <a:xfrm>
            <a:off x="695999" y="1980000"/>
            <a:ext cx="3600000" cy="576000"/>
          </a:xfrm>
          <a:solidFill>
            <a:schemeClr val="tx2"/>
          </a:solidFill>
        </p:spPr>
        <p:txBody>
          <a:bodyPr tIns="46800" anchor="ctr" anchorCtr="0"/>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C0EC4DD5-AD98-3309-41BE-D4BC666FAFFA}"/>
              </a:ext>
            </a:extLst>
          </p:cNvPr>
          <p:cNvSpPr>
            <a:spLocks noGrp="1"/>
          </p:cNvSpPr>
          <p:nvPr>
            <p:ph sz="half" idx="2"/>
          </p:nvPr>
        </p:nvSpPr>
        <p:spPr>
          <a:xfrm>
            <a:off x="695999" y="2700000"/>
            <a:ext cx="3600000" cy="3600000"/>
          </a:xfr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5" name="Text Placeholder 4">
            <a:extLst>
              <a:ext uri="{FF2B5EF4-FFF2-40B4-BE49-F238E27FC236}">
                <a16:creationId xmlns:a16="http://schemas.microsoft.com/office/drawing/2014/main" id="{95275698-1672-3FE5-F1AE-5FB6576897AD}"/>
              </a:ext>
            </a:extLst>
          </p:cNvPr>
          <p:cNvSpPr>
            <a:spLocks noGrp="1"/>
          </p:cNvSpPr>
          <p:nvPr>
            <p:ph type="body" sz="quarter" idx="3" hasCustomPrompt="1"/>
          </p:nvPr>
        </p:nvSpPr>
        <p:spPr>
          <a:xfrm>
            <a:off x="4476000" y="1980000"/>
            <a:ext cx="7020000" cy="576000"/>
          </a:xfrm>
          <a:solidFill>
            <a:schemeClr val="tx2"/>
          </a:solidFill>
        </p:spPr>
        <p:txBody>
          <a:bodyPr tIns="46800" anchor="ctr" anchorCtr="0"/>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3AE8DFF-AEFB-89A0-C452-2065CCF0D619}"/>
              </a:ext>
            </a:extLst>
          </p:cNvPr>
          <p:cNvSpPr>
            <a:spLocks noGrp="1"/>
          </p:cNvSpPr>
          <p:nvPr>
            <p:ph sz="quarter" idx="4"/>
          </p:nvPr>
        </p:nvSpPr>
        <p:spPr>
          <a:xfrm>
            <a:off x="4476000" y="2700000"/>
            <a:ext cx="7020000" cy="3600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3920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15519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Simulation Exercise – Chemical Spill in the context of a Mass Gathering Event | Country Simulation Exercise and Reviews Unit | Border Health and Mass Gatherings Unit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25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28" descr="World Health Organization Logo, history, meaning, symbol, PNG">
            <a:extLst>
              <a:ext uri="{FF2B5EF4-FFF2-40B4-BE49-F238E27FC236}">
                <a16:creationId xmlns:a16="http://schemas.microsoft.com/office/drawing/2014/main" id="{41BE8F80-333F-4BC6-871F-362BC468671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7309" b="19199"/>
          <a:stretch/>
        </p:blipFill>
        <p:spPr bwMode="auto">
          <a:xfrm>
            <a:off x="10366121" y="6337913"/>
            <a:ext cx="942594" cy="33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41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p>
        </p:txBody>
      </p:sp>
      <p:sp>
        <p:nvSpPr>
          <p:cNvPr id="4" name="Footer Placeholder 3"/>
          <p:cNvSpPr>
            <a:spLocks noGrp="1"/>
          </p:cNvSpPr>
          <p:nvPr>
            <p:ph type="ftr" sz="quarter" idx="11"/>
          </p:nvPr>
        </p:nvSpPr>
        <p:spPr bwMode="gray"/>
        <p:txBody>
          <a:bodyPr/>
          <a:lstStyle/>
          <a:p>
            <a:r>
              <a:rPr lang="en-GB"/>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bg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413891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Exercis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6CCF4F-6EBF-C2DA-6E6D-5818875A78A3}"/>
              </a:ext>
              <a:ext uri="{C183D7F6-B498-43B3-948B-1728B52AA6E4}">
                <adec:decorative xmlns:adec="http://schemas.microsoft.com/office/drawing/2017/decorative" val="1"/>
              </a:ext>
            </a:extLst>
          </p:cNvPr>
          <p:cNvSpPr>
            <a:spLocks noGrp="1"/>
          </p:cNvSpPr>
          <p:nvPr>
            <p:ph type="sldNum" sz="quarter" idx="12"/>
          </p:nvPr>
        </p:nvSpPr>
        <p:spPr/>
        <p:txBody>
          <a:bodyPr/>
          <a:lstStyle/>
          <a:p>
            <a:fld id="{43DBD141-F1EE-4368-8392-86BF6FCED782}" type="slidenum">
              <a:rPr lang="en-GB" smtClean="0"/>
              <a:t>‹#›</a:t>
            </a:fld>
            <a:endParaRPr lang="en-GB"/>
          </a:p>
        </p:txBody>
      </p:sp>
      <p:sp>
        <p:nvSpPr>
          <p:cNvPr id="6" name="Footer Placeholder 5">
            <a:extLst>
              <a:ext uri="{FF2B5EF4-FFF2-40B4-BE49-F238E27FC236}">
                <a16:creationId xmlns:a16="http://schemas.microsoft.com/office/drawing/2014/main" id="{C40C55F1-DA2A-0E88-EFF0-25B7094FB6A2}"/>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pic>
        <p:nvPicPr>
          <p:cNvPr id="8" name="Picture 7">
            <a:extLst>
              <a:ext uri="{FF2B5EF4-FFF2-40B4-BE49-F238E27FC236}">
                <a16:creationId xmlns:a16="http://schemas.microsoft.com/office/drawing/2014/main" id="{47415FF0-9DD8-2167-E381-FAAD416191D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0" y="360000"/>
            <a:ext cx="1836000" cy="561947"/>
          </a:xfrm>
          <a:prstGeom prst="rect">
            <a:avLst/>
          </a:prstGeom>
        </p:spPr>
      </p:pic>
      <p:pic>
        <p:nvPicPr>
          <p:cNvPr id="4" name="Picture 3">
            <a:extLst>
              <a:ext uri="{FF2B5EF4-FFF2-40B4-BE49-F238E27FC236}">
                <a16:creationId xmlns:a16="http://schemas.microsoft.com/office/drawing/2014/main" id="{6D29121E-1F6A-5B39-06BA-E94AFD2222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6408" y="1481432"/>
            <a:ext cx="2409040" cy="3895135"/>
          </a:xfrm>
          <a:prstGeom prst="rect">
            <a:avLst/>
          </a:prstGeom>
        </p:spPr>
      </p:pic>
      <p:sp>
        <p:nvSpPr>
          <p:cNvPr id="2" name="Title 1">
            <a:extLst>
              <a:ext uri="{FF2B5EF4-FFF2-40B4-BE49-F238E27FC236}">
                <a16:creationId xmlns:a16="http://schemas.microsoft.com/office/drawing/2014/main" id="{2AED79ED-756C-A4E2-C6CE-E8DC464CD49C}"/>
              </a:ext>
            </a:extLst>
          </p:cNvPr>
          <p:cNvSpPr>
            <a:spLocks noGrp="1"/>
          </p:cNvSpPr>
          <p:nvPr>
            <p:ph type="title"/>
          </p:nvPr>
        </p:nvSpPr>
        <p:spPr>
          <a:xfrm>
            <a:off x="1260000" y="987424"/>
            <a:ext cx="3932237" cy="4873625"/>
          </a:xfrm>
        </p:spPr>
        <p:txBody>
          <a:bodyPr anchor="ctr" anchorCtr="0"/>
          <a:lstStyle>
            <a:lvl1pPr algn="l">
              <a:defRPr sz="4200" b="1">
                <a:solidFill>
                  <a:schemeClr val="accent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3985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Intr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244FEF-6835-0682-9DEC-1E5D14DB7B68}"/>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a:t>
            </a:fld>
            <a:endParaRPr lang="en-GB" dirty="0"/>
          </a:p>
        </p:txBody>
      </p:sp>
      <p:sp>
        <p:nvSpPr>
          <p:cNvPr id="5" name="Rectangle 4">
            <a:extLst>
              <a:ext uri="{FF2B5EF4-FFF2-40B4-BE49-F238E27FC236}">
                <a16:creationId xmlns:a16="http://schemas.microsoft.com/office/drawing/2014/main" id="{8775D367-8D62-2F0C-DB96-6BBECB8FEB7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66CBDB-60FE-DF94-D967-EFE8A247B2A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7" name="TextBox 6">
            <a:extLst>
              <a:ext uri="{FF2B5EF4-FFF2-40B4-BE49-F238E27FC236}">
                <a16:creationId xmlns:a16="http://schemas.microsoft.com/office/drawing/2014/main" id="{93D1E55D-7E62-36F4-7AE4-961E6EFDD584}"/>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A43A1ED9-F250-B413-1DC0-0376A550598B}"/>
              </a:ext>
            </a:extLst>
          </p:cNvPr>
          <p:cNvSpPr>
            <a:spLocks noGrp="1"/>
          </p:cNvSpPr>
          <p:nvPr>
            <p:ph type="title" hasCustomPrompt="1"/>
          </p:nvPr>
        </p:nvSpPr>
        <p:spPr>
          <a:xfrm>
            <a:off x="6840000" y="360000"/>
            <a:ext cx="3060000" cy="1080000"/>
          </a:xfrm>
        </p:spPr>
        <p:txBody>
          <a:bodyPr/>
          <a:lstStyle>
            <a:lvl1pPr>
              <a:defRPr>
                <a:solidFill>
                  <a:schemeClr val="bg1"/>
                </a:solidFill>
              </a:defRPr>
            </a:lvl1pPr>
          </a:lstStyle>
          <a:p>
            <a:r>
              <a:rPr lang="en-US" dirty="0"/>
              <a:t>Title style</a:t>
            </a:r>
            <a:endParaRPr lang="en-GB" dirty="0"/>
          </a:p>
        </p:txBody>
      </p:sp>
      <p:sp>
        <p:nvSpPr>
          <p:cNvPr id="10" name="Content Placeholder 9">
            <a:extLst>
              <a:ext uri="{FF2B5EF4-FFF2-40B4-BE49-F238E27FC236}">
                <a16:creationId xmlns:a16="http://schemas.microsoft.com/office/drawing/2014/main" id="{00C6DC74-A404-C1F3-C36D-3A87117D2AB9}"/>
              </a:ext>
            </a:extLst>
          </p:cNvPr>
          <p:cNvSpPr>
            <a:spLocks noGrp="1"/>
          </p:cNvSpPr>
          <p:nvPr>
            <p:ph sz="quarter" idx="12"/>
          </p:nvPr>
        </p:nvSpPr>
        <p:spPr>
          <a:xfrm>
            <a:off x="6840000" y="1655999"/>
            <a:ext cx="4654800" cy="4500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33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Exercise Conten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967F5C0-3A46-9384-D211-8CF1B47A4503}"/>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a:t>
            </a:fld>
            <a:endParaRPr lang="en-GB" dirty="0"/>
          </a:p>
        </p:txBody>
      </p:sp>
      <p:sp>
        <p:nvSpPr>
          <p:cNvPr id="12" name="Footer Placeholder 11">
            <a:extLst>
              <a:ext uri="{FF2B5EF4-FFF2-40B4-BE49-F238E27FC236}">
                <a16:creationId xmlns:a16="http://schemas.microsoft.com/office/drawing/2014/main" id="{EA59CC2E-8628-676B-DDA0-49540038E9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Simulation Exercise – Foodborne Outbreak in the context of a Mass Gathering Event | Country Simulation Exercise and Reviews Unit | Border Health and Mass Gatherings Unit</a:t>
            </a:r>
            <a:endParaRPr lang="en-GB" dirty="0"/>
          </a:p>
        </p:txBody>
      </p:sp>
      <p:sp>
        <p:nvSpPr>
          <p:cNvPr id="9" name="Rectangle 8">
            <a:extLst>
              <a:ext uri="{FF2B5EF4-FFF2-40B4-BE49-F238E27FC236}">
                <a16:creationId xmlns:a16="http://schemas.microsoft.com/office/drawing/2014/main" id="{44961C24-92EA-AD0E-88DF-05C49BBFE9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10" name="TextBox 9">
            <a:extLst>
              <a:ext uri="{FF2B5EF4-FFF2-40B4-BE49-F238E27FC236}">
                <a16:creationId xmlns:a16="http://schemas.microsoft.com/office/drawing/2014/main" id="{05B61DAC-712F-1C8A-0E9C-B270835F0423}"/>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1656000"/>
            <a:ext cx="10800000" cy="4500000"/>
          </a:xfrm>
        </p:spPr>
        <p:txBody>
          <a:bodyPr tIns="46800">
            <a:no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750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8.png"/><Relationship Id="rId2" Type="http://schemas.openxmlformats.org/officeDocument/2006/relationships/slideLayout" Target="../slideLayouts/slideLayout20.xml"/><Relationship Id="rId16"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7.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8.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7.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D64B89-3415-DA38-4259-9DABF4C0C8C9}"/>
              </a:ext>
            </a:extLst>
          </p:cNvPr>
          <p:cNvSpPr>
            <a:spLocks noGrp="1"/>
          </p:cNvSpPr>
          <p:nvPr>
            <p:ph type="title"/>
          </p:nvPr>
        </p:nvSpPr>
        <p:spPr>
          <a:xfrm>
            <a:off x="696000" y="360000"/>
            <a:ext cx="10800000" cy="1080000"/>
          </a:xfrm>
          <a:prstGeom prst="rect">
            <a:avLst/>
          </a:prstGeom>
        </p:spPr>
        <p:txBody>
          <a:bodyPr vert="horz" lIns="91440" tIns="0" rIns="91440" bIns="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0A4904-E8E4-E097-ED99-C3FC9BE0B5F4}"/>
              </a:ext>
            </a:extLst>
          </p:cNvPr>
          <p:cNvSpPr>
            <a:spLocks noGrp="1"/>
          </p:cNvSpPr>
          <p:nvPr>
            <p:ph type="body" idx="1"/>
          </p:nvPr>
        </p:nvSpPr>
        <p:spPr>
          <a:xfrm>
            <a:off x="696000" y="1800000"/>
            <a:ext cx="10800000" cy="4351338"/>
          </a:xfrm>
          <a:prstGeom prst="rect">
            <a:avLst/>
          </a:prstGeom>
        </p:spPr>
        <p:txBody>
          <a:bodyPr vert="horz" lIns="91440" tIns="4680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79D16111-81F3-F177-D063-68B0A0767626}"/>
              </a:ext>
              <a:ext uri="{C183D7F6-B498-43B3-948B-1728B52AA6E4}">
                <adec:decorative xmlns:adec="http://schemas.microsoft.com/office/drawing/2017/decorative" val="1"/>
              </a:ext>
            </a:extLst>
          </p:cNvPr>
          <p:cNvSpPr>
            <a:spLocks noGrp="1"/>
          </p:cNvSpPr>
          <p:nvPr>
            <p:ph type="sldNum" sz="quarter" idx="4"/>
          </p:nvPr>
        </p:nvSpPr>
        <p:spPr>
          <a:xfrm>
            <a:off x="10596000" y="6426000"/>
            <a:ext cx="900000" cy="324000"/>
          </a:xfrm>
          <a:prstGeom prst="rect">
            <a:avLst/>
          </a:prstGeom>
        </p:spPr>
        <p:txBody>
          <a:bodyPr vert="horz" lIns="91440" tIns="45720" rIns="91440" bIns="45720" rtlCol="0" anchor="ctr"/>
          <a:lstStyle>
            <a:lvl1pPr algn="r">
              <a:defRPr sz="1150">
                <a:solidFill>
                  <a:schemeClr val="tx1">
                    <a:lumMod val="65000"/>
                    <a:lumOff val="35000"/>
                  </a:schemeClr>
                </a:solidFill>
              </a:defRPr>
            </a:lvl1pPr>
          </a:lstStyle>
          <a:p>
            <a:fld id="{43DBD141-F1EE-4368-8392-86BF6FCED782}" type="slidenum">
              <a:rPr lang="en-GB" smtClean="0"/>
              <a:pPr/>
              <a:t>‹#›</a:t>
            </a:fld>
            <a:endParaRPr lang="en-GB" dirty="0"/>
          </a:p>
        </p:txBody>
      </p:sp>
      <p:sp>
        <p:nvSpPr>
          <p:cNvPr id="5" name="Footer Placeholder 4">
            <a:extLst>
              <a:ext uri="{FF2B5EF4-FFF2-40B4-BE49-F238E27FC236}">
                <a16:creationId xmlns:a16="http://schemas.microsoft.com/office/drawing/2014/main" id="{D6DC9C18-3456-72EA-008B-09D0F0F3BF11}"/>
              </a:ext>
              <a:ext uri="{C183D7F6-B498-43B3-948B-1728B52AA6E4}">
                <adec:decorative xmlns:adec="http://schemas.microsoft.com/office/drawing/2017/decorative" val="1"/>
              </a:ext>
            </a:extLst>
          </p:cNvPr>
          <p:cNvSpPr>
            <a:spLocks noGrp="1"/>
          </p:cNvSpPr>
          <p:nvPr>
            <p:ph type="ftr" sz="quarter" idx="3"/>
          </p:nvPr>
        </p:nvSpPr>
        <p:spPr>
          <a:xfrm>
            <a:off x="696000" y="6426000"/>
            <a:ext cx="9900000" cy="324000"/>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a:t>Simulation Exercise – Foodborne Outbreak in the context of a Mass Gathering Event | Country Simulation Exercise and Reviews Unit | Border Health and Mass Gatherings Unit</a:t>
            </a:r>
            <a:endParaRPr lang="en-GB" dirty="0"/>
          </a:p>
        </p:txBody>
      </p:sp>
    </p:spTree>
    <p:extLst>
      <p:ext uri="{BB962C8B-B14F-4D97-AF65-F5344CB8AC3E}">
        <p14:creationId xmlns:p14="http://schemas.microsoft.com/office/powerpoint/2010/main" val="17449179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84" r:id="rId8"/>
    <p:sldLayoutId id="2147483675" r:id="rId9"/>
    <p:sldLayoutId id="2147483683" r:id="rId10"/>
    <p:sldLayoutId id="2147483677" r:id="rId11"/>
    <p:sldLayoutId id="2147483678" r:id="rId12"/>
    <p:sldLayoutId id="2147483679" r:id="rId13"/>
    <p:sldLayoutId id="2147483685" r:id="rId14"/>
    <p:sldLayoutId id="2147483681" r:id="rId15"/>
    <p:sldLayoutId id="2147483686" r:id="rId16"/>
    <p:sldLayoutId id="2147483680" r:id="rId17"/>
    <p:sldLayoutId id="2147483682" r:id="rId18"/>
  </p:sldLayoutIdLst>
  <p:hf hdr="0" dt="0"/>
  <p:txStyles>
    <p:titleStyle>
      <a:lvl1pPr algn="l" defTabSz="914400" rtl="0" eaLnBrk="1" latinLnBrk="0" hangingPunct="1">
        <a:lnSpc>
          <a:spcPct val="80000"/>
        </a:lnSpc>
        <a:spcBef>
          <a:spcPct val="0"/>
        </a:spcBef>
        <a:buNone/>
        <a:defRPr sz="4200" kern="1200">
          <a:solidFill>
            <a:schemeClr val="tx1"/>
          </a:solidFill>
          <a:latin typeface="Atkinson Hyperlegible" pitchFamily="2" charset="0"/>
          <a:ea typeface="+mj-ea"/>
          <a:cs typeface="+mj-cs"/>
        </a:defRPr>
      </a:lvl1pPr>
    </p:titleStyle>
    <p:body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Atkinson Hyperlegible" pitchFamily="2" charset="0"/>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4113904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4188995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dt="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18026073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7.sv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0.xml"/><Relationship Id="rId1" Type="http://schemas.openxmlformats.org/officeDocument/2006/relationships/tags" Target="../tags/tag29.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36.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diagramColors" Target="../diagrams/colors2.xml"/><Relationship Id="rId12" Type="http://schemas.openxmlformats.org/officeDocument/2006/relationships/image" Target="../media/image19.sv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QuickStyle" Target="../diagrams/quickStyle2.xml"/><Relationship Id="rId11" Type="http://schemas.openxmlformats.org/officeDocument/2006/relationships/image" Target="../media/image18.png"/><Relationship Id="rId5" Type="http://schemas.openxmlformats.org/officeDocument/2006/relationships/diagramLayout" Target="../diagrams/layout2.xml"/><Relationship Id="rId10" Type="http://schemas.openxmlformats.org/officeDocument/2006/relationships/image" Target="../media/image17.svg"/><Relationship Id="rId4" Type="http://schemas.openxmlformats.org/officeDocument/2006/relationships/diagramData" Target="../diagrams/data2.xml"/><Relationship Id="rId9" Type="http://schemas.openxmlformats.org/officeDocument/2006/relationships/image" Target="../media/image16.png"/><Relationship Id="rId1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BEC64D-A243-1C24-C8FF-B96D4F746C1A}"/>
              </a:ext>
            </a:extLst>
          </p:cNvPr>
          <p:cNvSpPr>
            <a:spLocks noGrp="1"/>
          </p:cNvSpPr>
          <p:nvPr>
            <p:ph type="ctrTitle"/>
          </p:nvPr>
        </p:nvSpPr>
        <p:spPr>
          <a:xfrm>
            <a:off x="696000" y="432000"/>
            <a:ext cx="8460000" cy="2160000"/>
          </a:xfrm>
        </p:spPr>
        <p:txBody>
          <a:bodyPr/>
          <a:lstStyle/>
          <a:p>
            <a:r>
              <a:rPr lang="en-GB" dirty="0"/>
              <a:t>A Foodborne Outbreak </a:t>
            </a:r>
            <a:br>
              <a:rPr lang="en-GB" dirty="0"/>
            </a:br>
            <a:r>
              <a:rPr lang="en-GB" dirty="0"/>
              <a:t>in the context of a Mass Gathering Event</a:t>
            </a:r>
          </a:p>
        </p:txBody>
      </p:sp>
      <p:sp>
        <p:nvSpPr>
          <p:cNvPr id="7" name="Subtitle 6">
            <a:extLst>
              <a:ext uri="{FF2B5EF4-FFF2-40B4-BE49-F238E27FC236}">
                <a16:creationId xmlns:a16="http://schemas.microsoft.com/office/drawing/2014/main" id="{7ECDA603-5142-0D0C-5E52-F02A8CB3BFFE}"/>
              </a:ext>
            </a:extLst>
          </p:cNvPr>
          <p:cNvSpPr>
            <a:spLocks noGrp="1"/>
          </p:cNvSpPr>
          <p:nvPr>
            <p:ph type="subTitle" idx="1"/>
          </p:nvPr>
        </p:nvSpPr>
        <p:spPr>
          <a:xfrm>
            <a:off x="696000" y="2700000"/>
            <a:ext cx="4680000" cy="720000"/>
          </a:xfrm>
        </p:spPr>
        <p:txBody>
          <a:bodyPr/>
          <a:lstStyle/>
          <a:p>
            <a:r>
              <a:rPr lang="en-GB" dirty="0"/>
              <a:t>Simulation Exercise</a:t>
            </a:r>
          </a:p>
        </p:txBody>
      </p:sp>
      <p:sp>
        <p:nvSpPr>
          <p:cNvPr id="8" name="Text Placeholder 7">
            <a:extLst>
              <a:ext uri="{FF2B5EF4-FFF2-40B4-BE49-F238E27FC236}">
                <a16:creationId xmlns:a16="http://schemas.microsoft.com/office/drawing/2014/main" id="{76564C57-D99F-C151-248B-6DBF1705DEF3}"/>
              </a:ext>
            </a:extLst>
          </p:cNvPr>
          <p:cNvSpPr>
            <a:spLocks noGrp="1"/>
          </p:cNvSpPr>
          <p:nvPr>
            <p:ph type="body" sz="quarter" idx="11"/>
          </p:nvPr>
        </p:nvSpPr>
        <p:spPr>
          <a:xfrm>
            <a:off x="4483510" y="2700000"/>
            <a:ext cx="7012490" cy="720000"/>
          </a:xfrm>
        </p:spPr>
        <p:txBody>
          <a:bodyPr/>
          <a:lstStyle/>
          <a:p>
            <a:r>
              <a:rPr lang="en-GB" dirty="0"/>
              <a:t> SIMULATION EXERCISES AND ACTION REVIEWS TEAM</a:t>
            </a:r>
            <a:br>
              <a:rPr lang="en-GB" dirty="0"/>
            </a:br>
            <a:r>
              <a:rPr lang="en-GB" dirty="0"/>
              <a:t>MASS GATHERINGS TEAM</a:t>
            </a:r>
          </a:p>
        </p:txBody>
      </p:sp>
      <p:pic>
        <p:nvPicPr>
          <p:cNvPr id="11" name="Picture Placeholder 10">
            <a:extLst>
              <a:ext uri="{FF2B5EF4-FFF2-40B4-BE49-F238E27FC236}">
                <a16:creationId xmlns:a16="http://schemas.microsoft.com/office/drawing/2014/main" id="{293B1F9E-CA74-6514-F28A-E9BEFE163D15}"/>
              </a:ext>
              <a:ext uri="{C183D7F6-B498-43B3-948B-1728B52AA6E4}">
                <adec:decorative xmlns:adec="http://schemas.microsoft.com/office/drawing/2017/decorative" val="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476" b="2476"/>
          <a:stretch/>
        </p:blipFill>
        <p:spPr>
          <a:xfrm>
            <a:off x="-12000" y="3438000"/>
            <a:ext cx="12204000" cy="3420000"/>
          </a:xfrm>
        </p:spPr>
      </p:pic>
      <p:sp>
        <p:nvSpPr>
          <p:cNvPr id="2" name="TextBox 1">
            <a:extLst>
              <a:ext uri="{FF2B5EF4-FFF2-40B4-BE49-F238E27FC236}">
                <a16:creationId xmlns:a16="http://schemas.microsoft.com/office/drawing/2014/main" id="{635797EF-AC4C-34D6-31C2-4E9070D0696B}"/>
              </a:ext>
              <a:ext uri="{C183D7F6-B498-43B3-948B-1728B52AA6E4}">
                <adec:decorative xmlns:adec="http://schemas.microsoft.com/office/drawing/2017/decorative" val="1"/>
              </a:ext>
            </a:extLst>
          </p:cNvPr>
          <p:cNvSpPr txBox="1"/>
          <p:nvPr/>
        </p:nvSpPr>
        <p:spPr>
          <a:xfrm>
            <a:off x="9396698" y="6282000"/>
            <a:ext cx="2520000" cy="576000"/>
          </a:xfrm>
          <a:prstGeom prst="rect">
            <a:avLst/>
          </a:prstGeom>
          <a:noFill/>
          <a:ln>
            <a:noFill/>
          </a:ln>
        </p:spPr>
        <p:txBody>
          <a:bodyPr wrap="square" lIns="180000" tIns="180000" rIns="180000" bIns="180000" rtlCol="0" anchor="b" anchorCtr="0">
            <a:noAutofit/>
          </a:bodyPr>
          <a:lstStyle/>
          <a:p>
            <a:pPr algn="r"/>
            <a:r>
              <a:rPr lang="en-GB" sz="1200" b="0" i="0" u="none" strike="noStrike" baseline="0" dirty="0"/>
              <a:t>© WHO / Tom </a:t>
            </a:r>
            <a:r>
              <a:rPr lang="en-GB" sz="1200" b="0" i="0" u="none" strike="noStrike" baseline="0" dirty="0" err="1"/>
              <a:t>Pietrasik</a:t>
            </a:r>
            <a:endParaRPr lang="en-GB" sz="1200" dirty="0"/>
          </a:p>
        </p:txBody>
      </p:sp>
      <p:sp>
        <p:nvSpPr>
          <p:cNvPr id="3" name="TextBox 1">
            <a:extLst>
              <a:ext uri="{FF2B5EF4-FFF2-40B4-BE49-F238E27FC236}">
                <a16:creationId xmlns:a16="http://schemas.microsoft.com/office/drawing/2014/main" id="{109FCFD3-B4E8-3974-7232-8A4BBE4921D3}"/>
              </a:ext>
            </a:extLst>
          </p:cNvPr>
          <p:cNvSpPr txBox="1"/>
          <p:nvPr/>
        </p:nvSpPr>
        <p:spPr>
          <a:xfrm>
            <a:off x="156111" y="6616573"/>
            <a:ext cx="624468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effectLst/>
                <a:ea typeface="Aptos" panose="020B0004020202020204" pitchFamily="34" charset="0"/>
              </a:rPr>
              <a:t>© WHO 2025. Some rights reserved. This work is available under the CC BY-NC-SA 3.0 IGO </a:t>
            </a:r>
            <a:r>
              <a:rPr lang="en-US" sz="1000" dirty="0" err="1">
                <a:solidFill>
                  <a:schemeClr val="bg1"/>
                </a:solidFill>
                <a:effectLst/>
                <a:ea typeface="Aptos" panose="020B0004020202020204" pitchFamily="34" charset="0"/>
              </a:rPr>
              <a:t>licence</a:t>
            </a:r>
            <a:r>
              <a:rPr lang="en-US" sz="1000" dirty="0">
                <a:solidFill>
                  <a:schemeClr val="bg1"/>
                </a:solidFill>
                <a:effectLst/>
                <a:ea typeface="Aptos" panose="020B0004020202020204" pitchFamily="34" charset="0"/>
              </a:rPr>
              <a:t>.</a:t>
            </a:r>
            <a:endParaRPr lang="en-US" sz="1000" dirty="0">
              <a:solidFill>
                <a:schemeClr val="bg1"/>
              </a:solidFill>
            </a:endParaRPr>
          </a:p>
        </p:txBody>
      </p:sp>
    </p:spTree>
    <p:custDataLst>
      <p:tags r:id="rId1"/>
    </p:custDataLst>
    <p:extLst>
      <p:ext uri="{BB962C8B-B14F-4D97-AF65-F5344CB8AC3E}">
        <p14:creationId xmlns:p14="http://schemas.microsoft.com/office/powerpoint/2010/main" val="217923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D0FEC08-E028-93ED-2409-D85E5E0240A0}"/>
              </a:ext>
            </a:extLst>
          </p:cNvPr>
          <p:cNvSpPr>
            <a:spLocks noGrp="1"/>
          </p:cNvSpPr>
          <p:nvPr>
            <p:ph type="title"/>
          </p:nvPr>
        </p:nvSpPr>
        <p:spPr/>
        <p:txBody>
          <a:bodyPr/>
          <a:lstStyle/>
          <a:p>
            <a:r>
              <a:rPr lang="en-GB" dirty="0"/>
              <a:t>Background</a:t>
            </a:r>
          </a:p>
        </p:txBody>
      </p:sp>
      <p:sp>
        <p:nvSpPr>
          <p:cNvPr id="23" name="Content Placeholder 22">
            <a:extLst>
              <a:ext uri="{FF2B5EF4-FFF2-40B4-BE49-F238E27FC236}">
                <a16:creationId xmlns:a16="http://schemas.microsoft.com/office/drawing/2014/main" id="{A9E5B73A-EAD5-4F6C-50E1-0D9DF5C245C5}"/>
              </a:ext>
            </a:extLst>
          </p:cNvPr>
          <p:cNvSpPr>
            <a:spLocks noGrp="1"/>
          </p:cNvSpPr>
          <p:nvPr>
            <p:ph sz="quarter" idx="12"/>
          </p:nvPr>
        </p:nvSpPr>
        <p:spPr>
          <a:xfrm>
            <a:off x="6840000" y="1665722"/>
            <a:ext cx="4654800" cy="4500000"/>
          </a:xfrm>
        </p:spPr>
        <p:txBody>
          <a:bodyPr/>
          <a:lstStyle/>
          <a:p>
            <a:pPr marL="0" indent="0">
              <a:buNone/>
            </a:pPr>
            <a:r>
              <a:rPr lang="en-GB" dirty="0"/>
              <a:t>“</a:t>
            </a:r>
            <a:r>
              <a:rPr lang="en-GB" b="1" dirty="0" err="1"/>
              <a:t>FearFest</a:t>
            </a:r>
            <a:r>
              <a:rPr lang="en-GB" dirty="0"/>
              <a:t>” is an annual three-day spooky-themed food festival known for its diverse and exotic food offerings. The event features food stalls serving a variety of dishes, including rare and unconventional ingredients to enhance the spooky culinary experience.</a:t>
            </a:r>
          </a:p>
          <a:p>
            <a:pPr marL="0" indent="0">
              <a:buNone/>
            </a:pPr>
            <a:endParaRPr lang="en-GB" dirty="0"/>
          </a:p>
          <a:p>
            <a:pPr marL="0" indent="0">
              <a:buNone/>
            </a:pPr>
            <a:r>
              <a:rPr lang="en-GB" dirty="0"/>
              <a:t>As “</a:t>
            </a:r>
            <a:r>
              <a:rPr lang="en-GB" b="1" dirty="0" err="1"/>
              <a:t>FearFest</a:t>
            </a:r>
            <a:r>
              <a:rPr lang="en-GB" dirty="0"/>
              <a:t>” kicks off, food enthusiasts flock from all over the world to the event venues, eager to indulge in the unique gastronomic experience. The festival boasts a record number of attendees, with an estimated number of 150 000 people present on the opening day.</a:t>
            </a:r>
          </a:p>
        </p:txBody>
      </p:sp>
      <p:pic>
        <p:nvPicPr>
          <p:cNvPr id="24" name="Content Placeholder 6">
            <a:extLst>
              <a:ext uri="{FF2B5EF4-FFF2-40B4-BE49-F238E27FC236}">
                <a16:creationId xmlns:a16="http://schemas.microsoft.com/office/drawing/2014/main" id="{15FC61FF-5647-94F5-5A0A-1798BE3FB38E}"/>
              </a:ext>
              <a:ext uri="{C183D7F6-B498-43B3-948B-1728B52AA6E4}">
                <adec:decorative xmlns:adec="http://schemas.microsoft.com/office/drawing/2017/decorative" val="1"/>
              </a:ext>
            </a:extLst>
          </p:cNvPr>
          <p:cNvPicPr>
            <a:picLocks noChangeAspect="1"/>
          </p:cNvPicPr>
          <p:nvPr/>
        </p:nvPicPr>
        <p:blipFill rotWithShape="1">
          <a:blip r:embed="rId3"/>
          <a:srcRect r="-2" b="632"/>
          <a:stretch/>
        </p:blipFill>
        <p:spPr>
          <a:xfrm>
            <a:off x="-269613"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Slide Number Placeholder 5">
            <a:extLst>
              <a:ext uri="{FF2B5EF4-FFF2-40B4-BE49-F238E27FC236}">
                <a16:creationId xmlns:a16="http://schemas.microsoft.com/office/drawing/2014/main" id="{5EFF5968-FDAB-8520-C65C-31AC2D607AE7}"/>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10</a:t>
            </a:fld>
            <a:endParaRPr lang="en-GB"/>
          </a:p>
        </p:txBody>
      </p:sp>
      <p:sp>
        <p:nvSpPr>
          <p:cNvPr id="2" name="TextBox 1">
            <a:extLst>
              <a:ext uri="{FF2B5EF4-FFF2-40B4-BE49-F238E27FC236}">
                <a16:creationId xmlns:a16="http://schemas.microsoft.com/office/drawing/2014/main" id="{88C2F9BB-D46F-4C0C-71EE-A78E91864D18}"/>
              </a:ext>
            </a:extLst>
          </p:cNvPr>
          <p:cNvSpPr txBox="1"/>
          <p:nvPr/>
        </p:nvSpPr>
        <p:spPr>
          <a:xfrm>
            <a:off x="0" y="6513206"/>
            <a:ext cx="6096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Tree>
    <p:custDataLst>
      <p:tags r:id="rId1"/>
    </p:custDataLst>
    <p:extLst>
      <p:ext uri="{BB962C8B-B14F-4D97-AF65-F5344CB8AC3E}">
        <p14:creationId xmlns:p14="http://schemas.microsoft.com/office/powerpoint/2010/main" val="395400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AA367A-099B-4679-4331-9C589C5F881F}"/>
              </a:ext>
              <a:ext uri="{C183D7F6-B498-43B3-948B-1728B52AA6E4}">
                <adec:decorative xmlns:adec="http://schemas.microsoft.com/office/drawing/2017/decorative" val="1"/>
              </a:ext>
            </a:extLst>
          </p:cNvPr>
          <p:cNvSpPr/>
          <p:nvPr/>
        </p:nvSpPr>
        <p:spPr>
          <a:xfrm>
            <a:off x="0" y="3556596"/>
            <a:ext cx="12192000" cy="1728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272B591F-EED5-EE49-BF94-56233B95F464}"/>
              </a:ext>
            </a:extLst>
          </p:cNvPr>
          <p:cNvSpPr>
            <a:spLocks noGrp="1"/>
          </p:cNvSpPr>
          <p:nvPr>
            <p:ph type="title"/>
          </p:nvPr>
        </p:nvSpPr>
        <p:spPr/>
        <p:txBody>
          <a:bodyPr/>
          <a:lstStyle/>
          <a:p>
            <a:r>
              <a:rPr lang="en-GB" dirty="0"/>
              <a:t>Session 1</a:t>
            </a:r>
          </a:p>
        </p:txBody>
      </p:sp>
      <p:sp>
        <p:nvSpPr>
          <p:cNvPr id="9" name="Text Placeholder 8">
            <a:extLst>
              <a:ext uri="{FF2B5EF4-FFF2-40B4-BE49-F238E27FC236}">
                <a16:creationId xmlns:a16="http://schemas.microsoft.com/office/drawing/2014/main" id="{27B86AFB-3C96-15A2-9AB5-24463C308D15}"/>
              </a:ext>
            </a:extLst>
          </p:cNvPr>
          <p:cNvSpPr>
            <a:spLocks noGrp="1"/>
          </p:cNvSpPr>
          <p:nvPr>
            <p:ph type="body" sz="quarter" idx="13"/>
          </p:nvPr>
        </p:nvSpPr>
        <p:spPr/>
        <p:txBody>
          <a:bodyPr/>
          <a:lstStyle/>
          <a:p>
            <a:r>
              <a:rPr lang="en-GB" dirty="0"/>
              <a:t>Situation update: 12 hours since the beginning of the “</a:t>
            </a:r>
            <a:r>
              <a:rPr lang="en-GB" dirty="0" err="1"/>
              <a:t>FearFest</a:t>
            </a:r>
            <a:r>
              <a:rPr lang="en-GB" dirty="0"/>
              <a:t>” Festival</a:t>
            </a:r>
          </a:p>
        </p:txBody>
      </p:sp>
      <p:sp>
        <p:nvSpPr>
          <p:cNvPr id="8" name="Content Placeholder 7">
            <a:extLst>
              <a:ext uri="{FF2B5EF4-FFF2-40B4-BE49-F238E27FC236}">
                <a16:creationId xmlns:a16="http://schemas.microsoft.com/office/drawing/2014/main" id="{09BCF9AB-C297-EC72-2FBF-0835C237E576}"/>
              </a:ext>
            </a:extLst>
          </p:cNvPr>
          <p:cNvSpPr>
            <a:spLocks noGrp="1"/>
          </p:cNvSpPr>
          <p:nvPr>
            <p:ph sz="quarter" idx="12"/>
          </p:nvPr>
        </p:nvSpPr>
        <p:spPr>
          <a:xfrm>
            <a:off x="1260000" y="2520000"/>
            <a:ext cx="6480000" cy="1080000"/>
          </a:xfrm>
          <a:ln>
            <a:noFill/>
          </a:ln>
        </p:spPr>
        <p:txBody>
          <a:bodyPr anchor="ctr" anchorCtr="0"/>
          <a:lstStyle/>
          <a:p>
            <a:pPr marL="0" indent="0">
              <a:buNone/>
            </a:pPr>
            <a:r>
              <a:rPr lang="en-GB" sz="1800" dirty="0"/>
              <a:t>Some participants who have consumed food begin to experience symptoms such as nausea, abdominal cramps, vomiting, diarrhoea and a high temperature of 38°C or above.</a:t>
            </a:r>
          </a:p>
        </p:txBody>
      </p:sp>
      <p:sp>
        <p:nvSpPr>
          <p:cNvPr id="11" name="Content Placeholder 2">
            <a:extLst>
              <a:ext uri="{FF2B5EF4-FFF2-40B4-BE49-F238E27FC236}">
                <a16:creationId xmlns:a16="http://schemas.microsoft.com/office/drawing/2014/main" id="{C49FC232-99BF-92E8-824F-8F21B24155C0}"/>
              </a:ext>
            </a:extLst>
          </p:cNvPr>
          <p:cNvSpPr txBox="1">
            <a:spLocks/>
          </p:cNvSpPr>
          <p:nvPr/>
        </p:nvSpPr>
        <p:spPr>
          <a:xfrm>
            <a:off x="1260000" y="3733200"/>
            <a:ext cx="6480000" cy="1368000"/>
          </a:xfrm>
          <a:prstGeom prst="rect">
            <a:avLst/>
          </a:prstGeom>
        </p:spPr>
        <p:txBody>
          <a:bodyPr vert="horz" lIns="91440" tIns="46800" rIns="91440" bIns="45720" rtlCol="0" anchor="ctr" anchorCtr="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The number of cases rapidly multiplies, surpassing 300 people with similar symptoms. There is concern among participants, with significant negative social messaging. This cumulates in a surge of patients seeking medical care both at on-site first-aid stations and local hospitals.</a:t>
            </a:r>
          </a:p>
        </p:txBody>
      </p:sp>
      <p:sp>
        <p:nvSpPr>
          <p:cNvPr id="12" name="Content Placeholder 2">
            <a:extLst>
              <a:ext uri="{FF2B5EF4-FFF2-40B4-BE49-F238E27FC236}">
                <a16:creationId xmlns:a16="http://schemas.microsoft.com/office/drawing/2014/main" id="{3C601983-A160-411A-3340-84F7DDE83BEC}"/>
              </a:ext>
            </a:extLst>
          </p:cNvPr>
          <p:cNvSpPr txBox="1">
            <a:spLocks/>
          </p:cNvSpPr>
          <p:nvPr/>
        </p:nvSpPr>
        <p:spPr>
          <a:xfrm>
            <a:off x="1260000" y="5234400"/>
            <a:ext cx="6480000" cy="1080000"/>
          </a:xfrm>
          <a:prstGeom prst="rect">
            <a:avLst/>
          </a:prstGeom>
        </p:spPr>
        <p:txBody>
          <a:bodyPr vert="horz" lIns="91440" tIns="46800" rIns="91440" bIns="45720" rtlCol="0" anchor="ctr" anchorCtr="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The local public health department has been informed about a potential foodborne outbreak at the Festival and an epidemiological investigation initiated.</a:t>
            </a:r>
          </a:p>
        </p:txBody>
      </p:sp>
      <p:sp>
        <p:nvSpPr>
          <p:cNvPr id="2" name="Slide Number Placeholder 1">
            <a:extLst>
              <a:ext uri="{FF2B5EF4-FFF2-40B4-BE49-F238E27FC236}">
                <a16:creationId xmlns:a16="http://schemas.microsoft.com/office/drawing/2014/main" id="{DC4CD1B8-A026-A01D-2579-37B75A57C01B}"/>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11</a:t>
            </a:fld>
            <a:endParaRPr lang="en-GB" dirty="0"/>
          </a:p>
        </p:txBody>
      </p:sp>
      <p:sp>
        <p:nvSpPr>
          <p:cNvPr id="3" name="Footer Placeholder 2">
            <a:extLst>
              <a:ext uri="{FF2B5EF4-FFF2-40B4-BE49-F238E27FC236}">
                <a16:creationId xmlns:a16="http://schemas.microsoft.com/office/drawing/2014/main" id="{196EC406-8A26-480B-9949-D90425710E5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grpSp>
        <p:nvGrpSpPr>
          <p:cNvPr id="4" name="Group 3">
            <a:extLst>
              <a:ext uri="{FF2B5EF4-FFF2-40B4-BE49-F238E27FC236}">
                <a16:creationId xmlns:a16="http://schemas.microsoft.com/office/drawing/2014/main" id="{0977BFDF-CF7A-E57A-FEBA-555E30EE30F7}"/>
              </a:ext>
            </a:extLst>
          </p:cNvPr>
          <p:cNvGrpSpPr/>
          <p:nvPr/>
        </p:nvGrpSpPr>
        <p:grpSpPr>
          <a:xfrm>
            <a:off x="8047323" y="3211200"/>
            <a:ext cx="4144677" cy="2980800"/>
            <a:chOff x="8047323" y="3211200"/>
            <a:chExt cx="4144677" cy="2980800"/>
          </a:xfrm>
        </p:grpSpPr>
        <p:sp>
          <p:nvSpPr>
            <p:cNvPr id="14" name="TextBox 13">
              <a:extLst>
                <a:ext uri="{FF2B5EF4-FFF2-40B4-BE49-F238E27FC236}">
                  <a16:creationId xmlns:a16="http://schemas.microsoft.com/office/drawing/2014/main" id="{5792313B-1562-9638-18F8-E1ED18F77FD4}"/>
                </a:ext>
                <a:ext uri="{C183D7F6-B498-43B3-948B-1728B52AA6E4}">
                  <adec:decorative xmlns:adec="http://schemas.microsoft.com/office/drawing/2017/decorative" val="1"/>
                </a:ext>
              </a:extLst>
            </p:cNvPr>
            <p:cNvSpPr txBox="1"/>
            <p:nvPr/>
          </p:nvSpPr>
          <p:spPr>
            <a:xfrm>
              <a:off x="8047323" y="5976000"/>
              <a:ext cx="1440000" cy="216000"/>
            </a:xfrm>
            <a:prstGeom prst="rect">
              <a:avLst/>
            </a:prstGeom>
            <a:noFill/>
          </p:spPr>
          <p:txBody>
            <a:bodyPr wrap="square" lIns="0" rIns="0" anchor="ctr" anchorCtr="0">
              <a:noAutofit/>
            </a:bodyPr>
            <a:lstStyle/>
            <a:p>
              <a:r>
                <a:rPr lang="en-US" sz="1200" b="0" i="0" dirty="0">
                  <a:effectLst/>
                </a:rPr>
                <a:t>© WHO / Sue Price</a:t>
              </a:r>
              <a:endParaRPr lang="en-US" sz="1200" dirty="0"/>
            </a:p>
          </p:txBody>
        </p:sp>
        <p:pic>
          <p:nvPicPr>
            <p:cNvPr id="13" name="Picture 12">
              <a:extLst>
                <a:ext uri="{FF2B5EF4-FFF2-40B4-BE49-F238E27FC236}">
                  <a16:creationId xmlns:a16="http://schemas.microsoft.com/office/drawing/2014/main" id="{27B84450-D441-EF08-1381-CC23869217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7323" y="3211200"/>
              <a:ext cx="4144677" cy="2763118"/>
            </a:xfrm>
            <a:prstGeom prst="rect">
              <a:avLst/>
            </a:prstGeom>
          </p:spPr>
        </p:pic>
      </p:grpSp>
      <p:pic>
        <p:nvPicPr>
          <p:cNvPr id="5" name="Graphic 4">
            <a:extLst>
              <a:ext uri="{FF2B5EF4-FFF2-40B4-BE49-F238E27FC236}">
                <a16:creationId xmlns:a16="http://schemas.microsoft.com/office/drawing/2014/main" id="{0600C12D-F6A2-5820-462D-8F29F1A98E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000" y="2600148"/>
            <a:ext cx="914400" cy="914400"/>
          </a:xfrm>
          <a:prstGeom prst="rect">
            <a:avLst/>
          </a:prstGeom>
        </p:spPr>
      </p:pic>
      <p:pic>
        <p:nvPicPr>
          <p:cNvPr id="15" name="Graphic 14">
            <a:extLst>
              <a:ext uri="{FF2B5EF4-FFF2-40B4-BE49-F238E27FC236}">
                <a16:creationId xmlns:a16="http://schemas.microsoft.com/office/drawing/2014/main" id="{63A03954-E46E-A671-AA85-3C3D23E60DD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000" y="3925900"/>
            <a:ext cx="914400" cy="914400"/>
          </a:xfrm>
          <a:prstGeom prst="rect">
            <a:avLst/>
          </a:prstGeom>
        </p:spPr>
      </p:pic>
      <p:pic>
        <p:nvPicPr>
          <p:cNvPr id="17" name="Graphic 16">
            <a:extLst>
              <a:ext uri="{FF2B5EF4-FFF2-40B4-BE49-F238E27FC236}">
                <a16:creationId xmlns:a16="http://schemas.microsoft.com/office/drawing/2014/main" id="{FF114D34-5899-D203-30F9-551DD1FBE94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6000" y="5277600"/>
            <a:ext cx="914400" cy="914400"/>
          </a:xfrm>
          <a:prstGeom prst="rect">
            <a:avLst/>
          </a:prstGeom>
        </p:spPr>
      </p:pic>
    </p:spTree>
    <p:custDataLst>
      <p:tags r:id="rId1"/>
    </p:custDataLst>
    <p:extLst>
      <p:ext uri="{BB962C8B-B14F-4D97-AF65-F5344CB8AC3E}">
        <p14:creationId xmlns:p14="http://schemas.microsoft.com/office/powerpoint/2010/main" val="399787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7947C8-F69D-A88B-D414-0491DF4B9E40}"/>
              </a:ext>
            </a:extLst>
          </p:cNvPr>
          <p:cNvSpPr>
            <a:spLocks noGrp="1"/>
          </p:cNvSpPr>
          <p:nvPr>
            <p:ph type="title"/>
          </p:nvPr>
        </p:nvSpPr>
        <p:spPr>
          <a:xfrm>
            <a:off x="696000" y="468000"/>
            <a:ext cx="9000000" cy="720000"/>
          </a:xfrm>
        </p:spPr>
        <p:txBody>
          <a:bodyPr/>
          <a:lstStyle/>
          <a:p>
            <a:r>
              <a:rPr lang="en-GB" dirty="0"/>
              <a:t>TASK 1</a:t>
            </a:r>
          </a:p>
        </p:txBody>
      </p:sp>
      <p:sp>
        <p:nvSpPr>
          <p:cNvPr id="8" name="Content Placeholder 7">
            <a:extLst>
              <a:ext uri="{FF2B5EF4-FFF2-40B4-BE49-F238E27FC236}">
                <a16:creationId xmlns:a16="http://schemas.microsoft.com/office/drawing/2014/main" id="{CEDBF176-9200-5495-8218-1F302CB6F17B}"/>
              </a:ext>
            </a:extLst>
          </p:cNvPr>
          <p:cNvSpPr>
            <a:spLocks noGrp="1"/>
          </p:cNvSpPr>
          <p:nvPr>
            <p:ph type="body" sz="quarter" idx="16"/>
          </p:nvPr>
        </p:nvSpPr>
        <p:spPr>
          <a:xfrm>
            <a:off x="696000" y="1188000"/>
            <a:ext cx="9000000" cy="360000"/>
          </a:xfrm>
        </p:spPr>
        <p:txBody>
          <a:bodyPr/>
          <a:lstStyle/>
          <a:p>
            <a:r>
              <a:rPr lang="en-GB" dirty="0"/>
              <a:t>45 mins</a:t>
            </a:r>
          </a:p>
        </p:txBody>
      </p:sp>
      <p:sp>
        <p:nvSpPr>
          <p:cNvPr id="7" name="Content Placeholder 6">
            <a:extLst>
              <a:ext uri="{FF2B5EF4-FFF2-40B4-BE49-F238E27FC236}">
                <a16:creationId xmlns:a16="http://schemas.microsoft.com/office/drawing/2014/main" id="{998373DF-9E39-0687-D54E-8E70A3C2CB48}"/>
              </a:ext>
            </a:extLst>
          </p:cNvPr>
          <p:cNvSpPr>
            <a:spLocks noGrp="1"/>
          </p:cNvSpPr>
          <p:nvPr>
            <p:ph idx="1"/>
          </p:nvPr>
        </p:nvSpPr>
        <p:spPr>
          <a:xfrm>
            <a:off x="696000" y="1800000"/>
            <a:ext cx="10800000" cy="4464000"/>
          </a:xfrm>
        </p:spPr>
        <p:txBody>
          <a:bodyPr/>
          <a:lstStyle/>
          <a:p>
            <a:r>
              <a:rPr lang="en-GB" dirty="0"/>
              <a:t>Which national/regional and/or local protocols, plans, standard operating procedures (SOPs) are in place for a foodborne outbreak response? Do any specific protocols exist for MG events?</a:t>
            </a:r>
          </a:p>
          <a:p>
            <a:r>
              <a:rPr lang="en-GB" dirty="0"/>
              <a:t>Who are the stakeholders involved in the foodborne outbreak response? Which authority officially declares foodborne outbreaks including during a MG event?</a:t>
            </a:r>
          </a:p>
          <a:p>
            <a:r>
              <a:rPr lang="en-GB" dirty="0"/>
              <a:t>What are the roles and responsibilities of health authorities involved in the foodborne outbreak response?</a:t>
            </a:r>
          </a:p>
          <a:p>
            <a:r>
              <a:rPr lang="en-GB" dirty="0"/>
              <a:t>What are the roles and responsibilities of other non-health sector stakeholders in the foodborne outbreak response, including participating event organizers?</a:t>
            </a:r>
          </a:p>
        </p:txBody>
      </p:sp>
      <p:sp>
        <p:nvSpPr>
          <p:cNvPr id="5" name="Slide Number Placeholder 4">
            <a:extLst>
              <a:ext uri="{FF2B5EF4-FFF2-40B4-BE49-F238E27FC236}">
                <a16:creationId xmlns:a16="http://schemas.microsoft.com/office/drawing/2014/main" id="{16C473D6-4C59-5109-2AAD-1080BCAE5BBE}"/>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43DBD141-F1EE-4368-8392-86BF6FCED782}" type="slidenum">
              <a:rPr lang="en-GB" smtClean="0"/>
              <a:pPr/>
              <a:t>12</a:t>
            </a:fld>
            <a:endParaRPr lang="en-GB" dirty="0"/>
          </a:p>
        </p:txBody>
      </p:sp>
      <p:sp>
        <p:nvSpPr>
          <p:cNvPr id="4" name="Footer Placeholder 3">
            <a:extLst>
              <a:ext uri="{FF2B5EF4-FFF2-40B4-BE49-F238E27FC236}">
                <a16:creationId xmlns:a16="http://schemas.microsoft.com/office/drawing/2014/main" id="{3C6FC56C-FEF5-FE1D-30C6-C766884F7967}"/>
              </a:ext>
              <a:ext uri="{C183D7F6-B498-43B3-948B-1728B52AA6E4}">
                <adec:decorative xmlns:adec="http://schemas.microsoft.com/office/drawing/2017/decorative" val="1"/>
              </a:ext>
            </a:extLst>
          </p:cNvPr>
          <p:cNvSpPr>
            <a:spLocks noGrp="1"/>
          </p:cNvSpPr>
          <p:nvPr>
            <p:ph type="ftr" sz="quarter" idx="14"/>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96243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C5C62-0AA7-5855-0A1D-ED2A3E9F471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2215521-54FA-FA9D-59CF-67B344F189BD}"/>
              </a:ext>
            </a:extLst>
          </p:cNvPr>
          <p:cNvSpPr>
            <a:spLocks noGrp="1"/>
          </p:cNvSpPr>
          <p:nvPr>
            <p:ph type="title"/>
          </p:nvPr>
        </p:nvSpPr>
        <p:spPr>
          <a:xfrm>
            <a:off x="696000" y="468000"/>
            <a:ext cx="9000000" cy="720000"/>
          </a:xfrm>
        </p:spPr>
        <p:txBody>
          <a:bodyPr/>
          <a:lstStyle/>
          <a:p>
            <a:r>
              <a:rPr lang="en-GB" dirty="0"/>
              <a:t>TASK 1</a:t>
            </a:r>
          </a:p>
        </p:txBody>
      </p:sp>
      <p:sp>
        <p:nvSpPr>
          <p:cNvPr id="8" name="Content Placeholder 7">
            <a:extLst>
              <a:ext uri="{FF2B5EF4-FFF2-40B4-BE49-F238E27FC236}">
                <a16:creationId xmlns:a16="http://schemas.microsoft.com/office/drawing/2014/main" id="{9A377980-6E0D-6C3A-87B2-62CDEE34D99A}"/>
              </a:ext>
            </a:extLst>
          </p:cNvPr>
          <p:cNvSpPr>
            <a:spLocks noGrp="1"/>
          </p:cNvSpPr>
          <p:nvPr>
            <p:ph type="body" sz="quarter" idx="16"/>
          </p:nvPr>
        </p:nvSpPr>
        <p:spPr>
          <a:xfrm>
            <a:off x="696000" y="1188000"/>
            <a:ext cx="9000000" cy="360000"/>
          </a:xfrm>
        </p:spPr>
        <p:txBody>
          <a:bodyPr/>
          <a:lstStyle/>
          <a:p>
            <a:r>
              <a:rPr lang="en-GB" dirty="0"/>
              <a:t>45 mins</a:t>
            </a:r>
          </a:p>
        </p:txBody>
      </p:sp>
      <p:sp>
        <p:nvSpPr>
          <p:cNvPr id="7" name="Content Placeholder 6">
            <a:extLst>
              <a:ext uri="{FF2B5EF4-FFF2-40B4-BE49-F238E27FC236}">
                <a16:creationId xmlns:a16="http://schemas.microsoft.com/office/drawing/2014/main" id="{C7FA7BC4-70BE-F1BA-D3BF-E3BF0411425F}"/>
              </a:ext>
            </a:extLst>
          </p:cNvPr>
          <p:cNvSpPr>
            <a:spLocks noGrp="1"/>
          </p:cNvSpPr>
          <p:nvPr>
            <p:ph idx="1"/>
          </p:nvPr>
        </p:nvSpPr>
        <p:spPr>
          <a:xfrm>
            <a:off x="696000" y="1800000"/>
            <a:ext cx="10800000" cy="4464000"/>
          </a:xfrm>
        </p:spPr>
        <p:txBody>
          <a:bodyPr/>
          <a:lstStyle/>
          <a:p>
            <a:pPr>
              <a:buFont typeface="+mj-lt"/>
              <a:buAutoNum type="arabicPeriod" startAt="5"/>
            </a:pPr>
            <a:r>
              <a:rPr lang="en-GB" dirty="0"/>
              <a:t>Which authority would coordinate health operations in these circumstances?</a:t>
            </a:r>
          </a:p>
          <a:p>
            <a:pPr>
              <a:buAutoNum type="arabicPeriod" startAt="5"/>
            </a:pPr>
            <a:r>
              <a:rPr lang="en-GB" dirty="0"/>
              <a:t>How do public health authorities ensure a coordinated response to foodborne outbreaks with multisectoral stakeholders, including event organizers and the non-governmental sector?</a:t>
            </a:r>
          </a:p>
          <a:p>
            <a:pPr>
              <a:buAutoNum type="arabicPeriod" startAt="5"/>
            </a:pPr>
            <a:r>
              <a:rPr lang="en-GB" dirty="0"/>
              <a:t>How is the information related to foodborne outbreaks during MG events collected, analysed and shared across health authorities and other key non-health sector stakeholders while maintaining data confidentiality?</a:t>
            </a:r>
          </a:p>
          <a:p>
            <a:pPr>
              <a:buAutoNum type="arabicPeriod" startAt="5"/>
            </a:pPr>
            <a:r>
              <a:rPr lang="en-GB" dirty="0"/>
              <a:t>Is communication, information-sharing with local community and event participants and addressing rumours considered in the early stages of the foodborne outbreak response?</a:t>
            </a:r>
          </a:p>
        </p:txBody>
      </p:sp>
      <p:sp>
        <p:nvSpPr>
          <p:cNvPr id="5" name="Slide Number Placeholder 4">
            <a:extLst>
              <a:ext uri="{FF2B5EF4-FFF2-40B4-BE49-F238E27FC236}">
                <a16:creationId xmlns:a16="http://schemas.microsoft.com/office/drawing/2014/main" id="{A2D55BC0-C642-5EF5-1D1D-6197CEDE6649}"/>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43DBD141-F1EE-4368-8392-86BF6FCED782}" type="slidenum">
              <a:rPr lang="en-GB" smtClean="0"/>
              <a:pPr/>
              <a:t>13</a:t>
            </a:fld>
            <a:endParaRPr lang="en-GB" dirty="0"/>
          </a:p>
        </p:txBody>
      </p:sp>
      <p:sp>
        <p:nvSpPr>
          <p:cNvPr id="4" name="Footer Placeholder 3">
            <a:extLst>
              <a:ext uri="{FF2B5EF4-FFF2-40B4-BE49-F238E27FC236}">
                <a16:creationId xmlns:a16="http://schemas.microsoft.com/office/drawing/2014/main" id="{9C671697-B4E7-5E67-93DA-C68A882526AA}"/>
              </a:ext>
              <a:ext uri="{C183D7F6-B498-43B3-948B-1728B52AA6E4}">
                <adec:decorative xmlns:adec="http://schemas.microsoft.com/office/drawing/2017/decorative" val="1"/>
              </a:ext>
            </a:extLst>
          </p:cNvPr>
          <p:cNvSpPr>
            <a:spLocks noGrp="1"/>
          </p:cNvSpPr>
          <p:nvPr>
            <p:ph type="ftr" sz="quarter" idx="14"/>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91091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EA3B-FF16-3D9C-7A14-D7B812B20B86}"/>
              </a:ext>
            </a:extLst>
          </p:cNvPr>
          <p:cNvSpPr>
            <a:spLocks noGrp="1"/>
          </p:cNvSpPr>
          <p:nvPr>
            <p:ph type="title"/>
          </p:nvPr>
        </p:nvSpPr>
        <p:spPr>
          <a:xfrm>
            <a:off x="696000" y="2488859"/>
            <a:ext cx="7200000" cy="1080000"/>
          </a:xfrm>
        </p:spPr>
        <p:txBody>
          <a:bodyPr/>
          <a:lstStyle/>
          <a:p>
            <a:r>
              <a:rPr lang="en-GB" dirty="0"/>
              <a:t>Recap discussion</a:t>
            </a:r>
          </a:p>
        </p:txBody>
      </p:sp>
      <p:sp>
        <p:nvSpPr>
          <p:cNvPr id="6" name="Content Placeholder 5">
            <a:extLst>
              <a:ext uri="{FF2B5EF4-FFF2-40B4-BE49-F238E27FC236}">
                <a16:creationId xmlns:a16="http://schemas.microsoft.com/office/drawing/2014/main" id="{687777AE-0AD1-9E9F-B612-9B68AB6F0EBE}"/>
              </a:ext>
            </a:extLst>
          </p:cNvPr>
          <p:cNvSpPr>
            <a:spLocks noGrp="1"/>
          </p:cNvSpPr>
          <p:nvPr>
            <p:ph type="body" sz="quarter" idx="14"/>
          </p:nvPr>
        </p:nvSpPr>
        <p:spPr>
          <a:xfrm>
            <a:off x="696000" y="3568859"/>
            <a:ext cx="7200000" cy="720725"/>
          </a:xfrm>
        </p:spPr>
        <p:txBody>
          <a:bodyPr/>
          <a:lstStyle/>
          <a:p>
            <a:r>
              <a:rPr lang="en-GB" dirty="0"/>
              <a:t>Session 1</a:t>
            </a:r>
          </a:p>
        </p:txBody>
      </p:sp>
      <p:sp>
        <p:nvSpPr>
          <p:cNvPr id="7" name="Content Placeholder 6">
            <a:extLst>
              <a:ext uri="{FF2B5EF4-FFF2-40B4-BE49-F238E27FC236}">
                <a16:creationId xmlns:a16="http://schemas.microsoft.com/office/drawing/2014/main" id="{52CDBDB9-90FD-2E1E-35EE-DDBAAA663A5E}"/>
              </a:ext>
            </a:extLst>
          </p:cNvPr>
          <p:cNvSpPr>
            <a:spLocks noGrp="1"/>
          </p:cNvSpPr>
          <p:nvPr>
            <p:ph sz="quarter" idx="13"/>
          </p:nvPr>
        </p:nvSpPr>
        <p:spPr>
          <a:xfrm>
            <a:off x="696000" y="4288859"/>
            <a:ext cx="7200000" cy="360000"/>
          </a:xfrm>
        </p:spPr>
        <p:txBody>
          <a:bodyPr/>
          <a:lstStyle/>
          <a:p>
            <a:r>
              <a:rPr lang="en-GB" dirty="0"/>
              <a:t>15 mins</a:t>
            </a:r>
          </a:p>
        </p:txBody>
      </p:sp>
      <p:sp>
        <p:nvSpPr>
          <p:cNvPr id="5" name="Slide Number Placeholder 4">
            <a:extLst>
              <a:ext uri="{FF2B5EF4-FFF2-40B4-BE49-F238E27FC236}">
                <a16:creationId xmlns:a16="http://schemas.microsoft.com/office/drawing/2014/main" id="{5FFF1744-BD21-C53F-2712-3CAFE78E9293}"/>
              </a:ext>
              <a:ext uri="{C183D7F6-B498-43B3-948B-1728B52AA6E4}">
                <adec:decorative xmlns:adec="http://schemas.microsoft.com/office/drawing/2017/decorative" val="1"/>
              </a:ext>
            </a:extLst>
          </p:cNvPr>
          <p:cNvSpPr>
            <a:spLocks noGrp="1"/>
          </p:cNvSpPr>
          <p:nvPr>
            <p:ph type="sldNum" sz="quarter" idx="16"/>
          </p:nvPr>
        </p:nvSpPr>
        <p:spPr>
          <a:xfrm>
            <a:off x="10596000" y="6426000"/>
            <a:ext cx="900000" cy="324000"/>
          </a:xfrm>
        </p:spPr>
        <p:txBody>
          <a:bodyPr/>
          <a:lstStyle/>
          <a:p>
            <a:fld id="{43DBD141-F1EE-4368-8392-86BF6FCED782}" type="slidenum">
              <a:rPr lang="en-GB" smtClean="0"/>
              <a:pPr/>
              <a:t>14</a:t>
            </a:fld>
            <a:endParaRPr lang="en-GB" dirty="0"/>
          </a:p>
        </p:txBody>
      </p:sp>
      <p:sp>
        <p:nvSpPr>
          <p:cNvPr id="4" name="Footer Placeholder 3">
            <a:extLst>
              <a:ext uri="{FF2B5EF4-FFF2-40B4-BE49-F238E27FC236}">
                <a16:creationId xmlns:a16="http://schemas.microsoft.com/office/drawing/2014/main" id="{BD497611-A33E-32E2-B541-2A4ABE3A4565}"/>
              </a:ext>
              <a:ext uri="{C183D7F6-B498-43B3-948B-1728B52AA6E4}">
                <adec:decorative xmlns:adec="http://schemas.microsoft.com/office/drawing/2017/decorative" val="1"/>
              </a:ext>
            </a:extLst>
          </p:cNvPr>
          <p:cNvSpPr>
            <a:spLocks noGrp="1"/>
          </p:cNvSpPr>
          <p:nvPr>
            <p:ph type="ftr" sz="quarter" idx="15"/>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71678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B8D33B-361D-87C2-D984-46E70AEEE77A}"/>
              </a:ext>
            </a:extLst>
          </p:cNvPr>
          <p:cNvSpPr>
            <a:spLocks noGrp="1"/>
          </p:cNvSpPr>
          <p:nvPr>
            <p:ph type="title"/>
          </p:nvPr>
        </p:nvSpPr>
        <p:spPr>
          <a:xfrm>
            <a:off x="1096321" y="2340000"/>
            <a:ext cx="4680000" cy="1080000"/>
          </a:xfrm>
        </p:spPr>
        <p:txBody>
          <a:bodyPr/>
          <a:lstStyle/>
          <a:p>
            <a:r>
              <a:rPr lang="en-GB" dirty="0"/>
              <a:t>Coffee break</a:t>
            </a:r>
          </a:p>
        </p:txBody>
      </p:sp>
      <p:sp>
        <p:nvSpPr>
          <p:cNvPr id="8" name="Content Placeholder 7">
            <a:extLst>
              <a:ext uri="{FF2B5EF4-FFF2-40B4-BE49-F238E27FC236}">
                <a16:creationId xmlns:a16="http://schemas.microsoft.com/office/drawing/2014/main" id="{952D3F1B-39F8-010E-9598-04BA03BDC845}"/>
              </a:ext>
            </a:extLst>
          </p:cNvPr>
          <p:cNvSpPr>
            <a:spLocks noGrp="1"/>
          </p:cNvSpPr>
          <p:nvPr>
            <p:ph type="body" sz="quarter" idx="14"/>
          </p:nvPr>
        </p:nvSpPr>
        <p:spPr>
          <a:xfrm>
            <a:off x="1096963" y="3419475"/>
            <a:ext cx="4679950" cy="360363"/>
          </a:xfrm>
        </p:spPr>
        <p:txBody>
          <a:bodyPr/>
          <a:lstStyle/>
          <a:p>
            <a:r>
              <a:rPr lang="en-GB" dirty="0"/>
              <a:t>20 mins</a:t>
            </a:r>
          </a:p>
        </p:txBody>
      </p:sp>
      <p:sp>
        <p:nvSpPr>
          <p:cNvPr id="2" name="TextBox 1">
            <a:extLst>
              <a:ext uri="{FF2B5EF4-FFF2-40B4-BE49-F238E27FC236}">
                <a16:creationId xmlns:a16="http://schemas.microsoft.com/office/drawing/2014/main" id="{4C0CA292-3C13-EE60-3D99-D3F08CE0780D}"/>
              </a:ext>
            </a:extLst>
          </p:cNvPr>
          <p:cNvSpPr txBox="1"/>
          <p:nvPr/>
        </p:nvSpPr>
        <p:spPr>
          <a:xfrm>
            <a:off x="721718" y="6446889"/>
            <a:ext cx="620698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US" sz="1000" dirty="0">
              <a:solidFill>
                <a:schemeClr val="bg1"/>
              </a:solidFill>
            </a:endParaRPr>
          </a:p>
        </p:txBody>
      </p:sp>
    </p:spTree>
    <p:custDataLst>
      <p:tags r:id="rId1"/>
    </p:custDataLst>
    <p:extLst>
      <p:ext uri="{BB962C8B-B14F-4D97-AF65-F5344CB8AC3E}">
        <p14:creationId xmlns:p14="http://schemas.microsoft.com/office/powerpoint/2010/main" val="207968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F9414F-9495-CE1F-9F64-F0030B8D7E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0"/>
          </p:nvPr>
        </p:nvSpPr>
        <p:spPr>
          <a:xfrm>
            <a:off x="10596000" y="6426000"/>
            <a:ext cx="900000" cy="324000"/>
          </a:xfrm>
        </p:spPr>
        <p:txBody>
          <a:bodyPr/>
          <a:lstStyle/>
          <a:p>
            <a:fld id="{43DBD141-F1EE-4368-8392-86BF6FCED782}" type="slidenum">
              <a:rPr lang="en-GB" smtClean="0"/>
              <a:pPr/>
              <a:t>16</a:t>
            </a:fld>
            <a:endParaRPr lang="en-GB" dirty="0"/>
          </a:p>
        </p:txBody>
      </p:sp>
      <p:sp>
        <p:nvSpPr>
          <p:cNvPr id="10" name="Rectangle 9">
            <a:extLst>
              <a:ext uri="{FF2B5EF4-FFF2-40B4-BE49-F238E27FC236}">
                <a16:creationId xmlns:a16="http://schemas.microsoft.com/office/drawing/2014/main" id="{BB90AA7F-DC52-5209-D6D2-BE90FB7090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534060"/>
            <a:ext cx="12192000" cy="1080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DB3A687-3914-36A4-9C98-080CC7D122C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562000"/>
            <a:ext cx="12192000" cy="1296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6AD713A4-37F4-FF67-7952-0A7A1E5416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a:xfrm>
            <a:off x="696000" y="6426000"/>
            <a:ext cx="9900000" cy="324000"/>
          </a:xfrm>
        </p:spPr>
        <p:txBody>
          <a:bodyPr/>
          <a:lstStyle/>
          <a:p>
            <a:r>
              <a:rPr lang="en-GB" dirty="0"/>
              <a:t>Simulation Exercise – Foodborne Outbreak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7" name="Title 6">
            <a:extLst>
              <a:ext uri="{FF2B5EF4-FFF2-40B4-BE49-F238E27FC236}">
                <a16:creationId xmlns:a16="http://schemas.microsoft.com/office/drawing/2014/main" id="{7C599EBE-9C72-EBB9-3A7C-DC70DD9A39EC}"/>
              </a:ext>
            </a:extLst>
          </p:cNvPr>
          <p:cNvSpPr>
            <a:spLocks noGrp="1"/>
          </p:cNvSpPr>
          <p:nvPr>
            <p:ph type="title"/>
          </p:nvPr>
        </p:nvSpPr>
        <p:spPr>
          <a:xfrm>
            <a:off x="696000" y="360000"/>
            <a:ext cx="9000000" cy="1080000"/>
          </a:xfrm>
        </p:spPr>
        <p:txBody>
          <a:bodyPr/>
          <a:lstStyle/>
          <a:p>
            <a:r>
              <a:rPr lang="en-GB" dirty="0"/>
              <a:t>SESSION 2</a:t>
            </a:r>
          </a:p>
        </p:txBody>
      </p:sp>
      <p:sp>
        <p:nvSpPr>
          <p:cNvPr id="9" name="Text Placeholder 8">
            <a:extLst>
              <a:ext uri="{FF2B5EF4-FFF2-40B4-BE49-F238E27FC236}">
                <a16:creationId xmlns:a16="http://schemas.microsoft.com/office/drawing/2014/main" id="{C05EA7CF-6245-B421-241D-26E83C65FA69}"/>
              </a:ext>
            </a:extLst>
          </p:cNvPr>
          <p:cNvSpPr>
            <a:spLocks noGrp="1"/>
          </p:cNvSpPr>
          <p:nvPr>
            <p:ph type="body" sz="quarter" idx="13"/>
          </p:nvPr>
        </p:nvSpPr>
        <p:spPr>
          <a:xfrm>
            <a:off x="696000" y="1656000"/>
            <a:ext cx="10800000" cy="792000"/>
          </a:xfrm>
        </p:spPr>
        <p:txBody>
          <a:bodyPr/>
          <a:lstStyle/>
          <a:p>
            <a:r>
              <a:rPr lang="en-GB" dirty="0"/>
              <a:t>Situation update: 24 hours since the beginning of the “</a:t>
            </a:r>
            <a:r>
              <a:rPr lang="en-GB" dirty="0" err="1"/>
              <a:t>FearFest</a:t>
            </a:r>
            <a:r>
              <a:rPr lang="en-GB" dirty="0"/>
              <a:t>” Festival</a:t>
            </a:r>
          </a:p>
        </p:txBody>
      </p:sp>
      <p:sp>
        <p:nvSpPr>
          <p:cNvPr id="8" name="Content Placeholder 7">
            <a:extLst>
              <a:ext uri="{FF2B5EF4-FFF2-40B4-BE49-F238E27FC236}">
                <a16:creationId xmlns:a16="http://schemas.microsoft.com/office/drawing/2014/main" id="{D9100AC2-443A-EB8D-4374-9BB49F13FF94}"/>
              </a:ext>
            </a:extLst>
          </p:cNvPr>
          <p:cNvSpPr>
            <a:spLocks noGrp="1"/>
          </p:cNvSpPr>
          <p:nvPr>
            <p:ph sz="quarter" idx="12"/>
          </p:nvPr>
        </p:nvSpPr>
        <p:spPr>
          <a:xfrm>
            <a:off x="1260000" y="2519363"/>
            <a:ext cx="10260000" cy="1038137"/>
          </a:xfrm>
        </p:spPr>
        <p:txBody>
          <a:bodyPr anchor="ctr" anchorCtr="0"/>
          <a:lstStyle/>
          <a:p>
            <a:pPr marL="0" indent="0">
              <a:buNone/>
            </a:pPr>
            <a:r>
              <a:rPr lang="en-GB" sz="1800" dirty="0"/>
              <a:t>The festival is still ongoing; however, the atmosphere takes a grim turn as the number of confirmed cases rises steeply to 750 within a short span of time. Tragedy strikes when a 15-year-old patient known to have attended the festival the previous day, dies due to gastrointestinal illness in a local hospital.</a:t>
            </a:r>
          </a:p>
        </p:txBody>
      </p:sp>
      <p:sp>
        <p:nvSpPr>
          <p:cNvPr id="12" name="Content Placeholder 4">
            <a:extLst>
              <a:ext uri="{FF2B5EF4-FFF2-40B4-BE49-F238E27FC236}">
                <a16:creationId xmlns:a16="http://schemas.microsoft.com/office/drawing/2014/main" id="{55097D82-208D-546C-83BF-079C9F510B1E}"/>
              </a:ext>
            </a:extLst>
          </p:cNvPr>
          <p:cNvSpPr txBox="1">
            <a:spLocks/>
          </p:cNvSpPr>
          <p:nvPr/>
        </p:nvSpPr>
        <p:spPr>
          <a:xfrm>
            <a:off x="1260000" y="3577667"/>
            <a:ext cx="10260000" cy="1008000"/>
          </a:xfrm>
          <a:prstGeom prst="rect">
            <a:avLst/>
          </a:prstGeom>
        </p:spPr>
        <p:txBody>
          <a:bodyPr vert="horz" lIns="91440" tIns="46800" rIns="91440" bIns="45720" rtlCol="0" anchor="ctr" anchorCtr="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Medical teams (first aid, ambulance services, EMTs) have been working 24/7 on-site to provide care and support to the growing number of patients. The nearby hospitals are facing overwhelming challenges due to the high volume of patients seeking treatment. This surge has led to shortages in essential medicines, fluids and medical supplies.</a:t>
            </a:r>
          </a:p>
        </p:txBody>
      </p:sp>
      <p:sp>
        <p:nvSpPr>
          <p:cNvPr id="13" name="Content Placeholder 4">
            <a:extLst>
              <a:ext uri="{FF2B5EF4-FFF2-40B4-BE49-F238E27FC236}">
                <a16:creationId xmlns:a16="http://schemas.microsoft.com/office/drawing/2014/main" id="{B50C3DF2-D6E1-566D-53EB-A0A6665A70BA}"/>
              </a:ext>
            </a:extLst>
          </p:cNvPr>
          <p:cNvSpPr txBox="1"/>
          <p:nvPr/>
        </p:nvSpPr>
        <p:spPr>
          <a:xfrm>
            <a:off x="1260000" y="4605834"/>
            <a:ext cx="10260000" cy="900000"/>
          </a:xfrm>
          <a:prstGeom prst="rect">
            <a:avLst/>
          </a:prstGeom>
        </p:spPr>
        <p:txBody>
          <a:bodyPr vert="horz" lIns="91440" tIns="46800" rIns="91440" bIns="45720" rtlCol="0" anchor="ctr" anchorCtr="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Laboratory bacteriological studies confirm a gastrointestinal pathogen in the faeces of 60 patients who attended the “</a:t>
            </a:r>
            <a:r>
              <a:rPr lang="en-GB" sz="1800" dirty="0" err="1"/>
              <a:t>FearFest</a:t>
            </a:r>
            <a:r>
              <a:rPr lang="en-GB" sz="1800" dirty="0"/>
              <a:t>”.</a:t>
            </a:r>
          </a:p>
        </p:txBody>
      </p:sp>
      <p:sp>
        <p:nvSpPr>
          <p:cNvPr id="14" name="Content Placeholder 4">
            <a:extLst>
              <a:ext uri="{FF2B5EF4-FFF2-40B4-BE49-F238E27FC236}">
                <a16:creationId xmlns:a16="http://schemas.microsoft.com/office/drawing/2014/main" id="{3F7FB0C5-9318-8A18-2318-D94BE2146863}"/>
              </a:ext>
            </a:extLst>
          </p:cNvPr>
          <p:cNvSpPr txBox="1"/>
          <p:nvPr/>
        </p:nvSpPr>
        <p:spPr>
          <a:xfrm>
            <a:off x="1260000" y="5526000"/>
            <a:ext cx="10260000" cy="900000"/>
          </a:xfrm>
          <a:prstGeom prst="rect">
            <a:avLst/>
          </a:prstGeom>
        </p:spPr>
        <p:txBody>
          <a:bodyPr vert="horz" lIns="91440" tIns="46800" rIns="91440" bIns="45720" rtlCol="0" anchor="ctr" anchorCtr="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An epidemiological investigation is ongoing to identify the source of contamination. Inspections of food stalls and food preparation areas are being conducted to identify the sources of the foodborne outbreak and prevent further spread of the pathogen.</a:t>
            </a:r>
          </a:p>
        </p:txBody>
      </p:sp>
      <p:pic>
        <p:nvPicPr>
          <p:cNvPr id="5" name="Graphic 4">
            <a:extLst>
              <a:ext uri="{FF2B5EF4-FFF2-40B4-BE49-F238E27FC236}">
                <a16:creationId xmlns:a16="http://schemas.microsoft.com/office/drawing/2014/main" id="{33CA87E0-A91F-8CEB-73D6-E790556DBC9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3625250"/>
            <a:ext cx="828000" cy="828000"/>
          </a:xfrm>
          <a:prstGeom prst="rect">
            <a:avLst/>
          </a:prstGeom>
        </p:spPr>
      </p:pic>
      <p:pic>
        <p:nvPicPr>
          <p:cNvPr id="15" name="Graphic 14">
            <a:extLst>
              <a:ext uri="{FF2B5EF4-FFF2-40B4-BE49-F238E27FC236}">
                <a16:creationId xmlns:a16="http://schemas.microsoft.com/office/drawing/2014/main" id="{93FAC1E4-B170-9E54-5DB5-06D5A25BF8A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000" y="2573579"/>
            <a:ext cx="828000" cy="828000"/>
          </a:xfrm>
          <a:prstGeom prst="rect">
            <a:avLst/>
          </a:prstGeom>
        </p:spPr>
      </p:pic>
      <p:pic>
        <p:nvPicPr>
          <p:cNvPr id="17" name="Graphic 16">
            <a:extLst>
              <a:ext uri="{FF2B5EF4-FFF2-40B4-BE49-F238E27FC236}">
                <a16:creationId xmlns:a16="http://schemas.microsoft.com/office/drawing/2014/main" id="{D2E7C467-825F-CFE2-15C6-F06AC1FBD55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000" y="4609214"/>
            <a:ext cx="828000" cy="828000"/>
          </a:xfrm>
          <a:prstGeom prst="rect">
            <a:avLst/>
          </a:prstGeom>
        </p:spPr>
      </p:pic>
      <p:pic>
        <p:nvPicPr>
          <p:cNvPr id="19" name="Graphic 18">
            <a:extLst>
              <a:ext uri="{FF2B5EF4-FFF2-40B4-BE49-F238E27FC236}">
                <a16:creationId xmlns:a16="http://schemas.microsoft.com/office/drawing/2014/main" id="{77BCE1EE-5178-D033-C441-68C5797211F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418" y="5609709"/>
            <a:ext cx="768582" cy="768582"/>
          </a:xfrm>
          <a:prstGeom prst="rect">
            <a:avLst/>
          </a:prstGeom>
        </p:spPr>
      </p:pic>
    </p:spTree>
    <p:custDataLst>
      <p:tags r:id="rId1"/>
    </p:custDataLst>
    <p:extLst>
      <p:ext uri="{BB962C8B-B14F-4D97-AF65-F5344CB8AC3E}">
        <p14:creationId xmlns:p14="http://schemas.microsoft.com/office/powerpoint/2010/main" val="309635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E7381FB-B90A-9403-1D1F-B48193461BF4}"/>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43DBD141-F1EE-4368-8392-86BF6FCED782}" type="slidenum">
              <a:rPr lang="en-GB" smtClean="0"/>
              <a:pPr/>
              <a:t>17</a:t>
            </a:fld>
            <a:endParaRPr lang="en-GB" dirty="0"/>
          </a:p>
        </p:txBody>
      </p:sp>
      <p:sp>
        <p:nvSpPr>
          <p:cNvPr id="2" name="Footer Placeholder 3">
            <a:extLst>
              <a:ext uri="{FF2B5EF4-FFF2-40B4-BE49-F238E27FC236}">
                <a16:creationId xmlns:a16="http://schemas.microsoft.com/office/drawing/2014/main" id="{7396775F-BA61-1482-86BD-EC90A7DD98B0}"/>
              </a:ext>
              <a:ext uri="{C183D7F6-B498-43B3-948B-1728B52AA6E4}">
                <adec:decorative xmlns:adec="http://schemas.microsoft.com/office/drawing/2017/decorative" val="1"/>
              </a:ext>
            </a:extLst>
          </p:cNvPr>
          <p:cNvSpPr>
            <a:spLocks noGrp="1"/>
          </p:cNvSpPr>
          <p:nvPr>
            <p:ph type="ftr" sz="quarter" idx="14"/>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11" name="Title 10">
            <a:extLst>
              <a:ext uri="{FF2B5EF4-FFF2-40B4-BE49-F238E27FC236}">
                <a16:creationId xmlns:a16="http://schemas.microsoft.com/office/drawing/2014/main" id="{09CB61B0-4C84-23AD-2A0D-434FEE9578BA}"/>
              </a:ext>
            </a:extLst>
          </p:cNvPr>
          <p:cNvSpPr>
            <a:spLocks noGrp="1"/>
          </p:cNvSpPr>
          <p:nvPr>
            <p:ph type="title"/>
          </p:nvPr>
        </p:nvSpPr>
        <p:spPr>
          <a:xfrm>
            <a:off x="696000" y="468000"/>
            <a:ext cx="9000000" cy="720000"/>
          </a:xfrm>
        </p:spPr>
        <p:txBody>
          <a:bodyPr/>
          <a:lstStyle/>
          <a:p>
            <a:r>
              <a:rPr lang="en-GB" dirty="0"/>
              <a:t>TASK 2</a:t>
            </a:r>
          </a:p>
        </p:txBody>
      </p:sp>
      <p:sp>
        <p:nvSpPr>
          <p:cNvPr id="13" name="Content Placeholder 12">
            <a:extLst>
              <a:ext uri="{FF2B5EF4-FFF2-40B4-BE49-F238E27FC236}">
                <a16:creationId xmlns:a16="http://schemas.microsoft.com/office/drawing/2014/main" id="{4554C820-1E9D-2770-8CD4-207D8389853C}"/>
              </a:ext>
            </a:extLst>
          </p:cNvPr>
          <p:cNvSpPr>
            <a:spLocks noGrp="1"/>
          </p:cNvSpPr>
          <p:nvPr>
            <p:ph type="body" sz="quarter" idx="16"/>
          </p:nvPr>
        </p:nvSpPr>
        <p:spPr>
          <a:xfrm>
            <a:off x="696000" y="1188000"/>
            <a:ext cx="9000000" cy="360000"/>
          </a:xfrm>
        </p:spPr>
        <p:txBody>
          <a:bodyPr/>
          <a:lstStyle/>
          <a:p>
            <a:r>
              <a:rPr lang="en-GB" dirty="0"/>
              <a:t>45 mins</a:t>
            </a:r>
          </a:p>
        </p:txBody>
      </p:sp>
      <p:sp>
        <p:nvSpPr>
          <p:cNvPr id="12" name="Content Placeholder 11">
            <a:extLst>
              <a:ext uri="{FF2B5EF4-FFF2-40B4-BE49-F238E27FC236}">
                <a16:creationId xmlns:a16="http://schemas.microsoft.com/office/drawing/2014/main" id="{9FBE1964-8546-E894-06D5-6854EC7AD3B8}"/>
              </a:ext>
            </a:extLst>
          </p:cNvPr>
          <p:cNvSpPr>
            <a:spLocks noGrp="1"/>
          </p:cNvSpPr>
          <p:nvPr>
            <p:ph idx="1"/>
          </p:nvPr>
        </p:nvSpPr>
        <p:spPr>
          <a:xfrm>
            <a:off x="696000" y="1800000"/>
            <a:ext cx="10800000" cy="4464000"/>
          </a:xfrm>
        </p:spPr>
        <p:txBody>
          <a:bodyPr/>
          <a:lstStyle/>
          <a:p>
            <a:r>
              <a:rPr lang="en-GB" dirty="0"/>
              <a:t>Which standard operating procedures (SOPs) are in place for conducting epidemiological investigations of foodborne outbreaks? Which procedures would diverge from "business as usual" in the context of a MG event?</a:t>
            </a:r>
          </a:p>
          <a:p>
            <a:r>
              <a:rPr lang="en-GB" dirty="0"/>
              <a:t>Which procedures are in place to control the further spread of the pathogen? Which procedures would diverge from "business as usual" in the context of a MG event?</a:t>
            </a:r>
          </a:p>
          <a:p>
            <a:r>
              <a:rPr lang="en-GB" dirty="0"/>
              <a:t>How is the health care system managing the surge of resources (e.g. shortages of medicines and supplies, lab capacities, health-care personnel, medical facilities and how are they prioritized, etc.)? Please elaborate.</a:t>
            </a:r>
          </a:p>
          <a:p>
            <a:r>
              <a:rPr lang="en-GB" dirty="0"/>
              <a:t>Are there established communication channels/mechanisms within the health sector and across different types of emergency responders, as well as within the main emergency operations </a:t>
            </a:r>
            <a:r>
              <a:rPr lang="en-GB" dirty="0" err="1"/>
              <a:t>center</a:t>
            </a:r>
            <a:r>
              <a:rPr lang="en-GB" dirty="0"/>
              <a:t> (EOC), if applicable, to respond to a foodborne outbreak?</a:t>
            </a:r>
          </a:p>
        </p:txBody>
      </p:sp>
    </p:spTree>
    <p:custDataLst>
      <p:tags r:id="rId1"/>
    </p:custDataLst>
    <p:extLst>
      <p:ext uri="{BB962C8B-B14F-4D97-AF65-F5344CB8AC3E}">
        <p14:creationId xmlns:p14="http://schemas.microsoft.com/office/powerpoint/2010/main" val="226584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56BC91-AB72-A39C-6E95-CFA5900571F2}"/>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43DBD141-F1EE-4368-8392-86BF6FCED782}" type="slidenum">
              <a:rPr lang="en-GB" smtClean="0"/>
              <a:pPr/>
              <a:t>18</a:t>
            </a:fld>
            <a:endParaRPr lang="en-GB" dirty="0"/>
          </a:p>
        </p:txBody>
      </p:sp>
      <p:sp>
        <p:nvSpPr>
          <p:cNvPr id="4" name="Footer Placeholder 3">
            <a:extLst>
              <a:ext uri="{FF2B5EF4-FFF2-40B4-BE49-F238E27FC236}">
                <a16:creationId xmlns:a16="http://schemas.microsoft.com/office/drawing/2014/main" id="{F05A6C3E-F592-5244-AA3A-180DB4E7E73E}"/>
              </a:ext>
              <a:ext uri="{C183D7F6-B498-43B3-948B-1728B52AA6E4}">
                <adec:decorative xmlns:adec="http://schemas.microsoft.com/office/drawing/2017/decorative" val="1"/>
              </a:ext>
            </a:extLst>
          </p:cNvPr>
          <p:cNvSpPr>
            <a:spLocks noGrp="1"/>
          </p:cNvSpPr>
          <p:nvPr>
            <p:ph type="ftr" sz="quarter" idx="14"/>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7" name="Title 6">
            <a:extLst>
              <a:ext uri="{FF2B5EF4-FFF2-40B4-BE49-F238E27FC236}">
                <a16:creationId xmlns:a16="http://schemas.microsoft.com/office/drawing/2014/main" id="{1EA25DC0-44F8-3C92-64CF-986341F95FC5}"/>
              </a:ext>
            </a:extLst>
          </p:cNvPr>
          <p:cNvSpPr>
            <a:spLocks noGrp="1"/>
          </p:cNvSpPr>
          <p:nvPr>
            <p:ph type="title"/>
          </p:nvPr>
        </p:nvSpPr>
        <p:spPr>
          <a:xfrm>
            <a:off x="696000" y="468000"/>
            <a:ext cx="9000000" cy="720000"/>
          </a:xfrm>
        </p:spPr>
        <p:txBody>
          <a:bodyPr/>
          <a:lstStyle/>
          <a:p>
            <a:r>
              <a:rPr lang="en-GB" dirty="0"/>
              <a:t>TASK 2</a:t>
            </a:r>
          </a:p>
        </p:txBody>
      </p:sp>
      <p:sp>
        <p:nvSpPr>
          <p:cNvPr id="9" name="Content Placeholder 8">
            <a:extLst>
              <a:ext uri="{FF2B5EF4-FFF2-40B4-BE49-F238E27FC236}">
                <a16:creationId xmlns:a16="http://schemas.microsoft.com/office/drawing/2014/main" id="{B6BAA9F7-175B-5727-E392-E8D9DE18D9FB}"/>
              </a:ext>
            </a:extLst>
          </p:cNvPr>
          <p:cNvSpPr>
            <a:spLocks noGrp="1"/>
          </p:cNvSpPr>
          <p:nvPr>
            <p:ph type="body" sz="quarter" idx="16"/>
          </p:nvPr>
        </p:nvSpPr>
        <p:spPr>
          <a:xfrm>
            <a:off x="696000" y="1188000"/>
            <a:ext cx="9000000" cy="360000"/>
          </a:xfrm>
        </p:spPr>
        <p:txBody>
          <a:bodyPr/>
          <a:lstStyle/>
          <a:p>
            <a:r>
              <a:rPr lang="en-GB" dirty="0"/>
              <a:t>45 mins</a:t>
            </a:r>
          </a:p>
        </p:txBody>
      </p:sp>
      <p:sp>
        <p:nvSpPr>
          <p:cNvPr id="8" name="Content Placeholder 7">
            <a:extLst>
              <a:ext uri="{FF2B5EF4-FFF2-40B4-BE49-F238E27FC236}">
                <a16:creationId xmlns:a16="http://schemas.microsoft.com/office/drawing/2014/main" id="{79EF98F9-FE07-D90F-270D-50B6B7E0FF36}"/>
              </a:ext>
            </a:extLst>
          </p:cNvPr>
          <p:cNvSpPr>
            <a:spLocks noGrp="1"/>
          </p:cNvSpPr>
          <p:nvPr>
            <p:ph idx="1"/>
          </p:nvPr>
        </p:nvSpPr>
        <p:spPr>
          <a:xfrm>
            <a:off x="696000" y="1800000"/>
            <a:ext cx="10800000" cy="4464000"/>
          </a:xfrm>
        </p:spPr>
        <p:txBody>
          <a:bodyPr/>
          <a:lstStyle/>
          <a:p>
            <a:pPr>
              <a:buFont typeface="+mj-lt"/>
              <a:buAutoNum type="arabicPeriod" startAt="5"/>
            </a:pPr>
            <a:r>
              <a:rPr lang="en-GB" dirty="0"/>
              <a:t>Are there established communication channels/mechanisms with non-health sector authorities, event organizers and private organizations(e.g. food vendors, caterers, etc.) to respond to a foodborne outbreak?</a:t>
            </a:r>
          </a:p>
          <a:p>
            <a:pPr>
              <a:buAutoNum type="arabicPeriod" startAt="5"/>
            </a:pPr>
            <a:r>
              <a:rPr lang="en-GB" dirty="0"/>
              <a:t>Are there established communication channels/mechanisms with local community and mass gathering event participants to receive and share information on foodborne outbreaks?</a:t>
            </a:r>
          </a:p>
          <a:p>
            <a:pPr>
              <a:buAutoNum type="arabicPeriod" startAt="5"/>
            </a:pPr>
            <a:r>
              <a:rPr lang="en-GB" dirty="0"/>
              <a:t>Are there established agreements/collaborations with other health-care organizations, including the non-governmental sector to support the medical response to a foodborne outbreaks during a MG event?</a:t>
            </a:r>
          </a:p>
        </p:txBody>
      </p:sp>
    </p:spTree>
    <p:custDataLst>
      <p:tags r:id="rId1"/>
    </p:custDataLst>
    <p:extLst>
      <p:ext uri="{BB962C8B-B14F-4D97-AF65-F5344CB8AC3E}">
        <p14:creationId xmlns:p14="http://schemas.microsoft.com/office/powerpoint/2010/main" val="344073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BB9EA8-592F-88E7-6EE7-3C7997C443CE}"/>
              </a:ext>
            </a:extLst>
          </p:cNvPr>
          <p:cNvSpPr>
            <a:spLocks noGrp="1"/>
          </p:cNvSpPr>
          <p:nvPr>
            <p:ph type="title"/>
          </p:nvPr>
        </p:nvSpPr>
        <p:spPr>
          <a:xfrm>
            <a:off x="696000" y="2488859"/>
            <a:ext cx="7200000" cy="1080000"/>
          </a:xfrm>
        </p:spPr>
        <p:txBody>
          <a:bodyPr/>
          <a:lstStyle/>
          <a:p>
            <a:r>
              <a:rPr lang="en-GB" dirty="0"/>
              <a:t>Recap discussion</a:t>
            </a:r>
          </a:p>
        </p:txBody>
      </p:sp>
      <p:sp>
        <p:nvSpPr>
          <p:cNvPr id="9" name="Text Placeholder 8">
            <a:extLst>
              <a:ext uri="{FF2B5EF4-FFF2-40B4-BE49-F238E27FC236}">
                <a16:creationId xmlns:a16="http://schemas.microsoft.com/office/drawing/2014/main" id="{73285499-5909-284C-BBE5-2785724DB864}"/>
              </a:ext>
            </a:extLst>
          </p:cNvPr>
          <p:cNvSpPr>
            <a:spLocks noGrp="1"/>
          </p:cNvSpPr>
          <p:nvPr>
            <p:ph type="body" sz="quarter" idx="14"/>
          </p:nvPr>
        </p:nvSpPr>
        <p:spPr>
          <a:xfrm>
            <a:off x="696000" y="3568859"/>
            <a:ext cx="7200000" cy="720725"/>
          </a:xfrm>
        </p:spPr>
        <p:txBody>
          <a:bodyPr/>
          <a:lstStyle/>
          <a:p>
            <a:r>
              <a:rPr lang="en-GB" dirty="0"/>
              <a:t>Session 2</a:t>
            </a:r>
          </a:p>
        </p:txBody>
      </p:sp>
      <p:sp>
        <p:nvSpPr>
          <p:cNvPr id="8" name="Content Placeholder 7">
            <a:extLst>
              <a:ext uri="{FF2B5EF4-FFF2-40B4-BE49-F238E27FC236}">
                <a16:creationId xmlns:a16="http://schemas.microsoft.com/office/drawing/2014/main" id="{70535B07-0BB0-B2AA-E2A3-C19B73F20CA8}"/>
              </a:ext>
            </a:extLst>
          </p:cNvPr>
          <p:cNvSpPr>
            <a:spLocks noGrp="1"/>
          </p:cNvSpPr>
          <p:nvPr>
            <p:ph sz="quarter" idx="13"/>
          </p:nvPr>
        </p:nvSpPr>
        <p:spPr>
          <a:xfrm>
            <a:off x="696000" y="4288859"/>
            <a:ext cx="7200000" cy="360000"/>
          </a:xfrm>
        </p:spPr>
        <p:txBody>
          <a:bodyPr/>
          <a:lstStyle/>
          <a:p>
            <a:r>
              <a:rPr lang="en-GB" dirty="0"/>
              <a:t>15 mins</a:t>
            </a:r>
          </a:p>
        </p:txBody>
      </p:sp>
      <p:sp>
        <p:nvSpPr>
          <p:cNvPr id="5" name="Slide Number Placeholder 4">
            <a:extLst>
              <a:ext uri="{FF2B5EF4-FFF2-40B4-BE49-F238E27FC236}">
                <a16:creationId xmlns:a16="http://schemas.microsoft.com/office/drawing/2014/main" id="{3EDDEA85-84D2-CCE8-43CF-4EC59CD65845}"/>
              </a:ext>
              <a:ext uri="{C183D7F6-B498-43B3-948B-1728B52AA6E4}">
                <adec:decorative xmlns:adec="http://schemas.microsoft.com/office/drawing/2017/decorative" val="1"/>
              </a:ext>
            </a:extLst>
          </p:cNvPr>
          <p:cNvSpPr>
            <a:spLocks noGrp="1"/>
          </p:cNvSpPr>
          <p:nvPr>
            <p:ph type="sldNum" sz="quarter" idx="16"/>
          </p:nvPr>
        </p:nvSpPr>
        <p:spPr>
          <a:xfrm>
            <a:off x="10596000" y="6426000"/>
            <a:ext cx="900000" cy="324000"/>
          </a:xfrm>
        </p:spPr>
        <p:txBody>
          <a:bodyPr/>
          <a:lstStyle/>
          <a:p>
            <a:fld id="{43DBD141-F1EE-4368-8392-86BF6FCED782}" type="slidenum">
              <a:rPr lang="en-GB" smtClean="0"/>
              <a:pPr/>
              <a:t>19</a:t>
            </a:fld>
            <a:endParaRPr lang="en-GB" dirty="0"/>
          </a:p>
        </p:txBody>
      </p:sp>
      <p:sp>
        <p:nvSpPr>
          <p:cNvPr id="4" name="Footer Placeholder 3">
            <a:extLst>
              <a:ext uri="{FF2B5EF4-FFF2-40B4-BE49-F238E27FC236}">
                <a16:creationId xmlns:a16="http://schemas.microsoft.com/office/drawing/2014/main" id="{1016A7B2-E234-D7C3-2995-5F2D10A63E98}"/>
              </a:ext>
              <a:ext uri="{C183D7F6-B498-43B3-948B-1728B52AA6E4}">
                <adec:decorative xmlns:adec="http://schemas.microsoft.com/office/drawing/2017/decorative" val="1"/>
              </a:ext>
            </a:extLst>
          </p:cNvPr>
          <p:cNvSpPr>
            <a:spLocks noGrp="1"/>
          </p:cNvSpPr>
          <p:nvPr>
            <p:ph type="ftr" sz="quarter" idx="15"/>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54583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80D1B17-0D05-75E1-7589-D7ED5B9CE748}"/>
              </a:ext>
            </a:extLst>
          </p:cNvPr>
          <p:cNvSpPr>
            <a:spLocks noGrp="1"/>
          </p:cNvSpPr>
          <p:nvPr>
            <p:ph type="ctrTitle"/>
          </p:nvPr>
        </p:nvSpPr>
        <p:spPr>
          <a:xfrm>
            <a:off x="696000" y="1260000"/>
            <a:ext cx="10800000" cy="720000"/>
          </a:xfrm>
        </p:spPr>
        <p:txBody>
          <a:bodyPr>
            <a:normAutofit/>
          </a:bodyPr>
          <a:lstStyle/>
          <a:p>
            <a:r>
              <a:rPr lang="en-US" dirty="0"/>
              <a:t>Disclaimer</a:t>
            </a:r>
            <a:endParaRPr lang="en-GB" dirty="0"/>
          </a:p>
        </p:txBody>
      </p:sp>
      <p:sp>
        <p:nvSpPr>
          <p:cNvPr id="21" name="Text Placeholder 20">
            <a:extLst>
              <a:ext uri="{FF2B5EF4-FFF2-40B4-BE49-F238E27FC236}">
                <a16:creationId xmlns:a16="http://schemas.microsoft.com/office/drawing/2014/main" id="{39C181B7-2AEE-31E6-5A40-4FD8EE95922C}"/>
              </a:ext>
            </a:extLst>
          </p:cNvPr>
          <p:cNvSpPr>
            <a:spLocks noGrp="1"/>
          </p:cNvSpPr>
          <p:nvPr>
            <p:ph type="body" sz="quarter" idx="10"/>
          </p:nvPr>
        </p:nvSpPr>
        <p:spPr>
          <a:xfrm>
            <a:off x="696000" y="1980000"/>
            <a:ext cx="10800000" cy="4158000"/>
          </a:xfrm>
        </p:spPr>
        <p:txBody>
          <a:bodyPr/>
          <a:lstStyle/>
          <a:p>
            <a:endParaRPr lang="en-GB" dirty="0"/>
          </a:p>
          <a:p>
            <a:endParaRPr lang="en-GB" dirty="0"/>
          </a:p>
          <a:p>
            <a:r>
              <a:rPr lang="en-GB" dirty="0"/>
              <a:t>This simulation exercise scenario is designed to assess health preparedness and response to a foodborne outbreak during a mass gathering (MG) event.</a:t>
            </a:r>
          </a:p>
          <a:p>
            <a:endParaRPr lang="en-GB" dirty="0"/>
          </a:p>
          <a:p>
            <a:endParaRPr lang="en-GB" dirty="0"/>
          </a:p>
          <a:p>
            <a:r>
              <a:rPr lang="en-GB" dirty="0"/>
              <a:t>This PowerPoint template should be adapted to the event and local context during the planning phase of the exercise.</a:t>
            </a:r>
          </a:p>
        </p:txBody>
      </p:sp>
      <p:sp>
        <p:nvSpPr>
          <p:cNvPr id="4" name="TextBox 3">
            <a:extLst>
              <a:ext uri="{FF2B5EF4-FFF2-40B4-BE49-F238E27FC236}">
                <a16:creationId xmlns:a16="http://schemas.microsoft.com/office/drawing/2014/main" id="{0E83F216-3595-B364-67F6-EBF536877D7D}"/>
              </a:ext>
            </a:extLst>
          </p:cNvPr>
          <p:cNvSpPr txBox="1"/>
          <p:nvPr/>
        </p:nvSpPr>
        <p:spPr>
          <a:xfrm>
            <a:off x="676471" y="6487992"/>
            <a:ext cx="598828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Tree>
    <p:custDataLst>
      <p:tags r:id="rId1"/>
    </p:custDataLst>
    <p:extLst>
      <p:ext uri="{BB962C8B-B14F-4D97-AF65-F5344CB8AC3E}">
        <p14:creationId xmlns:p14="http://schemas.microsoft.com/office/powerpoint/2010/main" val="177722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D2651C5-9643-97DC-B9F7-535D61CCF1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2477443"/>
            <a:ext cx="12192000" cy="1800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4">
            <a:extLst>
              <a:ext uri="{FF2B5EF4-FFF2-40B4-BE49-F238E27FC236}">
                <a16:creationId xmlns:a16="http://schemas.microsoft.com/office/drawing/2014/main" id="{FCF4E5A7-F00E-FFA6-1A44-18108787F4F7}"/>
              </a:ext>
              <a:ext uri="{C183D7F6-B498-43B3-948B-1728B52AA6E4}">
                <adec:decorative xmlns:adec="http://schemas.microsoft.com/office/drawing/2017/decorative" val="1"/>
              </a:ext>
            </a:extLst>
          </p:cNvPr>
          <p:cNvSpPr>
            <a:spLocks noGrp="1"/>
          </p:cNvSpPr>
          <p:nvPr>
            <p:ph type="sldNum" sz="quarter" idx="10"/>
          </p:nvPr>
        </p:nvSpPr>
        <p:spPr>
          <a:xfrm>
            <a:off x="10596000" y="6426000"/>
            <a:ext cx="900000" cy="324000"/>
          </a:xfrm>
        </p:spPr>
        <p:txBody>
          <a:bodyPr/>
          <a:lstStyle/>
          <a:p>
            <a:fld id="{43DBD141-F1EE-4368-8392-86BF6FCED782}" type="slidenum">
              <a:rPr lang="en-GB" smtClean="0"/>
              <a:pPr/>
              <a:t>20</a:t>
            </a:fld>
            <a:endParaRPr lang="en-GB" dirty="0"/>
          </a:p>
        </p:txBody>
      </p:sp>
      <p:sp>
        <p:nvSpPr>
          <p:cNvPr id="2" name="Footer Placeholder 3">
            <a:extLst>
              <a:ext uri="{FF2B5EF4-FFF2-40B4-BE49-F238E27FC236}">
                <a16:creationId xmlns:a16="http://schemas.microsoft.com/office/drawing/2014/main" id="{5790200D-4E4E-6414-8B0B-848395F43159}"/>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9" name="Title 8">
            <a:extLst>
              <a:ext uri="{FF2B5EF4-FFF2-40B4-BE49-F238E27FC236}">
                <a16:creationId xmlns:a16="http://schemas.microsoft.com/office/drawing/2014/main" id="{384FF416-F4E6-5204-3102-902827926EEE}"/>
              </a:ext>
            </a:extLst>
          </p:cNvPr>
          <p:cNvSpPr>
            <a:spLocks noGrp="1"/>
          </p:cNvSpPr>
          <p:nvPr>
            <p:ph type="title"/>
          </p:nvPr>
        </p:nvSpPr>
        <p:spPr>
          <a:xfrm>
            <a:off x="696000" y="360000"/>
            <a:ext cx="9000000" cy="1080000"/>
          </a:xfrm>
        </p:spPr>
        <p:txBody>
          <a:bodyPr/>
          <a:lstStyle/>
          <a:p>
            <a:r>
              <a:rPr lang="en-GB"/>
              <a:t>SESSION 3</a:t>
            </a:r>
            <a:endParaRPr lang="en-GB" dirty="0"/>
          </a:p>
        </p:txBody>
      </p:sp>
      <p:sp>
        <p:nvSpPr>
          <p:cNvPr id="10" name="Text Placeholder 9">
            <a:extLst>
              <a:ext uri="{FF2B5EF4-FFF2-40B4-BE49-F238E27FC236}">
                <a16:creationId xmlns:a16="http://schemas.microsoft.com/office/drawing/2014/main" id="{D81101DF-5DDA-87DF-DC28-A9BCF142E223}"/>
              </a:ext>
            </a:extLst>
          </p:cNvPr>
          <p:cNvSpPr>
            <a:spLocks noGrp="1"/>
          </p:cNvSpPr>
          <p:nvPr>
            <p:ph type="body" sz="quarter" idx="13"/>
          </p:nvPr>
        </p:nvSpPr>
        <p:spPr>
          <a:xfrm>
            <a:off x="696000" y="1656000"/>
            <a:ext cx="10800000" cy="792000"/>
          </a:xfrm>
        </p:spPr>
        <p:txBody>
          <a:bodyPr/>
          <a:lstStyle/>
          <a:p>
            <a:r>
              <a:rPr lang="en-GB" dirty="0"/>
              <a:t>Situation update: 36 hours since the beginning of the "</a:t>
            </a:r>
            <a:r>
              <a:rPr lang="en-GB" dirty="0" err="1"/>
              <a:t>FearFest</a:t>
            </a:r>
            <a:r>
              <a:rPr lang="en-GB" dirty="0"/>
              <a:t>" Festival</a:t>
            </a:r>
          </a:p>
        </p:txBody>
      </p:sp>
      <p:sp>
        <p:nvSpPr>
          <p:cNvPr id="11" name="Content Placeholder 10">
            <a:extLst>
              <a:ext uri="{FF2B5EF4-FFF2-40B4-BE49-F238E27FC236}">
                <a16:creationId xmlns:a16="http://schemas.microsoft.com/office/drawing/2014/main" id="{DFA4C046-26E3-2658-D938-7CB757FB0258}"/>
              </a:ext>
            </a:extLst>
          </p:cNvPr>
          <p:cNvSpPr>
            <a:spLocks noGrp="1"/>
          </p:cNvSpPr>
          <p:nvPr>
            <p:ph sz="quarter" idx="12"/>
          </p:nvPr>
        </p:nvSpPr>
        <p:spPr>
          <a:xfrm>
            <a:off x="1260000" y="2519363"/>
            <a:ext cx="10260000" cy="1758080"/>
          </a:xfrm>
        </p:spPr>
        <p:txBody>
          <a:bodyPr anchor="ctr" anchorCtr="0"/>
          <a:lstStyle/>
          <a:p>
            <a:pPr marL="0" indent="0">
              <a:buNone/>
            </a:pPr>
            <a:r>
              <a:rPr lang="en-GB" sz="1800" dirty="0"/>
              <a:t>The situation is attracting media attention, with both local and international news reporting on the foodborne outbreak and the number of sick individuals. Rumours are circulating about a severe food poisoning incident at the “</a:t>
            </a:r>
            <a:r>
              <a:rPr lang="en-GB" sz="1800" dirty="0" err="1"/>
              <a:t>FearFest</a:t>
            </a:r>
            <a:r>
              <a:rPr lang="en-GB" sz="1800" dirty="0"/>
              <a:t>” event.</a:t>
            </a:r>
          </a:p>
          <a:p>
            <a:pPr marL="0" indent="0">
              <a:buNone/>
            </a:pPr>
            <a:r>
              <a:rPr lang="en-GB" sz="1800" dirty="0"/>
              <a:t>These rumours claim that the situation is almost critical and that sick individuals are struggling to gain hospital admission and tragically passing away.</a:t>
            </a:r>
          </a:p>
        </p:txBody>
      </p:sp>
      <p:sp>
        <p:nvSpPr>
          <p:cNvPr id="15" name="TextBox 14">
            <a:extLst>
              <a:ext uri="{FF2B5EF4-FFF2-40B4-BE49-F238E27FC236}">
                <a16:creationId xmlns:a16="http://schemas.microsoft.com/office/drawing/2014/main" id="{D3DA9A48-E7A6-7CC4-E64D-4155613E91E1}"/>
              </a:ext>
            </a:extLst>
          </p:cNvPr>
          <p:cNvSpPr txBox="1"/>
          <p:nvPr/>
        </p:nvSpPr>
        <p:spPr>
          <a:xfrm>
            <a:off x="1260000" y="4546166"/>
            <a:ext cx="10260000" cy="923330"/>
          </a:xfrm>
          <a:prstGeom prst="rect">
            <a:avLst/>
          </a:prstGeom>
          <a:noFill/>
        </p:spPr>
        <p:txBody>
          <a:bodyPr wrap="square" rtlCol="0" anchor="ctr" anchorCtr="0">
            <a:spAutoFit/>
          </a:bodyPr>
          <a:lstStyle/>
          <a:p>
            <a:r>
              <a:rPr lang="en-GB" dirty="0"/>
              <a:t>As the number of sick individuals continues to rise to over 800 cases and misinformation spreads on social media, concerned patients’ relatives are arriving at the hospitals. People are desperately seeking information about the whereabouts and condition of their loved ones.</a:t>
            </a:r>
          </a:p>
        </p:txBody>
      </p:sp>
      <p:pic>
        <p:nvPicPr>
          <p:cNvPr id="5" name="Graphic 4">
            <a:extLst>
              <a:ext uri="{FF2B5EF4-FFF2-40B4-BE49-F238E27FC236}">
                <a16:creationId xmlns:a16="http://schemas.microsoft.com/office/drawing/2014/main" id="{3F2B0400-C58F-59F1-B044-8E65EF41FFE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2880611"/>
            <a:ext cx="914400" cy="914400"/>
          </a:xfrm>
          <a:prstGeom prst="rect">
            <a:avLst/>
          </a:prstGeom>
        </p:spPr>
      </p:pic>
      <p:pic>
        <p:nvPicPr>
          <p:cNvPr id="7" name="Graphic 6">
            <a:extLst>
              <a:ext uri="{FF2B5EF4-FFF2-40B4-BE49-F238E27FC236}">
                <a16:creationId xmlns:a16="http://schemas.microsoft.com/office/drawing/2014/main" id="{C25BE238-3BC1-20EA-5D91-323ED45E320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000" y="4576575"/>
            <a:ext cx="914400" cy="914400"/>
          </a:xfrm>
          <a:prstGeom prst="rect">
            <a:avLst/>
          </a:prstGeom>
        </p:spPr>
      </p:pic>
    </p:spTree>
    <p:custDataLst>
      <p:tags r:id="rId1"/>
    </p:custDataLst>
    <p:extLst>
      <p:ext uri="{BB962C8B-B14F-4D97-AF65-F5344CB8AC3E}">
        <p14:creationId xmlns:p14="http://schemas.microsoft.com/office/powerpoint/2010/main" val="124797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4361C3-A048-7092-765A-8562B1806EB3}"/>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43DBD141-F1EE-4368-8392-86BF6FCED782}" type="slidenum">
              <a:rPr lang="en-GB" smtClean="0"/>
              <a:pPr/>
              <a:t>21</a:t>
            </a:fld>
            <a:endParaRPr lang="en-GB" dirty="0"/>
          </a:p>
        </p:txBody>
      </p:sp>
      <p:sp>
        <p:nvSpPr>
          <p:cNvPr id="4" name="Footer Placeholder 3">
            <a:extLst>
              <a:ext uri="{FF2B5EF4-FFF2-40B4-BE49-F238E27FC236}">
                <a16:creationId xmlns:a16="http://schemas.microsoft.com/office/drawing/2014/main" id="{9E5B625B-AFE0-129E-D2B3-5C9949C30F31}"/>
              </a:ext>
              <a:ext uri="{C183D7F6-B498-43B3-948B-1728B52AA6E4}">
                <adec:decorative xmlns:adec="http://schemas.microsoft.com/office/drawing/2017/decorative" val="1"/>
              </a:ext>
            </a:extLst>
          </p:cNvPr>
          <p:cNvSpPr>
            <a:spLocks noGrp="1"/>
          </p:cNvSpPr>
          <p:nvPr>
            <p:ph type="ftr" sz="quarter" idx="14"/>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2" name="Title 1">
            <a:extLst>
              <a:ext uri="{FF2B5EF4-FFF2-40B4-BE49-F238E27FC236}">
                <a16:creationId xmlns:a16="http://schemas.microsoft.com/office/drawing/2014/main" id="{9005403B-2D85-BAF0-DE23-E8A7CB2909BE}"/>
              </a:ext>
            </a:extLst>
          </p:cNvPr>
          <p:cNvSpPr>
            <a:spLocks noGrp="1"/>
          </p:cNvSpPr>
          <p:nvPr>
            <p:ph type="title"/>
          </p:nvPr>
        </p:nvSpPr>
        <p:spPr>
          <a:xfrm>
            <a:off x="696000" y="468000"/>
            <a:ext cx="9000000" cy="720000"/>
          </a:xfrm>
        </p:spPr>
        <p:txBody>
          <a:bodyPr/>
          <a:lstStyle/>
          <a:p>
            <a:r>
              <a:rPr lang="en-GB" dirty="0"/>
              <a:t>TASK 3</a:t>
            </a:r>
          </a:p>
        </p:txBody>
      </p:sp>
      <p:sp>
        <p:nvSpPr>
          <p:cNvPr id="6" name="Content Placeholder 5">
            <a:extLst>
              <a:ext uri="{FF2B5EF4-FFF2-40B4-BE49-F238E27FC236}">
                <a16:creationId xmlns:a16="http://schemas.microsoft.com/office/drawing/2014/main" id="{6C32CAAA-DE07-5D1D-5642-F07B44A3E5DE}"/>
              </a:ext>
            </a:extLst>
          </p:cNvPr>
          <p:cNvSpPr>
            <a:spLocks noGrp="1"/>
          </p:cNvSpPr>
          <p:nvPr>
            <p:ph type="body" sz="quarter" idx="16"/>
          </p:nvPr>
        </p:nvSpPr>
        <p:spPr>
          <a:xfrm>
            <a:off x="696000" y="1188000"/>
            <a:ext cx="9000000" cy="360000"/>
          </a:xfrm>
        </p:spPr>
        <p:txBody>
          <a:bodyPr/>
          <a:lstStyle/>
          <a:p>
            <a:r>
              <a:rPr lang="en-GB" dirty="0"/>
              <a:t>45 mins</a:t>
            </a:r>
          </a:p>
        </p:txBody>
      </p:sp>
      <p:sp>
        <p:nvSpPr>
          <p:cNvPr id="3" name="Content Placeholder 2">
            <a:extLst>
              <a:ext uri="{FF2B5EF4-FFF2-40B4-BE49-F238E27FC236}">
                <a16:creationId xmlns:a16="http://schemas.microsoft.com/office/drawing/2014/main" id="{5E78F853-78DA-834C-F923-049FB6C8EBD9}"/>
              </a:ext>
            </a:extLst>
          </p:cNvPr>
          <p:cNvSpPr>
            <a:spLocks noGrp="1"/>
          </p:cNvSpPr>
          <p:nvPr>
            <p:ph idx="1"/>
          </p:nvPr>
        </p:nvSpPr>
        <p:spPr>
          <a:xfrm>
            <a:off x="696000" y="1800000"/>
            <a:ext cx="10800000" cy="4464000"/>
          </a:xfrm>
        </p:spPr>
        <p:txBody>
          <a:bodyPr/>
          <a:lstStyle/>
          <a:p>
            <a:r>
              <a:rPr lang="en-GB" dirty="0"/>
              <a:t>How are “</a:t>
            </a:r>
            <a:r>
              <a:rPr lang="en-GB" dirty="0" err="1"/>
              <a:t>FearFest</a:t>
            </a:r>
            <a:r>
              <a:rPr lang="en-GB" dirty="0"/>
              <a:t>” event participants and the local community informed about the availability and location of medical facilities, first-aid stations and emergency services at the event venues and in the hosting city in a timely manner?</a:t>
            </a:r>
          </a:p>
          <a:p>
            <a:r>
              <a:rPr lang="en-GB" dirty="0"/>
              <a:t>Is there prior experience of implementing risk communication and community engagement (RCCE) campaigns for planned MG events based on risk assessment findings in response to a foodborne outbreak? If yes, please elaborate.</a:t>
            </a:r>
          </a:p>
          <a:p>
            <a:r>
              <a:rPr lang="en-GB" dirty="0"/>
              <a:t>What type of information, including epidemiological and laboratory (Epi/Lab) investigation findings, provides the content of RCCE messages for local community and event participants in response to a foodborne outbreak?</a:t>
            </a:r>
          </a:p>
        </p:txBody>
      </p:sp>
    </p:spTree>
    <p:custDataLst>
      <p:tags r:id="rId1"/>
    </p:custDataLst>
    <p:extLst>
      <p:ext uri="{BB962C8B-B14F-4D97-AF65-F5344CB8AC3E}">
        <p14:creationId xmlns:p14="http://schemas.microsoft.com/office/powerpoint/2010/main" val="382580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37C82-E64E-055F-9441-2E8BAFDB9E8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9A7463-D336-C963-CE7D-2ECE10D8D336}"/>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43DBD141-F1EE-4368-8392-86BF6FCED782}" type="slidenum">
              <a:rPr lang="en-GB" smtClean="0"/>
              <a:pPr/>
              <a:t>22</a:t>
            </a:fld>
            <a:endParaRPr lang="en-GB" dirty="0"/>
          </a:p>
        </p:txBody>
      </p:sp>
      <p:sp>
        <p:nvSpPr>
          <p:cNvPr id="4" name="Footer Placeholder 3">
            <a:extLst>
              <a:ext uri="{FF2B5EF4-FFF2-40B4-BE49-F238E27FC236}">
                <a16:creationId xmlns:a16="http://schemas.microsoft.com/office/drawing/2014/main" id="{5173AA3B-BDE6-2981-4C89-15B1DCF15762}"/>
              </a:ext>
              <a:ext uri="{C183D7F6-B498-43B3-948B-1728B52AA6E4}">
                <adec:decorative xmlns:adec="http://schemas.microsoft.com/office/drawing/2017/decorative" val="1"/>
              </a:ext>
            </a:extLst>
          </p:cNvPr>
          <p:cNvSpPr>
            <a:spLocks noGrp="1"/>
          </p:cNvSpPr>
          <p:nvPr>
            <p:ph type="ftr" sz="quarter" idx="14"/>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2" name="Title 1">
            <a:extLst>
              <a:ext uri="{FF2B5EF4-FFF2-40B4-BE49-F238E27FC236}">
                <a16:creationId xmlns:a16="http://schemas.microsoft.com/office/drawing/2014/main" id="{39C39992-13E3-CC32-8CFC-ABE0CD0DD53B}"/>
              </a:ext>
            </a:extLst>
          </p:cNvPr>
          <p:cNvSpPr>
            <a:spLocks noGrp="1"/>
          </p:cNvSpPr>
          <p:nvPr>
            <p:ph type="title"/>
          </p:nvPr>
        </p:nvSpPr>
        <p:spPr>
          <a:xfrm>
            <a:off x="696000" y="468000"/>
            <a:ext cx="9000000" cy="720000"/>
          </a:xfrm>
        </p:spPr>
        <p:txBody>
          <a:bodyPr/>
          <a:lstStyle/>
          <a:p>
            <a:r>
              <a:rPr lang="en-GB" dirty="0"/>
              <a:t>TASK 3</a:t>
            </a:r>
          </a:p>
        </p:txBody>
      </p:sp>
      <p:sp>
        <p:nvSpPr>
          <p:cNvPr id="6" name="Content Placeholder 5">
            <a:extLst>
              <a:ext uri="{FF2B5EF4-FFF2-40B4-BE49-F238E27FC236}">
                <a16:creationId xmlns:a16="http://schemas.microsoft.com/office/drawing/2014/main" id="{B8ED7CB4-0D68-DAE5-F934-9A80D4EBF70C}"/>
              </a:ext>
            </a:extLst>
          </p:cNvPr>
          <p:cNvSpPr>
            <a:spLocks noGrp="1"/>
          </p:cNvSpPr>
          <p:nvPr>
            <p:ph type="body" sz="quarter" idx="16"/>
          </p:nvPr>
        </p:nvSpPr>
        <p:spPr>
          <a:xfrm>
            <a:off x="696000" y="1188000"/>
            <a:ext cx="9000000" cy="360000"/>
          </a:xfrm>
        </p:spPr>
        <p:txBody>
          <a:bodyPr/>
          <a:lstStyle/>
          <a:p>
            <a:r>
              <a:rPr lang="en-GB" dirty="0"/>
              <a:t>45 mins</a:t>
            </a:r>
          </a:p>
        </p:txBody>
      </p:sp>
      <p:sp>
        <p:nvSpPr>
          <p:cNvPr id="3" name="Content Placeholder 2">
            <a:extLst>
              <a:ext uri="{FF2B5EF4-FFF2-40B4-BE49-F238E27FC236}">
                <a16:creationId xmlns:a16="http://schemas.microsoft.com/office/drawing/2014/main" id="{4DDDF4FF-14C7-8884-AEFD-FCD2AD2520AB}"/>
              </a:ext>
            </a:extLst>
          </p:cNvPr>
          <p:cNvSpPr>
            <a:spLocks noGrp="1"/>
          </p:cNvSpPr>
          <p:nvPr>
            <p:ph idx="1"/>
          </p:nvPr>
        </p:nvSpPr>
        <p:spPr>
          <a:xfrm>
            <a:off x="696000" y="1800000"/>
            <a:ext cx="10800000" cy="4464000"/>
          </a:xfrm>
        </p:spPr>
        <p:txBody>
          <a:bodyPr/>
          <a:lstStyle/>
          <a:p>
            <a:pPr>
              <a:buFont typeface="+mj-lt"/>
              <a:buAutoNum type="arabicPeriod" startAt="4"/>
            </a:pPr>
            <a:r>
              <a:rPr lang="en-GB" dirty="0"/>
              <a:t>What type of activities are implemented to engage and train health-care professionals, catering providers, event volunteers and other event personnel on potential health risks associated with foodborne outbreaks? What type of activities would diverge from "business as usual" in the context of a MG event?</a:t>
            </a:r>
          </a:p>
          <a:p>
            <a:pPr>
              <a:buAutoNum type="arabicPeriod" startAt="4"/>
            </a:pPr>
            <a:r>
              <a:rPr lang="en-GB" dirty="0"/>
              <a:t>Which water, sanitation and hygiene (WASH) practices are communicated to event participants, organizers and personnel to prevent foodborne outbreaks in the context of mass gatherings? To the local community?</a:t>
            </a:r>
          </a:p>
          <a:p>
            <a:pPr>
              <a:buAutoNum type="arabicPeriod" startAt="4"/>
            </a:pPr>
            <a:r>
              <a:rPr lang="en-GB" dirty="0"/>
              <a:t>What type of strategies could be used to maintain transparency, handle misinformation and deliver accurate information, and foster public trust during the public health emergency response in a foodborne outbreak, especially in light of the significant media attention and rumours surrounding the MG event?</a:t>
            </a:r>
          </a:p>
        </p:txBody>
      </p:sp>
    </p:spTree>
    <p:custDataLst>
      <p:tags r:id="rId1"/>
    </p:custDataLst>
    <p:extLst>
      <p:ext uri="{BB962C8B-B14F-4D97-AF65-F5344CB8AC3E}">
        <p14:creationId xmlns:p14="http://schemas.microsoft.com/office/powerpoint/2010/main" val="144316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32C4CD-9F9F-C43A-6E3F-5A8F2DB176A0}"/>
              </a:ext>
              <a:ext uri="{C183D7F6-B498-43B3-948B-1728B52AA6E4}">
                <adec:decorative xmlns:adec="http://schemas.microsoft.com/office/drawing/2017/decorative" val="1"/>
              </a:ext>
            </a:extLst>
          </p:cNvPr>
          <p:cNvSpPr>
            <a:spLocks noGrp="1"/>
          </p:cNvSpPr>
          <p:nvPr>
            <p:ph type="sldNum" sz="quarter" idx="16"/>
          </p:nvPr>
        </p:nvSpPr>
        <p:spPr>
          <a:xfrm>
            <a:off x="10596000" y="6426000"/>
            <a:ext cx="900000" cy="324000"/>
          </a:xfrm>
        </p:spPr>
        <p:txBody>
          <a:bodyPr/>
          <a:lstStyle/>
          <a:p>
            <a:fld id="{43DBD141-F1EE-4368-8392-86BF6FCED782}" type="slidenum">
              <a:rPr lang="en-GB" smtClean="0"/>
              <a:pPr/>
              <a:t>23</a:t>
            </a:fld>
            <a:endParaRPr lang="en-GB" dirty="0"/>
          </a:p>
        </p:txBody>
      </p:sp>
      <p:sp>
        <p:nvSpPr>
          <p:cNvPr id="4" name="Footer Placeholder 3">
            <a:extLst>
              <a:ext uri="{FF2B5EF4-FFF2-40B4-BE49-F238E27FC236}">
                <a16:creationId xmlns:a16="http://schemas.microsoft.com/office/drawing/2014/main" id="{94B831DE-4DA2-6F68-115F-A82F074381B6}"/>
              </a:ext>
              <a:ext uri="{C183D7F6-B498-43B3-948B-1728B52AA6E4}">
                <adec:decorative xmlns:adec="http://schemas.microsoft.com/office/drawing/2017/decorative" val="1"/>
              </a:ext>
            </a:extLst>
          </p:cNvPr>
          <p:cNvSpPr>
            <a:spLocks noGrp="1"/>
          </p:cNvSpPr>
          <p:nvPr>
            <p:ph type="ftr" sz="quarter" idx="15"/>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7" name="Title 6">
            <a:extLst>
              <a:ext uri="{FF2B5EF4-FFF2-40B4-BE49-F238E27FC236}">
                <a16:creationId xmlns:a16="http://schemas.microsoft.com/office/drawing/2014/main" id="{F69F7B62-773E-12C9-B757-AB722DDA63E8}"/>
              </a:ext>
            </a:extLst>
          </p:cNvPr>
          <p:cNvSpPr>
            <a:spLocks noGrp="1"/>
          </p:cNvSpPr>
          <p:nvPr>
            <p:ph type="title"/>
          </p:nvPr>
        </p:nvSpPr>
        <p:spPr>
          <a:xfrm>
            <a:off x="696000" y="2488859"/>
            <a:ext cx="7200000" cy="1080000"/>
          </a:xfrm>
        </p:spPr>
        <p:txBody>
          <a:bodyPr/>
          <a:lstStyle/>
          <a:p>
            <a:r>
              <a:rPr lang="en-GB" dirty="0"/>
              <a:t>Recap discussion</a:t>
            </a:r>
          </a:p>
        </p:txBody>
      </p:sp>
      <p:sp>
        <p:nvSpPr>
          <p:cNvPr id="9" name="Text Placeholder 8">
            <a:extLst>
              <a:ext uri="{FF2B5EF4-FFF2-40B4-BE49-F238E27FC236}">
                <a16:creationId xmlns:a16="http://schemas.microsoft.com/office/drawing/2014/main" id="{BE7202D5-46DA-23FC-89EC-69EACAC4EC0F}"/>
              </a:ext>
            </a:extLst>
          </p:cNvPr>
          <p:cNvSpPr>
            <a:spLocks noGrp="1"/>
          </p:cNvSpPr>
          <p:nvPr>
            <p:ph type="body" sz="quarter" idx="14"/>
          </p:nvPr>
        </p:nvSpPr>
        <p:spPr>
          <a:xfrm>
            <a:off x="696000" y="3568859"/>
            <a:ext cx="7200000" cy="720725"/>
          </a:xfrm>
        </p:spPr>
        <p:txBody>
          <a:bodyPr/>
          <a:lstStyle/>
          <a:p>
            <a:r>
              <a:rPr lang="en-GB" dirty="0"/>
              <a:t>Session 3</a:t>
            </a:r>
          </a:p>
        </p:txBody>
      </p:sp>
      <p:sp>
        <p:nvSpPr>
          <p:cNvPr id="8" name="Content Placeholder 7">
            <a:extLst>
              <a:ext uri="{FF2B5EF4-FFF2-40B4-BE49-F238E27FC236}">
                <a16:creationId xmlns:a16="http://schemas.microsoft.com/office/drawing/2014/main" id="{C392285C-393E-0EEC-37BC-6FB52517F629}"/>
              </a:ext>
            </a:extLst>
          </p:cNvPr>
          <p:cNvSpPr>
            <a:spLocks noGrp="1"/>
          </p:cNvSpPr>
          <p:nvPr>
            <p:ph sz="quarter" idx="13"/>
          </p:nvPr>
        </p:nvSpPr>
        <p:spPr>
          <a:xfrm>
            <a:off x="696000" y="4288859"/>
            <a:ext cx="7200000" cy="360000"/>
          </a:xfrm>
        </p:spPr>
        <p:txBody>
          <a:bodyPr/>
          <a:lstStyle/>
          <a:p>
            <a:r>
              <a:rPr lang="en-GB" dirty="0"/>
              <a:t>15 mins</a:t>
            </a:r>
          </a:p>
        </p:txBody>
      </p:sp>
    </p:spTree>
    <p:custDataLst>
      <p:tags r:id="rId1"/>
    </p:custDataLst>
    <p:extLst>
      <p:ext uri="{BB962C8B-B14F-4D97-AF65-F5344CB8AC3E}">
        <p14:creationId xmlns:p14="http://schemas.microsoft.com/office/powerpoint/2010/main" val="151726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82F7-B691-6F0F-59B1-15D99007DDF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152C3D-4549-E642-C27C-790612A68267}"/>
              </a:ext>
              <a:ext uri="{C183D7F6-B498-43B3-948B-1728B52AA6E4}">
                <adec:decorative xmlns:adec="http://schemas.microsoft.com/office/drawing/2017/decorative" val="1"/>
              </a:ext>
            </a:extLst>
          </p:cNvPr>
          <p:cNvSpPr>
            <a:spLocks noGrp="1"/>
          </p:cNvSpPr>
          <p:nvPr>
            <p:ph type="sldNum" sz="quarter" idx="12"/>
          </p:nvPr>
        </p:nvSpPr>
        <p:spPr>
          <a:xfrm>
            <a:off x="10596000" y="6426000"/>
            <a:ext cx="900000" cy="324000"/>
          </a:xfrm>
        </p:spPr>
        <p:txBody>
          <a:bodyPr/>
          <a:lstStyle/>
          <a:p>
            <a:fld id="{43DBD141-F1EE-4368-8392-86BF6FCED782}" type="slidenum">
              <a:rPr lang="en-GB" smtClean="0"/>
              <a:pPr/>
              <a:t>24</a:t>
            </a:fld>
            <a:endParaRPr lang="en-GB" dirty="0"/>
          </a:p>
        </p:txBody>
      </p:sp>
      <p:sp>
        <p:nvSpPr>
          <p:cNvPr id="4" name="Footer Placeholder 3">
            <a:extLst>
              <a:ext uri="{FF2B5EF4-FFF2-40B4-BE49-F238E27FC236}">
                <a16:creationId xmlns:a16="http://schemas.microsoft.com/office/drawing/2014/main" id="{D4EC3E32-8571-BD39-3881-112A31ACF4FE}"/>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p>
            <a:r>
              <a:rPr lang="en-GB" dirty="0"/>
              <a:t>Simulation Exercise – Foodborne Outbreak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a:p>
            <a:endParaRPr lang="en-GB" dirty="0"/>
          </a:p>
        </p:txBody>
      </p:sp>
      <p:sp>
        <p:nvSpPr>
          <p:cNvPr id="7" name="Title 6">
            <a:extLst>
              <a:ext uri="{FF2B5EF4-FFF2-40B4-BE49-F238E27FC236}">
                <a16:creationId xmlns:a16="http://schemas.microsoft.com/office/drawing/2014/main" id="{436D5F64-9CE2-28B9-2327-145F03156B3F}"/>
              </a:ext>
            </a:extLst>
          </p:cNvPr>
          <p:cNvSpPr>
            <a:spLocks noGrp="1"/>
          </p:cNvSpPr>
          <p:nvPr>
            <p:ph type="title"/>
          </p:nvPr>
        </p:nvSpPr>
        <p:spPr>
          <a:xfrm>
            <a:off x="1260000" y="987424"/>
            <a:ext cx="3932237" cy="4873625"/>
          </a:xfrm>
        </p:spPr>
        <p:txBody>
          <a:bodyPr/>
          <a:lstStyle/>
          <a:p>
            <a:r>
              <a:rPr lang="en-GB" dirty="0" err="1"/>
              <a:t>EndEx</a:t>
            </a:r>
            <a:endParaRPr lang="en-GB" dirty="0"/>
          </a:p>
        </p:txBody>
      </p:sp>
    </p:spTree>
    <p:custDataLst>
      <p:tags r:id="rId1"/>
    </p:custDataLst>
    <p:extLst>
      <p:ext uri="{BB962C8B-B14F-4D97-AF65-F5344CB8AC3E}">
        <p14:creationId xmlns:p14="http://schemas.microsoft.com/office/powerpoint/2010/main" val="338473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33D86-EA33-2C32-BF61-69EA32724FC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00F92D-6C89-D50A-61E1-0F3524E867CD}"/>
              </a:ext>
              <a:ext uri="{C183D7F6-B498-43B3-948B-1728B52AA6E4}">
                <adec:decorative xmlns:adec="http://schemas.microsoft.com/office/drawing/2017/decorative" val="1"/>
              </a:ext>
            </a:extLst>
          </p:cNvPr>
          <p:cNvSpPr>
            <a:spLocks noGrp="1"/>
          </p:cNvSpPr>
          <p:nvPr>
            <p:ph type="sldNum" sz="quarter" idx="16"/>
          </p:nvPr>
        </p:nvSpPr>
        <p:spPr>
          <a:xfrm>
            <a:off x="10596000" y="6426000"/>
            <a:ext cx="900000" cy="324000"/>
          </a:xfrm>
        </p:spPr>
        <p:txBody>
          <a:bodyPr/>
          <a:lstStyle/>
          <a:p>
            <a:fld id="{43DBD141-F1EE-4368-8392-86BF6FCED782}" type="slidenum">
              <a:rPr lang="en-GB" smtClean="0"/>
              <a:pPr/>
              <a:t>25</a:t>
            </a:fld>
            <a:endParaRPr lang="en-GB" dirty="0"/>
          </a:p>
        </p:txBody>
      </p:sp>
      <p:sp>
        <p:nvSpPr>
          <p:cNvPr id="4" name="Footer Placeholder 3">
            <a:extLst>
              <a:ext uri="{FF2B5EF4-FFF2-40B4-BE49-F238E27FC236}">
                <a16:creationId xmlns:a16="http://schemas.microsoft.com/office/drawing/2014/main" id="{72E4C674-D85F-7680-D70E-EC8A618B3C0A}"/>
              </a:ext>
              <a:ext uri="{C183D7F6-B498-43B3-948B-1728B52AA6E4}">
                <adec:decorative xmlns:adec="http://schemas.microsoft.com/office/drawing/2017/decorative" val="1"/>
              </a:ext>
            </a:extLst>
          </p:cNvPr>
          <p:cNvSpPr>
            <a:spLocks noGrp="1"/>
          </p:cNvSpPr>
          <p:nvPr>
            <p:ph type="ftr" sz="quarter" idx="15"/>
          </p:nvPr>
        </p:nvSpPr>
        <p:spPr>
          <a:xfrm>
            <a:off x="696000" y="6426000"/>
            <a:ext cx="9900000" cy="324000"/>
          </a:xfrm>
        </p:spPr>
        <p:txBody>
          <a:bodyPr/>
          <a:lstStyle/>
          <a:p>
            <a:r>
              <a:rPr lang="en-GB" dirty="0"/>
              <a:t>Simulation Exercise – Foodborne Outbreak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2" name="Title 1">
            <a:extLst>
              <a:ext uri="{FF2B5EF4-FFF2-40B4-BE49-F238E27FC236}">
                <a16:creationId xmlns:a16="http://schemas.microsoft.com/office/drawing/2014/main" id="{89847942-72F0-620B-CAEE-DF87D76FE758}"/>
              </a:ext>
            </a:extLst>
          </p:cNvPr>
          <p:cNvSpPr>
            <a:spLocks noGrp="1"/>
          </p:cNvSpPr>
          <p:nvPr>
            <p:ph type="title"/>
          </p:nvPr>
        </p:nvSpPr>
        <p:spPr>
          <a:xfrm>
            <a:off x="696000" y="468000"/>
            <a:ext cx="9000000" cy="720000"/>
          </a:xfrm>
        </p:spPr>
        <p:txBody>
          <a:bodyPr/>
          <a:lstStyle/>
          <a:p>
            <a:r>
              <a:rPr lang="en-GB" dirty="0"/>
              <a:t>Exercise debrief</a:t>
            </a:r>
          </a:p>
        </p:txBody>
      </p:sp>
      <p:sp>
        <p:nvSpPr>
          <p:cNvPr id="6" name="Content Placeholder 5">
            <a:extLst>
              <a:ext uri="{FF2B5EF4-FFF2-40B4-BE49-F238E27FC236}">
                <a16:creationId xmlns:a16="http://schemas.microsoft.com/office/drawing/2014/main" id="{5DC1989D-5387-93C2-71FE-412F3F1D1416}"/>
              </a:ext>
            </a:extLst>
          </p:cNvPr>
          <p:cNvSpPr>
            <a:spLocks noGrp="1"/>
          </p:cNvSpPr>
          <p:nvPr>
            <p:ph type="body" sz="quarter" idx="14"/>
          </p:nvPr>
        </p:nvSpPr>
        <p:spPr>
          <a:xfrm>
            <a:off x="696000" y="1188000"/>
            <a:ext cx="9000000" cy="360000"/>
          </a:xfrm>
        </p:spPr>
        <p:txBody>
          <a:bodyPr/>
          <a:lstStyle/>
          <a:p>
            <a:r>
              <a:rPr lang="en-GB" dirty="0"/>
              <a:t>30 mins</a:t>
            </a:r>
          </a:p>
        </p:txBody>
      </p:sp>
      <p:sp>
        <p:nvSpPr>
          <p:cNvPr id="3" name="Content Placeholder 2">
            <a:extLst>
              <a:ext uri="{FF2B5EF4-FFF2-40B4-BE49-F238E27FC236}">
                <a16:creationId xmlns:a16="http://schemas.microsoft.com/office/drawing/2014/main" id="{59A96E21-7459-4B77-4150-A489B1C03D41}"/>
              </a:ext>
            </a:extLst>
          </p:cNvPr>
          <p:cNvSpPr>
            <a:spLocks noGrp="1"/>
          </p:cNvSpPr>
          <p:nvPr>
            <p:ph idx="4294967295"/>
          </p:nvPr>
        </p:nvSpPr>
        <p:spPr>
          <a:xfrm>
            <a:off x="5195888" y="2553699"/>
            <a:ext cx="6300787" cy="3710575"/>
          </a:xfrm>
        </p:spPr>
        <p:txBody>
          <a:bodyPr/>
          <a:lstStyle/>
          <a:p>
            <a:pPr marL="0" indent="0">
              <a:buNone/>
            </a:pPr>
            <a:r>
              <a:rPr lang="en-GB" dirty="0"/>
              <a:t>Consider the following questions based on the exercise objectives :</a:t>
            </a:r>
          </a:p>
          <a:p>
            <a:r>
              <a:rPr lang="en-GB" dirty="0"/>
              <a:t>What </a:t>
            </a:r>
            <a:r>
              <a:rPr lang="en-GB" b="1" dirty="0"/>
              <a:t>challenges</a:t>
            </a:r>
            <a:r>
              <a:rPr lang="en-GB" dirty="0"/>
              <a:t> related to MG preparedness and response have been identified through the exercise?</a:t>
            </a:r>
          </a:p>
          <a:p>
            <a:r>
              <a:rPr lang="en-GB" dirty="0"/>
              <a:t>What </a:t>
            </a:r>
            <a:r>
              <a:rPr lang="en-GB" b="1" dirty="0"/>
              <a:t>measures</a:t>
            </a:r>
            <a:r>
              <a:rPr lang="en-GB" dirty="0"/>
              <a:t> should be undertaken to improve MG preparedness and response?</a:t>
            </a:r>
          </a:p>
          <a:p>
            <a:endParaRPr lang="en-GB" dirty="0"/>
          </a:p>
        </p:txBody>
      </p:sp>
    </p:spTree>
    <p:custDataLst>
      <p:tags r:id="rId1"/>
    </p:custDataLst>
    <p:extLst>
      <p:ext uri="{BB962C8B-B14F-4D97-AF65-F5344CB8AC3E}">
        <p14:creationId xmlns:p14="http://schemas.microsoft.com/office/powerpoint/2010/main" val="245090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580135-63A3-4D8F-62E6-A4F181EA550D}"/>
              </a:ext>
              <a:ext uri="{C183D7F6-B498-43B3-948B-1728B52AA6E4}">
                <adec:decorative xmlns:adec="http://schemas.microsoft.com/office/drawing/2017/decorative" val="1"/>
              </a:ext>
            </a:extLst>
          </p:cNvPr>
          <p:cNvSpPr>
            <a:spLocks noGrp="1"/>
          </p:cNvSpPr>
          <p:nvPr>
            <p:ph type="sldNum" sz="quarter" idx="10"/>
          </p:nvPr>
        </p:nvSpPr>
        <p:spPr>
          <a:xfrm>
            <a:off x="10596000" y="6426000"/>
            <a:ext cx="900000" cy="324000"/>
          </a:xfrm>
        </p:spPr>
        <p:txBody>
          <a:bodyPr/>
          <a:lstStyle/>
          <a:p>
            <a:fld id="{43DBD141-F1EE-4368-8392-86BF6FCED782}" type="slidenum">
              <a:rPr lang="en-GB" smtClean="0"/>
              <a:pPr/>
              <a:t>26</a:t>
            </a:fld>
            <a:endParaRPr lang="en-GB" dirty="0"/>
          </a:p>
        </p:txBody>
      </p:sp>
      <p:sp>
        <p:nvSpPr>
          <p:cNvPr id="4" name="Footer Placeholder 3">
            <a:extLst>
              <a:ext uri="{FF2B5EF4-FFF2-40B4-BE49-F238E27FC236}">
                <a16:creationId xmlns:a16="http://schemas.microsoft.com/office/drawing/2014/main" id="{DB7B40DD-594D-6F13-B5A8-2AB88C169CD4}"/>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p>
            <a:r>
              <a:rPr lang="en-GB" dirty="0"/>
              <a:t>Simulation Exercise – Foodborne Outbreak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2" name="Title 1">
            <a:extLst>
              <a:ext uri="{FF2B5EF4-FFF2-40B4-BE49-F238E27FC236}">
                <a16:creationId xmlns:a16="http://schemas.microsoft.com/office/drawing/2014/main" id="{37EFB568-7C4D-61AB-CAFE-A8DC5CEE09AD}"/>
              </a:ext>
            </a:extLst>
          </p:cNvPr>
          <p:cNvSpPr>
            <a:spLocks noGrp="1"/>
          </p:cNvSpPr>
          <p:nvPr>
            <p:ph type="title"/>
          </p:nvPr>
        </p:nvSpPr>
        <p:spPr>
          <a:xfrm>
            <a:off x="696000" y="468000"/>
            <a:ext cx="9000000" cy="720000"/>
          </a:xfrm>
        </p:spPr>
        <p:txBody>
          <a:bodyPr/>
          <a:lstStyle/>
          <a:p>
            <a:r>
              <a:rPr lang="en-GB" dirty="0"/>
              <a:t>Exercise feedback form</a:t>
            </a:r>
          </a:p>
        </p:txBody>
      </p:sp>
      <p:sp>
        <p:nvSpPr>
          <p:cNvPr id="17" name="Text Placeholder 16">
            <a:extLst>
              <a:ext uri="{FF2B5EF4-FFF2-40B4-BE49-F238E27FC236}">
                <a16:creationId xmlns:a16="http://schemas.microsoft.com/office/drawing/2014/main" id="{D98D7AD9-8C9D-8DD9-B403-1329C3AF2472}"/>
              </a:ext>
            </a:extLst>
          </p:cNvPr>
          <p:cNvSpPr>
            <a:spLocks noGrp="1"/>
          </p:cNvSpPr>
          <p:nvPr>
            <p:ph type="body" sz="quarter" idx="14"/>
          </p:nvPr>
        </p:nvSpPr>
        <p:spPr/>
        <p:txBody>
          <a:bodyPr/>
          <a:lstStyle/>
          <a:p>
            <a:r>
              <a:rPr lang="en-GB" dirty="0"/>
              <a:t>5 mins</a:t>
            </a:r>
          </a:p>
        </p:txBody>
      </p:sp>
      <p:graphicFrame>
        <p:nvGraphicFramePr>
          <p:cNvPr id="10" name="Table 9">
            <a:extLst>
              <a:ext uri="{FF2B5EF4-FFF2-40B4-BE49-F238E27FC236}">
                <a16:creationId xmlns:a16="http://schemas.microsoft.com/office/drawing/2014/main" id="{EAF8EE25-48C9-2EDF-B33E-0C9CDEB14706}"/>
              </a:ext>
            </a:extLst>
          </p:cNvPr>
          <p:cNvGraphicFramePr>
            <a:graphicFrameLocks noGrp="1"/>
          </p:cNvGraphicFramePr>
          <p:nvPr>
            <p:extLst>
              <p:ext uri="{D42A27DB-BD31-4B8C-83A1-F6EECF244321}">
                <p14:modId xmlns:p14="http://schemas.microsoft.com/office/powerpoint/2010/main" val="2318744719"/>
              </p:ext>
            </p:extLst>
          </p:nvPr>
        </p:nvGraphicFramePr>
        <p:xfrm>
          <a:off x="431996" y="1800000"/>
          <a:ext cx="11340000" cy="4464373"/>
        </p:xfrm>
        <a:graphic>
          <a:graphicData uri="http://schemas.openxmlformats.org/drawingml/2006/table">
            <a:tbl>
              <a:tblPr firstRow="1" bandRow="1">
                <a:tableStyleId>{5940675A-B579-460E-94D1-54222C63F5DA}</a:tableStyleId>
              </a:tblPr>
              <a:tblGrid>
                <a:gridCol w="8100000">
                  <a:extLst>
                    <a:ext uri="{9D8B030D-6E8A-4147-A177-3AD203B41FA5}">
                      <a16:colId xmlns:a16="http://schemas.microsoft.com/office/drawing/2014/main" val="1563731288"/>
                    </a:ext>
                  </a:extLst>
                </a:gridCol>
                <a:gridCol w="648000">
                  <a:extLst>
                    <a:ext uri="{9D8B030D-6E8A-4147-A177-3AD203B41FA5}">
                      <a16:colId xmlns:a16="http://schemas.microsoft.com/office/drawing/2014/main" val="566034317"/>
                    </a:ext>
                  </a:extLst>
                </a:gridCol>
                <a:gridCol w="648000">
                  <a:extLst>
                    <a:ext uri="{9D8B030D-6E8A-4147-A177-3AD203B41FA5}">
                      <a16:colId xmlns:a16="http://schemas.microsoft.com/office/drawing/2014/main" val="3756907998"/>
                    </a:ext>
                  </a:extLst>
                </a:gridCol>
                <a:gridCol w="648000">
                  <a:extLst>
                    <a:ext uri="{9D8B030D-6E8A-4147-A177-3AD203B41FA5}">
                      <a16:colId xmlns:a16="http://schemas.microsoft.com/office/drawing/2014/main" val="591117133"/>
                    </a:ext>
                  </a:extLst>
                </a:gridCol>
                <a:gridCol w="648000">
                  <a:extLst>
                    <a:ext uri="{9D8B030D-6E8A-4147-A177-3AD203B41FA5}">
                      <a16:colId xmlns:a16="http://schemas.microsoft.com/office/drawing/2014/main" val="3694154043"/>
                    </a:ext>
                  </a:extLst>
                </a:gridCol>
                <a:gridCol w="648000">
                  <a:extLst>
                    <a:ext uri="{9D8B030D-6E8A-4147-A177-3AD203B41FA5}">
                      <a16:colId xmlns:a16="http://schemas.microsoft.com/office/drawing/2014/main" val="1605879502"/>
                    </a:ext>
                  </a:extLst>
                </a:gridCol>
              </a:tblGrid>
              <a:tr h="233021">
                <a:tc>
                  <a:txBody>
                    <a:bodyPr/>
                    <a:lstStyle/>
                    <a:p>
                      <a:pPr algn="l" rtl="0" fontAlgn="base">
                        <a:lnSpc>
                          <a:spcPts val="1200"/>
                        </a:lnSpc>
                      </a:pPr>
                      <a:r>
                        <a:rPr lang="en-GB" sz="1400" b="1" dirty="0">
                          <a:solidFill>
                            <a:srgbClr val="FFFFFF"/>
                          </a:solidFill>
                          <a:effectLst/>
                        </a:rPr>
                        <a:t>Statement </a:t>
                      </a:r>
                      <a:r>
                        <a:rPr lang="en-GB" sz="1200" dirty="0">
                          <a:effectLst/>
                          <a:highlight>
                            <a:srgbClr val="244061"/>
                          </a:highlight>
                        </a:rPr>
                        <a:t> </a:t>
                      </a:r>
                      <a:endParaRPr lang="en-GB" sz="1200" dirty="0">
                        <a:effectLst/>
                        <a:highlight>
                          <a:srgbClr val="244061"/>
                        </a:highlight>
                        <a:latin typeface="Calibri"/>
                      </a:endParaRPr>
                    </a:p>
                  </a:txBody>
                  <a:tcPr anchor="ctr">
                    <a:lnL w="1270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5">
                  <a:txBody>
                    <a:bodyPr/>
                    <a:lstStyle/>
                    <a:p>
                      <a:pPr marL="0" marR="0" lvl="0" indent="0" algn="ctr" defTabSz="179388" rtl="0" eaLnBrk="1" fontAlgn="base" latinLnBrk="0" hangingPunct="1">
                        <a:lnSpc>
                          <a:spcPts val="1200"/>
                        </a:lnSpc>
                        <a:spcBef>
                          <a:spcPts val="0"/>
                        </a:spcBef>
                        <a:spcAft>
                          <a:spcPts val="0"/>
                        </a:spcAft>
                        <a:buClrTx/>
                        <a:buSzTx/>
                        <a:buFontTx/>
                        <a:buNone/>
                        <a:tabLst>
                          <a:tab pos="1347788" algn="l"/>
                          <a:tab pos="1700213" algn="l"/>
                        </a:tabLst>
                        <a:defRPr/>
                      </a:pPr>
                      <a:r>
                        <a:rPr lang="en-GB" sz="1400" b="1" dirty="0">
                          <a:solidFill>
                            <a:srgbClr val="FFFFFF"/>
                          </a:solidFill>
                          <a:effectLst/>
                        </a:rPr>
                        <a:t>Strongly disagree → Strongly agree</a:t>
                      </a:r>
                      <a:endParaRPr lang="en-US" sz="1400" dirty="0"/>
                    </a:p>
                  </a:txBody>
                  <a:tcPr marL="0" marR="0" anchor="ctr">
                    <a:lnL w="12700" cap="flat" cmpd="sng" algn="ctr">
                      <a:solidFill>
                        <a:schemeClr val="bg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tc>
                <a:tc hMerge="1">
                  <a:txBody>
                    <a:bodyPr/>
                    <a:lstStyle/>
                    <a:p>
                      <a:endParaRPr/>
                    </a:p>
                  </a:txBody>
                  <a:tcPr anchor="ctr"/>
                </a:tc>
                <a:tc hMerge="1">
                  <a:txBody>
                    <a:bodyPr/>
                    <a:lstStyle/>
                    <a:p>
                      <a:pPr algn="r">
                        <a:lnSpc>
                          <a:spcPts val="1200"/>
                        </a:lnSpc>
                      </a:pPr>
                      <a:endParaRPr lang="en-US" sz="1200" dirty="0"/>
                    </a:p>
                  </a:txBody>
                  <a:tcPr anchor="ctr"/>
                </a:tc>
                <a:tc hMerge="1">
                  <a:txBody>
                    <a:bodyPr/>
                    <a:lstStyle/>
                    <a:p>
                      <a:endParaRPr lang="en-US"/>
                    </a:p>
                  </a:txBody>
                  <a:tcPr/>
                </a:tc>
                <a:extLst>
                  <a:ext uri="{0D108BD9-81ED-4DB2-BD59-A6C34878D82A}">
                    <a16:rowId xmlns:a16="http://schemas.microsoft.com/office/drawing/2014/main" val="3001125312"/>
                  </a:ext>
                </a:extLst>
              </a:tr>
              <a:tr h="233021">
                <a:tc>
                  <a:txBody>
                    <a:bodyPr/>
                    <a:lstStyle/>
                    <a:p>
                      <a:pPr algn="l" rtl="0" fontAlgn="base">
                        <a:lnSpc>
                          <a:spcPts val="1400"/>
                        </a:lnSpc>
                      </a:pPr>
                      <a:r>
                        <a:rPr lang="en-GB" sz="1400" dirty="0">
                          <a:effectLst/>
                        </a:rPr>
                        <a:t>1. The simulation exercise was well structured (content, facilitation, debrief, etc.)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03309139"/>
                  </a:ext>
                </a:extLst>
              </a:tr>
              <a:tr h="143397">
                <a:tc>
                  <a:txBody>
                    <a:bodyPr/>
                    <a:lstStyle/>
                    <a:p>
                      <a:pPr algn="l" rtl="0" fontAlgn="base">
                        <a:lnSpc>
                          <a:spcPts val="1400"/>
                        </a:lnSpc>
                      </a:pPr>
                      <a:r>
                        <a:rPr lang="en-GB" sz="1400" dirty="0">
                          <a:effectLst/>
                        </a:rPr>
                        <a:t>2. The scenario was realistic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966953755"/>
                  </a:ext>
                </a:extLst>
              </a:tr>
              <a:tr h="322645">
                <a:tc>
                  <a:txBody>
                    <a:bodyPr/>
                    <a:lstStyle/>
                    <a:p>
                      <a:pPr algn="l" rtl="0" fontAlgn="base">
                        <a:lnSpc>
                          <a:spcPts val="1400"/>
                        </a:lnSpc>
                      </a:pPr>
                      <a:r>
                        <a:rPr lang="en-GB" sz="1400" dirty="0">
                          <a:effectLst/>
                        </a:rPr>
                        <a:t>3. I was familiar with the preparedness and response plan based on the local and event context prior to participating in this exercise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9512921"/>
                  </a:ext>
                </a:extLst>
              </a:tr>
              <a:tr h="233021">
                <a:tc>
                  <a:txBody>
                    <a:bodyPr/>
                    <a:lstStyle/>
                    <a:p>
                      <a:pPr algn="l" rtl="0" fontAlgn="base">
                        <a:lnSpc>
                          <a:spcPts val="1400"/>
                        </a:lnSpc>
                      </a:pPr>
                      <a:r>
                        <a:rPr lang="en-GB" sz="1400" dirty="0">
                          <a:effectLst/>
                        </a:rPr>
                        <a:t>4. The simulation exercise briefing was useful for engaging participants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537812452"/>
                  </a:ext>
                </a:extLst>
              </a:tr>
              <a:tr h="322645">
                <a:tc>
                  <a:txBody>
                    <a:bodyPr/>
                    <a:lstStyle/>
                    <a:p>
                      <a:pPr algn="l" rtl="0" fontAlgn="base">
                        <a:lnSpc>
                          <a:spcPts val="1400"/>
                        </a:lnSpc>
                      </a:pPr>
                      <a:r>
                        <a:rPr lang="en-GB" sz="1400" dirty="0">
                          <a:effectLst/>
                        </a:rPr>
                        <a:t>5. The simulation exercise was able to test specific areas of the mass gathering preparedness and response plans and/or health systems</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31661382"/>
                  </a:ext>
                </a:extLst>
              </a:tr>
              <a:tr h="322645">
                <a:tc>
                  <a:txBody>
                    <a:bodyPr/>
                    <a:lstStyle/>
                    <a:p>
                      <a:pPr algn="l" rtl="0" fontAlgn="base">
                        <a:lnSpc>
                          <a:spcPts val="1400"/>
                        </a:lnSpc>
                      </a:pPr>
                      <a:r>
                        <a:rPr lang="en-GB" sz="1400" dirty="0">
                          <a:effectLst/>
                        </a:rPr>
                        <a:t>6. The simulation exercise helped to clarify my and other key stakeholder roles and responsibilities identified through the mass gathering preparedness and response plans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43868259"/>
                  </a:ext>
                </a:extLst>
              </a:tr>
              <a:tr h="322645">
                <a:tc>
                  <a:txBody>
                    <a:bodyPr/>
                    <a:lstStyle/>
                    <a:p>
                      <a:pPr algn="l" rtl="0" fontAlgn="base">
                        <a:lnSpc>
                          <a:spcPts val="1400"/>
                        </a:lnSpc>
                      </a:pPr>
                      <a:r>
                        <a:rPr lang="en-GB" sz="1400" dirty="0">
                          <a:effectLst/>
                        </a:rPr>
                        <a:t>7. The simulation exercise identified opportunities to strengthen multisectoral coordination and communication mechanisms in the context of mass gatherings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104969573"/>
                  </a:ext>
                </a:extLst>
              </a:tr>
              <a:tr h="322645">
                <a:tc>
                  <a:txBody>
                    <a:bodyPr/>
                    <a:lstStyle/>
                    <a:p>
                      <a:pPr algn="l" rtl="0" fontAlgn="base">
                        <a:lnSpc>
                          <a:spcPts val="1400"/>
                        </a:lnSpc>
                      </a:pPr>
                      <a:r>
                        <a:rPr lang="en-GB" sz="1400" dirty="0">
                          <a:effectLst/>
                        </a:rPr>
                        <a:t>8. The simulation exercise identified opportunities to strengthen risk communications and community engagement capacities and functions in the context of mass gatherings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674908150"/>
                  </a:ext>
                </a:extLst>
              </a:tr>
              <a:tr h="322645">
                <a:tc>
                  <a:txBody>
                    <a:bodyPr/>
                    <a:lstStyle/>
                    <a:p>
                      <a:pPr algn="l" rtl="0" fontAlgn="base">
                        <a:lnSpc>
                          <a:spcPts val="1400"/>
                        </a:lnSpc>
                      </a:pPr>
                      <a:r>
                        <a:rPr lang="en-GB" sz="1400" dirty="0">
                          <a:effectLst/>
                        </a:rPr>
                        <a:t>9. The simulation exercise was helpful to identify gaps and areas for improvement in relation to health emergency incident preparedness and response in the context of mass gatherings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65244363"/>
                  </a:ext>
                </a:extLst>
              </a:tr>
              <a:tr h="233021">
                <a:tc>
                  <a:txBody>
                    <a:bodyPr/>
                    <a:lstStyle/>
                    <a:p>
                      <a:pPr algn="l" rtl="0" fontAlgn="base">
                        <a:lnSpc>
                          <a:spcPts val="1400"/>
                        </a:lnSpc>
                      </a:pPr>
                      <a:r>
                        <a:rPr lang="en-GB" sz="1400" dirty="0">
                          <a:effectLst/>
                        </a:rPr>
                        <a:t>10. Administrative arrangements were well organized and implemented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29265035"/>
                  </a:ext>
                </a:extLst>
              </a:tr>
              <a:tr h="322645">
                <a:tc>
                  <a:txBody>
                    <a:bodyPr/>
                    <a:lstStyle/>
                    <a:p>
                      <a:pPr algn="l" rtl="0" fontAlgn="base">
                        <a:lnSpc>
                          <a:spcPts val="1400"/>
                        </a:lnSpc>
                      </a:pPr>
                      <a:r>
                        <a:rPr lang="en-GB" sz="1400" dirty="0">
                          <a:effectLst/>
                        </a:rPr>
                        <a:t>11. The simulation exercise provided a practical platform to test and assess the effectiveness of risk mitigation strategies and emergency response plans for mass gatherings  </a:t>
                      </a:r>
                      <a:endParaRPr lang="en-GB" sz="1400" dirty="0">
                        <a:effectLst/>
                        <a:latin typeface="Calibri"/>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942250196"/>
                  </a:ext>
                </a:extLst>
              </a:tr>
            </a:tbl>
          </a:graphicData>
        </a:graphic>
      </p:graphicFrame>
    </p:spTree>
    <p:custDataLst>
      <p:tags r:id="rId1"/>
    </p:custDataLst>
    <p:extLst>
      <p:ext uri="{BB962C8B-B14F-4D97-AF65-F5344CB8AC3E}">
        <p14:creationId xmlns:p14="http://schemas.microsoft.com/office/powerpoint/2010/main" val="122612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39B155A-A719-F94C-52D4-14F0ADED5D98}"/>
              </a:ext>
              <a:ext uri="{C183D7F6-B498-43B3-948B-1728B52AA6E4}">
                <adec:decorative xmlns:adec="http://schemas.microsoft.com/office/drawing/2017/decorative" val="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770" b="770"/>
          <a:stretch/>
        </p:blipFill>
        <p:spPr/>
      </p:pic>
      <p:sp>
        <p:nvSpPr>
          <p:cNvPr id="7" name="Title 6">
            <a:extLst>
              <a:ext uri="{FF2B5EF4-FFF2-40B4-BE49-F238E27FC236}">
                <a16:creationId xmlns:a16="http://schemas.microsoft.com/office/drawing/2014/main" id="{2B624A60-49CA-428E-B46C-2E58026E37F1}"/>
              </a:ext>
            </a:extLst>
          </p:cNvPr>
          <p:cNvSpPr>
            <a:spLocks noGrp="1"/>
          </p:cNvSpPr>
          <p:nvPr>
            <p:ph type="ctrTitle"/>
          </p:nvPr>
        </p:nvSpPr>
        <p:spPr/>
        <p:txBody>
          <a:bodyPr>
            <a:normAutofit/>
          </a:bodyPr>
          <a:lstStyle/>
          <a:p>
            <a:r>
              <a:rPr lang="en-GB" dirty="0"/>
              <a:t>Questions or comments?</a:t>
            </a:r>
          </a:p>
        </p:txBody>
      </p:sp>
      <p:sp>
        <p:nvSpPr>
          <p:cNvPr id="8" name="Subtitle 7">
            <a:extLst>
              <a:ext uri="{FF2B5EF4-FFF2-40B4-BE49-F238E27FC236}">
                <a16:creationId xmlns:a16="http://schemas.microsoft.com/office/drawing/2014/main" id="{E134F078-2BBE-E89E-ABD4-245AE931C895}"/>
              </a:ext>
            </a:extLst>
          </p:cNvPr>
          <p:cNvSpPr>
            <a:spLocks noGrp="1"/>
          </p:cNvSpPr>
          <p:nvPr>
            <p:ph type="subTitle" idx="1"/>
          </p:nvPr>
        </p:nvSpPr>
        <p:spPr/>
        <p:txBody>
          <a:bodyPr/>
          <a:lstStyle/>
          <a:p>
            <a:r>
              <a:rPr lang="en-GB" dirty="0"/>
              <a:t>Thank you for your participation!</a:t>
            </a:r>
          </a:p>
        </p:txBody>
      </p:sp>
      <p:sp>
        <p:nvSpPr>
          <p:cNvPr id="2" name="TextBox 1">
            <a:extLst>
              <a:ext uri="{FF2B5EF4-FFF2-40B4-BE49-F238E27FC236}">
                <a16:creationId xmlns:a16="http://schemas.microsoft.com/office/drawing/2014/main" id="{B5BB914F-9858-C459-5668-F6831C5EA95D}"/>
              </a:ext>
            </a:extLst>
          </p:cNvPr>
          <p:cNvSpPr txBox="1"/>
          <p:nvPr/>
        </p:nvSpPr>
        <p:spPr>
          <a:xfrm>
            <a:off x="9672000" y="6282000"/>
            <a:ext cx="2520000" cy="576000"/>
          </a:xfrm>
          <a:prstGeom prst="rect">
            <a:avLst/>
          </a:prstGeom>
          <a:noFill/>
          <a:ln>
            <a:noFill/>
          </a:ln>
        </p:spPr>
        <p:txBody>
          <a:bodyPr wrap="square" lIns="180000" tIns="180000" rIns="180000" bIns="180000" rtlCol="0" anchor="b" anchorCtr="0">
            <a:noAutofit/>
          </a:bodyPr>
          <a:lstStyle/>
          <a:p>
            <a:pPr algn="r"/>
            <a:r>
              <a:rPr lang="en-GB" sz="1200" b="0" i="0" u="none" strike="noStrike" baseline="0" dirty="0">
                <a:solidFill>
                  <a:schemeClr val="bg1"/>
                </a:solidFill>
              </a:rPr>
              <a:t>© </a:t>
            </a:r>
            <a:r>
              <a:rPr lang="en-GB" sz="1200" b="0" i="0" u="none" strike="noStrike" baseline="0" dirty="0" err="1">
                <a:solidFill>
                  <a:schemeClr val="bg1"/>
                </a:solidFill>
              </a:rPr>
              <a:t>Unsplash</a:t>
            </a:r>
            <a:r>
              <a:rPr lang="en-GB" sz="1200" b="0" i="0" u="none" strike="noStrike" baseline="0" dirty="0">
                <a:solidFill>
                  <a:schemeClr val="bg1"/>
                </a:solidFill>
              </a:rPr>
              <a:t> / Colin Lloyd</a:t>
            </a:r>
            <a:endParaRPr lang="en-GB" sz="1200" dirty="0">
              <a:solidFill>
                <a:schemeClr val="bg1"/>
              </a:solidFill>
            </a:endParaRPr>
          </a:p>
        </p:txBody>
      </p:sp>
      <p:sp>
        <p:nvSpPr>
          <p:cNvPr id="3" name="TextBox 1">
            <a:extLst>
              <a:ext uri="{FF2B5EF4-FFF2-40B4-BE49-F238E27FC236}">
                <a16:creationId xmlns:a16="http://schemas.microsoft.com/office/drawing/2014/main" id="{4054BC85-1E42-D94D-23E7-03681E08A9C8}"/>
              </a:ext>
            </a:extLst>
          </p:cNvPr>
          <p:cNvSpPr txBox="1"/>
          <p:nvPr/>
        </p:nvSpPr>
        <p:spPr>
          <a:xfrm>
            <a:off x="156111" y="6446889"/>
            <a:ext cx="627296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effectLst/>
                <a:ea typeface="Aptos" panose="020B0004020202020204" pitchFamily="34" charset="0"/>
              </a:rPr>
              <a:t>© WHO 2025. Some rights reserved. This work is available under the CC BY-NC-SA 3.0 IGO </a:t>
            </a:r>
            <a:r>
              <a:rPr lang="en-US" sz="1000" dirty="0" err="1">
                <a:solidFill>
                  <a:schemeClr val="bg1"/>
                </a:solidFill>
                <a:effectLst/>
                <a:ea typeface="Aptos" panose="020B0004020202020204" pitchFamily="34" charset="0"/>
              </a:rPr>
              <a:t>licence</a:t>
            </a:r>
            <a:r>
              <a:rPr lang="en-US" sz="1000" dirty="0">
                <a:solidFill>
                  <a:schemeClr val="bg1"/>
                </a:solidFill>
                <a:effectLst/>
                <a:ea typeface="Aptos" panose="020B0004020202020204" pitchFamily="34" charset="0"/>
              </a:rPr>
              <a:t>.</a:t>
            </a:r>
            <a:endParaRPr lang="en-US" sz="1000" dirty="0">
              <a:solidFill>
                <a:schemeClr val="bg1"/>
              </a:solidFill>
            </a:endParaRPr>
          </a:p>
        </p:txBody>
      </p:sp>
    </p:spTree>
    <p:custDataLst>
      <p:tags r:id="rId1"/>
    </p:custDataLst>
    <p:extLst>
      <p:ext uri="{BB962C8B-B14F-4D97-AF65-F5344CB8AC3E}">
        <p14:creationId xmlns:p14="http://schemas.microsoft.com/office/powerpoint/2010/main" val="72024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5E21F-ADC6-9656-C724-04CEDC1F82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54287995-EC3F-8F6B-9880-1C7718D48A0E}"/>
              </a:ext>
            </a:extLst>
          </p:cNvPr>
          <p:cNvSpPr txBox="1"/>
          <p:nvPr/>
        </p:nvSpPr>
        <p:spPr>
          <a:xfrm>
            <a:off x="676471" y="6487992"/>
            <a:ext cx="624280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Tree>
    <p:custDataLst>
      <p:tags r:id="rId1"/>
    </p:custDataLst>
    <p:extLst>
      <p:ext uri="{BB962C8B-B14F-4D97-AF65-F5344CB8AC3E}">
        <p14:creationId xmlns:p14="http://schemas.microsoft.com/office/powerpoint/2010/main" val="46346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8DA107-220F-BA39-9A9E-134C838665B5}"/>
              </a:ext>
            </a:extLst>
          </p:cNvPr>
          <p:cNvSpPr>
            <a:spLocks noGrp="1"/>
          </p:cNvSpPr>
          <p:nvPr>
            <p:ph type="title"/>
          </p:nvPr>
        </p:nvSpPr>
        <p:spPr>
          <a:xfrm>
            <a:off x="696000" y="360000"/>
            <a:ext cx="9000000" cy="1080000"/>
          </a:xfrm>
        </p:spPr>
        <p:txBody>
          <a:bodyPr/>
          <a:lstStyle/>
          <a:p>
            <a:r>
              <a:rPr lang="en-GB" dirty="0"/>
              <a:t>Agenda</a:t>
            </a:r>
          </a:p>
        </p:txBody>
      </p:sp>
      <p:graphicFrame>
        <p:nvGraphicFramePr>
          <p:cNvPr id="17" name="Content Placeholder 16">
            <a:extLst>
              <a:ext uri="{FF2B5EF4-FFF2-40B4-BE49-F238E27FC236}">
                <a16:creationId xmlns:a16="http://schemas.microsoft.com/office/drawing/2014/main" id="{C2942295-DF08-F8BC-BB22-1FA02D3E4943}"/>
              </a:ext>
            </a:extLst>
          </p:cNvPr>
          <p:cNvGraphicFramePr>
            <a:graphicFrameLocks noGrp="1"/>
          </p:cNvGraphicFramePr>
          <p:nvPr>
            <p:ph idx="1"/>
            <p:extLst>
              <p:ext uri="{D42A27DB-BD31-4B8C-83A1-F6EECF244321}">
                <p14:modId xmlns:p14="http://schemas.microsoft.com/office/powerpoint/2010/main" val="1739563070"/>
              </p:ext>
            </p:extLst>
          </p:nvPr>
        </p:nvGraphicFramePr>
        <p:xfrm>
          <a:off x="695325" y="2016125"/>
          <a:ext cx="738000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6">
            <a:extLst>
              <a:ext uri="{FF2B5EF4-FFF2-40B4-BE49-F238E27FC236}">
                <a16:creationId xmlns:a16="http://schemas.microsoft.com/office/drawing/2014/main" id="{02F9FA4F-81B7-666E-92BD-00979D309246}"/>
              </a:ext>
              <a:ext uri="{C183D7F6-B498-43B3-948B-1728B52AA6E4}">
                <adec:decorative xmlns:adec="http://schemas.microsoft.com/office/drawing/2017/decorative" val="1"/>
              </a:ext>
            </a:extLst>
          </p:cNvPr>
          <p:cNvSpPr>
            <a:spLocks noGrp="1"/>
          </p:cNvSpPr>
          <p:nvPr>
            <p:ph type="sldNum" sz="quarter" idx="11"/>
          </p:nvPr>
        </p:nvSpPr>
        <p:spPr>
          <a:xfrm>
            <a:off x="10596000" y="6426000"/>
            <a:ext cx="900000" cy="324000"/>
          </a:xfrm>
        </p:spPr>
        <p:txBody>
          <a:bodyPr/>
          <a:lstStyle/>
          <a:p>
            <a:fld id="{43DBD141-F1EE-4368-8392-86BF6FCED782}" type="slidenum">
              <a:rPr lang="en-GB" smtClean="0"/>
              <a:pPr/>
              <a:t>4</a:t>
            </a:fld>
            <a:endParaRPr lang="en-GB"/>
          </a:p>
        </p:txBody>
      </p:sp>
      <p:sp>
        <p:nvSpPr>
          <p:cNvPr id="2" name="Footer Placeholder 5">
            <a:extLst>
              <a:ext uri="{FF2B5EF4-FFF2-40B4-BE49-F238E27FC236}">
                <a16:creationId xmlns:a16="http://schemas.microsoft.com/office/drawing/2014/main" id="{94D54EE6-F3E6-1A7C-4252-64202A0787AB}"/>
              </a:ext>
              <a:ext uri="{C183D7F6-B498-43B3-948B-1728B52AA6E4}">
                <adec:decorative xmlns:adec="http://schemas.microsoft.com/office/drawing/2017/decorative" val="1"/>
              </a:ext>
            </a:extLst>
          </p:cNvPr>
          <p:cNvSpPr>
            <a:spLocks noGrp="1"/>
          </p:cNvSpPr>
          <p:nvPr>
            <p:ph type="ftr" sz="quarter" idx="10"/>
          </p:nvPr>
        </p:nvSpPr>
        <p:spPr>
          <a:xfrm>
            <a:off x="696000" y="6264000"/>
            <a:ext cx="9900000" cy="324000"/>
          </a:xfrm>
        </p:spPr>
        <p:txBody>
          <a:bodyPr/>
          <a:lstStyle>
            <a:lvl1pPr>
              <a:defRPr>
                <a:solidFill>
                  <a:schemeClr val="tx1">
                    <a:lumMod val="65000"/>
                    <a:lumOff val="35000"/>
                  </a:schemeClr>
                </a:solidFill>
              </a:defRPr>
            </a:lvl1pPr>
          </a:lstStyle>
          <a:p>
            <a:r>
              <a:rPr lang="en-GB" dirty="0"/>
              <a:t>Simulation Exercise – Foodborne Outbreak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pic>
        <p:nvPicPr>
          <p:cNvPr id="11" name="Picture 10" descr="A blue calendar with a clock&#10;&#10;AI-generated content may be incorrect.">
            <a:extLst>
              <a:ext uri="{FF2B5EF4-FFF2-40B4-BE49-F238E27FC236}">
                <a16:creationId xmlns:a16="http://schemas.microsoft.com/office/drawing/2014/main" id="{9015C2C0-2324-206B-E3AD-867BF59377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736566" y="2021745"/>
            <a:ext cx="3455434" cy="4140000"/>
          </a:xfrm>
          <a:prstGeom prst="rect">
            <a:avLst/>
          </a:prstGeom>
        </p:spPr>
      </p:pic>
    </p:spTree>
    <p:custDataLst>
      <p:tags r:id="rId1"/>
    </p:custDataLst>
    <p:extLst>
      <p:ext uri="{BB962C8B-B14F-4D97-AF65-F5344CB8AC3E}">
        <p14:creationId xmlns:p14="http://schemas.microsoft.com/office/powerpoint/2010/main" val="97448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D3FE-0AC4-4D54-A760-16639A0E0D9B}"/>
              </a:ext>
            </a:extLst>
          </p:cNvPr>
          <p:cNvSpPr>
            <a:spLocks noGrp="1"/>
          </p:cNvSpPr>
          <p:nvPr>
            <p:ph type="title"/>
          </p:nvPr>
        </p:nvSpPr>
        <p:spPr/>
        <p:txBody>
          <a:bodyPr anchor="ctr">
            <a:normAutofit/>
          </a:bodyPr>
          <a:lstStyle/>
          <a:p>
            <a:r>
              <a:rPr lang="en-GB" dirty="0"/>
              <a:t>Introductions</a:t>
            </a:r>
            <a:br>
              <a:rPr lang="en-GB" dirty="0"/>
            </a:br>
            <a:r>
              <a:rPr lang="en-GB" dirty="0"/>
              <a:t>5 mins</a:t>
            </a:r>
          </a:p>
        </p:txBody>
      </p:sp>
      <p:sp>
        <p:nvSpPr>
          <p:cNvPr id="3" name="Content Placeholder 2">
            <a:extLst>
              <a:ext uri="{FF2B5EF4-FFF2-40B4-BE49-F238E27FC236}">
                <a16:creationId xmlns:a16="http://schemas.microsoft.com/office/drawing/2014/main" id="{4CF11E9F-6B5D-1D6E-22D0-2F0246D42658}"/>
              </a:ext>
            </a:extLst>
          </p:cNvPr>
          <p:cNvSpPr>
            <a:spLocks noGrp="1"/>
          </p:cNvSpPr>
          <p:nvPr>
            <p:ph idx="1"/>
          </p:nvPr>
        </p:nvSpPr>
        <p:spPr>
          <a:xfrm>
            <a:off x="696000" y="2016000"/>
            <a:ext cx="5400000" cy="4140000"/>
          </a:xfrm>
        </p:spPr>
        <p:txBody>
          <a:bodyPr anchor="ctr" anchorCtr="0">
            <a:normAutofit/>
          </a:bodyPr>
          <a:lstStyle/>
          <a:p>
            <a:pPr marL="0" indent="0">
              <a:buNone/>
            </a:pPr>
            <a:r>
              <a:rPr lang="en-GB" dirty="0"/>
              <a:t>Please provide brief information about yourself:</a:t>
            </a:r>
          </a:p>
          <a:p>
            <a:endParaRPr lang="en-GB" dirty="0"/>
          </a:p>
          <a:p>
            <a:r>
              <a:rPr lang="en-GB" dirty="0"/>
              <a:t>Name</a:t>
            </a:r>
          </a:p>
          <a:p>
            <a:endParaRPr lang="en-GB" dirty="0"/>
          </a:p>
          <a:p>
            <a:r>
              <a:rPr lang="en-GB" dirty="0"/>
              <a:t>Job title</a:t>
            </a:r>
          </a:p>
          <a:p>
            <a:endParaRPr lang="en-GB" dirty="0"/>
          </a:p>
          <a:p>
            <a:r>
              <a:rPr lang="en-GB" dirty="0"/>
              <a:t>Authority that you are representing</a:t>
            </a:r>
          </a:p>
          <a:p>
            <a:endParaRPr lang="en-GB" dirty="0"/>
          </a:p>
        </p:txBody>
      </p:sp>
      <p:pic>
        <p:nvPicPr>
          <p:cNvPr id="13" name="Picture 12">
            <a:extLst>
              <a:ext uri="{FF2B5EF4-FFF2-40B4-BE49-F238E27FC236}">
                <a16:creationId xmlns:a16="http://schemas.microsoft.com/office/drawing/2014/main" id="{2EFC43FC-6DB4-6A3F-E7FF-F29BDF413E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1400" y="2269445"/>
            <a:ext cx="4440373" cy="3414967"/>
          </a:xfrm>
          <a:prstGeom prst="rect">
            <a:avLst/>
          </a:prstGeom>
          <a:noFill/>
        </p:spPr>
      </p:pic>
      <p:sp>
        <p:nvSpPr>
          <p:cNvPr id="6" name="Footer Placeholder 5">
            <a:extLst>
              <a:ext uri="{FF2B5EF4-FFF2-40B4-BE49-F238E27FC236}">
                <a16:creationId xmlns:a16="http://schemas.microsoft.com/office/drawing/2014/main" id="{672803AE-3627-B772-6A76-65683EB53DB0}"/>
              </a:ext>
              <a:ext uri="{C183D7F6-B498-43B3-948B-1728B52AA6E4}">
                <adec:decorative xmlns:adec="http://schemas.microsoft.com/office/drawing/2017/decorative" val="1"/>
              </a:ext>
            </a:extLst>
          </p:cNvPr>
          <p:cNvSpPr>
            <a:spLocks noGrp="1"/>
          </p:cNvSpPr>
          <p:nvPr>
            <p:ph type="ftr" sz="quarter" idx="10"/>
          </p:nvPr>
        </p:nvSpPr>
        <p:spPr>
          <a:xfrm>
            <a:off x="696000" y="6199761"/>
            <a:ext cx="9900000" cy="324000"/>
          </a:xfrm>
        </p:spPr>
        <p:txBody>
          <a:bodyPr/>
          <a:lstStyle>
            <a:lvl1pPr>
              <a:defRPr>
                <a:solidFill>
                  <a:schemeClr val="tx1">
                    <a:lumMod val="65000"/>
                    <a:lumOff val="35000"/>
                  </a:schemeClr>
                </a:solidFill>
              </a:defRPr>
            </a:lvl1p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GB" sz="1000" dirty="0">
              <a:solidFill>
                <a:schemeClr val="tx1">
                  <a:lumMod val="65000"/>
                  <a:lumOff val="35000"/>
                </a:schemeClr>
              </a:solidFill>
            </a:endParaRPr>
          </a:p>
        </p:txBody>
      </p:sp>
      <p:sp>
        <p:nvSpPr>
          <p:cNvPr id="7" name="Slide Number Placeholder 6">
            <a:extLst>
              <a:ext uri="{FF2B5EF4-FFF2-40B4-BE49-F238E27FC236}">
                <a16:creationId xmlns:a16="http://schemas.microsoft.com/office/drawing/2014/main" id="{5F5811FC-4F7F-2DA3-29FE-DA27D3FE2628}"/>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5</a:t>
            </a:fld>
            <a:endParaRPr lang="en-GB" dirty="0"/>
          </a:p>
        </p:txBody>
      </p:sp>
    </p:spTree>
    <p:custDataLst>
      <p:tags r:id="rId1"/>
    </p:custDataLst>
    <p:extLst>
      <p:ext uri="{BB962C8B-B14F-4D97-AF65-F5344CB8AC3E}">
        <p14:creationId xmlns:p14="http://schemas.microsoft.com/office/powerpoint/2010/main" val="363385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7EB1-7F5F-2A56-6535-BBE76739127E}"/>
              </a:ext>
            </a:extLst>
          </p:cNvPr>
          <p:cNvSpPr>
            <a:spLocks noGrp="1"/>
          </p:cNvSpPr>
          <p:nvPr>
            <p:ph type="title"/>
          </p:nvPr>
        </p:nvSpPr>
        <p:spPr>
          <a:xfrm>
            <a:off x="696000" y="360000"/>
            <a:ext cx="9000000" cy="1080000"/>
          </a:xfrm>
        </p:spPr>
        <p:txBody>
          <a:bodyPr/>
          <a:lstStyle/>
          <a:p>
            <a:r>
              <a:rPr lang="en-GB"/>
              <a:t>How to participate?</a:t>
            </a:r>
            <a:endParaRPr lang="en-GB" dirty="0"/>
          </a:p>
        </p:txBody>
      </p:sp>
      <p:sp>
        <p:nvSpPr>
          <p:cNvPr id="3" name="Content Placeholder 2">
            <a:extLst>
              <a:ext uri="{FF2B5EF4-FFF2-40B4-BE49-F238E27FC236}">
                <a16:creationId xmlns:a16="http://schemas.microsoft.com/office/drawing/2014/main" id="{F67E741D-55B1-FA9E-50C0-92B7B9D61307}"/>
              </a:ext>
              <a:ext uri="{C183D7F6-B498-43B3-948B-1728B52AA6E4}">
                <adec:decorative xmlns:adec="http://schemas.microsoft.com/office/drawing/2017/decorative" val="0"/>
              </a:ext>
            </a:extLst>
          </p:cNvPr>
          <p:cNvSpPr>
            <a:spLocks noGrp="1"/>
          </p:cNvSpPr>
          <p:nvPr>
            <p:ph idx="1"/>
          </p:nvPr>
        </p:nvSpPr>
        <p:spPr>
          <a:xfrm>
            <a:off x="696000" y="2016000"/>
            <a:ext cx="10800000" cy="4140000"/>
          </a:xfrm>
        </p:spPr>
        <p:txBody>
          <a:bodyPr/>
          <a:lstStyle/>
          <a:p>
            <a:pPr marL="0" indent="0">
              <a:buNone/>
            </a:pPr>
            <a:r>
              <a:rPr lang="en-GB" b="1" dirty="0">
                <a:solidFill>
                  <a:schemeClr val="accent1"/>
                </a:solidFill>
              </a:rPr>
              <a:t>Rules:</a:t>
            </a:r>
          </a:p>
          <a:p>
            <a:r>
              <a:rPr lang="en-GB" dirty="0"/>
              <a:t>Use your practices, procedures, guidelines and regulations to inform your responses</a:t>
            </a:r>
          </a:p>
          <a:p>
            <a:r>
              <a:rPr lang="en-GB" dirty="0"/>
              <a:t>Do not make up material, this exercise has all the material you require</a:t>
            </a:r>
          </a:p>
          <a:p>
            <a:r>
              <a:rPr lang="en-GB" dirty="0"/>
              <a:t>Work as part of a team</a:t>
            </a:r>
          </a:p>
          <a:p>
            <a:r>
              <a:rPr lang="en-GB" dirty="0"/>
              <a:t>Focus on solutions</a:t>
            </a:r>
          </a:p>
          <a:p>
            <a:r>
              <a:rPr lang="en-GB" dirty="0"/>
              <a:t>Be prepared to provide feedback to the wider group</a:t>
            </a:r>
          </a:p>
          <a:p>
            <a:r>
              <a:rPr lang="en-GB" dirty="0"/>
              <a:t>Roles – in this exercise, you will be acting your real-life role</a:t>
            </a:r>
          </a:p>
          <a:p>
            <a:r>
              <a:rPr lang="en-GB" dirty="0"/>
              <a:t>Notetakers: record discussions and responses to questions	</a:t>
            </a:r>
          </a:p>
        </p:txBody>
      </p:sp>
      <p:pic>
        <p:nvPicPr>
          <p:cNvPr id="8" name="Picture 7">
            <a:extLst>
              <a:ext uri="{FF2B5EF4-FFF2-40B4-BE49-F238E27FC236}">
                <a16:creationId xmlns:a16="http://schemas.microsoft.com/office/drawing/2014/main" id="{DA577D4B-36A2-03DA-7D62-0C54FD406B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67150" y="3785419"/>
            <a:ext cx="1828850" cy="2365313"/>
          </a:xfrm>
          <a:prstGeom prst="rect">
            <a:avLst/>
          </a:prstGeom>
        </p:spPr>
      </p:pic>
      <p:sp>
        <p:nvSpPr>
          <p:cNvPr id="5" name="Slide Number Placeholder 4">
            <a:extLst>
              <a:ext uri="{FF2B5EF4-FFF2-40B4-BE49-F238E27FC236}">
                <a16:creationId xmlns:a16="http://schemas.microsoft.com/office/drawing/2014/main" id="{95D94997-70A4-C238-3C2E-B9C7E0496D95}"/>
              </a:ext>
              <a:ext uri="{C183D7F6-B498-43B3-948B-1728B52AA6E4}">
                <adec:decorative xmlns:adec="http://schemas.microsoft.com/office/drawing/2017/decorative" val="1"/>
              </a:ext>
            </a:extLst>
          </p:cNvPr>
          <p:cNvSpPr>
            <a:spLocks noGrp="1"/>
          </p:cNvSpPr>
          <p:nvPr>
            <p:ph type="sldNum" sz="quarter" idx="11"/>
          </p:nvPr>
        </p:nvSpPr>
        <p:spPr>
          <a:xfrm>
            <a:off x="10596000" y="6426000"/>
            <a:ext cx="900000" cy="324000"/>
          </a:xfrm>
        </p:spPr>
        <p:txBody>
          <a:bodyPr/>
          <a:lstStyle/>
          <a:p>
            <a:fld id="{43DBD141-F1EE-4368-8392-86BF6FCED782}" type="slidenum">
              <a:rPr lang="en-GB" smtClean="0"/>
              <a:pPr/>
              <a:t>6</a:t>
            </a:fld>
            <a:endParaRPr lang="en-GB" dirty="0"/>
          </a:p>
        </p:txBody>
      </p:sp>
      <p:sp>
        <p:nvSpPr>
          <p:cNvPr id="4" name="Footer Placeholder 3">
            <a:extLst>
              <a:ext uri="{FF2B5EF4-FFF2-40B4-BE49-F238E27FC236}">
                <a16:creationId xmlns:a16="http://schemas.microsoft.com/office/drawing/2014/main" id="{18DDC36A-E6A3-FB75-B0A8-0D80BAB4CB10}"/>
              </a:ext>
              <a:ext uri="{C183D7F6-B498-43B3-948B-1728B52AA6E4}">
                <adec:decorative xmlns:adec="http://schemas.microsoft.com/office/drawing/2017/decorative" val="1"/>
              </a:ext>
            </a:extLst>
          </p:cNvPr>
          <p:cNvSpPr>
            <a:spLocks noGrp="1"/>
          </p:cNvSpPr>
          <p:nvPr>
            <p:ph type="ftr" sz="quarter" idx="10"/>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400168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F28A-2F75-145E-A293-5B11793C88A9}"/>
              </a:ext>
            </a:extLst>
          </p:cNvPr>
          <p:cNvSpPr>
            <a:spLocks noGrp="1"/>
          </p:cNvSpPr>
          <p:nvPr>
            <p:ph type="title"/>
          </p:nvPr>
        </p:nvSpPr>
        <p:spPr>
          <a:xfrm>
            <a:off x="696000" y="360000"/>
            <a:ext cx="9000000" cy="1080000"/>
          </a:xfrm>
        </p:spPr>
        <p:txBody>
          <a:bodyPr/>
          <a:lstStyle/>
          <a:p>
            <a:r>
              <a:rPr lang="en-GB" dirty="0"/>
              <a:t>Assumptions</a:t>
            </a:r>
          </a:p>
        </p:txBody>
      </p:sp>
      <p:graphicFrame>
        <p:nvGraphicFramePr>
          <p:cNvPr id="6" name="Content Placeholder 5">
            <a:extLst>
              <a:ext uri="{FF2B5EF4-FFF2-40B4-BE49-F238E27FC236}">
                <a16:creationId xmlns:a16="http://schemas.microsoft.com/office/drawing/2014/main" id="{CB401F5A-6829-A1C2-10FF-275105AA1653}"/>
              </a:ext>
            </a:extLst>
          </p:cNvPr>
          <p:cNvGraphicFramePr>
            <a:graphicFrameLocks noGrp="1"/>
          </p:cNvGraphicFramePr>
          <p:nvPr>
            <p:ph idx="1"/>
            <p:extLst>
              <p:ext uri="{D42A27DB-BD31-4B8C-83A1-F6EECF244321}">
                <p14:modId xmlns:p14="http://schemas.microsoft.com/office/powerpoint/2010/main" val="705565142"/>
              </p:ext>
            </p:extLst>
          </p:nvPr>
        </p:nvGraphicFramePr>
        <p:xfrm>
          <a:off x="695325" y="2016125"/>
          <a:ext cx="1080135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B9DB71E6-41D2-48E6-4BD9-8CD655F252C4}"/>
              </a:ext>
              <a:ext uri="{C183D7F6-B498-43B3-948B-1728B52AA6E4}">
                <adec:decorative xmlns:adec="http://schemas.microsoft.com/office/drawing/2017/decorative" val="1"/>
              </a:ext>
            </a:extLst>
          </p:cNvPr>
          <p:cNvSpPr/>
          <p:nvPr/>
        </p:nvSpPr>
        <p:spPr>
          <a:xfrm>
            <a:off x="954219" y="4986323"/>
            <a:ext cx="638948" cy="63894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2942188F-2F34-72B9-44D1-87711C457C88}"/>
              </a:ext>
              <a:ext uri="{C183D7F6-B498-43B3-948B-1728B52AA6E4}">
                <adec:decorative xmlns:adec="http://schemas.microsoft.com/office/drawing/2017/decorative" val="1"/>
              </a:ext>
            </a:extLst>
          </p:cNvPr>
          <p:cNvSpPr/>
          <p:nvPr/>
        </p:nvSpPr>
        <p:spPr>
          <a:xfrm>
            <a:off x="1250768" y="3764567"/>
            <a:ext cx="638948" cy="63894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9" name="Rectangle 8">
            <a:extLst>
              <a:ext uri="{FF2B5EF4-FFF2-40B4-BE49-F238E27FC236}">
                <a16:creationId xmlns:a16="http://schemas.microsoft.com/office/drawing/2014/main" id="{7CE02A79-DFAC-A691-BE46-52633217DD14}"/>
              </a:ext>
              <a:ext uri="{C183D7F6-B498-43B3-948B-1728B52AA6E4}">
                <adec:decorative xmlns:adec="http://schemas.microsoft.com/office/drawing/2017/decorative" val="1"/>
              </a:ext>
            </a:extLst>
          </p:cNvPr>
          <p:cNvSpPr/>
          <p:nvPr/>
        </p:nvSpPr>
        <p:spPr>
          <a:xfrm>
            <a:off x="952119" y="2499920"/>
            <a:ext cx="638948" cy="638948"/>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4" name="Footer Placeholder 3">
            <a:extLst>
              <a:ext uri="{FF2B5EF4-FFF2-40B4-BE49-F238E27FC236}">
                <a16:creationId xmlns:a16="http://schemas.microsoft.com/office/drawing/2014/main" id="{4BE86984-2059-749B-3A91-0874B0B250B2}"/>
              </a:ext>
              <a:ext uri="{C183D7F6-B498-43B3-948B-1728B52AA6E4}">
                <adec:decorative xmlns:adec="http://schemas.microsoft.com/office/drawing/2017/decorative" val="1"/>
              </a:ext>
            </a:extLst>
          </p:cNvPr>
          <p:cNvSpPr>
            <a:spLocks noGrp="1"/>
          </p:cNvSpPr>
          <p:nvPr>
            <p:ph type="ftr" sz="quarter" idx="10"/>
          </p:nvPr>
        </p:nvSpPr>
        <p:spPr>
          <a:xfrm>
            <a:off x="696000" y="6426000"/>
            <a:ext cx="9900000" cy="324000"/>
          </a:xfrm>
        </p:spPr>
        <p:txBody>
          <a:body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E829B6E-9B3A-4DD1-E2AB-19BD3A150BB1}"/>
              </a:ext>
              <a:ext uri="{C183D7F6-B498-43B3-948B-1728B52AA6E4}">
                <adec:decorative xmlns:adec="http://schemas.microsoft.com/office/drawing/2017/decorative" val="1"/>
              </a:ext>
            </a:extLst>
          </p:cNvPr>
          <p:cNvSpPr>
            <a:spLocks noGrp="1"/>
          </p:cNvSpPr>
          <p:nvPr>
            <p:ph type="sldNum" sz="quarter" idx="11"/>
          </p:nvPr>
        </p:nvSpPr>
        <p:spPr>
          <a:xfrm>
            <a:off x="10596000" y="6426000"/>
            <a:ext cx="900000" cy="324000"/>
          </a:xfrm>
        </p:spPr>
        <p:txBody>
          <a:bodyPr/>
          <a:lstStyle/>
          <a:p>
            <a:fld id="{43DBD141-F1EE-4368-8392-86BF6FCED782}" type="slidenum">
              <a:rPr lang="en-GB" smtClean="0"/>
              <a:pPr/>
              <a:t>7</a:t>
            </a:fld>
            <a:endParaRPr lang="en-GB" dirty="0"/>
          </a:p>
        </p:txBody>
      </p:sp>
    </p:spTree>
    <p:custDataLst>
      <p:tags r:id="rId1"/>
    </p:custDataLst>
    <p:extLst>
      <p:ext uri="{BB962C8B-B14F-4D97-AF65-F5344CB8AC3E}">
        <p14:creationId xmlns:p14="http://schemas.microsoft.com/office/powerpoint/2010/main" val="299418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21EFB2-C600-7AA9-8A0B-56B12F3DA269}"/>
              </a:ext>
            </a:extLst>
          </p:cNvPr>
          <p:cNvSpPr>
            <a:spLocks noGrp="1"/>
          </p:cNvSpPr>
          <p:nvPr>
            <p:ph type="title"/>
          </p:nvPr>
        </p:nvSpPr>
        <p:spPr>
          <a:xfrm>
            <a:off x="696000" y="360000"/>
            <a:ext cx="9000000" cy="1080000"/>
          </a:xfrm>
        </p:spPr>
        <p:txBody>
          <a:bodyPr/>
          <a:lstStyle/>
          <a:p>
            <a:r>
              <a:rPr lang="en-GB" dirty="0"/>
              <a:t>Purpose and objectives</a:t>
            </a:r>
          </a:p>
        </p:txBody>
      </p:sp>
      <p:sp>
        <p:nvSpPr>
          <p:cNvPr id="7" name="Text Placeholder 6">
            <a:extLst>
              <a:ext uri="{FF2B5EF4-FFF2-40B4-BE49-F238E27FC236}">
                <a16:creationId xmlns:a16="http://schemas.microsoft.com/office/drawing/2014/main" id="{35A37120-B44F-23A3-2F54-875E01A2678B}"/>
              </a:ext>
            </a:extLst>
          </p:cNvPr>
          <p:cNvSpPr>
            <a:spLocks noGrp="1"/>
          </p:cNvSpPr>
          <p:nvPr>
            <p:ph type="body" idx="1"/>
          </p:nvPr>
        </p:nvSpPr>
        <p:spPr>
          <a:xfrm>
            <a:off x="695999" y="1980000"/>
            <a:ext cx="3600000" cy="576000"/>
          </a:xfrm>
        </p:spPr>
        <p:txBody>
          <a:bodyPr/>
          <a:lstStyle/>
          <a:p>
            <a:r>
              <a:rPr lang="en-GB" dirty="0"/>
              <a:t>Purpose</a:t>
            </a:r>
          </a:p>
        </p:txBody>
      </p:sp>
      <p:sp>
        <p:nvSpPr>
          <p:cNvPr id="8" name="Content Placeholder 7">
            <a:extLst>
              <a:ext uri="{FF2B5EF4-FFF2-40B4-BE49-F238E27FC236}">
                <a16:creationId xmlns:a16="http://schemas.microsoft.com/office/drawing/2014/main" id="{6C8C24BE-CE1D-0B52-FC9D-6D72156239E9}"/>
              </a:ext>
            </a:extLst>
          </p:cNvPr>
          <p:cNvSpPr>
            <a:spLocks noGrp="1"/>
          </p:cNvSpPr>
          <p:nvPr>
            <p:ph sz="half" idx="2"/>
          </p:nvPr>
        </p:nvSpPr>
        <p:spPr>
          <a:xfrm>
            <a:off x="695999" y="2700000"/>
            <a:ext cx="3600000" cy="3600000"/>
          </a:xfrm>
        </p:spPr>
        <p:txBody>
          <a:bodyPr/>
          <a:lstStyle/>
          <a:p>
            <a:r>
              <a:rPr lang="en-GB" sz="1800" dirty="0"/>
              <a:t>To assess health preparedness and response to a foodborne outbreak during a mass gathering (MG) event.</a:t>
            </a:r>
          </a:p>
        </p:txBody>
      </p:sp>
      <p:sp>
        <p:nvSpPr>
          <p:cNvPr id="9" name="Text Placeholder 8">
            <a:extLst>
              <a:ext uri="{FF2B5EF4-FFF2-40B4-BE49-F238E27FC236}">
                <a16:creationId xmlns:a16="http://schemas.microsoft.com/office/drawing/2014/main" id="{83D6465B-543F-7720-5AAC-D6129013535A}"/>
              </a:ext>
            </a:extLst>
          </p:cNvPr>
          <p:cNvSpPr>
            <a:spLocks noGrp="1"/>
          </p:cNvSpPr>
          <p:nvPr>
            <p:ph type="body" sz="quarter" idx="3"/>
          </p:nvPr>
        </p:nvSpPr>
        <p:spPr>
          <a:xfrm>
            <a:off x="4476000" y="1980000"/>
            <a:ext cx="7020000" cy="576000"/>
          </a:xfrm>
        </p:spPr>
        <p:txBody>
          <a:bodyPr/>
          <a:lstStyle/>
          <a:p>
            <a:r>
              <a:rPr lang="en-GB" dirty="0"/>
              <a:t>Objectives</a:t>
            </a:r>
          </a:p>
        </p:txBody>
      </p:sp>
      <p:sp>
        <p:nvSpPr>
          <p:cNvPr id="10" name="Content Placeholder 9">
            <a:extLst>
              <a:ext uri="{FF2B5EF4-FFF2-40B4-BE49-F238E27FC236}">
                <a16:creationId xmlns:a16="http://schemas.microsoft.com/office/drawing/2014/main" id="{47FC0C4E-D749-79BC-E34A-89B0B6743B29}"/>
              </a:ext>
            </a:extLst>
          </p:cNvPr>
          <p:cNvSpPr>
            <a:spLocks noGrp="1"/>
          </p:cNvSpPr>
          <p:nvPr>
            <p:ph sz="quarter" idx="4"/>
          </p:nvPr>
        </p:nvSpPr>
        <p:spPr>
          <a:xfrm>
            <a:off x="4476000" y="2700000"/>
            <a:ext cx="7020000" cy="3600000"/>
          </a:xfrm>
        </p:spPr>
        <p:txBody>
          <a:bodyPr lIns="0" tIns="46800" rIns="0"/>
          <a:lstStyle/>
          <a:p>
            <a:r>
              <a:rPr lang="en-GB" sz="1800" dirty="0"/>
              <a:t>To clarify the roles and responsibilities of health authorities and other key stakeholders including MG event organizers in the response to a foodborne outbreak based on existing health emergency preparedness and response plans.</a:t>
            </a:r>
          </a:p>
          <a:p>
            <a:r>
              <a:rPr lang="en-GB" sz="1800" dirty="0"/>
              <a:t>To review coordination mechanisms among health authorities and other key stakeholders including event organizers in the response to a foodborne outbreak.</a:t>
            </a:r>
          </a:p>
          <a:p>
            <a:r>
              <a:rPr lang="en-GB" sz="1800" dirty="0"/>
              <a:t>To identify the information flow and communication mechanisms both within health authorities and across other key stakeholders including event organizers in the response to a foodborne outbreak.</a:t>
            </a:r>
          </a:p>
          <a:p>
            <a:r>
              <a:rPr lang="en-GB" sz="1800" dirty="0"/>
              <a:t>To review risk communication and community engagement procedures including those specifically related to a foodborne outbreak.</a:t>
            </a:r>
          </a:p>
        </p:txBody>
      </p:sp>
      <p:sp>
        <p:nvSpPr>
          <p:cNvPr id="2" name="Footer Placeholder 5">
            <a:extLst>
              <a:ext uri="{FF2B5EF4-FFF2-40B4-BE49-F238E27FC236}">
                <a16:creationId xmlns:a16="http://schemas.microsoft.com/office/drawing/2014/main" id="{9F739DDB-334E-72C6-4B27-E63317DD261D}"/>
              </a:ext>
              <a:ext uri="{C183D7F6-B498-43B3-948B-1728B52AA6E4}">
                <adec:decorative xmlns:adec="http://schemas.microsoft.com/office/drawing/2017/decorative" val="1"/>
              </a:ext>
            </a:extLst>
          </p:cNvPr>
          <p:cNvSpPr>
            <a:spLocks noGrp="1"/>
          </p:cNvSpPr>
          <p:nvPr>
            <p:ph type="ftr" sz="quarter" idx="10"/>
          </p:nvPr>
        </p:nvSpPr>
        <p:spPr>
          <a:xfrm>
            <a:off x="696000" y="6426000"/>
            <a:ext cx="9900000" cy="324000"/>
          </a:xfrm>
        </p:spPr>
        <p:txBody>
          <a:bodyPr/>
          <a:lstStyle>
            <a:lvl1pPr>
              <a:defRPr>
                <a:solidFill>
                  <a:schemeClr val="tx1">
                    <a:lumMod val="65000"/>
                    <a:lumOff val="35000"/>
                  </a:schemeClr>
                </a:solidFill>
              </a:defRPr>
            </a:lvl1p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
        <p:nvSpPr>
          <p:cNvPr id="3" name="Slide Number Placeholder 6">
            <a:extLst>
              <a:ext uri="{FF2B5EF4-FFF2-40B4-BE49-F238E27FC236}">
                <a16:creationId xmlns:a16="http://schemas.microsoft.com/office/drawing/2014/main" id="{379D1644-6515-8E8F-A4BF-51FA62C27E2C}"/>
              </a:ext>
              <a:ext uri="{C183D7F6-B498-43B3-948B-1728B52AA6E4}">
                <adec:decorative xmlns:adec="http://schemas.microsoft.com/office/drawing/2017/decorative" val="1"/>
              </a:ext>
            </a:extLst>
          </p:cNvPr>
          <p:cNvSpPr>
            <a:spLocks noGrp="1"/>
          </p:cNvSpPr>
          <p:nvPr>
            <p:ph type="sldNum" sz="quarter" idx="11"/>
          </p:nvPr>
        </p:nvSpPr>
        <p:spPr>
          <a:xfrm>
            <a:off x="10596000" y="6426000"/>
            <a:ext cx="900000" cy="324000"/>
          </a:xfrm>
        </p:spPr>
        <p:txBody>
          <a:bodyPr/>
          <a:lstStyle/>
          <a:p>
            <a:fld id="{43DBD141-F1EE-4368-8392-86BF6FCED782}" type="slidenum">
              <a:rPr lang="en-GB" smtClean="0"/>
              <a:pPr/>
              <a:t>8</a:t>
            </a:fld>
            <a:endParaRPr lang="en-GB"/>
          </a:p>
        </p:txBody>
      </p:sp>
    </p:spTree>
    <p:custDataLst>
      <p:tags r:id="rId1"/>
    </p:custDataLst>
    <p:extLst>
      <p:ext uri="{BB962C8B-B14F-4D97-AF65-F5344CB8AC3E}">
        <p14:creationId xmlns:p14="http://schemas.microsoft.com/office/powerpoint/2010/main" val="30589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2B24F3-02DE-AB8C-2159-9341F403CD26}"/>
              </a:ext>
            </a:extLst>
          </p:cNvPr>
          <p:cNvSpPr>
            <a:spLocks noGrp="1"/>
          </p:cNvSpPr>
          <p:nvPr>
            <p:ph type="title"/>
          </p:nvPr>
        </p:nvSpPr>
        <p:spPr>
          <a:xfrm>
            <a:off x="1260000" y="987424"/>
            <a:ext cx="3932237" cy="4873625"/>
          </a:xfrm>
        </p:spPr>
        <p:txBody>
          <a:bodyPr anchor="ctr" anchorCtr="0"/>
          <a:lstStyle/>
          <a:p>
            <a:r>
              <a:rPr lang="en-GB" dirty="0" err="1"/>
              <a:t>StartEx</a:t>
            </a:r>
            <a:endParaRPr lang="en-GB" dirty="0"/>
          </a:p>
        </p:txBody>
      </p:sp>
      <p:sp>
        <p:nvSpPr>
          <p:cNvPr id="3" name="Slide Number Placeholder 6">
            <a:extLst>
              <a:ext uri="{FF2B5EF4-FFF2-40B4-BE49-F238E27FC236}">
                <a16:creationId xmlns:a16="http://schemas.microsoft.com/office/drawing/2014/main" id="{A5EE1F2E-0DDD-E4FE-98BC-8CC3250C0B1D}"/>
              </a:ext>
              <a:ext uri="{C183D7F6-B498-43B3-948B-1728B52AA6E4}">
                <adec:decorative xmlns:adec="http://schemas.microsoft.com/office/drawing/2017/decorative" val="1"/>
              </a:ext>
            </a:extLst>
          </p:cNvPr>
          <p:cNvSpPr>
            <a:spLocks noGrp="1"/>
          </p:cNvSpPr>
          <p:nvPr>
            <p:ph type="sldNum" sz="quarter" idx="12"/>
          </p:nvPr>
        </p:nvSpPr>
        <p:spPr>
          <a:xfrm>
            <a:off x="10596000" y="6426000"/>
            <a:ext cx="900000" cy="324000"/>
          </a:xfrm>
        </p:spPr>
        <p:txBody>
          <a:bodyPr/>
          <a:lstStyle/>
          <a:p>
            <a:fld id="{43DBD141-F1EE-4368-8392-86BF6FCED782}" type="slidenum">
              <a:rPr lang="en-GB" smtClean="0"/>
              <a:pPr/>
              <a:t>9</a:t>
            </a:fld>
            <a:endParaRPr lang="en-GB"/>
          </a:p>
        </p:txBody>
      </p:sp>
      <p:sp>
        <p:nvSpPr>
          <p:cNvPr id="2" name="Footer Placeholder 5">
            <a:extLst>
              <a:ext uri="{FF2B5EF4-FFF2-40B4-BE49-F238E27FC236}">
                <a16:creationId xmlns:a16="http://schemas.microsoft.com/office/drawing/2014/main" id="{367E8A90-2A71-97AE-48C9-8CE5F956A626}"/>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lvl1pPr>
              <a:defRPr>
                <a:solidFill>
                  <a:schemeClr val="tx1">
                    <a:lumMod val="65000"/>
                    <a:lumOff val="35000"/>
                  </a:schemeClr>
                </a:solidFill>
              </a:defRPr>
            </a:lvl1pPr>
          </a:lstStyle>
          <a:p>
            <a:r>
              <a:rPr lang="en-GB"/>
              <a:t>Simulation Exercise – Foodborne Outbreak in the context of a Mass Gathering Event | Simulation Exercises and Action Reviews Team and Mass Gatherings Team</a:t>
            </a:r>
            <a:br>
              <a:rPr lang="en-GB"/>
            </a:br>
            <a:r>
              <a:rPr lang="en-US" sz="1000">
                <a:solidFill>
                  <a:schemeClr val="tx1">
                    <a:lumMod val="65000"/>
                    <a:lumOff val="35000"/>
                  </a:schemeClr>
                </a:solidFill>
              </a:rPr>
              <a:t>© WHO 2025. Some rights reserved. This work is available under the CC BY-NC-SA 3.0 IGO licence.</a:t>
            </a:r>
            <a:endParaRPr lang="en-US" sz="1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569040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O JEE PPT">
  <a:themeElements>
    <a:clrScheme name="WHO JEE PPT">
      <a:dk1>
        <a:srgbClr val="000000"/>
      </a:dk1>
      <a:lt1>
        <a:srgbClr val="FFFFFF"/>
      </a:lt1>
      <a:dk2>
        <a:srgbClr val="00205C"/>
      </a:dk2>
      <a:lt2>
        <a:srgbClr val="E7E6E6"/>
      </a:lt2>
      <a:accent1>
        <a:srgbClr val="00205C"/>
      </a:accent1>
      <a:accent2>
        <a:srgbClr val="3498DA"/>
      </a:accent2>
      <a:accent3>
        <a:srgbClr val="2C8E81"/>
      </a:accent3>
      <a:accent4>
        <a:srgbClr val="E16A18"/>
      </a:accent4>
      <a:accent5>
        <a:srgbClr val="7937AB"/>
      </a:accent5>
      <a:accent6>
        <a:srgbClr val="7D7D7D"/>
      </a:accent6>
      <a:hlink>
        <a:srgbClr val="0563C1"/>
      </a:hlink>
      <a:folHlink>
        <a:srgbClr val="954F72"/>
      </a:folHlink>
    </a:clrScheme>
    <a:fontScheme name="WHO JEE PPT">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O JEE PPT" id="{EE8A3211-2B35-4859-BEBD-59C6A54CA174}" vid="{EE2D6168-179D-4590-B093-BE008C62B32B}"/>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D44997BDB6D74497C9ECBD931E25DB" ma:contentTypeVersion="18" ma:contentTypeDescription="Create a new document." ma:contentTypeScope="" ma:versionID="471b44f86d4871e99020ea9f77510fa7">
  <xsd:schema xmlns:xsd="http://www.w3.org/2001/XMLSchema" xmlns:xs="http://www.w3.org/2001/XMLSchema" xmlns:p="http://schemas.microsoft.com/office/2006/metadata/properties" xmlns:ns2="9c4cf049-3314-4679-b36e-5f0ae09b6edd" xmlns:ns3="d4aac60f-4cbd-485c-81d7-8d3284a4309a" targetNamespace="http://schemas.microsoft.com/office/2006/metadata/properties" ma:root="true" ma:fieldsID="340fdcc604125bb50a7f140b88261fc4" ns2:_="" ns3:_="">
    <xsd:import namespace="9c4cf049-3314-4679-b36e-5f0ae09b6edd"/>
    <xsd:import namespace="d4aac60f-4cbd-485c-81d7-8d3284a430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cf049-3314-4679-b36e-5f0ae09b6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ac60f-4cbd-485c-81d7-8d3284a430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5421bd8-7d19-41ed-8d5f-c123003fcdce}" ma:internalName="TaxCatchAll" ma:showField="CatchAllData" ma:web="d4aac60f-4cbd-485c-81d7-8d3284a430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4aac60f-4cbd-485c-81d7-8d3284a4309a" xsi:nil="true"/>
    <lcf76f155ced4ddcb4097134ff3c332f xmlns="9c4cf049-3314-4679-b36e-5f0ae09b6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1E3B7-304C-44C0-AC24-C9D4CFE67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cf049-3314-4679-b36e-5f0ae09b6edd"/>
    <ds:schemaRef ds:uri="d4aac60f-4cbd-485c-81d7-8d3284a430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5312B8-B1D3-4D8B-B5A9-6FD313BF5BBD}">
  <ds:schemaRefs>
    <ds:schemaRef ds:uri="http://schemas.microsoft.com/office/2006/metadata/properties"/>
    <ds:schemaRef ds:uri="http://schemas.microsoft.com/office/infopath/2007/PartnerControls"/>
    <ds:schemaRef ds:uri="d4aac60f-4cbd-485c-81d7-8d3284a4309a"/>
    <ds:schemaRef ds:uri="9c4cf049-3314-4679-b36e-5f0ae09b6edd"/>
  </ds:schemaRefs>
</ds:datastoreItem>
</file>

<file path=customXml/itemProps3.xml><?xml version="1.0" encoding="utf-8"?>
<ds:datastoreItem xmlns:ds="http://schemas.openxmlformats.org/officeDocument/2006/customXml" ds:itemID="{758F4A11-5AB1-4542-83B3-EA14C188F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WHO JEE PPT</Template>
  <TotalTime>3300</TotalTime>
  <Words>3108</Words>
  <Application>Microsoft Office PowerPoint</Application>
  <PresentationFormat>Widescreen</PresentationFormat>
  <Paragraphs>253</Paragraphs>
  <Slides>27</Slides>
  <Notes>8</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8" baseType="lpstr">
      <vt:lpstr>Aptos</vt:lpstr>
      <vt:lpstr>Arial</vt:lpstr>
      <vt:lpstr>Atkinson Hyperlegible</vt:lpstr>
      <vt:lpstr>Calibri</vt:lpstr>
      <vt:lpstr>Ebrima</vt:lpstr>
      <vt:lpstr>Times New Roman</vt:lpstr>
      <vt:lpstr>WHO JEE PPT</vt:lpstr>
      <vt:lpstr>2_Office Theme</vt:lpstr>
      <vt:lpstr>3_Office Theme</vt:lpstr>
      <vt:lpstr>4_Office Theme</vt:lpstr>
      <vt:lpstr>think-cell Slide</vt:lpstr>
      <vt:lpstr>A Foodborne Outbreak  in the context of a Mass Gathering Event</vt:lpstr>
      <vt:lpstr>Disclaimer</vt:lpstr>
      <vt:lpstr>PowerPoint Presentation</vt:lpstr>
      <vt:lpstr>Agenda</vt:lpstr>
      <vt:lpstr>Introductions 5 mins</vt:lpstr>
      <vt:lpstr>How to participate?</vt:lpstr>
      <vt:lpstr>Assumptions</vt:lpstr>
      <vt:lpstr>Purpose and objectives</vt:lpstr>
      <vt:lpstr>StartEx</vt:lpstr>
      <vt:lpstr>Background</vt:lpstr>
      <vt:lpstr>Session 1</vt:lpstr>
      <vt:lpstr>TASK 1</vt:lpstr>
      <vt:lpstr>TASK 1</vt:lpstr>
      <vt:lpstr>Recap discussion</vt:lpstr>
      <vt:lpstr>Coffee break</vt:lpstr>
      <vt:lpstr>SESSION 2</vt:lpstr>
      <vt:lpstr>TASK 2</vt:lpstr>
      <vt:lpstr>TASK 2</vt:lpstr>
      <vt:lpstr>Recap discussion</vt:lpstr>
      <vt:lpstr>SESSION 3</vt:lpstr>
      <vt:lpstr>TASK 3</vt:lpstr>
      <vt:lpstr>TASK 3</vt:lpstr>
      <vt:lpstr>Recap discussion</vt:lpstr>
      <vt:lpstr>EndEx</vt:lpstr>
      <vt:lpstr>Exercise debrief</vt:lpstr>
      <vt:lpstr>Exercise feedback form</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Foodborne Outbreak  in the context of a Mass Gathering Event</dc:title>
  <dc:creator>TD KERPEN Vesela</dc:creator>
  <cp:lastModifiedBy>KUZIORA, Agnieszka</cp:lastModifiedBy>
  <cp:revision>103</cp:revision>
  <dcterms:created xsi:type="dcterms:W3CDTF">2025-03-03T13:02:52Z</dcterms:created>
  <dcterms:modified xsi:type="dcterms:W3CDTF">2025-04-08T15:36:54Z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0x01010054D44997BDB6D74497C9ECBD931E25DB</vt:lpwstr>
  </property>
  <property fmtid="{D5CDD505-2E9C-101B-9397-08002B2CF9AE}" pid="3" name="MediaServiceImageTags">
    <vt:lpwstr/>
  </property>
  <property fmtid="{D5CDD505-2E9C-101B-9397-08002B2CF9AE}" pid="4" name="ArticulateGUID">
    <vt:lpwstr>09BA97D8-4FC7-46C5-ADE6-813878B8CF5D</vt:lpwstr>
  </property>
  <property fmtid="{D5CDD505-2E9C-101B-9397-08002B2CF9AE}" pid="5" name="ArticulatePath">
    <vt:lpwstr>1. TTX_ scenario_foodborne outbreak_v6</vt:lpwstr>
  </property>
</Properties>
</file>