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7" r:id="rId4"/>
    <p:sldMasterId id="2147483706" r:id="rId5"/>
    <p:sldMasterId id="2147483727" r:id="rId6"/>
    <p:sldMasterId id="2147483766" r:id="rId7"/>
  </p:sldMasterIdLst>
  <p:notesMasterIdLst>
    <p:notesMasterId r:id="rId34"/>
  </p:notesMasterIdLst>
  <p:handoutMasterIdLst>
    <p:handoutMasterId r:id="rId35"/>
  </p:handoutMasterIdLst>
  <p:sldIdLst>
    <p:sldId id="2147376138" r:id="rId8"/>
    <p:sldId id="2147376133" r:id="rId9"/>
    <p:sldId id="2147376127" r:id="rId10"/>
    <p:sldId id="2147376110" r:id="rId11"/>
    <p:sldId id="2147376120" r:id="rId12"/>
    <p:sldId id="2147376081" r:id="rId13"/>
    <p:sldId id="353" r:id="rId14"/>
    <p:sldId id="378" r:id="rId15"/>
    <p:sldId id="2147376105" r:id="rId16"/>
    <p:sldId id="2147376084" r:id="rId17"/>
    <p:sldId id="2147376115" r:id="rId18"/>
    <p:sldId id="2147376094" r:id="rId19"/>
    <p:sldId id="2147376095" r:id="rId20"/>
    <p:sldId id="2147376128" r:id="rId21"/>
    <p:sldId id="2147376126" r:id="rId22"/>
    <p:sldId id="2147376089" r:id="rId23"/>
    <p:sldId id="2147376090" r:id="rId24"/>
    <p:sldId id="2147376091" r:id="rId25"/>
    <p:sldId id="2147376129" r:id="rId26"/>
    <p:sldId id="2147376093" r:id="rId27"/>
    <p:sldId id="2147376134" r:id="rId28"/>
    <p:sldId id="2147376135" r:id="rId29"/>
    <p:sldId id="2147376109" r:id="rId30"/>
    <p:sldId id="2147376136" r:id="rId31"/>
    <p:sldId id="2147376137" r:id="rId32"/>
    <p:sldId id="2147376131" r:id="rId33"/>
  </p:sldIdLst>
  <p:sldSz cx="12192000" cy="6858000"/>
  <p:notesSz cx="6858000" cy="9144000"/>
  <p:embeddedFontLst>
    <p:embeddedFont>
      <p:font typeface="Atkinson Hyperlegible" panose="020B0604020202020204" charset="0"/>
      <p:regular r:id="rId36"/>
      <p:bold r:id="rId37"/>
      <p:italic r:id="rId38"/>
      <p:boldItalic r:id="rId39"/>
    </p:embeddedFont>
    <p:embeddedFont>
      <p:font typeface="Ebrima" panose="02000000000000000000" pitchFamily="2" charset="0"/>
      <p:regular r:id="rId40"/>
      <p:bold r:id="rId41"/>
    </p:embeddedFont>
  </p:embeddedFontLst>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67704-2F9C-165B-8FF9-F492BD63FC2B}" name="DACEY, Gillian" initials="DG" userId="S::daceyg@who.int::ddb8b697-3966-490c-9612-c0344efcb129" providerId="AD"/>
  <p188:author id="{1CB27A14-FEB6-5DE3-C75B-09886B278586}" name="VENTE, Candice" initials="VC" userId="S::ventec@who.int::8f353e18-bd2e-4779-a174-5920aa7a3ee8" providerId="AD"/>
  <p188:author id="{9E3D9A15-8665-FF51-1D79-A9165F8B83EB}" name="MAC DOUGALL, Monica" initials="MDM" userId="S::macm@who.int::14a8e9ee-e738-4c16-9766-56eeecec848a" providerId="AD"/>
  <p188:author id="{A54CFF25-5C9C-6DC9-4AA3-4A6A069D277F}" name="BORODINA, Maria" initials="BM" userId="S::mborodina@who.int::3327761e-4b08-438d-8d92-4e0e1276200d" providerId="AD"/>
  <p188:author id="{52E01A43-F571-DB9A-E6F6-57BE546139E9}" name="TERESHCHENKO, Hanna" initials="TH" userId="S::tereshchenkoh@who.int::bd795d46-f1d7-4677-850b-452f7072a3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SSAN, Shoaib" initials="HS" lastIdx="6" clrIdx="6">
    <p:extLst>
      <p:ext uri="{19B8F6BF-5375-455C-9EA6-DF929625EA0E}">
        <p15:presenceInfo xmlns:p15="http://schemas.microsoft.com/office/powerpoint/2012/main" userId="S::hassansh@who.int::4769d0bf-a2b0-4ad1-843b-27df9aa88faf" providerId="AD"/>
      </p:ext>
    </p:extLst>
  </p:cmAuthor>
  <p:cmAuthor id="1" name="MAC DOUGALL, Monica" initials="MDM" lastIdx="16" clrIdx="0">
    <p:extLst>
      <p:ext uri="{19B8F6BF-5375-455C-9EA6-DF929625EA0E}">
        <p15:presenceInfo xmlns:p15="http://schemas.microsoft.com/office/powerpoint/2012/main" userId="S::macm@who.int::14a8e9ee-e738-4c16-9766-56eeecec848a" providerId="AD"/>
      </p:ext>
    </p:extLst>
  </p:cmAuthor>
  <p:cmAuthor id="8" name="YANAGAWA, Manami" initials="YM" lastIdx="2" clrIdx="7">
    <p:extLst>
      <p:ext uri="{19B8F6BF-5375-455C-9EA6-DF929625EA0E}">
        <p15:presenceInfo xmlns:p15="http://schemas.microsoft.com/office/powerpoint/2012/main" userId="S::yanagawam@who.int::c1e40e8e-55c0-4acc-9d44-91d50994474a" providerId="AD"/>
      </p:ext>
    </p:extLst>
  </p:cmAuthor>
  <p:cmAuthor id="2" name="VENTE, Candice" initials="VC" lastIdx="18" clrIdx="1">
    <p:extLst>
      <p:ext uri="{19B8F6BF-5375-455C-9EA6-DF929625EA0E}">
        <p15:presenceInfo xmlns:p15="http://schemas.microsoft.com/office/powerpoint/2012/main" userId="S::ventec@who.int::8f353e18-bd2e-4779-a174-5920aa7a3ee8" providerId="AD"/>
      </p:ext>
    </p:extLst>
  </p:cmAuthor>
  <p:cmAuthor id="9" name="SAMAILA MOHAMMED, Maryam" initials="SM" lastIdx="20" clrIdx="8">
    <p:extLst>
      <p:ext uri="{19B8F6BF-5375-455C-9EA6-DF929625EA0E}">
        <p15:presenceInfo xmlns:p15="http://schemas.microsoft.com/office/powerpoint/2012/main" userId="S::samailam@who.int::21f0ca53-b67a-4250-88dc-6b6a22945c31" providerId="AD"/>
      </p:ext>
    </p:extLst>
  </p:cmAuthor>
  <p:cmAuthor id="3" name="Paul Arbon" initials="PA" lastIdx="2" clrIdx="2">
    <p:extLst>
      <p:ext uri="{19B8F6BF-5375-455C-9EA6-DF929625EA0E}">
        <p15:presenceInfo xmlns:p15="http://schemas.microsoft.com/office/powerpoint/2012/main" userId="S::arbo0025@flinders.edu.au::49c498c3-3c52-495b-a853-01f2ad7af89d" providerId="AD"/>
      </p:ext>
    </p:extLst>
  </p:cmAuthor>
  <p:cmAuthor id="4" name="khanaa@moh.gov.sa" initials="kh" lastIdx="1" clrIdx="3">
    <p:extLst>
      <p:ext uri="{19B8F6BF-5375-455C-9EA6-DF929625EA0E}">
        <p15:presenceInfo xmlns:p15="http://schemas.microsoft.com/office/powerpoint/2012/main" userId="S::urn:spo:guest#khanaa@moh.gov.sa::" providerId="AD"/>
      </p:ext>
    </p:extLst>
  </p:cmAuthor>
  <p:cmAuthor id="5" name="BORODINA, Maria" initials="BM" lastIdx="7" clrIdx="4">
    <p:extLst>
      <p:ext uri="{19B8F6BF-5375-455C-9EA6-DF929625EA0E}">
        <p15:presenceInfo xmlns:p15="http://schemas.microsoft.com/office/powerpoint/2012/main" userId="S::mborodina@who.int::3327761e-4b08-438d-8d92-4e0e1276200d" providerId="AD"/>
      </p:ext>
    </p:extLst>
  </p:cmAuthor>
  <p:cmAuthor id="6" name="WARREN, Kathleen (Taylor)" initials="W(" lastIdx="1" clrIdx="5">
    <p:extLst>
      <p:ext uri="{19B8F6BF-5375-455C-9EA6-DF929625EA0E}">
        <p15:presenceInfo xmlns:p15="http://schemas.microsoft.com/office/powerpoint/2012/main" userId="S::warrenk@who.int::394899ad-35fc-4261-a6ff-f8ec3d27c2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FA"/>
    <a:srgbClr val="FF33CC"/>
    <a:srgbClr val="FF3399"/>
    <a:srgbClr val="FF9900"/>
    <a:srgbClr val="CBDEF3"/>
    <a:srgbClr val="F2F7FC"/>
    <a:srgbClr val="FEEBD2"/>
    <a:srgbClr val="E18427"/>
    <a:srgbClr val="F0B010"/>
    <a:srgbClr val="009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0C938-18F6-4935-BF46-8DF974EA5BC7}" v="22" dt="2025-04-08T15:35:20.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312" y="102"/>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tags" Target="tags/tag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ice VENTE" userId="8f353e18-bd2e-4779-a174-5920aa7a3ee8" providerId="ADAL" clId="{50B3BE81-224C-46A7-811D-2CC66B604C9D}"/>
    <pc:docChg chg="undo custSel modSld">
      <pc:chgData name="Candice VENTE" userId="8f353e18-bd2e-4779-a174-5920aa7a3ee8" providerId="ADAL" clId="{50B3BE81-224C-46A7-811D-2CC66B604C9D}" dt="2025-03-28T15:28:57.871" v="78" actId="20577"/>
      <pc:docMkLst>
        <pc:docMk/>
      </pc:docMkLst>
      <pc:sldChg chg="modSp mod">
        <pc:chgData name="Candice VENTE" userId="8f353e18-bd2e-4779-a174-5920aa7a3ee8" providerId="ADAL" clId="{50B3BE81-224C-46A7-811D-2CC66B604C9D}" dt="2025-03-28T15:27:07.839" v="44" actId="20577"/>
        <pc:sldMkLst>
          <pc:docMk/>
          <pc:sldMk cId="1297508644" sldId="353"/>
        </pc:sldMkLst>
        <pc:spChg chg="mod">
          <ac:chgData name="Candice VENTE" userId="8f353e18-bd2e-4779-a174-5920aa7a3ee8" providerId="ADAL" clId="{50B3BE81-224C-46A7-811D-2CC66B604C9D}" dt="2025-03-28T15:27:07.839" v="44" actId="20577"/>
          <ac:spMkLst>
            <pc:docMk/>
            <pc:sldMk cId="1297508644" sldId="353"/>
            <ac:spMk id="7" creationId="{7A05E7CA-A014-553C-08DC-A023599D865B}"/>
          </ac:spMkLst>
        </pc:spChg>
      </pc:sldChg>
      <pc:sldChg chg="modSp mod">
        <pc:chgData name="Candice VENTE" userId="8f353e18-bd2e-4779-a174-5920aa7a3ee8" providerId="ADAL" clId="{50B3BE81-224C-46A7-811D-2CC66B604C9D}" dt="2025-03-28T15:27:13.796" v="46" actId="20577"/>
        <pc:sldMkLst>
          <pc:docMk/>
          <pc:sldMk cId="2758315416" sldId="378"/>
        </pc:sldMkLst>
        <pc:spChg chg="mod">
          <ac:chgData name="Candice VENTE" userId="8f353e18-bd2e-4779-a174-5920aa7a3ee8" providerId="ADAL" clId="{50B3BE81-224C-46A7-811D-2CC66B604C9D}" dt="2025-03-28T15:27:13.796" v="46" actId="20577"/>
          <ac:spMkLst>
            <pc:docMk/>
            <pc:sldMk cId="2758315416" sldId="378"/>
            <ac:spMk id="3" creationId="{92F196FD-63B3-153E-917F-69C1650FE6A1}"/>
          </ac:spMkLst>
        </pc:spChg>
      </pc:sldChg>
      <pc:sldChg chg="modSp mod">
        <pc:chgData name="Candice VENTE" userId="8f353e18-bd2e-4779-a174-5920aa7a3ee8" providerId="ADAL" clId="{50B3BE81-224C-46A7-811D-2CC66B604C9D}" dt="2025-03-28T15:27:02.006" v="42" actId="20577"/>
        <pc:sldMkLst>
          <pc:docMk/>
          <pc:sldMk cId="165038062" sldId="2147376081"/>
        </pc:sldMkLst>
        <pc:spChg chg="mod">
          <ac:chgData name="Candice VENTE" userId="8f353e18-bd2e-4779-a174-5920aa7a3ee8" providerId="ADAL" clId="{50B3BE81-224C-46A7-811D-2CC66B604C9D}" dt="2025-03-28T15:27:02.006" v="42" actId="20577"/>
          <ac:spMkLst>
            <pc:docMk/>
            <pc:sldMk cId="165038062" sldId="2147376081"/>
            <ac:spMk id="10" creationId="{B5CBA61B-CC27-C291-3B9F-C0DFE4C8DBFC}"/>
          </ac:spMkLst>
        </pc:spChg>
      </pc:sldChg>
      <pc:sldChg chg="modSp mod">
        <pc:chgData name="Candice VENTE" userId="8f353e18-bd2e-4779-a174-5920aa7a3ee8" providerId="ADAL" clId="{50B3BE81-224C-46A7-811D-2CC66B604C9D}" dt="2025-03-28T15:27:27.715" v="50" actId="20577"/>
        <pc:sldMkLst>
          <pc:docMk/>
          <pc:sldMk cId="1230496566" sldId="2147376084"/>
        </pc:sldMkLst>
        <pc:spChg chg="mod">
          <ac:chgData name="Candice VENTE" userId="8f353e18-bd2e-4779-a174-5920aa7a3ee8" providerId="ADAL" clId="{50B3BE81-224C-46A7-811D-2CC66B604C9D}" dt="2025-03-28T15:27:27.715" v="50" actId="20577"/>
          <ac:spMkLst>
            <pc:docMk/>
            <pc:sldMk cId="1230496566" sldId="2147376084"/>
            <ac:spMk id="2" creationId="{1E3D1194-9E01-7D67-AA4E-FACB9ADB7084}"/>
          </ac:spMkLst>
        </pc:spChg>
      </pc:sldChg>
      <pc:sldChg chg="modSp mod">
        <pc:chgData name="Candice VENTE" userId="8f353e18-bd2e-4779-a174-5920aa7a3ee8" providerId="ADAL" clId="{50B3BE81-224C-46A7-811D-2CC66B604C9D}" dt="2025-03-28T15:28:02.349" v="60" actId="20577"/>
        <pc:sldMkLst>
          <pc:docMk/>
          <pc:sldMk cId="1032589532" sldId="2147376089"/>
        </pc:sldMkLst>
        <pc:spChg chg="mod">
          <ac:chgData name="Candice VENTE" userId="8f353e18-bd2e-4779-a174-5920aa7a3ee8" providerId="ADAL" clId="{50B3BE81-224C-46A7-811D-2CC66B604C9D}" dt="2025-03-28T15:28:02.349" v="60" actId="20577"/>
          <ac:spMkLst>
            <pc:docMk/>
            <pc:sldMk cId="1032589532" sldId="2147376089"/>
            <ac:spMk id="4" creationId="{1439FEFE-EB25-F620-0F24-E300EED6A7CF}"/>
          </ac:spMkLst>
        </pc:spChg>
      </pc:sldChg>
      <pc:sldChg chg="modSp mod">
        <pc:chgData name="Candice VENTE" userId="8f353e18-bd2e-4779-a174-5920aa7a3ee8" providerId="ADAL" clId="{50B3BE81-224C-46A7-811D-2CC66B604C9D}" dt="2025-03-28T15:28:08.399" v="62" actId="20577"/>
        <pc:sldMkLst>
          <pc:docMk/>
          <pc:sldMk cId="3999154404" sldId="2147376090"/>
        </pc:sldMkLst>
        <pc:spChg chg="mod">
          <ac:chgData name="Candice VENTE" userId="8f353e18-bd2e-4779-a174-5920aa7a3ee8" providerId="ADAL" clId="{50B3BE81-224C-46A7-811D-2CC66B604C9D}" dt="2025-03-28T15:28:08.399" v="62" actId="20577"/>
          <ac:spMkLst>
            <pc:docMk/>
            <pc:sldMk cId="3999154404" sldId="2147376090"/>
            <ac:spMk id="2" creationId="{AE45E5B8-9847-7649-0F8D-E44328B83D8D}"/>
          </ac:spMkLst>
        </pc:spChg>
      </pc:sldChg>
      <pc:sldChg chg="modSp mod">
        <pc:chgData name="Candice VENTE" userId="8f353e18-bd2e-4779-a174-5920aa7a3ee8" providerId="ADAL" clId="{50B3BE81-224C-46A7-811D-2CC66B604C9D}" dt="2025-03-28T15:28:14.810" v="64" actId="20577"/>
        <pc:sldMkLst>
          <pc:docMk/>
          <pc:sldMk cId="2028084871" sldId="2147376091"/>
        </pc:sldMkLst>
        <pc:spChg chg="mod">
          <ac:chgData name="Candice VENTE" userId="8f353e18-bd2e-4779-a174-5920aa7a3ee8" providerId="ADAL" clId="{50B3BE81-224C-46A7-811D-2CC66B604C9D}" dt="2025-03-28T15:28:14.810" v="64" actId="20577"/>
          <ac:spMkLst>
            <pc:docMk/>
            <pc:sldMk cId="2028084871" sldId="2147376091"/>
            <ac:spMk id="2" creationId="{91F8BE21-1C9E-177A-0F83-486F5D8F3FA6}"/>
          </ac:spMkLst>
        </pc:spChg>
      </pc:sldChg>
      <pc:sldChg chg="modSp mod">
        <pc:chgData name="Candice VENTE" userId="8f353e18-bd2e-4779-a174-5920aa7a3ee8" providerId="ADAL" clId="{50B3BE81-224C-46A7-811D-2CC66B604C9D}" dt="2025-03-28T15:28:27.902" v="68" actId="20577"/>
        <pc:sldMkLst>
          <pc:docMk/>
          <pc:sldMk cId="1337947026" sldId="2147376093"/>
        </pc:sldMkLst>
        <pc:spChg chg="mod">
          <ac:chgData name="Candice VENTE" userId="8f353e18-bd2e-4779-a174-5920aa7a3ee8" providerId="ADAL" clId="{50B3BE81-224C-46A7-811D-2CC66B604C9D}" dt="2025-03-28T15:28:27.902" v="68" actId="20577"/>
          <ac:spMkLst>
            <pc:docMk/>
            <pc:sldMk cId="1337947026" sldId="2147376093"/>
            <ac:spMk id="4" creationId="{8820C840-FA85-F9B5-A0E0-8F0712438C57}"/>
          </ac:spMkLst>
        </pc:spChg>
      </pc:sldChg>
      <pc:sldChg chg="modSp mod">
        <pc:chgData name="Candice VENTE" userId="8f353e18-bd2e-4779-a174-5920aa7a3ee8" providerId="ADAL" clId="{50B3BE81-224C-46A7-811D-2CC66B604C9D}" dt="2025-03-28T15:27:40.420" v="54" actId="20577"/>
        <pc:sldMkLst>
          <pc:docMk/>
          <pc:sldMk cId="2316158882" sldId="2147376094"/>
        </pc:sldMkLst>
        <pc:spChg chg="mod">
          <ac:chgData name="Candice VENTE" userId="8f353e18-bd2e-4779-a174-5920aa7a3ee8" providerId="ADAL" clId="{50B3BE81-224C-46A7-811D-2CC66B604C9D}" dt="2025-03-28T15:27:40.420" v="54" actId="20577"/>
          <ac:spMkLst>
            <pc:docMk/>
            <pc:sldMk cId="2316158882" sldId="2147376094"/>
            <ac:spMk id="8" creationId="{F6DA6A7F-E40A-69F6-7229-BCC9E5E74F8A}"/>
          </ac:spMkLst>
        </pc:spChg>
      </pc:sldChg>
      <pc:sldChg chg="modSp mod">
        <pc:chgData name="Candice VENTE" userId="8f353e18-bd2e-4779-a174-5920aa7a3ee8" providerId="ADAL" clId="{50B3BE81-224C-46A7-811D-2CC66B604C9D}" dt="2025-03-28T15:27:46.857" v="56" actId="20577"/>
        <pc:sldMkLst>
          <pc:docMk/>
          <pc:sldMk cId="2169941274" sldId="2147376095"/>
        </pc:sldMkLst>
        <pc:spChg chg="mod">
          <ac:chgData name="Candice VENTE" userId="8f353e18-bd2e-4779-a174-5920aa7a3ee8" providerId="ADAL" clId="{50B3BE81-224C-46A7-811D-2CC66B604C9D}" dt="2025-03-28T15:27:46.857" v="56" actId="20577"/>
          <ac:spMkLst>
            <pc:docMk/>
            <pc:sldMk cId="2169941274" sldId="2147376095"/>
            <ac:spMk id="2" creationId="{DDBB4D56-C8FA-12B6-B7B1-40788B755A04}"/>
          </ac:spMkLst>
        </pc:spChg>
      </pc:sldChg>
      <pc:sldChg chg="modSp mod">
        <pc:chgData name="Candice VENTE" userId="8f353e18-bd2e-4779-a174-5920aa7a3ee8" providerId="ADAL" clId="{50B3BE81-224C-46A7-811D-2CC66B604C9D}" dt="2025-03-28T15:27:19.412" v="48" actId="20577"/>
        <pc:sldMkLst>
          <pc:docMk/>
          <pc:sldMk cId="768397498" sldId="2147376105"/>
        </pc:sldMkLst>
        <pc:spChg chg="mod">
          <ac:chgData name="Candice VENTE" userId="8f353e18-bd2e-4779-a174-5920aa7a3ee8" providerId="ADAL" clId="{50B3BE81-224C-46A7-811D-2CC66B604C9D}" dt="2025-03-28T15:27:19.412" v="48" actId="20577"/>
          <ac:spMkLst>
            <pc:docMk/>
            <pc:sldMk cId="768397498" sldId="2147376105"/>
            <ac:spMk id="2" creationId="{FF3A2ACD-D8F2-B5A3-AF5C-7AA154322CFD}"/>
          </ac:spMkLst>
        </pc:spChg>
      </pc:sldChg>
      <pc:sldChg chg="modSp mod">
        <pc:chgData name="Candice VENTE" userId="8f353e18-bd2e-4779-a174-5920aa7a3ee8" providerId="ADAL" clId="{50B3BE81-224C-46A7-811D-2CC66B604C9D}" dt="2025-03-28T15:28:44.306" v="74" actId="20577"/>
        <pc:sldMkLst>
          <pc:docMk/>
          <pc:sldMk cId="2971371170" sldId="2147376109"/>
        </pc:sldMkLst>
        <pc:spChg chg="mod">
          <ac:chgData name="Candice VENTE" userId="8f353e18-bd2e-4779-a174-5920aa7a3ee8" providerId="ADAL" clId="{50B3BE81-224C-46A7-811D-2CC66B604C9D}" dt="2025-03-28T15:28:44.306" v="74" actId="20577"/>
          <ac:spMkLst>
            <pc:docMk/>
            <pc:sldMk cId="2971371170" sldId="2147376109"/>
            <ac:spMk id="2" creationId="{1473D2C7-D0BC-A849-E99B-D239B96B1859}"/>
          </ac:spMkLst>
        </pc:spChg>
      </pc:sldChg>
      <pc:sldChg chg="modSp mod">
        <pc:chgData name="Candice VENTE" userId="8f353e18-bd2e-4779-a174-5920aa7a3ee8" providerId="ADAL" clId="{50B3BE81-224C-46A7-811D-2CC66B604C9D}" dt="2025-03-28T15:26:43.149" v="38" actId="20577"/>
        <pc:sldMkLst>
          <pc:docMk/>
          <pc:sldMk cId="1366884630" sldId="2147376110"/>
        </pc:sldMkLst>
        <pc:spChg chg="mod">
          <ac:chgData name="Candice VENTE" userId="8f353e18-bd2e-4779-a174-5920aa7a3ee8" providerId="ADAL" clId="{50B3BE81-224C-46A7-811D-2CC66B604C9D}" dt="2025-03-28T15:26:43.149" v="38" actId="20577"/>
          <ac:spMkLst>
            <pc:docMk/>
            <pc:sldMk cId="1366884630" sldId="2147376110"/>
            <ac:spMk id="27" creationId="{DA7CA693-6C14-77CC-2DB2-9CD78EC41A94}"/>
          </ac:spMkLst>
        </pc:spChg>
      </pc:sldChg>
      <pc:sldChg chg="modSp mod">
        <pc:chgData name="Candice VENTE" userId="8f353e18-bd2e-4779-a174-5920aa7a3ee8" providerId="ADAL" clId="{50B3BE81-224C-46A7-811D-2CC66B604C9D}" dt="2025-03-28T15:26:15.413" v="21" actId="14100"/>
        <pc:sldMkLst>
          <pc:docMk/>
          <pc:sldMk cId="0" sldId="2147376114"/>
        </pc:sldMkLst>
      </pc:sldChg>
      <pc:sldChg chg="modSp mod">
        <pc:chgData name="Candice VENTE" userId="8f353e18-bd2e-4779-a174-5920aa7a3ee8" providerId="ADAL" clId="{50B3BE81-224C-46A7-811D-2CC66B604C9D}" dt="2025-03-28T15:27:33.373" v="52" actId="20577"/>
        <pc:sldMkLst>
          <pc:docMk/>
          <pc:sldMk cId="377386816" sldId="2147376115"/>
        </pc:sldMkLst>
        <pc:spChg chg="mod">
          <ac:chgData name="Candice VENTE" userId="8f353e18-bd2e-4779-a174-5920aa7a3ee8" providerId="ADAL" clId="{50B3BE81-224C-46A7-811D-2CC66B604C9D}" dt="2025-03-28T15:27:33.373" v="52" actId="20577"/>
          <ac:spMkLst>
            <pc:docMk/>
            <pc:sldMk cId="377386816" sldId="2147376115"/>
            <ac:spMk id="4" creationId="{7ECCE7DB-550E-9704-F936-660F2613211D}"/>
          </ac:spMkLst>
        </pc:spChg>
      </pc:sldChg>
      <pc:sldChg chg="modSp mod">
        <pc:chgData name="Candice VENTE" userId="8f353e18-bd2e-4779-a174-5920aa7a3ee8" providerId="ADAL" clId="{50B3BE81-224C-46A7-811D-2CC66B604C9D}" dt="2025-03-28T15:26:56.109" v="40" actId="20577"/>
        <pc:sldMkLst>
          <pc:docMk/>
          <pc:sldMk cId="1028302679" sldId="2147376120"/>
        </pc:sldMkLst>
        <pc:spChg chg="mod">
          <ac:chgData name="Candice VENTE" userId="8f353e18-bd2e-4779-a174-5920aa7a3ee8" providerId="ADAL" clId="{50B3BE81-224C-46A7-811D-2CC66B604C9D}" dt="2025-03-28T15:26:56.109" v="40" actId="20577"/>
          <ac:spMkLst>
            <pc:docMk/>
            <pc:sldMk cId="1028302679" sldId="2147376120"/>
            <ac:spMk id="2" creationId="{32F24676-E870-B703-15DB-FB30FAAE330C}"/>
          </ac:spMkLst>
        </pc:spChg>
      </pc:sldChg>
      <pc:sldChg chg="modSp mod">
        <pc:chgData name="Candice VENTE" userId="8f353e18-bd2e-4779-a174-5920aa7a3ee8" providerId="ADAL" clId="{50B3BE81-224C-46A7-811D-2CC66B604C9D}" dt="2025-03-28T15:27:54.926" v="58" actId="20577"/>
        <pc:sldMkLst>
          <pc:docMk/>
          <pc:sldMk cId="2090985954" sldId="2147376128"/>
        </pc:sldMkLst>
        <pc:spChg chg="mod">
          <ac:chgData name="Candice VENTE" userId="8f353e18-bd2e-4779-a174-5920aa7a3ee8" providerId="ADAL" clId="{50B3BE81-224C-46A7-811D-2CC66B604C9D}" dt="2025-03-28T15:27:54.926" v="58" actId="20577"/>
          <ac:spMkLst>
            <pc:docMk/>
            <pc:sldMk cId="2090985954" sldId="2147376128"/>
            <ac:spMk id="23" creationId="{5FFF0714-493D-2933-4E05-0371261EBA25}"/>
          </ac:spMkLst>
        </pc:spChg>
      </pc:sldChg>
      <pc:sldChg chg="modSp mod">
        <pc:chgData name="Candice VENTE" userId="8f353e18-bd2e-4779-a174-5920aa7a3ee8" providerId="ADAL" clId="{50B3BE81-224C-46A7-811D-2CC66B604C9D}" dt="2025-03-28T15:28:21.390" v="66" actId="20577"/>
        <pc:sldMkLst>
          <pc:docMk/>
          <pc:sldMk cId="576620175" sldId="2147376129"/>
        </pc:sldMkLst>
        <pc:spChg chg="mod">
          <ac:chgData name="Candice VENTE" userId="8f353e18-bd2e-4779-a174-5920aa7a3ee8" providerId="ADAL" clId="{50B3BE81-224C-46A7-811D-2CC66B604C9D}" dt="2025-03-28T15:28:21.390" v="66" actId="20577"/>
          <ac:spMkLst>
            <pc:docMk/>
            <pc:sldMk cId="576620175" sldId="2147376129"/>
            <ac:spMk id="24" creationId="{D5AAF928-DECD-1CEE-416D-526C02EB8D03}"/>
          </ac:spMkLst>
        </pc:spChg>
      </pc:sldChg>
      <pc:sldChg chg="modSp mod">
        <pc:chgData name="Candice VENTE" userId="8f353e18-bd2e-4779-a174-5920aa7a3ee8" providerId="ADAL" clId="{50B3BE81-224C-46A7-811D-2CC66B604C9D}" dt="2025-03-28T15:28:32.659" v="70" actId="20577"/>
        <pc:sldMkLst>
          <pc:docMk/>
          <pc:sldMk cId="1259929394" sldId="2147376134"/>
        </pc:sldMkLst>
        <pc:spChg chg="mod">
          <ac:chgData name="Candice VENTE" userId="8f353e18-bd2e-4779-a174-5920aa7a3ee8" providerId="ADAL" clId="{50B3BE81-224C-46A7-811D-2CC66B604C9D}" dt="2025-03-28T15:28:32.659" v="70" actId="20577"/>
          <ac:spMkLst>
            <pc:docMk/>
            <pc:sldMk cId="1259929394" sldId="2147376134"/>
            <ac:spMk id="5" creationId="{854F8E8F-D63F-AF05-7E07-4C7A04F1F125}"/>
          </ac:spMkLst>
        </pc:spChg>
      </pc:sldChg>
      <pc:sldChg chg="modSp mod">
        <pc:chgData name="Candice VENTE" userId="8f353e18-bd2e-4779-a174-5920aa7a3ee8" providerId="ADAL" clId="{50B3BE81-224C-46A7-811D-2CC66B604C9D}" dt="2025-03-28T15:28:38.533" v="72" actId="20577"/>
        <pc:sldMkLst>
          <pc:docMk/>
          <pc:sldMk cId="2040522446" sldId="2147376135"/>
        </pc:sldMkLst>
        <pc:spChg chg="mod">
          <ac:chgData name="Candice VENTE" userId="8f353e18-bd2e-4779-a174-5920aa7a3ee8" providerId="ADAL" clId="{50B3BE81-224C-46A7-811D-2CC66B604C9D}" dt="2025-03-28T15:28:38.533" v="72" actId="20577"/>
          <ac:spMkLst>
            <pc:docMk/>
            <pc:sldMk cId="2040522446" sldId="2147376135"/>
            <ac:spMk id="5" creationId="{B8E3F85F-9564-8818-EC79-7558CB006398}"/>
          </ac:spMkLst>
        </pc:spChg>
      </pc:sldChg>
      <pc:sldChg chg="modSp mod">
        <pc:chgData name="Candice VENTE" userId="8f353e18-bd2e-4779-a174-5920aa7a3ee8" providerId="ADAL" clId="{50B3BE81-224C-46A7-811D-2CC66B604C9D}" dt="2025-03-28T15:28:52.078" v="76" actId="20577"/>
        <pc:sldMkLst>
          <pc:docMk/>
          <pc:sldMk cId="2361608897" sldId="2147376136"/>
        </pc:sldMkLst>
        <pc:spChg chg="mod">
          <ac:chgData name="Candice VENTE" userId="8f353e18-bd2e-4779-a174-5920aa7a3ee8" providerId="ADAL" clId="{50B3BE81-224C-46A7-811D-2CC66B604C9D}" dt="2025-03-28T15:28:52.078" v="76" actId="20577"/>
          <ac:spMkLst>
            <pc:docMk/>
            <pc:sldMk cId="2361608897" sldId="2147376136"/>
            <ac:spMk id="3" creationId="{18033229-B7AD-2ADF-6110-6AF5BEE3069B}"/>
          </ac:spMkLst>
        </pc:spChg>
      </pc:sldChg>
      <pc:sldChg chg="modSp mod">
        <pc:chgData name="Candice VENTE" userId="8f353e18-bd2e-4779-a174-5920aa7a3ee8" providerId="ADAL" clId="{50B3BE81-224C-46A7-811D-2CC66B604C9D}" dt="2025-03-28T15:28:57.871" v="78" actId="20577"/>
        <pc:sldMkLst>
          <pc:docMk/>
          <pc:sldMk cId="2437271393" sldId="2147376137"/>
        </pc:sldMkLst>
        <pc:spChg chg="mod">
          <ac:chgData name="Candice VENTE" userId="8f353e18-bd2e-4779-a174-5920aa7a3ee8" providerId="ADAL" clId="{50B3BE81-224C-46A7-811D-2CC66B604C9D}" dt="2025-03-28T15:28:57.871" v="78" actId="20577"/>
          <ac:spMkLst>
            <pc:docMk/>
            <pc:sldMk cId="2437271393" sldId="2147376137"/>
            <ac:spMk id="5" creationId="{482F1A71-4FA4-D0CC-3A3D-6184F7588D5B}"/>
          </ac:spMkLst>
        </pc:spChg>
      </pc:sldChg>
    </pc:docChg>
  </pc:docChgLst>
  <pc:docChgLst>
    <pc:chgData name="KUZIORA, Agnieszka" userId="d89bbc77-579b-4997-9e8c-85ac5143c0e6" providerId="ADAL" clId="{CCC0C938-18F6-4935-BF46-8DF974EA5BC7}"/>
    <pc:docChg chg="undo redo custSel modSld">
      <pc:chgData name="KUZIORA, Agnieszka" userId="d89bbc77-579b-4997-9e8c-85ac5143c0e6" providerId="ADAL" clId="{CCC0C938-18F6-4935-BF46-8DF974EA5BC7}" dt="2025-04-08T15:35:25.634" v="231" actId="113"/>
      <pc:docMkLst>
        <pc:docMk/>
      </pc:docMkLst>
      <pc:sldChg chg="modSp mod">
        <pc:chgData name="KUZIORA, Agnieszka" userId="d89bbc77-579b-4997-9e8c-85ac5143c0e6" providerId="ADAL" clId="{CCC0C938-18F6-4935-BF46-8DF974EA5BC7}" dt="2025-04-08T15:31:43.982" v="85" actId="20577"/>
        <pc:sldMkLst>
          <pc:docMk/>
          <pc:sldMk cId="1297508644" sldId="353"/>
        </pc:sldMkLst>
        <pc:spChg chg="mod">
          <ac:chgData name="KUZIORA, Agnieszka" userId="d89bbc77-579b-4997-9e8c-85ac5143c0e6" providerId="ADAL" clId="{CCC0C938-18F6-4935-BF46-8DF974EA5BC7}" dt="2025-04-08T15:31:43.982" v="85" actId="20577"/>
          <ac:spMkLst>
            <pc:docMk/>
            <pc:sldMk cId="1297508644" sldId="353"/>
            <ac:spMk id="7" creationId="{7A05E7CA-A014-553C-08DC-A023599D865B}"/>
          </ac:spMkLst>
        </pc:spChg>
      </pc:sldChg>
      <pc:sldChg chg="modSp mod">
        <pc:chgData name="KUZIORA, Agnieszka" userId="d89bbc77-579b-4997-9e8c-85ac5143c0e6" providerId="ADAL" clId="{CCC0C938-18F6-4935-BF46-8DF974EA5BC7}" dt="2025-04-08T15:31:51.816" v="88" actId="20577"/>
        <pc:sldMkLst>
          <pc:docMk/>
          <pc:sldMk cId="2758315416" sldId="378"/>
        </pc:sldMkLst>
        <pc:spChg chg="mod">
          <ac:chgData name="KUZIORA, Agnieszka" userId="d89bbc77-579b-4997-9e8c-85ac5143c0e6" providerId="ADAL" clId="{CCC0C938-18F6-4935-BF46-8DF974EA5BC7}" dt="2025-04-08T15:31:51.816" v="88" actId="20577"/>
          <ac:spMkLst>
            <pc:docMk/>
            <pc:sldMk cId="2758315416" sldId="378"/>
            <ac:spMk id="3" creationId="{92F196FD-63B3-153E-917F-69C1650FE6A1}"/>
          </ac:spMkLst>
        </pc:spChg>
      </pc:sldChg>
      <pc:sldChg chg="modSp mod">
        <pc:chgData name="KUZIORA, Agnieszka" userId="d89bbc77-579b-4997-9e8c-85ac5143c0e6" providerId="ADAL" clId="{CCC0C938-18F6-4935-BF46-8DF974EA5BC7}" dt="2025-04-08T15:31:35.965" v="82" actId="20577"/>
        <pc:sldMkLst>
          <pc:docMk/>
          <pc:sldMk cId="165038062" sldId="2147376081"/>
        </pc:sldMkLst>
        <pc:spChg chg="mod">
          <ac:chgData name="KUZIORA, Agnieszka" userId="d89bbc77-579b-4997-9e8c-85ac5143c0e6" providerId="ADAL" clId="{CCC0C938-18F6-4935-BF46-8DF974EA5BC7}" dt="2025-04-08T15:31:35.965" v="82" actId="20577"/>
          <ac:spMkLst>
            <pc:docMk/>
            <pc:sldMk cId="165038062" sldId="2147376081"/>
            <ac:spMk id="10" creationId="{B5CBA61B-CC27-C291-3B9F-C0DFE4C8DBFC}"/>
          </ac:spMkLst>
        </pc:spChg>
      </pc:sldChg>
      <pc:sldChg chg="modSp mod">
        <pc:chgData name="KUZIORA, Agnieszka" userId="d89bbc77-579b-4997-9e8c-85ac5143c0e6" providerId="ADAL" clId="{CCC0C938-18F6-4935-BF46-8DF974EA5BC7}" dt="2025-04-08T15:32:07.867" v="94" actId="20577"/>
        <pc:sldMkLst>
          <pc:docMk/>
          <pc:sldMk cId="1230496566" sldId="2147376084"/>
        </pc:sldMkLst>
        <pc:spChg chg="mod">
          <ac:chgData name="KUZIORA, Agnieszka" userId="d89bbc77-579b-4997-9e8c-85ac5143c0e6" providerId="ADAL" clId="{CCC0C938-18F6-4935-BF46-8DF974EA5BC7}" dt="2025-04-08T15:32:07.867" v="94" actId="20577"/>
          <ac:spMkLst>
            <pc:docMk/>
            <pc:sldMk cId="1230496566" sldId="2147376084"/>
            <ac:spMk id="2" creationId="{1E3D1194-9E01-7D67-AA4E-FACB9ADB7084}"/>
          </ac:spMkLst>
        </pc:spChg>
      </pc:sldChg>
      <pc:sldChg chg="modSp mod">
        <pc:chgData name="KUZIORA, Agnieszka" userId="d89bbc77-579b-4997-9e8c-85ac5143c0e6" providerId="ADAL" clId="{CCC0C938-18F6-4935-BF46-8DF974EA5BC7}" dt="2025-04-08T15:32:42.170" v="109" actId="20577"/>
        <pc:sldMkLst>
          <pc:docMk/>
          <pc:sldMk cId="1032589532" sldId="2147376089"/>
        </pc:sldMkLst>
        <pc:spChg chg="mod">
          <ac:chgData name="KUZIORA, Agnieszka" userId="d89bbc77-579b-4997-9e8c-85ac5143c0e6" providerId="ADAL" clId="{CCC0C938-18F6-4935-BF46-8DF974EA5BC7}" dt="2025-04-08T15:32:42.170" v="109" actId="20577"/>
          <ac:spMkLst>
            <pc:docMk/>
            <pc:sldMk cId="1032589532" sldId="2147376089"/>
            <ac:spMk id="4" creationId="{1439FEFE-EB25-F620-0F24-E300EED6A7CF}"/>
          </ac:spMkLst>
        </pc:spChg>
      </pc:sldChg>
      <pc:sldChg chg="modSp mod">
        <pc:chgData name="KUZIORA, Agnieszka" userId="d89bbc77-579b-4997-9e8c-85ac5143c0e6" providerId="ADAL" clId="{CCC0C938-18F6-4935-BF46-8DF974EA5BC7}" dt="2025-04-08T15:32:50.262" v="112" actId="20577"/>
        <pc:sldMkLst>
          <pc:docMk/>
          <pc:sldMk cId="3999154404" sldId="2147376090"/>
        </pc:sldMkLst>
        <pc:spChg chg="mod">
          <ac:chgData name="KUZIORA, Agnieszka" userId="d89bbc77-579b-4997-9e8c-85ac5143c0e6" providerId="ADAL" clId="{CCC0C938-18F6-4935-BF46-8DF974EA5BC7}" dt="2025-04-08T15:32:50.262" v="112" actId="20577"/>
          <ac:spMkLst>
            <pc:docMk/>
            <pc:sldMk cId="3999154404" sldId="2147376090"/>
            <ac:spMk id="2" creationId="{AE45E5B8-9847-7649-0F8D-E44328B83D8D}"/>
          </ac:spMkLst>
        </pc:spChg>
      </pc:sldChg>
      <pc:sldChg chg="modSp mod">
        <pc:chgData name="KUZIORA, Agnieszka" userId="d89bbc77-579b-4997-9e8c-85ac5143c0e6" providerId="ADAL" clId="{CCC0C938-18F6-4935-BF46-8DF974EA5BC7}" dt="2025-04-08T15:32:56.778" v="115" actId="20577"/>
        <pc:sldMkLst>
          <pc:docMk/>
          <pc:sldMk cId="2028084871" sldId="2147376091"/>
        </pc:sldMkLst>
        <pc:spChg chg="mod">
          <ac:chgData name="KUZIORA, Agnieszka" userId="d89bbc77-579b-4997-9e8c-85ac5143c0e6" providerId="ADAL" clId="{CCC0C938-18F6-4935-BF46-8DF974EA5BC7}" dt="2025-04-08T15:32:56.778" v="115" actId="20577"/>
          <ac:spMkLst>
            <pc:docMk/>
            <pc:sldMk cId="2028084871" sldId="2147376091"/>
            <ac:spMk id="2" creationId="{91F8BE21-1C9E-177A-0F83-486F5D8F3FA6}"/>
          </ac:spMkLst>
        </pc:spChg>
      </pc:sldChg>
      <pc:sldChg chg="modSp mod">
        <pc:chgData name="KUZIORA, Agnieszka" userId="d89bbc77-579b-4997-9e8c-85ac5143c0e6" providerId="ADAL" clId="{CCC0C938-18F6-4935-BF46-8DF974EA5BC7}" dt="2025-04-08T15:33:11.357" v="121" actId="20577"/>
        <pc:sldMkLst>
          <pc:docMk/>
          <pc:sldMk cId="1337947026" sldId="2147376093"/>
        </pc:sldMkLst>
        <pc:spChg chg="mod">
          <ac:chgData name="KUZIORA, Agnieszka" userId="d89bbc77-579b-4997-9e8c-85ac5143c0e6" providerId="ADAL" clId="{CCC0C938-18F6-4935-BF46-8DF974EA5BC7}" dt="2025-04-08T15:33:11.357" v="121" actId="20577"/>
          <ac:spMkLst>
            <pc:docMk/>
            <pc:sldMk cId="1337947026" sldId="2147376093"/>
            <ac:spMk id="4" creationId="{8820C840-FA85-F9B5-A0E0-8F0712438C57}"/>
          </ac:spMkLst>
        </pc:spChg>
      </pc:sldChg>
      <pc:sldChg chg="modSp mod">
        <pc:chgData name="KUZIORA, Agnieszka" userId="d89bbc77-579b-4997-9e8c-85ac5143c0e6" providerId="ADAL" clId="{CCC0C938-18F6-4935-BF46-8DF974EA5BC7}" dt="2025-04-08T15:32:21.017" v="100" actId="20577"/>
        <pc:sldMkLst>
          <pc:docMk/>
          <pc:sldMk cId="2316158882" sldId="2147376094"/>
        </pc:sldMkLst>
        <pc:spChg chg="mod">
          <ac:chgData name="KUZIORA, Agnieszka" userId="d89bbc77-579b-4997-9e8c-85ac5143c0e6" providerId="ADAL" clId="{CCC0C938-18F6-4935-BF46-8DF974EA5BC7}" dt="2025-04-08T15:32:21.017" v="100" actId="20577"/>
          <ac:spMkLst>
            <pc:docMk/>
            <pc:sldMk cId="2316158882" sldId="2147376094"/>
            <ac:spMk id="8" creationId="{F6DA6A7F-E40A-69F6-7229-BCC9E5E74F8A}"/>
          </ac:spMkLst>
        </pc:spChg>
      </pc:sldChg>
      <pc:sldChg chg="modSp mod">
        <pc:chgData name="KUZIORA, Agnieszka" userId="d89bbc77-579b-4997-9e8c-85ac5143c0e6" providerId="ADAL" clId="{CCC0C938-18F6-4935-BF46-8DF974EA5BC7}" dt="2025-04-08T15:32:27.697" v="103" actId="20577"/>
        <pc:sldMkLst>
          <pc:docMk/>
          <pc:sldMk cId="2169941274" sldId="2147376095"/>
        </pc:sldMkLst>
        <pc:spChg chg="mod">
          <ac:chgData name="KUZIORA, Agnieszka" userId="d89bbc77-579b-4997-9e8c-85ac5143c0e6" providerId="ADAL" clId="{CCC0C938-18F6-4935-BF46-8DF974EA5BC7}" dt="2025-04-08T15:32:27.697" v="103" actId="20577"/>
          <ac:spMkLst>
            <pc:docMk/>
            <pc:sldMk cId="2169941274" sldId="2147376095"/>
            <ac:spMk id="2" creationId="{DDBB4D56-C8FA-12B6-B7B1-40788B755A04}"/>
          </ac:spMkLst>
        </pc:spChg>
      </pc:sldChg>
      <pc:sldChg chg="modSp mod">
        <pc:chgData name="KUZIORA, Agnieszka" userId="d89bbc77-579b-4997-9e8c-85ac5143c0e6" providerId="ADAL" clId="{CCC0C938-18F6-4935-BF46-8DF974EA5BC7}" dt="2025-04-08T15:32:00.828" v="91" actId="20577"/>
        <pc:sldMkLst>
          <pc:docMk/>
          <pc:sldMk cId="768397498" sldId="2147376105"/>
        </pc:sldMkLst>
        <pc:spChg chg="mod">
          <ac:chgData name="KUZIORA, Agnieszka" userId="d89bbc77-579b-4997-9e8c-85ac5143c0e6" providerId="ADAL" clId="{CCC0C938-18F6-4935-BF46-8DF974EA5BC7}" dt="2025-04-08T15:32:00.828" v="91" actId="20577"/>
          <ac:spMkLst>
            <pc:docMk/>
            <pc:sldMk cId="768397498" sldId="2147376105"/>
            <ac:spMk id="2" creationId="{FF3A2ACD-D8F2-B5A3-AF5C-7AA154322CFD}"/>
          </ac:spMkLst>
        </pc:spChg>
      </pc:sldChg>
      <pc:sldChg chg="modSp mod">
        <pc:chgData name="KUZIORA, Agnieszka" userId="d89bbc77-579b-4997-9e8c-85ac5143c0e6" providerId="ADAL" clId="{CCC0C938-18F6-4935-BF46-8DF974EA5BC7}" dt="2025-04-08T15:33:29.811" v="130" actId="20577"/>
        <pc:sldMkLst>
          <pc:docMk/>
          <pc:sldMk cId="2971371170" sldId="2147376109"/>
        </pc:sldMkLst>
        <pc:spChg chg="mod">
          <ac:chgData name="KUZIORA, Agnieszka" userId="d89bbc77-579b-4997-9e8c-85ac5143c0e6" providerId="ADAL" clId="{CCC0C938-18F6-4935-BF46-8DF974EA5BC7}" dt="2025-04-08T15:33:29.811" v="130" actId="20577"/>
          <ac:spMkLst>
            <pc:docMk/>
            <pc:sldMk cId="2971371170" sldId="2147376109"/>
            <ac:spMk id="2" creationId="{1473D2C7-D0BC-A849-E99B-D239B96B1859}"/>
          </ac:spMkLst>
        </pc:spChg>
      </pc:sldChg>
      <pc:sldChg chg="addSp delSp modSp mod">
        <pc:chgData name="KUZIORA, Agnieszka" userId="d89bbc77-579b-4997-9e8c-85ac5143c0e6" providerId="ADAL" clId="{CCC0C938-18F6-4935-BF46-8DF974EA5BC7}" dt="2025-04-08T15:31:14.307" v="76" actId="20577"/>
        <pc:sldMkLst>
          <pc:docMk/>
          <pc:sldMk cId="1366884630" sldId="2147376110"/>
        </pc:sldMkLst>
        <pc:spChg chg="add del mod">
          <ac:chgData name="KUZIORA, Agnieszka" userId="d89bbc77-579b-4997-9e8c-85ac5143c0e6" providerId="ADAL" clId="{CCC0C938-18F6-4935-BF46-8DF974EA5BC7}" dt="2025-04-08T15:24:03.752" v="14" actId="478"/>
          <ac:spMkLst>
            <pc:docMk/>
            <pc:sldMk cId="1366884630" sldId="2147376110"/>
            <ac:spMk id="2" creationId="{6A02E1D8-49A9-05A0-95F3-E3310CB2BBA7}"/>
          </ac:spMkLst>
        </pc:spChg>
        <pc:spChg chg="mod">
          <ac:chgData name="KUZIORA, Agnieszka" userId="d89bbc77-579b-4997-9e8c-85ac5143c0e6" providerId="ADAL" clId="{CCC0C938-18F6-4935-BF46-8DF974EA5BC7}" dt="2025-04-08T15:31:14.307" v="76" actId="20577"/>
          <ac:spMkLst>
            <pc:docMk/>
            <pc:sldMk cId="1366884630" sldId="2147376110"/>
            <ac:spMk id="27" creationId="{DA7CA693-6C14-77CC-2DB2-9CD78EC41A94}"/>
          </ac:spMkLst>
        </pc:spChg>
        <pc:picChg chg="add del">
          <ac:chgData name="KUZIORA, Agnieszka" userId="d89bbc77-579b-4997-9e8c-85ac5143c0e6" providerId="ADAL" clId="{CCC0C938-18F6-4935-BF46-8DF974EA5BC7}" dt="2025-04-08T15:28:08.013" v="58" actId="22"/>
          <ac:picMkLst>
            <pc:docMk/>
            <pc:sldMk cId="1366884630" sldId="2147376110"/>
            <ac:picMk id="5" creationId="{A17B3C50-780F-0C37-8AEB-B30448B765D2}"/>
          </ac:picMkLst>
        </pc:picChg>
      </pc:sldChg>
      <pc:sldChg chg="modSp mod">
        <pc:chgData name="KUZIORA, Agnieszka" userId="d89bbc77-579b-4997-9e8c-85ac5143c0e6" providerId="ADAL" clId="{CCC0C938-18F6-4935-BF46-8DF974EA5BC7}" dt="2025-04-08T15:32:14.834" v="97" actId="20577"/>
        <pc:sldMkLst>
          <pc:docMk/>
          <pc:sldMk cId="377386816" sldId="2147376115"/>
        </pc:sldMkLst>
        <pc:spChg chg="mod">
          <ac:chgData name="KUZIORA, Agnieszka" userId="d89bbc77-579b-4997-9e8c-85ac5143c0e6" providerId="ADAL" clId="{CCC0C938-18F6-4935-BF46-8DF974EA5BC7}" dt="2025-04-08T15:32:14.834" v="97" actId="20577"/>
          <ac:spMkLst>
            <pc:docMk/>
            <pc:sldMk cId="377386816" sldId="2147376115"/>
            <ac:spMk id="4" creationId="{7ECCE7DB-550E-9704-F936-660F2613211D}"/>
          </ac:spMkLst>
        </pc:spChg>
      </pc:sldChg>
      <pc:sldChg chg="modSp mod">
        <pc:chgData name="KUZIORA, Agnieszka" userId="d89bbc77-579b-4997-9e8c-85ac5143c0e6" providerId="ADAL" clId="{CCC0C938-18F6-4935-BF46-8DF974EA5BC7}" dt="2025-04-08T15:31:28.149" v="79" actId="20577"/>
        <pc:sldMkLst>
          <pc:docMk/>
          <pc:sldMk cId="1028302679" sldId="2147376120"/>
        </pc:sldMkLst>
        <pc:spChg chg="mod">
          <ac:chgData name="KUZIORA, Agnieszka" userId="d89bbc77-579b-4997-9e8c-85ac5143c0e6" providerId="ADAL" clId="{CCC0C938-18F6-4935-BF46-8DF974EA5BC7}" dt="2025-04-08T15:31:28.149" v="79" actId="20577"/>
          <ac:spMkLst>
            <pc:docMk/>
            <pc:sldMk cId="1028302679" sldId="2147376120"/>
            <ac:spMk id="2" creationId="{32F24676-E870-B703-15DB-FB30FAAE330C}"/>
          </ac:spMkLst>
        </pc:spChg>
      </pc:sldChg>
      <pc:sldChg chg="addSp modSp mod">
        <pc:chgData name="KUZIORA, Agnieszka" userId="d89bbc77-579b-4997-9e8c-85ac5143c0e6" providerId="ADAL" clId="{CCC0C938-18F6-4935-BF46-8DF974EA5BC7}" dt="2025-04-08T15:34:25.786" v="227" actId="1037"/>
        <pc:sldMkLst>
          <pc:docMk/>
          <pc:sldMk cId="4032802052" sldId="2147376126"/>
        </pc:sldMkLst>
        <pc:spChg chg="add mod">
          <ac:chgData name="KUZIORA, Agnieszka" userId="d89bbc77-579b-4997-9e8c-85ac5143c0e6" providerId="ADAL" clId="{CCC0C938-18F6-4935-BF46-8DF974EA5BC7}" dt="2025-04-08T15:34:25.786" v="227" actId="1037"/>
          <ac:spMkLst>
            <pc:docMk/>
            <pc:sldMk cId="4032802052" sldId="2147376126"/>
            <ac:spMk id="2" creationId="{9CA67FE4-B054-0C7F-3097-2EA6795A949D}"/>
          </ac:spMkLst>
        </pc:spChg>
      </pc:sldChg>
      <pc:sldChg chg="addSp delSp modSp mod">
        <pc:chgData name="KUZIORA, Agnieszka" userId="d89bbc77-579b-4997-9e8c-85ac5143c0e6" providerId="ADAL" clId="{CCC0C938-18F6-4935-BF46-8DF974EA5BC7}" dt="2025-04-08T15:27:30.252" v="44"/>
        <pc:sldMkLst>
          <pc:docMk/>
          <pc:sldMk cId="1575518089" sldId="2147376127"/>
        </pc:sldMkLst>
        <pc:spChg chg="add del mod">
          <ac:chgData name="KUZIORA, Agnieszka" userId="d89bbc77-579b-4997-9e8c-85ac5143c0e6" providerId="ADAL" clId="{CCC0C938-18F6-4935-BF46-8DF974EA5BC7}" dt="2025-04-08T15:25:17.234" v="34" actId="478"/>
          <ac:spMkLst>
            <pc:docMk/>
            <pc:sldMk cId="1575518089" sldId="2147376127"/>
            <ac:spMk id="3" creationId="{E34D669C-8868-13D5-4136-3F7A4A504EDA}"/>
          </ac:spMkLst>
        </pc:spChg>
        <pc:picChg chg="add mod">
          <ac:chgData name="KUZIORA, Agnieszka" userId="d89bbc77-579b-4997-9e8c-85ac5143c0e6" providerId="ADAL" clId="{CCC0C938-18F6-4935-BF46-8DF974EA5BC7}" dt="2025-04-08T15:27:30.252" v="44"/>
          <ac:picMkLst>
            <pc:docMk/>
            <pc:sldMk cId="1575518089" sldId="2147376127"/>
            <ac:picMk id="4" creationId="{885DE478-B190-0CD8-609F-1D18B4892837}"/>
          </ac:picMkLst>
        </pc:picChg>
      </pc:sldChg>
      <pc:sldChg chg="modSp mod">
        <pc:chgData name="KUZIORA, Agnieszka" userId="d89bbc77-579b-4997-9e8c-85ac5143c0e6" providerId="ADAL" clId="{CCC0C938-18F6-4935-BF46-8DF974EA5BC7}" dt="2025-04-08T15:32:34.326" v="106" actId="20577"/>
        <pc:sldMkLst>
          <pc:docMk/>
          <pc:sldMk cId="2090985954" sldId="2147376128"/>
        </pc:sldMkLst>
        <pc:spChg chg="mod">
          <ac:chgData name="KUZIORA, Agnieszka" userId="d89bbc77-579b-4997-9e8c-85ac5143c0e6" providerId="ADAL" clId="{CCC0C938-18F6-4935-BF46-8DF974EA5BC7}" dt="2025-04-08T15:32:34.326" v="106" actId="20577"/>
          <ac:spMkLst>
            <pc:docMk/>
            <pc:sldMk cId="2090985954" sldId="2147376128"/>
            <ac:spMk id="23" creationId="{5FFF0714-493D-2933-4E05-0371261EBA25}"/>
          </ac:spMkLst>
        </pc:spChg>
      </pc:sldChg>
      <pc:sldChg chg="modSp mod">
        <pc:chgData name="KUZIORA, Agnieszka" userId="d89bbc77-579b-4997-9e8c-85ac5143c0e6" providerId="ADAL" clId="{CCC0C938-18F6-4935-BF46-8DF974EA5BC7}" dt="2025-04-08T15:33:04.174" v="118" actId="20577"/>
        <pc:sldMkLst>
          <pc:docMk/>
          <pc:sldMk cId="576620175" sldId="2147376129"/>
        </pc:sldMkLst>
        <pc:spChg chg="mod">
          <ac:chgData name="KUZIORA, Agnieszka" userId="d89bbc77-579b-4997-9e8c-85ac5143c0e6" providerId="ADAL" clId="{CCC0C938-18F6-4935-BF46-8DF974EA5BC7}" dt="2025-04-08T15:33:04.174" v="118" actId="20577"/>
          <ac:spMkLst>
            <pc:docMk/>
            <pc:sldMk cId="576620175" sldId="2147376129"/>
            <ac:spMk id="24" creationId="{D5AAF928-DECD-1CEE-416D-526C02EB8D03}"/>
          </ac:spMkLst>
        </pc:spChg>
      </pc:sldChg>
      <pc:sldChg chg="addSp modSp mod">
        <pc:chgData name="KUZIORA, Agnieszka" userId="d89bbc77-579b-4997-9e8c-85ac5143c0e6" providerId="ADAL" clId="{CCC0C938-18F6-4935-BF46-8DF974EA5BC7}" dt="2025-04-08T15:35:12.182" v="229" actId="113"/>
        <pc:sldMkLst>
          <pc:docMk/>
          <pc:sldMk cId="3552804386" sldId="2147376131"/>
        </pc:sldMkLst>
        <pc:spChg chg="add mod">
          <ac:chgData name="KUZIORA, Agnieszka" userId="d89bbc77-579b-4997-9e8c-85ac5143c0e6" providerId="ADAL" clId="{CCC0C938-18F6-4935-BF46-8DF974EA5BC7}" dt="2025-04-08T15:35:12.182" v="229" actId="113"/>
          <ac:spMkLst>
            <pc:docMk/>
            <pc:sldMk cId="3552804386" sldId="2147376131"/>
            <ac:spMk id="2" creationId="{077F317F-9B6A-026E-E295-571192697827}"/>
          </ac:spMkLst>
        </pc:spChg>
      </pc:sldChg>
      <pc:sldChg chg="addSp delSp modSp mod">
        <pc:chgData name="KUZIORA, Agnieszka" userId="d89bbc77-579b-4997-9e8c-85ac5143c0e6" providerId="ADAL" clId="{CCC0C938-18F6-4935-BF46-8DF974EA5BC7}" dt="2025-04-08T15:26:58.509" v="43" actId="1076"/>
        <pc:sldMkLst>
          <pc:docMk/>
          <pc:sldMk cId="3762614018" sldId="2147376133"/>
        </pc:sldMkLst>
        <pc:spChg chg="add mod">
          <ac:chgData name="KUZIORA, Agnieszka" userId="d89bbc77-579b-4997-9e8c-85ac5143c0e6" providerId="ADAL" clId="{CCC0C938-18F6-4935-BF46-8DF974EA5BC7}" dt="2025-04-08T15:21:59.043" v="5"/>
          <ac:spMkLst>
            <pc:docMk/>
            <pc:sldMk cId="3762614018" sldId="2147376133"/>
            <ac:spMk id="2" creationId="{09273D01-E919-95CB-7C93-45E6DDAAD3A8}"/>
          </ac:spMkLst>
        </pc:spChg>
        <pc:spChg chg="add del mod">
          <ac:chgData name="KUZIORA, Agnieszka" userId="d89bbc77-579b-4997-9e8c-85ac5143c0e6" providerId="ADAL" clId="{CCC0C938-18F6-4935-BF46-8DF974EA5BC7}" dt="2025-04-08T15:25:14.529" v="33" actId="478"/>
          <ac:spMkLst>
            <pc:docMk/>
            <pc:sldMk cId="3762614018" sldId="2147376133"/>
            <ac:spMk id="3" creationId="{57AD7D4D-C24A-C2A4-2E50-9C6288962D07}"/>
          </ac:spMkLst>
        </pc:spChg>
        <pc:spChg chg="add mod">
          <ac:chgData name="KUZIORA, Agnieszka" userId="d89bbc77-579b-4997-9e8c-85ac5143c0e6" providerId="ADAL" clId="{CCC0C938-18F6-4935-BF46-8DF974EA5BC7}" dt="2025-04-08T15:25:46.157" v="35"/>
          <ac:spMkLst>
            <pc:docMk/>
            <pc:sldMk cId="3762614018" sldId="2147376133"/>
            <ac:spMk id="6" creationId="{E073366C-8F99-1691-49BC-11BD2ABEC1DC}"/>
          </ac:spMkLst>
        </pc:spChg>
        <pc:spChg chg="add mod">
          <ac:chgData name="KUZIORA, Agnieszka" userId="d89bbc77-579b-4997-9e8c-85ac5143c0e6" providerId="ADAL" clId="{CCC0C938-18F6-4935-BF46-8DF974EA5BC7}" dt="2025-04-08T15:26:37.357" v="41"/>
          <ac:spMkLst>
            <pc:docMk/>
            <pc:sldMk cId="3762614018" sldId="2147376133"/>
            <ac:spMk id="8" creationId="{A99C288A-4D27-8ECE-CC31-86EC6BCA6EBF}"/>
          </ac:spMkLst>
        </pc:spChg>
        <pc:picChg chg="add del mod">
          <ac:chgData name="KUZIORA, Agnieszka" userId="d89bbc77-579b-4997-9e8c-85ac5143c0e6" providerId="ADAL" clId="{CCC0C938-18F6-4935-BF46-8DF974EA5BC7}" dt="2025-04-08T15:26:36.308" v="40" actId="478"/>
          <ac:picMkLst>
            <pc:docMk/>
            <pc:sldMk cId="3762614018" sldId="2147376133"/>
            <ac:picMk id="7" creationId="{849EC831-2FB1-0936-7961-35B180262A42}"/>
          </ac:picMkLst>
        </pc:picChg>
        <pc:picChg chg="add mod">
          <ac:chgData name="KUZIORA, Agnieszka" userId="d89bbc77-579b-4997-9e8c-85ac5143c0e6" providerId="ADAL" clId="{CCC0C938-18F6-4935-BF46-8DF974EA5BC7}" dt="2025-04-08T15:26:58.509" v="43" actId="1076"/>
          <ac:picMkLst>
            <pc:docMk/>
            <pc:sldMk cId="3762614018" sldId="2147376133"/>
            <ac:picMk id="9" creationId="{437BA176-0C81-41A7-E054-16D543F84161}"/>
          </ac:picMkLst>
        </pc:picChg>
      </pc:sldChg>
      <pc:sldChg chg="modSp mod">
        <pc:chgData name="KUZIORA, Agnieszka" userId="d89bbc77-579b-4997-9e8c-85ac5143c0e6" providerId="ADAL" clId="{CCC0C938-18F6-4935-BF46-8DF974EA5BC7}" dt="2025-04-08T15:33:17.476" v="124" actId="20577"/>
        <pc:sldMkLst>
          <pc:docMk/>
          <pc:sldMk cId="1259929394" sldId="2147376134"/>
        </pc:sldMkLst>
        <pc:spChg chg="mod">
          <ac:chgData name="KUZIORA, Agnieszka" userId="d89bbc77-579b-4997-9e8c-85ac5143c0e6" providerId="ADAL" clId="{CCC0C938-18F6-4935-BF46-8DF974EA5BC7}" dt="2025-04-08T15:33:17.476" v="124" actId="20577"/>
          <ac:spMkLst>
            <pc:docMk/>
            <pc:sldMk cId="1259929394" sldId="2147376134"/>
            <ac:spMk id="5" creationId="{854F8E8F-D63F-AF05-7E07-4C7A04F1F125}"/>
          </ac:spMkLst>
        </pc:spChg>
      </pc:sldChg>
      <pc:sldChg chg="modSp mod">
        <pc:chgData name="KUZIORA, Agnieszka" userId="d89bbc77-579b-4997-9e8c-85ac5143c0e6" providerId="ADAL" clId="{CCC0C938-18F6-4935-BF46-8DF974EA5BC7}" dt="2025-04-08T15:33:21.823" v="127" actId="20577"/>
        <pc:sldMkLst>
          <pc:docMk/>
          <pc:sldMk cId="2040522446" sldId="2147376135"/>
        </pc:sldMkLst>
        <pc:spChg chg="mod">
          <ac:chgData name="KUZIORA, Agnieszka" userId="d89bbc77-579b-4997-9e8c-85ac5143c0e6" providerId="ADAL" clId="{CCC0C938-18F6-4935-BF46-8DF974EA5BC7}" dt="2025-04-08T15:33:21.823" v="127" actId="20577"/>
          <ac:spMkLst>
            <pc:docMk/>
            <pc:sldMk cId="2040522446" sldId="2147376135"/>
            <ac:spMk id="5" creationId="{B8E3F85F-9564-8818-EC79-7558CB006398}"/>
          </ac:spMkLst>
        </pc:spChg>
      </pc:sldChg>
      <pc:sldChg chg="modSp mod">
        <pc:chgData name="KUZIORA, Agnieszka" userId="d89bbc77-579b-4997-9e8c-85ac5143c0e6" providerId="ADAL" clId="{CCC0C938-18F6-4935-BF46-8DF974EA5BC7}" dt="2025-04-08T15:33:35.902" v="133" actId="20577"/>
        <pc:sldMkLst>
          <pc:docMk/>
          <pc:sldMk cId="2361608897" sldId="2147376136"/>
        </pc:sldMkLst>
        <pc:spChg chg="mod">
          <ac:chgData name="KUZIORA, Agnieszka" userId="d89bbc77-579b-4997-9e8c-85ac5143c0e6" providerId="ADAL" clId="{CCC0C938-18F6-4935-BF46-8DF974EA5BC7}" dt="2025-04-08T15:33:35.902" v="133" actId="20577"/>
          <ac:spMkLst>
            <pc:docMk/>
            <pc:sldMk cId="2361608897" sldId="2147376136"/>
            <ac:spMk id="3" creationId="{18033229-B7AD-2ADF-6110-6AF5BEE3069B}"/>
          </ac:spMkLst>
        </pc:spChg>
      </pc:sldChg>
      <pc:sldChg chg="modSp mod">
        <pc:chgData name="KUZIORA, Agnieszka" userId="d89bbc77-579b-4997-9e8c-85ac5143c0e6" providerId="ADAL" clId="{CCC0C938-18F6-4935-BF46-8DF974EA5BC7}" dt="2025-04-08T15:33:41.797" v="136" actId="20577"/>
        <pc:sldMkLst>
          <pc:docMk/>
          <pc:sldMk cId="2437271393" sldId="2147376137"/>
        </pc:sldMkLst>
        <pc:spChg chg="mod">
          <ac:chgData name="KUZIORA, Agnieszka" userId="d89bbc77-579b-4997-9e8c-85ac5143c0e6" providerId="ADAL" clId="{CCC0C938-18F6-4935-BF46-8DF974EA5BC7}" dt="2025-04-08T15:33:41.797" v="136" actId="20577"/>
          <ac:spMkLst>
            <pc:docMk/>
            <pc:sldMk cId="2437271393" sldId="2147376137"/>
            <ac:spMk id="5" creationId="{482F1A71-4FA4-D0CC-3A3D-6184F7588D5B}"/>
          </ac:spMkLst>
        </pc:spChg>
      </pc:sldChg>
      <pc:sldChg chg="addSp delSp modSp mod">
        <pc:chgData name="KUZIORA, Agnieszka" userId="d89bbc77-579b-4997-9e8c-85ac5143c0e6" providerId="ADAL" clId="{CCC0C938-18F6-4935-BF46-8DF974EA5BC7}" dt="2025-04-08T15:35:25.634" v="231" actId="113"/>
        <pc:sldMkLst>
          <pc:docMk/>
          <pc:sldMk cId="479265577" sldId="2147376138"/>
        </pc:sldMkLst>
        <pc:spChg chg="add del mod">
          <ac:chgData name="KUZIORA, Agnieszka" userId="d89bbc77-579b-4997-9e8c-85ac5143c0e6" providerId="ADAL" clId="{CCC0C938-18F6-4935-BF46-8DF974EA5BC7}" dt="2025-04-08T15:25:11.906" v="32" actId="478"/>
          <ac:spMkLst>
            <pc:docMk/>
            <pc:sldMk cId="479265577" sldId="2147376138"/>
            <ac:spMk id="3" creationId="{109FCFD3-B4E8-3974-7232-8A4BBE4921D3}"/>
          </ac:spMkLst>
        </pc:spChg>
        <pc:spChg chg="add mod">
          <ac:chgData name="KUZIORA, Agnieszka" userId="d89bbc77-579b-4997-9e8c-85ac5143c0e6" providerId="ADAL" clId="{CCC0C938-18F6-4935-BF46-8DF974EA5BC7}" dt="2025-04-08T15:35:25.634" v="231" actId="113"/>
          <ac:spMkLst>
            <pc:docMk/>
            <pc:sldMk cId="479265577" sldId="2147376138"/>
            <ac:spMk id="7" creationId="{876CEBFC-7486-F9C1-5F82-7D156A3C455F}"/>
          </ac:spMkLst>
        </pc:spChg>
        <pc:picChg chg="add">
          <ac:chgData name="KUZIORA, Agnieszka" userId="d89bbc77-579b-4997-9e8c-85ac5143c0e6" providerId="ADAL" clId="{CCC0C938-18F6-4935-BF46-8DF974EA5BC7}" dt="2025-04-08T15:24:45.975" v="19" actId="22"/>
          <ac:picMkLst>
            <pc:docMk/>
            <pc:sldMk cId="479265577" sldId="2147376138"/>
            <ac:picMk id="6" creationId="{4E339E38-CB8A-6B87-AB17-E5C247454E4C}"/>
          </ac:picMkLst>
        </pc:picChg>
      </pc:sldChg>
    </pc:docChg>
  </pc:docChgLst>
  <pc:docChgLst>
    <pc:chgData name="VENTE, Candice" userId="8f353e18-bd2e-4779-a174-5920aa7a3ee8" providerId="ADAL" clId="{50B3BE81-224C-46A7-811D-2CC66B604C9D}"/>
    <pc:docChg chg="undo custSel modSld">
      <pc:chgData name="VENTE, Candice" userId="8f353e18-bd2e-4779-a174-5920aa7a3ee8" providerId="ADAL" clId="{50B3BE81-224C-46A7-811D-2CC66B604C9D}" dt="2025-03-27T12:49:23.995" v="134" actId="1037"/>
      <pc:docMkLst>
        <pc:docMk/>
      </pc:docMkLst>
      <pc:sldChg chg="modSp mod">
        <pc:chgData name="VENTE, Candice" userId="8f353e18-bd2e-4779-a174-5920aa7a3ee8" providerId="ADAL" clId="{50B3BE81-224C-46A7-811D-2CC66B604C9D}" dt="2025-03-27T11:17:07.089" v="94"/>
        <pc:sldMkLst>
          <pc:docMk/>
          <pc:sldMk cId="1297508644" sldId="353"/>
        </pc:sldMkLst>
        <pc:spChg chg="mod">
          <ac:chgData name="VENTE, Candice" userId="8f353e18-bd2e-4779-a174-5920aa7a3ee8" providerId="ADAL" clId="{50B3BE81-224C-46A7-811D-2CC66B604C9D}" dt="2025-03-27T11:17:07.089" v="94"/>
          <ac:spMkLst>
            <pc:docMk/>
            <pc:sldMk cId="1297508644" sldId="353"/>
            <ac:spMk id="7" creationId="{7A05E7CA-A014-553C-08DC-A023599D865B}"/>
          </ac:spMkLst>
        </pc:spChg>
      </pc:sldChg>
      <pc:sldChg chg="modSp mod">
        <pc:chgData name="VENTE, Candice" userId="8f353e18-bd2e-4779-a174-5920aa7a3ee8" providerId="ADAL" clId="{50B3BE81-224C-46A7-811D-2CC66B604C9D}" dt="2025-03-27T11:17:10.311" v="95"/>
        <pc:sldMkLst>
          <pc:docMk/>
          <pc:sldMk cId="2758315416" sldId="378"/>
        </pc:sldMkLst>
        <pc:spChg chg="mod">
          <ac:chgData name="VENTE, Candice" userId="8f353e18-bd2e-4779-a174-5920aa7a3ee8" providerId="ADAL" clId="{50B3BE81-224C-46A7-811D-2CC66B604C9D}" dt="2025-03-27T11:17:10.311" v="95"/>
          <ac:spMkLst>
            <pc:docMk/>
            <pc:sldMk cId="2758315416" sldId="378"/>
            <ac:spMk id="3" creationId="{92F196FD-63B3-153E-917F-69C1650FE6A1}"/>
          </ac:spMkLst>
        </pc:spChg>
      </pc:sldChg>
      <pc:sldChg chg="modSp mod">
        <pc:chgData name="VENTE, Candice" userId="8f353e18-bd2e-4779-a174-5920aa7a3ee8" providerId="ADAL" clId="{50B3BE81-224C-46A7-811D-2CC66B604C9D}" dt="2025-03-27T11:16:58.397" v="93"/>
        <pc:sldMkLst>
          <pc:docMk/>
          <pc:sldMk cId="165038062" sldId="2147376081"/>
        </pc:sldMkLst>
        <pc:spChg chg="mod">
          <ac:chgData name="VENTE, Candice" userId="8f353e18-bd2e-4779-a174-5920aa7a3ee8" providerId="ADAL" clId="{50B3BE81-224C-46A7-811D-2CC66B604C9D}" dt="2025-03-27T11:16:58.397" v="93"/>
          <ac:spMkLst>
            <pc:docMk/>
            <pc:sldMk cId="165038062" sldId="2147376081"/>
            <ac:spMk id="10" creationId="{B5CBA61B-CC27-C291-3B9F-C0DFE4C8DBFC}"/>
          </ac:spMkLst>
        </pc:spChg>
      </pc:sldChg>
      <pc:sldChg chg="modSp mod">
        <pc:chgData name="VENTE, Candice" userId="8f353e18-bd2e-4779-a174-5920aa7a3ee8" providerId="ADAL" clId="{50B3BE81-224C-46A7-811D-2CC66B604C9D}" dt="2025-03-27T11:17:19.170" v="97"/>
        <pc:sldMkLst>
          <pc:docMk/>
          <pc:sldMk cId="1230496566" sldId="2147376084"/>
        </pc:sldMkLst>
        <pc:spChg chg="mod">
          <ac:chgData name="VENTE, Candice" userId="8f353e18-bd2e-4779-a174-5920aa7a3ee8" providerId="ADAL" clId="{50B3BE81-224C-46A7-811D-2CC66B604C9D}" dt="2025-03-27T11:17:19.170" v="97"/>
          <ac:spMkLst>
            <pc:docMk/>
            <pc:sldMk cId="1230496566" sldId="2147376084"/>
            <ac:spMk id="2" creationId="{1E3D1194-9E01-7D67-AA4E-FACB9ADB7084}"/>
          </ac:spMkLst>
        </pc:spChg>
      </pc:sldChg>
      <pc:sldChg chg="modSp mod">
        <pc:chgData name="VENTE, Candice" userId="8f353e18-bd2e-4779-a174-5920aa7a3ee8" providerId="ADAL" clId="{50B3BE81-224C-46A7-811D-2CC66B604C9D}" dt="2025-03-27T11:17:45.126" v="102"/>
        <pc:sldMkLst>
          <pc:docMk/>
          <pc:sldMk cId="1032589532" sldId="2147376089"/>
        </pc:sldMkLst>
        <pc:spChg chg="mod">
          <ac:chgData name="VENTE, Candice" userId="8f353e18-bd2e-4779-a174-5920aa7a3ee8" providerId="ADAL" clId="{50B3BE81-224C-46A7-811D-2CC66B604C9D}" dt="2025-03-27T11:17:45.126" v="102"/>
          <ac:spMkLst>
            <pc:docMk/>
            <pc:sldMk cId="1032589532" sldId="2147376089"/>
            <ac:spMk id="4" creationId="{1439FEFE-EB25-F620-0F24-E300EED6A7CF}"/>
          </ac:spMkLst>
        </pc:spChg>
      </pc:sldChg>
      <pc:sldChg chg="modSp mod">
        <pc:chgData name="VENTE, Candice" userId="8f353e18-bd2e-4779-a174-5920aa7a3ee8" providerId="ADAL" clId="{50B3BE81-224C-46A7-811D-2CC66B604C9D}" dt="2025-03-27T11:17:49.287" v="103"/>
        <pc:sldMkLst>
          <pc:docMk/>
          <pc:sldMk cId="3999154404" sldId="2147376090"/>
        </pc:sldMkLst>
        <pc:spChg chg="mod">
          <ac:chgData name="VENTE, Candice" userId="8f353e18-bd2e-4779-a174-5920aa7a3ee8" providerId="ADAL" clId="{50B3BE81-224C-46A7-811D-2CC66B604C9D}" dt="2025-03-27T11:17:49.287" v="103"/>
          <ac:spMkLst>
            <pc:docMk/>
            <pc:sldMk cId="3999154404" sldId="2147376090"/>
            <ac:spMk id="2" creationId="{AE45E5B8-9847-7649-0F8D-E44328B83D8D}"/>
          </ac:spMkLst>
        </pc:spChg>
      </pc:sldChg>
      <pc:sldChg chg="modSp mod">
        <pc:chgData name="VENTE, Candice" userId="8f353e18-bd2e-4779-a174-5920aa7a3ee8" providerId="ADAL" clId="{50B3BE81-224C-46A7-811D-2CC66B604C9D}" dt="2025-03-27T11:17:54.005" v="104"/>
        <pc:sldMkLst>
          <pc:docMk/>
          <pc:sldMk cId="2028084871" sldId="2147376091"/>
        </pc:sldMkLst>
        <pc:spChg chg="mod">
          <ac:chgData name="VENTE, Candice" userId="8f353e18-bd2e-4779-a174-5920aa7a3ee8" providerId="ADAL" clId="{50B3BE81-224C-46A7-811D-2CC66B604C9D}" dt="2025-03-27T11:17:54.005" v="104"/>
          <ac:spMkLst>
            <pc:docMk/>
            <pc:sldMk cId="2028084871" sldId="2147376091"/>
            <ac:spMk id="2" creationId="{91F8BE21-1C9E-177A-0F83-486F5D8F3FA6}"/>
          </ac:spMkLst>
        </pc:spChg>
      </pc:sldChg>
      <pc:sldChg chg="modSp mod">
        <pc:chgData name="VENTE, Candice" userId="8f353e18-bd2e-4779-a174-5920aa7a3ee8" providerId="ADAL" clId="{50B3BE81-224C-46A7-811D-2CC66B604C9D}" dt="2025-03-27T11:18:02.866" v="106"/>
        <pc:sldMkLst>
          <pc:docMk/>
          <pc:sldMk cId="1337947026" sldId="2147376093"/>
        </pc:sldMkLst>
        <pc:spChg chg="mod">
          <ac:chgData name="VENTE, Candice" userId="8f353e18-bd2e-4779-a174-5920aa7a3ee8" providerId="ADAL" clId="{50B3BE81-224C-46A7-811D-2CC66B604C9D}" dt="2025-03-27T11:18:02.866" v="106"/>
          <ac:spMkLst>
            <pc:docMk/>
            <pc:sldMk cId="1337947026" sldId="2147376093"/>
            <ac:spMk id="4" creationId="{8820C840-FA85-F9B5-A0E0-8F0712438C57}"/>
          </ac:spMkLst>
        </pc:spChg>
      </pc:sldChg>
      <pc:sldChg chg="modSp mod">
        <pc:chgData name="VENTE, Candice" userId="8f353e18-bd2e-4779-a174-5920aa7a3ee8" providerId="ADAL" clId="{50B3BE81-224C-46A7-811D-2CC66B604C9D}" dt="2025-03-27T11:17:28.922" v="99"/>
        <pc:sldMkLst>
          <pc:docMk/>
          <pc:sldMk cId="2316158882" sldId="2147376094"/>
        </pc:sldMkLst>
        <pc:spChg chg="mod">
          <ac:chgData name="VENTE, Candice" userId="8f353e18-bd2e-4779-a174-5920aa7a3ee8" providerId="ADAL" clId="{50B3BE81-224C-46A7-811D-2CC66B604C9D}" dt="2025-03-27T11:17:28.922" v="99"/>
          <ac:spMkLst>
            <pc:docMk/>
            <pc:sldMk cId="2316158882" sldId="2147376094"/>
            <ac:spMk id="8" creationId="{F6DA6A7F-E40A-69F6-7229-BCC9E5E74F8A}"/>
          </ac:spMkLst>
        </pc:spChg>
      </pc:sldChg>
      <pc:sldChg chg="modSp mod">
        <pc:chgData name="VENTE, Candice" userId="8f353e18-bd2e-4779-a174-5920aa7a3ee8" providerId="ADAL" clId="{50B3BE81-224C-46A7-811D-2CC66B604C9D}" dt="2025-03-27T11:17:33.414" v="100"/>
        <pc:sldMkLst>
          <pc:docMk/>
          <pc:sldMk cId="2169941274" sldId="2147376095"/>
        </pc:sldMkLst>
        <pc:spChg chg="mod">
          <ac:chgData name="VENTE, Candice" userId="8f353e18-bd2e-4779-a174-5920aa7a3ee8" providerId="ADAL" clId="{50B3BE81-224C-46A7-811D-2CC66B604C9D}" dt="2025-03-27T11:17:33.414" v="100"/>
          <ac:spMkLst>
            <pc:docMk/>
            <pc:sldMk cId="2169941274" sldId="2147376095"/>
            <ac:spMk id="2" creationId="{DDBB4D56-C8FA-12B6-B7B1-40788B755A04}"/>
          </ac:spMkLst>
        </pc:spChg>
      </pc:sldChg>
      <pc:sldChg chg="modSp mod">
        <pc:chgData name="VENTE, Candice" userId="8f353e18-bd2e-4779-a174-5920aa7a3ee8" providerId="ADAL" clId="{50B3BE81-224C-46A7-811D-2CC66B604C9D}" dt="2025-03-27T11:17:14.635" v="96"/>
        <pc:sldMkLst>
          <pc:docMk/>
          <pc:sldMk cId="768397498" sldId="2147376105"/>
        </pc:sldMkLst>
        <pc:spChg chg="mod">
          <ac:chgData name="VENTE, Candice" userId="8f353e18-bd2e-4779-a174-5920aa7a3ee8" providerId="ADAL" clId="{50B3BE81-224C-46A7-811D-2CC66B604C9D}" dt="2025-03-27T11:17:14.635" v="96"/>
          <ac:spMkLst>
            <pc:docMk/>
            <pc:sldMk cId="768397498" sldId="2147376105"/>
            <ac:spMk id="2" creationId="{FF3A2ACD-D8F2-B5A3-AF5C-7AA154322CFD}"/>
          </ac:spMkLst>
        </pc:spChg>
      </pc:sldChg>
      <pc:sldChg chg="modSp mod">
        <pc:chgData name="VENTE, Candice" userId="8f353e18-bd2e-4779-a174-5920aa7a3ee8" providerId="ADAL" clId="{50B3BE81-224C-46A7-811D-2CC66B604C9D}" dt="2025-03-27T11:18:15.715" v="109"/>
        <pc:sldMkLst>
          <pc:docMk/>
          <pc:sldMk cId="2971371170" sldId="2147376109"/>
        </pc:sldMkLst>
        <pc:spChg chg="mod">
          <ac:chgData name="VENTE, Candice" userId="8f353e18-bd2e-4779-a174-5920aa7a3ee8" providerId="ADAL" clId="{50B3BE81-224C-46A7-811D-2CC66B604C9D}" dt="2025-03-27T11:18:15.715" v="109"/>
          <ac:spMkLst>
            <pc:docMk/>
            <pc:sldMk cId="2971371170" sldId="2147376109"/>
            <ac:spMk id="2" creationId="{1473D2C7-D0BC-A849-E99B-D239B96B1859}"/>
          </ac:spMkLst>
        </pc:spChg>
      </pc:sldChg>
      <pc:sldChg chg="modSp mod">
        <pc:chgData name="VENTE, Candice" userId="8f353e18-bd2e-4779-a174-5920aa7a3ee8" providerId="ADAL" clId="{50B3BE81-224C-46A7-811D-2CC66B604C9D}" dt="2025-03-27T11:19:07.924" v="120" actId="20577"/>
        <pc:sldMkLst>
          <pc:docMk/>
          <pc:sldMk cId="1366884630" sldId="2147376110"/>
        </pc:sldMkLst>
        <pc:spChg chg="mod">
          <ac:chgData name="VENTE, Candice" userId="8f353e18-bd2e-4779-a174-5920aa7a3ee8" providerId="ADAL" clId="{50B3BE81-224C-46A7-811D-2CC66B604C9D}" dt="2025-03-27T11:06:54.981" v="91" actId="113"/>
          <ac:spMkLst>
            <pc:docMk/>
            <pc:sldMk cId="1366884630" sldId="2147376110"/>
            <ac:spMk id="27" creationId="{DA7CA693-6C14-77CC-2DB2-9CD78EC41A94}"/>
          </ac:spMkLst>
        </pc:spChg>
        <pc:graphicFrameChg chg="mod">
          <ac:chgData name="VENTE, Candice" userId="8f353e18-bd2e-4779-a174-5920aa7a3ee8" providerId="ADAL" clId="{50B3BE81-224C-46A7-811D-2CC66B604C9D}" dt="2025-03-27T11:19:07.924" v="120" actId="20577"/>
          <ac:graphicFrameMkLst>
            <pc:docMk/>
            <pc:sldMk cId="1366884630" sldId="2147376110"/>
            <ac:graphicFrameMk id="34" creationId="{54BAB0D3-725E-B36C-75BC-A6A07CD5A45F}"/>
          </ac:graphicFrameMkLst>
        </pc:graphicFrameChg>
      </pc:sldChg>
      <pc:sldChg chg="modSp mod">
        <pc:chgData name="VENTE, Candice" userId="8f353e18-bd2e-4779-a174-5920aa7a3ee8" providerId="ADAL" clId="{50B3BE81-224C-46A7-811D-2CC66B604C9D}" dt="2025-03-27T12:49:23.995" v="134" actId="1037"/>
        <pc:sldMkLst>
          <pc:docMk/>
          <pc:sldMk cId="0" sldId="2147376114"/>
        </pc:sldMkLst>
      </pc:sldChg>
      <pc:sldChg chg="modSp mod">
        <pc:chgData name="VENTE, Candice" userId="8f353e18-bd2e-4779-a174-5920aa7a3ee8" providerId="ADAL" clId="{50B3BE81-224C-46A7-811D-2CC66B604C9D}" dt="2025-03-27T11:17:23.022" v="98"/>
        <pc:sldMkLst>
          <pc:docMk/>
          <pc:sldMk cId="377386816" sldId="2147376115"/>
        </pc:sldMkLst>
        <pc:spChg chg="mod">
          <ac:chgData name="VENTE, Candice" userId="8f353e18-bd2e-4779-a174-5920aa7a3ee8" providerId="ADAL" clId="{50B3BE81-224C-46A7-811D-2CC66B604C9D}" dt="2025-03-27T11:17:23.022" v="98"/>
          <ac:spMkLst>
            <pc:docMk/>
            <pc:sldMk cId="377386816" sldId="2147376115"/>
            <ac:spMk id="4" creationId="{7ECCE7DB-550E-9704-F936-660F2613211D}"/>
          </ac:spMkLst>
        </pc:spChg>
      </pc:sldChg>
      <pc:sldChg chg="modSp mod">
        <pc:chgData name="VENTE, Candice" userId="8f353e18-bd2e-4779-a174-5920aa7a3ee8" providerId="ADAL" clId="{50B3BE81-224C-46A7-811D-2CC66B604C9D}" dt="2025-03-27T11:07:17.731" v="92"/>
        <pc:sldMkLst>
          <pc:docMk/>
          <pc:sldMk cId="1028302679" sldId="2147376120"/>
        </pc:sldMkLst>
        <pc:spChg chg="mod">
          <ac:chgData name="VENTE, Candice" userId="8f353e18-bd2e-4779-a174-5920aa7a3ee8" providerId="ADAL" clId="{50B3BE81-224C-46A7-811D-2CC66B604C9D}" dt="2025-03-27T11:07:17.731" v="92"/>
          <ac:spMkLst>
            <pc:docMk/>
            <pc:sldMk cId="1028302679" sldId="2147376120"/>
            <ac:spMk id="2" creationId="{32F24676-E870-B703-15DB-FB30FAAE330C}"/>
          </ac:spMkLst>
        </pc:spChg>
      </pc:sldChg>
      <pc:sldChg chg="modSp mod">
        <pc:chgData name="VENTE, Candice" userId="8f353e18-bd2e-4779-a174-5920aa7a3ee8" providerId="ADAL" clId="{50B3BE81-224C-46A7-811D-2CC66B604C9D}" dt="2025-03-27T11:17:40.271" v="101"/>
        <pc:sldMkLst>
          <pc:docMk/>
          <pc:sldMk cId="2090985954" sldId="2147376128"/>
        </pc:sldMkLst>
        <pc:spChg chg="mod">
          <ac:chgData name="VENTE, Candice" userId="8f353e18-bd2e-4779-a174-5920aa7a3ee8" providerId="ADAL" clId="{50B3BE81-224C-46A7-811D-2CC66B604C9D}" dt="2025-03-27T11:17:40.271" v="101"/>
          <ac:spMkLst>
            <pc:docMk/>
            <pc:sldMk cId="2090985954" sldId="2147376128"/>
            <ac:spMk id="23" creationId="{5FFF0714-493D-2933-4E05-0371261EBA25}"/>
          </ac:spMkLst>
        </pc:spChg>
      </pc:sldChg>
      <pc:sldChg chg="modSp mod">
        <pc:chgData name="VENTE, Candice" userId="8f353e18-bd2e-4779-a174-5920aa7a3ee8" providerId="ADAL" clId="{50B3BE81-224C-46A7-811D-2CC66B604C9D}" dt="2025-03-27T11:17:57.918" v="105"/>
        <pc:sldMkLst>
          <pc:docMk/>
          <pc:sldMk cId="576620175" sldId="2147376129"/>
        </pc:sldMkLst>
        <pc:spChg chg="mod">
          <ac:chgData name="VENTE, Candice" userId="8f353e18-bd2e-4779-a174-5920aa7a3ee8" providerId="ADAL" clId="{50B3BE81-224C-46A7-811D-2CC66B604C9D}" dt="2025-03-27T11:17:57.918" v="105"/>
          <ac:spMkLst>
            <pc:docMk/>
            <pc:sldMk cId="576620175" sldId="2147376129"/>
            <ac:spMk id="24" creationId="{D5AAF928-DECD-1CEE-416D-526C02EB8D03}"/>
          </ac:spMkLst>
        </pc:spChg>
      </pc:sldChg>
      <pc:sldChg chg="modSp mod">
        <pc:chgData name="VENTE, Candice" userId="8f353e18-bd2e-4779-a174-5920aa7a3ee8" providerId="ADAL" clId="{50B3BE81-224C-46A7-811D-2CC66B604C9D}" dt="2025-03-27T11:18:06.974" v="107"/>
        <pc:sldMkLst>
          <pc:docMk/>
          <pc:sldMk cId="1259929394" sldId="2147376134"/>
        </pc:sldMkLst>
        <pc:spChg chg="mod">
          <ac:chgData name="VENTE, Candice" userId="8f353e18-bd2e-4779-a174-5920aa7a3ee8" providerId="ADAL" clId="{50B3BE81-224C-46A7-811D-2CC66B604C9D}" dt="2025-03-27T11:18:06.974" v="107"/>
          <ac:spMkLst>
            <pc:docMk/>
            <pc:sldMk cId="1259929394" sldId="2147376134"/>
            <ac:spMk id="5" creationId="{854F8E8F-D63F-AF05-7E07-4C7A04F1F125}"/>
          </ac:spMkLst>
        </pc:spChg>
      </pc:sldChg>
      <pc:sldChg chg="modSp mod">
        <pc:chgData name="VENTE, Candice" userId="8f353e18-bd2e-4779-a174-5920aa7a3ee8" providerId="ADAL" clId="{50B3BE81-224C-46A7-811D-2CC66B604C9D}" dt="2025-03-27T11:18:10.789" v="108"/>
        <pc:sldMkLst>
          <pc:docMk/>
          <pc:sldMk cId="2040522446" sldId="2147376135"/>
        </pc:sldMkLst>
        <pc:spChg chg="mod">
          <ac:chgData name="VENTE, Candice" userId="8f353e18-bd2e-4779-a174-5920aa7a3ee8" providerId="ADAL" clId="{50B3BE81-224C-46A7-811D-2CC66B604C9D}" dt="2025-03-27T11:18:10.789" v="108"/>
          <ac:spMkLst>
            <pc:docMk/>
            <pc:sldMk cId="2040522446" sldId="2147376135"/>
            <ac:spMk id="5" creationId="{B8E3F85F-9564-8818-EC79-7558CB006398}"/>
          </ac:spMkLst>
        </pc:spChg>
      </pc:sldChg>
      <pc:sldChg chg="modSp mod">
        <pc:chgData name="VENTE, Candice" userId="8f353e18-bd2e-4779-a174-5920aa7a3ee8" providerId="ADAL" clId="{50B3BE81-224C-46A7-811D-2CC66B604C9D}" dt="2025-03-27T11:18:20.193" v="110"/>
        <pc:sldMkLst>
          <pc:docMk/>
          <pc:sldMk cId="2361608897" sldId="2147376136"/>
        </pc:sldMkLst>
        <pc:spChg chg="mod">
          <ac:chgData name="VENTE, Candice" userId="8f353e18-bd2e-4779-a174-5920aa7a3ee8" providerId="ADAL" clId="{50B3BE81-224C-46A7-811D-2CC66B604C9D}" dt="2025-03-27T11:18:20.193" v="110"/>
          <ac:spMkLst>
            <pc:docMk/>
            <pc:sldMk cId="2361608897" sldId="2147376136"/>
            <ac:spMk id="3" creationId="{18033229-B7AD-2ADF-6110-6AF5BEE3069B}"/>
          </ac:spMkLst>
        </pc:spChg>
      </pc:sldChg>
      <pc:sldChg chg="modSp mod">
        <pc:chgData name="VENTE, Candice" userId="8f353e18-bd2e-4779-a174-5920aa7a3ee8" providerId="ADAL" clId="{50B3BE81-224C-46A7-811D-2CC66B604C9D}" dt="2025-03-27T11:18:24.643" v="111"/>
        <pc:sldMkLst>
          <pc:docMk/>
          <pc:sldMk cId="2437271393" sldId="2147376137"/>
        </pc:sldMkLst>
        <pc:spChg chg="mod">
          <ac:chgData name="VENTE, Candice" userId="8f353e18-bd2e-4779-a174-5920aa7a3ee8" providerId="ADAL" clId="{50B3BE81-224C-46A7-811D-2CC66B604C9D}" dt="2025-03-27T11:18:24.643" v="111"/>
          <ac:spMkLst>
            <pc:docMk/>
            <pc:sldMk cId="2437271393" sldId="2147376137"/>
            <ac:spMk id="5" creationId="{482F1A71-4FA4-D0CC-3A3D-6184F7588D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2B42E-6828-41CE-BD5D-25A162D2E4E4}"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AB13CD84-9A4D-4E1D-81AA-B0D3DABB33B1}">
      <dgm:prSet custT="1"/>
      <dgm:spPr/>
      <dgm:t>
        <a:bodyPr/>
        <a:lstStyle/>
        <a:p>
          <a:pPr rtl="0"/>
          <a:r>
            <a:rPr lang="en-US" sz="2400" dirty="0">
              <a:latin typeface="+mn-lt"/>
            </a:rPr>
            <a:t>09:00  Welcome and introductions (10 mins) </a:t>
          </a:r>
          <a:endParaRPr lang="en-GB" sz="2400" dirty="0"/>
        </a:p>
      </dgm:t>
    </dgm:pt>
    <dgm:pt modelId="{E2FDA821-7BEC-4A0F-9035-BB90A39A5366}" type="parTrans" cxnId="{F4951B0F-E098-4E0A-BD79-9719C89D32EC}">
      <dgm:prSet/>
      <dgm:spPr/>
      <dgm:t>
        <a:bodyPr/>
        <a:lstStyle/>
        <a:p>
          <a:endParaRPr lang="en-GB"/>
        </a:p>
      </dgm:t>
    </dgm:pt>
    <dgm:pt modelId="{AABA56E6-E0DA-44E2-85D0-9A928219F324}" type="sibTrans" cxnId="{F4951B0F-E098-4E0A-BD79-9719C89D32EC}">
      <dgm:prSet/>
      <dgm:spPr/>
      <dgm:t>
        <a:bodyPr/>
        <a:lstStyle/>
        <a:p>
          <a:endParaRPr lang="en-GB"/>
        </a:p>
      </dgm:t>
    </dgm:pt>
    <dgm:pt modelId="{367BF0B9-809B-41D5-B02D-B41781995A30}">
      <dgm:prSet custT="1"/>
      <dgm:spPr/>
      <dgm:t>
        <a:bodyPr/>
        <a:lstStyle/>
        <a:p>
          <a:r>
            <a:rPr lang="en-US" sz="2400" dirty="0">
              <a:latin typeface="+mn-lt"/>
            </a:rPr>
            <a:t>09:10  Exercise briefing (10 mins)</a:t>
          </a:r>
        </a:p>
      </dgm:t>
    </dgm:pt>
    <dgm:pt modelId="{A7EBB1DD-8C98-4B21-B618-DB3A5FFC7F79}" type="parTrans" cxnId="{D50436FF-B065-4C3F-9B91-054E010D2935}">
      <dgm:prSet/>
      <dgm:spPr/>
      <dgm:t>
        <a:bodyPr/>
        <a:lstStyle/>
        <a:p>
          <a:endParaRPr lang="en-GB"/>
        </a:p>
      </dgm:t>
    </dgm:pt>
    <dgm:pt modelId="{E0BF7D4E-280B-46A3-8231-414A980B4F5F}" type="sibTrans" cxnId="{D50436FF-B065-4C3F-9B91-054E010D2935}">
      <dgm:prSet/>
      <dgm:spPr/>
      <dgm:t>
        <a:bodyPr/>
        <a:lstStyle/>
        <a:p>
          <a:endParaRPr lang="en-GB"/>
        </a:p>
      </dgm:t>
    </dgm:pt>
    <dgm:pt modelId="{6194566C-6946-433E-874A-5DA4CEFEDF5E}">
      <dgm:prSet custT="1"/>
      <dgm:spPr/>
      <dgm:t>
        <a:bodyPr/>
        <a:lstStyle/>
        <a:p>
          <a:r>
            <a:rPr lang="fr-FR" sz="2400" dirty="0">
              <a:latin typeface="+mn-lt"/>
            </a:rPr>
            <a:t>STARTEX</a:t>
          </a:r>
          <a:endParaRPr lang="en-US" sz="2400" dirty="0">
            <a:latin typeface="+mn-lt"/>
          </a:endParaRPr>
        </a:p>
      </dgm:t>
    </dgm:pt>
    <dgm:pt modelId="{889FC554-45FB-42B9-A5B8-564ED2049EA2}" type="parTrans" cxnId="{6FAB3339-911D-4DC5-8E35-72BBCBCE820C}">
      <dgm:prSet/>
      <dgm:spPr/>
      <dgm:t>
        <a:bodyPr/>
        <a:lstStyle/>
        <a:p>
          <a:endParaRPr lang="en-GB"/>
        </a:p>
      </dgm:t>
    </dgm:pt>
    <dgm:pt modelId="{700419BB-F7E5-4ABF-9B13-875A87FC7B8D}" type="sibTrans" cxnId="{6FAB3339-911D-4DC5-8E35-72BBCBCE820C}">
      <dgm:prSet/>
      <dgm:spPr/>
      <dgm:t>
        <a:bodyPr/>
        <a:lstStyle/>
        <a:p>
          <a:endParaRPr lang="en-GB"/>
        </a:p>
      </dgm:t>
    </dgm:pt>
    <dgm:pt modelId="{B38DA84D-8ABD-4C1E-9C66-904CF3E3B726}">
      <dgm:prSet custT="1"/>
      <dgm:spPr/>
      <dgm:t>
        <a:bodyPr/>
        <a:lstStyle/>
        <a:p>
          <a:r>
            <a:rPr lang="en-US" sz="2400" dirty="0">
              <a:latin typeface="+mn-lt"/>
            </a:rPr>
            <a:t>09:20  Session 1 and recap discussion (60 mins) </a:t>
          </a:r>
        </a:p>
      </dgm:t>
    </dgm:pt>
    <dgm:pt modelId="{B1A7F70F-FB27-4F3D-8FCD-29AE2C98591A}" type="parTrans" cxnId="{F77A3683-DBD7-4E8B-B86D-A86B51051253}">
      <dgm:prSet/>
      <dgm:spPr/>
      <dgm:t>
        <a:bodyPr/>
        <a:lstStyle/>
        <a:p>
          <a:endParaRPr lang="en-GB"/>
        </a:p>
      </dgm:t>
    </dgm:pt>
    <dgm:pt modelId="{A65EFD79-2D06-4BD2-8ADE-2A02AF0EAEA0}" type="sibTrans" cxnId="{F77A3683-DBD7-4E8B-B86D-A86B51051253}">
      <dgm:prSet/>
      <dgm:spPr/>
      <dgm:t>
        <a:bodyPr/>
        <a:lstStyle/>
        <a:p>
          <a:endParaRPr lang="en-GB"/>
        </a:p>
      </dgm:t>
    </dgm:pt>
    <dgm:pt modelId="{702AAE26-3DE6-4A2D-B409-46B3C03F034C}">
      <dgm:prSet custT="1"/>
      <dgm:spPr/>
      <dgm:t>
        <a:bodyPr/>
        <a:lstStyle/>
        <a:p>
          <a:r>
            <a:rPr lang="en-US" sz="2400">
              <a:latin typeface="+mn-lt"/>
            </a:rPr>
            <a:t>10:20  Coffee break ( 20 mins)​</a:t>
          </a:r>
        </a:p>
      </dgm:t>
    </dgm:pt>
    <dgm:pt modelId="{D26CDC3B-9869-4BE3-B66D-447C169B7B53}" type="parTrans" cxnId="{FD99CA62-5997-402D-B3C6-02BEADF8C487}">
      <dgm:prSet/>
      <dgm:spPr/>
      <dgm:t>
        <a:bodyPr/>
        <a:lstStyle/>
        <a:p>
          <a:endParaRPr lang="en-GB"/>
        </a:p>
      </dgm:t>
    </dgm:pt>
    <dgm:pt modelId="{6F9148BA-6EEC-4A77-AE0F-1567EB2D402C}" type="sibTrans" cxnId="{FD99CA62-5997-402D-B3C6-02BEADF8C487}">
      <dgm:prSet/>
      <dgm:spPr/>
      <dgm:t>
        <a:bodyPr/>
        <a:lstStyle/>
        <a:p>
          <a:endParaRPr lang="en-GB"/>
        </a:p>
      </dgm:t>
    </dgm:pt>
    <dgm:pt modelId="{FBB46120-955E-4D8B-8AC2-1E56F58460D2}">
      <dgm:prSet custT="1"/>
      <dgm:spPr/>
      <dgm:t>
        <a:bodyPr/>
        <a:lstStyle/>
        <a:p>
          <a:pPr rtl="0"/>
          <a:r>
            <a:rPr lang="en-US" sz="2400" dirty="0">
              <a:latin typeface="+mn-lt"/>
            </a:rPr>
            <a:t>10:40  Session 2 and recap discussion  (60 mins) </a:t>
          </a:r>
        </a:p>
      </dgm:t>
    </dgm:pt>
    <dgm:pt modelId="{5996F66F-96F2-4FBD-A9DC-88C8CE75D8E4}" type="parTrans" cxnId="{C44F0D80-BC39-477E-9044-3F73CAD7161F}">
      <dgm:prSet/>
      <dgm:spPr/>
      <dgm:t>
        <a:bodyPr/>
        <a:lstStyle/>
        <a:p>
          <a:endParaRPr lang="en-GB"/>
        </a:p>
      </dgm:t>
    </dgm:pt>
    <dgm:pt modelId="{E192A82F-9082-44FA-A03C-48E0EBC46B18}" type="sibTrans" cxnId="{C44F0D80-BC39-477E-9044-3F73CAD7161F}">
      <dgm:prSet/>
      <dgm:spPr/>
      <dgm:t>
        <a:bodyPr/>
        <a:lstStyle/>
        <a:p>
          <a:endParaRPr lang="en-GB"/>
        </a:p>
      </dgm:t>
    </dgm:pt>
    <dgm:pt modelId="{230BBCD8-72FE-49E2-A4BF-CAA6FA561F86}">
      <dgm:prSet custT="1"/>
      <dgm:spPr/>
      <dgm:t>
        <a:bodyPr/>
        <a:lstStyle/>
        <a:p>
          <a:pPr rtl="0"/>
          <a:r>
            <a:rPr lang="en-US" sz="2400" dirty="0">
              <a:latin typeface="+mn-lt"/>
            </a:rPr>
            <a:t>11:40  Session 3 and recap discussion  (60 mins) </a:t>
          </a:r>
        </a:p>
      </dgm:t>
    </dgm:pt>
    <dgm:pt modelId="{2B6A7C0D-C58D-4FBE-B473-C9FCAF2C38AD}" type="parTrans" cxnId="{F172BA03-F56A-4D15-B136-C6068FB88184}">
      <dgm:prSet/>
      <dgm:spPr/>
      <dgm:t>
        <a:bodyPr/>
        <a:lstStyle/>
        <a:p>
          <a:endParaRPr lang="en-GB"/>
        </a:p>
      </dgm:t>
    </dgm:pt>
    <dgm:pt modelId="{674F8911-168F-42AB-8F79-81F94C648C5D}" type="sibTrans" cxnId="{F172BA03-F56A-4D15-B136-C6068FB88184}">
      <dgm:prSet/>
      <dgm:spPr/>
      <dgm:t>
        <a:bodyPr/>
        <a:lstStyle/>
        <a:p>
          <a:endParaRPr lang="en-GB"/>
        </a:p>
      </dgm:t>
    </dgm:pt>
    <dgm:pt modelId="{1EDD2650-D235-4EEE-AFE5-DA41BFB12D88}">
      <dgm:prSet custT="1"/>
      <dgm:spPr/>
      <dgm:t>
        <a:bodyPr/>
        <a:lstStyle/>
        <a:p>
          <a:r>
            <a:rPr lang="fr-FR" sz="2400">
              <a:latin typeface="+mn-lt"/>
            </a:rPr>
            <a:t>ENDEX</a:t>
          </a:r>
          <a:endParaRPr lang="en-US" sz="2400">
            <a:latin typeface="+mn-lt"/>
          </a:endParaRPr>
        </a:p>
      </dgm:t>
    </dgm:pt>
    <dgm:pt modelId="{76E40CB9-59D4-4F9E-A0EF-351BC0C5A148}" type="parTrans" cxnId="{1320AFF7-7192-4EC0-8C22-A15DFA1A2F3D}">
      <dgm:prSet/>
      <dgm:spPr/>
      <dgm:t>
        <a:bodyPr/>
        <a:lstStyle/>
        <a:p>
          <a:endParaRPr lang="en-GB"/>
        </a:p>
      </dgm:t>
    </dgm:pt>
    <dgm:pt modelId="{BF22D504-94D3-4876-BA49-188C170BB0B4}" type="sibTrans" cxnId="{1320AFF7-7192-4EC0-8C22-A15DFA1A2F3D}">
      <dgm:prSet/>
      <dgm:spPr/>
      <dgm:t>
        <a:bodyPr/>
        <a:lstStyle/>
        <a:p>
          <a:endParaRPr lang="en-GB"/>
        </a:p>
      </dgm:t>
    </dgm:pt>
    <dgm:pt modelId="{4C2D0828-7E37-4E0F-8CFD-47452AAA0094}">
      <dgm:prSet custT="1"/>
      <dgm:spPr/>
      <dgm:t>
        <a:bodyPr/>
        <a:lstStyle/>
        <a:p>
          <a:pPr rtl="0"/>
          <a:r>
            <a:rPr lang="en-US" sz="2400" dirty="0">
              <a:latin typeface="+mn-lt"/>
            </a:rPr>
            <a:t>12:40  Exercise debrief and feedback form (35 mins)</a:t>
          </a:r>
        </a:p>
      </dgm:t>
    </dgm:pt>
    <dgm:pt modelId="{B35CD773-46D3-4E7C-8F8F-42E2E01B663A}" type="parTrans" cxnId="{CF06DD62-EAAA-4CA6-9879-D4510256AB68}">
      <dgm:prSet/>
      <dgm:spPr/>
      <dgm:t>
        <a:bodyPr/>
        <a:lstStyle/>
        <a:p>
          <a:endParaRPr lang="en-GB"/>
        </a:p>
      </dgm:t>
    </dgm:pt>
    <dgm:pt modelId="{5A5D66A0-071A-438C-9271-08752AE98E08}" type="sibTrans" cxnId="{CF06DD62-EAAA-4CA6-9879-D4510256AB68}">
      <dgm:prSet/>
      <dgm:spPr/>
      <dgm:t>
        <a:bodyPr/>
        <a:lstStyle/>
        <a:p>
          <a:endParaRPr lang="en-GB"/>
        </a:p>
      </dgm:t>
    </dgm:pt>
    <dgm:pt modelId="{CFDFCD7F-4AC1-4082-ADE3-335D39E5A7AE}">
      <dgm:prSet custT="1"/>
      <dgm:spPr/>
      <dgm:t>
        <a:bodyPr/>
        <a:lstStyle/>
        <a:p>
          <a:pPr rtl="0"/>
          <a:r>
            <a:rPr lang="en-US" sz="2400" dirty="0">
              <a:latin typeface="+mn-lt"/>
            </a:rPr>
            <a:t>13:15  </a:t>
          </a:r>
          <a:r>
            <a:rPr lang="en-US" sz="2400" dirty="0">
              <a:latin typeface="+mn-lt"/>
              <a:ea typeface="+mn-ea"/>
              <a:cs typeface="+mn-cs"/>
            </a:rPr>
            <a:t>Closing  </a:t>
          </a:r>
        </a:p>
      </dgm:t>
    </dgm:pt>
    <dgm:pt modelId="{4DE65E42-21D3-44C0-83F0-CE90A8585098}" type="parTrans" cxnId="{9ED8D846-483E-48E2-97D6-09205190E253}">
      <dgm:prSet/>
      <dgm:spPr/>
      <dgm:t>
        <a:bodyPr/>
        <a:lstStyle/>
        <a:p>
          <a:endParaRPr lang="en-GB"/>
        </a:p>
      </dgm:t>
    </dgm:pt>
    <dgm:pt modelId="{9328B23F-8E8D-4E4F-A5F2-B003E515F0AB}" type="sibTrans" cxnId="{9ED8D846-483E-48E2-97D6-09205190E253}">
      <dgm:prSet/>
      <dgm:spPr/>
      <dgm:t>
        <a:bodyPr/>
        <a:lstStyle/>
        <a:p>
          <a:endParaRPr lang="en-GB"/>
        </a:p>
      </dgm:t>
    </dgm:pt>
    <dgm:pt modelId="{78892EA8-6C48-4E13-A50A-64A529E156DE}" type="pres">
      <dgm:prSet presAssocID="{C0F2B42E-6828-41CE-BD5D-25A162D2E4E4}" presName="vert0" presStyleCnt="0">
        <dgm:presLayoutVars>
          <dgm:dir/>
          <dgm:animOne val="branch"/>
          <dgm:animLvl val="lvl"/>
        </dgm:presLayoutVars>
      </dgm:prSet>
      <dgm:spPr/>
    </dgm:pt>
    <dgm:pt modelId="{29DB86F5-C0B2-4190-AD11-19820D98E780}" type="pres">
      <dgm:prSet presAssocID="{AB13CD84-9A4D-4E1D-81AA-B0D3DABB33B1}" presName="thickLine" presStyleLbl="alignNode1" presStyleIdx="0" presStyleCnt="10"/>
      <dgm:spPr/>
    </dgm:pt>
    <dgm:pt modelId="{F9DDB023-0C59-463D-8AD6-7CA96BFEB8F0}" type="pres">
      <dgm:prSet presAssocID="{AB13CD84-9A4D-4E1D-81AA-B0D3DABB33B1}" presName="horz1" presStyleCnt="0"/>
      <dgm:spPr/>
    </dgm:pt>
    <dgm:pt modelId="{AD429BAC-F4BB-4608-B154-EDE5652FF28A}" type="pres">
      <dgm:prSet presAssocID="{AB13CD84-9A4D-4E1D-81AA-B0D3DABB33B1}" presName="tx1" presStyleLbl="revTx" presStyleIdx="0" presStyleCnt="10"/>
      <dgm:spPr/>
    </dgm:pt>
    <dgm:pt modelId="{367D3911-3BD1-4012-9C35-E3CD45D94CFC}" type="pres">
      <dgm:prSet presAssocID="{AB13CD84-9A4D-4E1D-81AA-B0D3DABB33B1}" presName="vert1" presStyleCnt="0"/>
      <dgm:spPr/>
    </dgm:pt>
    <dgm:pt modelId="{FA087EEA-DBCC-4FDD-A2A6-F62FBA35033B}" type="pres">
      <dgm:prSet presAssocID="{367BF0B9-809B-41D5-B02D-B41781995A30}" presName="thickLine" presStyleLbl="alignNode1" presStyleIdx="1" presStyleCnt="10"/>
      <dgm:spPr/>
    </dgm:pt>
    <dgm:pt modelId="{A1A4D8F0-5AA4-40A3-9689-3910E1373DD9}" type="pres">
      <dgm:prSet presAssocID="{367BF0B9-809B-41D5-B02D-B41781995A30}" presName="horz1" presStyleCnt="0"/>
      <dgm:spPr/>
    </dgm:pt>
    <dgm:pt modelId="{112BA34A-A7F7-4D02-B46B-8708BE16FFF5}" type="pres">
      <dgm:prSet presAssocID="{367BF0B9-809B-41D5-B02D-B41781995A30}" presName="tx1" presStyleLbl="revTx" presStyleIdx="1" presStyleCnt="10"/>
      <dgm:spPr/>
    </dgm:pt>
    <dgm:pt modelId="{12AF0805-48A0-4B6C-8C70-36F8C98BED55}" type="pres">
      <dgm:prSet presAssocID="{367BF0B9-809B-41D5-B02D-B41781995A30}" presName="vert1" presStyleCnt="0"/>
      <dgm:spPr/>
    </dgm:pt>
    <dgm:pt modelId="{7F0078EF-1697-46D0-8C28-ECC521901150}" type="pres">
      <dgm:prSet presAssocID="{6194566C-6946-433E-874A-5DA4CEFEDF5E}" presName="thickLine" presStyleLbl="alignNode1" presStyleIdx="2" presStyleCnt="10"/>
      <dgm:spPr/>
    </dgm:pt>
    <dgm:pt modelId="{EB09A81E-C019-46FE-99F8-C1D64CC985C0}" type="pres">
      <dgm:prSet presAssocID="{6194566C-6946-433E-874A-5DA4CEFEDF5E}" presName="horz1" presStyleCnt="0"/>
      <dgm:spPr/>
    </dgm:pt>
    <dgm:pt modelId="{C755E38E-CBF7-478C-BF34-D6F3C21F80ED}" type="pres">
      <dgm:prSet presAssocID="{6194566C-6946-433E-874A-5DA4CEFEDF5E}" presName="tx1" presStyleLbl="revTx" presStyleIdx="2" presStyleCnt="10"/>
      <dgm:spPr/>
    </dgm:pt>
    <dgm:pt modelId="{94822100-F4EA-4D08-9392-ADA0F8A44F59}" type="pres">
      <dgm:prSet presAssocID="{6194566C-6946-433E-874A-5DA4CEFEDF5E}" presName="vert1" presStyleCnt="0"/>
      <dgm:spPr/>
    </dgm:pt>
    <dgm:pt modelId="{44CB8BFA-D221-4F2E-9308-002DDE04ED98}" type="pres">
      <dgm:prSet presAssocID="{B38DA84D-8ABD-4C1E-9C66-904CF3E3B726}" presName="thickLine" presStyleLbl="alignNode1" presStyleIdx="3" presStyleCnt="10"/>
      <dgm:spPr/>
    </dgm:pt>
    <dgm:pt modelId="{B65C9DC2-30FA-4DB9-85FD-63A91CB96DBF}" type="pres">
      <dgm:prSet presAssocID="{B38DA84D-8ABD-4C1E-9C66-904CF3E3B726}" presName="horz1" presStyleCnt="0"/>
      <dgm:spPr/>
    </dgm:pt>
    <dgm:pt modelId="{8DF56453-8AAD-45CE-B765-6DDAD01EDFB6}" type="pres">
      <dgm:prSet presAssocID="{B38DA84D-8ABD-4C1E-9C66-904CF3E3B726}" presName="tx1" presStyleLbl="revTx" presStyleIdx="3" presStyleCnt="10"/>
      <dgm:spPr/>
    </dgm:pt>
    <dgm:pt modelId="{933939D1-66A2-4DD8-B0B8-F98BE7DD5D61}" type="pres">
      <dgm:prSet presAssocID="{B38DA84D-8ABD-4C1E-9C66-904CF3E3B726}" presName="vert1" presStyleCnt="0"/>
      <dgm:spPr/>
    </dgm:pt>
    <dgm:pt modelId="{434958CC-5CF4-4333-A916-ECDB20FF09AC}" type="pres">
      <dgm:prSet presAssocID="{702AAE26-3DE6-4A2D-B409-46B3C03F034C}" presName="thickLine" presStyleLbl="alignNode1" presStyleIdx="4" presStyleCnt="10"/>
      <dgm:spPr/>
    </dgm:pt>
    <dgm:pt modelId="{17D668D6-F98D-48CF-B23B-91ECEDDA06BF}" type="pres">
      <dgm:prSet presAssocID="{702AAE26-3DE6-4A2D-B409-46B3C03F034C}" presName="horz1" presStyleCnt="0"/>
      <dgm:spPr/>
    </dgm:pt>
    <dgm:pt modelId="{899E065E-7EE3-4827-B784-8A55980FB6D0}" type="pres">
      <dgm:prSet presAssocID="{702AAE26-3DE6-4A2D-B409-46B3C03F034C}" presName="tx1" presStyleLbl="revTx" presStyleIdx="4" presStyleCnt="10"/>
      <dgm:spPr/>
    </dgm:pt>
    <dgm:pt modelId="{9D9E0638-3632-40C3-A241-5796076A75D0}" type="pres">
      <dgm:prSet presAssocID="{702AAE26-3DE6-4A2D-B409-46B3C03F034C}" presName="vert1" presStyleCnt="0"/>
      <dgm:spPr/>
    </dgm:pt>
    <dgm:pt modelId="{11FBE730-6A5F-4E7F-8B25-FBE37EC90B96}" type="pres">
      <dgm:prSet presAssocID="{FBB46120-955E-4D8B-8AC2-1E56F58460D2}" presName="thickLine" presStyleLbl="alignNode1" presStyleIdx="5" presStyleCnt="10"/>
      <dgm:spPr/>
    </dgm:pt>
    <dgm:pt modelId="{62DD6033-5C9D-43B7-AA3B-5C68BBEE2F28}" type="pres">
      <dgm:prSet presAssocID="{FBB46120-955E-4D8B-8AC2-1E56F58460D2}" presName="horz1" presStyleCnt="0"/>
      <dgm:spPr/>
    </dgm:pt>
    <dgm:pt modelId="{3A379645-0CA3-449F-B630-C6B2A001269C}" type="pres">
      <dgm:prSet presAssocID="{FBB46120-955E-4D8B-8AC2-1E56F58460D2}" presName="tx1" presStyleLbl="revTx" presStyleIdx="5" presStyleCnt="10"/>
      <dgm:spPr/>
    </dgm:pt>
    <dgm:pt modelId="{AB92FAB0-B738-4DDD-BB16-B64E42DCE24C}" type="pres">
      <dgm:prSet presAssocID="{FBB46120-955E-4D8B-8AC2-1E56F58460D2}" presName="vert1" presStyleCnt="0"/>
      <dgm:spPr/>
    </dgm:pt>
    <dgm:pt modelId="{08D846B7-39D5-4157-AE28-916E08B75EAF}" type="pres">
      <dgm:prSet presAssocID="{230BBCD8-72FE-49E2-A4BF-CAA6FA561F86}" presName="thickLine" presStyleLbl="alignNode1" presStyleIdx="6" presStyleCnt="10"/>
      <dgm:spPr/>
    </dgm:pt>
    <dgm:pt modelId="{24FE57AC-38EC-4C73-91C5-4601DDF8957F}" type="pres">
      <dgm:prSet presAssocID="{230BBCD8-72FE-49E2-A4BF-CAA6FA561F86}" presName="horz1" presStyleCnt="0"/>
      <dgm:spPr/>
    </dgm:pt>
    <dgm:pt modelId="{8025A290-C52D-436F-B368-E59196D0D989}" type="pres">
      <dgm:prSet presAssocID="{230BBCD8-72FE-49E2-A4BF-CAA6FA561F86}" presName="tx1" presStyleLbl="revTx" presStyleIdx="6" presStyleCnt="10"/>
      <dgm:spPr/>
    </dgm:pt>
    <dgm:pt modelId="{55165A75-3C49-4B54-A127-663B29548D30}" type="pres">
      <dgm:prSet presAssocID="{230BBCD8-72FE-49E2-A4BF-CAA6FA561F86}" presName="vert1" presStyleCnt="0"/>
      <dgm:spPr/>
    </dgm:pt>
    <dgm:pt modelId="{5ABD51C6-D852-44BF-9D7F-84FF799C8E12}" type="pres">
      <dgm:prSet presAssocID="{1EDD2650-D235-4EEE-AFE5-DA41BFB12D88}" presName="thickLine" presStyleLbl="alignNode1" presStyleIdx="7" presStyleCnt="10"/>
      <dgm:spPr/>
    </dgm:pt>
    <dgm:pt modelId="{2B0CF35E-3585-4297-9409-206B7F7F2B5C}" type="pres">
      <dgm:prSet presAssocID="{1EDD2650-D235-4EEE-AFE5-DA41BFB12D88}" presName="horz1" presStyleCnt="0"/>
      <dgm:spPr/>
    </dgm:pt>
    <dgm:pt modelId="{4FD6CD10-FCD1-431B-ACD9-4245589FF3F0}" type="pres">
      <dgm:prSet presAssocID="{1EDD2650-D235-4EEE-AFE5-DA41BFB12D88}" presName="tx1" presStyleLbl="revTx" presStyleIdx="7" presStyleCnt="10"/>
      <dgm:spPr/>
    </dgm:pt>
    <dgm:pt modelId="{A9F780FF-63F1-45E8-B055-848F8E134186}" type="pres">
      <dgm:prSet presAssocID="{1EDD2650-D235-4EEE-AFE5-DA41BFB12D88}" presName="vert1" presStyleCnt="0"/>
      <dgm:spPr/>
    </dgm:pt>
    <dgm:pt modelId="{52F3CA7A-2232-41D4-9609-23E4866D4CD9}" type="pres">
      <dgm:prSet presAssocID="{4C2D0828-7E37-4E0F-8CFD-47452AAA0094}" presName="thickLine" presStyleLbl="alignNode1" presStyleIdx="8" presStyleCnt="10"/>
      <dgm:spPr/>
    </dgm:pt>
    <dgm:pt modelId="{368E99AC-DE28-443E-9D38-7290A305CC3E}" type="pres">
      <dgm:prSet presAssocID="{4C2D0828-7E37-4E0F-8CFD-47452AAA0094}" presName="horz1" presStyleCnt="0"/>
      <dgm:spPr/>
    </dgm:pt>
    <dgm:pt modelId="{72FCFB78-0308-44C7-9335-B7A80347E566}" type="pres">
      <dgm:prSet presAssocID="{4C2D0828-7E37-4E0F-8CFD-47452AAA0094}" presName="tx1" presStyleLbl="revTx" presStyleIdx="8" presStyleCnt="10"/>
      <dgm:spPr/>
    </dgm:pt>
    <dgm:pt modelId="{56DC271B-8BD9-4395-8E92-A324B1441E99}" type="pres">
      <dgm:prSet presAssocID="{4C2D0828-7E37-4E0F-8CFD-47452AAA0094}" presName="vert1" presStyleCnt="0"/>
      <dgm:spPr/>
    </dgm:pt>
    <dgm:pt modelId="{07448044-ECD0-49DD-84DC-B098EC942ADF}" type="pres">
      <dgm:prSet presAssocID="{CFDFCD7F-4AC1-4082-ADE3-335D39E5A7AE}" presName="thickLine" presStyleLbl="alignNode1" presStyleIdx="9" presStyleCnt="10"/>
      <dgm:spPr/>
    </dgm:pt>
    <dgm:pt modelId="{620F63DE-DB5F-4194-BC32-42CE6AE02A5E}" type="pres">
      <dgm:prSet presAssocID="{CFDFCD7F-4AC1-4082-ADE3-335D39E5A7AE}" presName="horz1" presStyleCnt="0"/>
      <dgm:spPr/>
    </dgm:pt>
    <dgm:pt modelId="{A28D6F39-FAD7-4A3A-BD1E-3D4DE6128716}" type="pres">
      <dgm:prSet presAssocID="{CFDFCD7F-4AC1-4082-ADE3-335D39E5A7AE}" presName="tx1" presStyleLbl="revTx" presStyleIdx="9" presStyleCnt="10"/>
      <dgm:spPr/>
    </dgm:pt>
    <dgm:pt modelId="{EE0F7363-A50C-4A19-B76B-E02AE70DC3EC}" type="pres">
      <dgm:prSet presAssocID="{CFDFCD7F-4AC1-4082-ADE3-335D39E5A7AE}" presName="vert1" presStyleCnt="0"/>
      <dgm:spPr/>
    </dgm:pt>
  </dgm:ptLst>
  <dgm:cxnLst>
    <dgm:cxn modelId="{F172BA03-F56A-4D15-B136-C6068FB88184}" srcId="{C0F2B42E-6828-41CE-BD5D-25A162D2E4E4}" destId="{230BBCD8-72FE-49E2-A4BF-CAA6FA561F86}" srcOrd="6" destOrd="0" parTransId="{2B6A7C0D-C58D-4FBE-B473-C9FCAF2C38AD}" sibTransId="{674F8911-168F-42AB-8F79-81F94C648C5D}"/>
    <dgm:cxn modelId="{F4951B0F-E098-4E0A-BD79-9719C89D32EC}" srcId="{C0F2B42E-6828-41CE-BD5D-25A162D2E4E4}" destId="{AB13CD84-9A4D-4E1D-81AA-B0D3DABB33B1}" srcOrd="0" destOrd="0" parTransId="{E2FDA821-7BEC-4A0F-9035-BB90A39A5366}" sibTransId="{AABA56E6-E0DA-44E2-85D0-9A928219F324}"/>
    <dgm:cxn modelId="{F21BAC1A-FA06-4E3D-B36B-40C2D5091AA3}" type="presOf" srcId="{230BBCD8-72FE-49E2-A4BF-CAA6FA561F86}" destId="{8025A290-C52D-436F-B368-E59196D0D989}" srcOrd="0" destOrd="0" presId="urn:microsoft.com/office/officeart/2008/layout/LinedList"/>
    <dgm:cxn modelId="{3033401D-510A-4540-8819-4B2D61548DCB}" type="presOf" srcId="{C0F2B42E-6828-41CE-BD5D-25A162D2E4E4}" destId="{78892EA8-6C48-4E13-A50A-64A529E156DE}" srcOrd="0" destOrd="0" presId="urn:microsoft.com/office/officeart/2008/layout/LinedList"/>
    <dgm:cxn modelId="{50005523-2D33-414B-B3C5-E538959B810D}" type="presOf" srcId="{367BF0B9-809B-41D5-B02D-B41781995A30}" destId="{112BA34A-A7F7-4D02-B46B-8708BE16FFF5}" srcOrd="0" destOrd="0" presId="urn:microsoft.com/office/officeart/2008/layout/LinedList"/>
    <dgm:cxn modelId="{6FAB3339-911D-4DC5-8E35-72BBCBCE820C}" srcId="{C0F2B42E-6828-41CE-BD5D-25A162D2E4E4}" destId="{6194566C-6946-433E-874A-5DA4CEFEDF5E}" srcOrd="2" destOrd="0" parTransId="{889FC554-45FB-42B9-A5B8-564ED2049EA2}" sibTransId="{700419BB-F7E5-4ABF-9B13-875A87FC7B8D}"/>
    <dgm:cxn modelId="{484AFA3F-C283-4A59-AB79-35F9D542F05A}" type="presOf" srcId="{1EDD2650-D235-4EEE-AFE5-DA41BFB12D88}" destId="{4FD6CD10-FCD1-431B-ACD9-4245589FF3F0}" srcOrd="0" destOrd="0" presId="urn:microsoft.com/office/officeart/2008/layout/LinedList"/>
    <dgm:cxn modelId="{FD99CA62-5997-402D-B3C6-02BEADF8C487}" srcId="{C0F2B42E-6828-41CE-BD5D-25A162D2E4E4}" destId="{702AAE26-3DE6-4A2D-B409-46B3C03F034C}" srcOrd="4" destOrd="0" parTransId="{D26CDC3B-9869-4BE3-B66D-447C169B7B53}" sibTransId="{6F9148BA-6EEC-4A77-AE0F-1567EB2D402C}"/>
    <dgm:cxn modelId="{CF06DD62-EAAA-4CA6-9879-D4510256AB68}" srcId="{C0F2B42E-6828-41CE-BD5D-25A162D2E4E4}" destId="{4C2D0828-7E37-4E0F-8CFD-47452AAA0094}" srcOrd="8" destOrd="0" parTransId="{B35CD773-46D3-4E7C-8F8F-42E2E01B663A}" sibTransId="{5A5D66A0-071A-438C-9271-08752AE98E08}"/>
    <dgm:cxn modelId="{9ED8D846-483E-48E2-97D6-09205190E253}" srcId="{C0F2B42E-6828-41CE-BD5D-25A162D2E4E4}" destId="{CFDFCD7F-4AC1-4082-ADE3-335D39E5A7AE}" srcOrd="9" destOrd="0" parTransId="{4DE65E42-21D3-44C0-83F0-CE90A8585098}" sibTransId="{9328B23F-8E8D-4E4F-A5F2-B003E515F0AB}"/>
    <dgm:cxn modelId="{CAA0E046-492B-4E86-983D-7847B748C80B}" type="presOf" srcId="{B38DA84D-8ABD-4C1E-9C66-904CF3E3B726}" destId="{8DF56453-8AAD-45CE-B765-6DDAD01EDFB6}" srcOrd="0" destOrd="0" presId="urn:microsoft.com/office/officeart/2008/layout/LinedList"/>
    <dgm:cxn modelId="{805C4269-EBD2-49FA-816B-E56FC2368C37}" type="presOf" srcId="{FBB46120-955E-4D8B-8AC2-1E56F58460D2}" destId="{3A379645-0CA3-449F-B630-C6B2A001269C}" srcOrd="0" destOrd="0" presId="urn:microsoft.com/office/officeart/2008/layout/LinedList"/>
    <dgm:cxn modelId="{181D884D-D80B-419B-A79F-211DE6B5483B}" type="presOf" srcId="{6194566C-6946-433E-874A-5DA4CEFEDF5E}" destId="{C755E38E-CBF7-478C-BF34-D6F3C21F80ED}" srcOrd="0" destOrd="0" presId="urn:microsoft.com/office/officeart/2008/layout/LinedList"/>
    <dgm:cxn modelId="{5002325A-5B2E-4481-9EA7-673C3C80C992}" type="presOf" srcId="{4C2D0828-7E37-4E0F-8CFD-47452AAA0094}" destId="{72FCFB78-0308-44C7-9335-B7A80347E566}" srcOrd="0" destOrd="0" presId="urn:microsoft.com/office/officeart/2008/layout/LinedList"/>
    <dgm:cxn modelId="{C44F0D80-BC39-477E-9044-3F73CAD7161F}" srcId="{C0F2B42E-6828-41CE-BD5D-25A162D2E4E4}" destId="{FBB46120-955E-4D8B-8AC2-1E56F58460D2}" srcOrd="5" destOrd="0" parTransId="{5996F66F-96F2-4FBD-A9DC-88C8CE75D8E4}" sibTransId="{E192A82F-9082-44FA-A03C-48E0EBC46B18}"/>
    <dgm:cxn modelId="{F77A3683-DBD7-4E8B-B86D-A86B51051253}" srcId="{C0F2B42E-6828-41CE-BD5D-25A162D2E4E4}" destId="{B38DA84D-8ABD-4C1E-9C66-904CF3E3B726}" srcOrd="3" destOrd="0" parTransId="{B1A7F70F-FB27-4F3D-8FCD-29AE2C98591A}" sibTransId="{A65EFD79-2D06-4BD2-8ADE-2A02AF0EAEA0}"/>
    <dgm:cxn modelId="{75AD0992-6B9D-43F8-8111-11820D0BD731}" type="presOf" srcId="{AB13CD84-9A4D-4E1D-81AA-B0D3DABB33B1}" destId="{AD429BAC-F4BB-4608-B154-EDE5652FF28A}" srcOrd="0" destOrd="0" presId="urn:microsoft.com/office/officeart/2008/layout/LinedList"/>
    <dgm:cxn modelId="{1D2FB7E3-20B0-43A0-82AE-E360BF6431E8}" type="presOf" srcId="{702AAE26-3DE6-4A2D-B409-46B3C03F034C}" destId="{899E065E-7EE3-4827-B784-8A55980FB6D0}" srcOrd="0" destOrd="0" presId="urn:microsoft.com/office/officeart/2008/layout/LinedList"/>
    <dgm:cxn modelId="{D71332F1-CC63-45DB-94FF-DF58C9512582}" type="presOf" srcId="{CFDFCD7F-4AC1-4082-ADE3-335D39E5A7AE}" destId="{A28D6F39-FAD7-4A3A-BD1E-3D4DE6128716}" srcOrd="0" destOrd="0" presId="urn:microsoft.com/office/officeart/2008/layout/LinedList"/>
    <dgm:cxn modelId="{1320AFF7-7192-4EC0-8C22-A15DFA1A2F3D}" srcId="{C0F2B42E-6828-41CE-BD5D-25A162D2E4E4}" destId="{1EDD2650-D235-4EEE-AFE5-DA41BFB12D88}" srcOrd="7" destOrd="0" parTransId="{76E40CB9-59D4-4F9E-A0EF-351BC0C5A148}" sibTransId="{BF22D504-94D3-4876-BA49-188C170BB0B4}"/>
    <dgm:cxn modelId="{D50436FF-B065-4C3F-9B91-054E010D2935}" srcId="{C0F2B42E-6828-41CE-BD5D-25A162D2E4E4}" destId="{367BF0B9-809B-41D5-B02D-B41781995A30}" srcOrd="1" destOrd="0" parTransId="{A7EBB1DD-8C98-4B21-B618-DB3A5FFC7F79}" sibTransId="{E0BF7D4E-280B-46A3-8231-414A980B4F5F}"/>
    <dgm:cxn modelId="{FB0FC747-4753-4767-AA08-559A091EFAB1}" type="presParOf" srcId="{78892EA8-6C48-4E13-A50A-64A529E156DE}" destId="{29DB86F5-C0B2-4190-AD11-19820D98E780}" srcOrd="0" destOrd="0" presId="urn:microsoft.com/office/officeart/2008/layout/LinedList"/>
    <dgm:cxn modelId="{CDC653BB-B366-4A6C-917C-DEDBA8D90424}" type="presParOf" srcId="{78892EA8-6C48-4E13-A50A-64A529E156DE}" destId="{F9DDB023-0C59-463D-8AD6-7CA96BFEB8F0}" srcOrd="1" destOrd="0" presId="urn:microsoft.com/office/officeart/2008/layout/LinedList"/>
    <dgm:cxn modelId="{A5AE6C30-5544-4297-980F-A8CA454B1C7B}" type="presParOf" srcId="{F9DDB023-0C59-463D-8AD6-7CA96BFEB8F0}" destId="{AD429BAC-F4BB-4608-B154-EDE5652FF28A}" srcOrd="0" destOrd="0" presId="urn:microsoft.com/office/officeart/2008/layout/LinedList"/>
    <dgm:cxn modelId="{5C151976-AA7A-4827-A211-FCD76B47BE8E}" type="presParOf" srcId="{F9DDB023-0C59-463D-8AD6-7CA96BFEB8F0}" destId="{367D3911-3BD1-4012-9C35-E3CD45D94CFC}" srcOrd="1" destOrd="0" presId="urn:microsoft.com/office/officeart/2008/layout/LinedList"/>
    <dgm:cxn modelId="{25DB212C-B69B-4E9C-80DB-B8124D215C3E}" type="presParOf" srcId="{78892EA8-6C48-4E13-A50A-64A529E156DE}" destId="{FA087EEA-DBCC-4FDD-A2A6-F62FBA35033B}" srcOrd="2" destOrd="0" presId="urn:microsoft.com/office/officeart/2008/layout/LinedList"/>
    <dgm:cxn modelId="{B73AEC74-6DD4-40C3-9DC0-82CA870A453C}" type="presParOf" srcId="{78892EA8-6C48-4E13-A50A-64A529E156DE}" destId="{A1A4D8F0-5AA4-40A3-9689-3910E1373DD9}" srcOrd="3" destOrd="0" presId="urn:microsoft.com/office/officeart/2008/layout/LinedList"/>
    <dgm:cxn modelId="{FF98BA27-9774-47C2-A373-6335167BF2B0}" type="presParOf" srcId="{A1A4D8F0-5AA4-40A3-9689-3910E1373DD9}" destId="{112BA34A-A7F7-4D02-B46B-8708BE16FFF5}" srcOrd="0" destOrd="0" presId="urn:microsoft.com/office/officeart/2008/layout/LinedList"/>
    <dgm:cxn modelId="{51174141-D6E2-4AA4-B9AA-C1E575A2FEBB}" type="presParOf" srcId="{A1A4D8F0-5AA4-40A3-9689-3910E1373DD9}" destId="{12AF0805-48A0-4B6C-8C70-36F8C98BED55}" srcOrd="1" destOrd="0" presId="urn:microsoft.com/office/officeart/2008/layout/LinedList"/>
    <dgm:cxn modelId="{58E737EA-50EE-468F-A164-C11823329DD0}" type="presParOf" srcId="{78892EA8-6C48-4E13-A50A-64A529E156DE}" destId="{7F0078EF-1697-46D0-8C28-ECC521901150}" srcOrd="4" destOrd="0" presId="urn:microsoft.com/office/officeart/2008/layout/LinedList"/>
    <dgm:cxn modelId="{1DA52372-1B78-4D90-99D8-11EABD5E5CA4}" type="presParOf" srcId="{78892EA8-6C48-4E13-A50A-64A529E156DE}" destId="{EB09A81E-C019-46FE-99F8-C1D64CC985C0}" srcOrd="5" destOrd="0" presId="urn:microsoft.com/office/officeart/2008/layout/LinedList"/>
    <dgm:cxn modelId="{0C7670C8-34AB-46E3-82A3-DE8DE3FC2326}" type="presParOf" srcId="{EB09A81E-C019-46FE-99F8-C1D64CC985C0}" destId="{C755E38E-CBF7-478C-BF34-D6F3C21F80ED}" srcOrd="0" destOrd="0" presId="urn:microsoft.com/office/officeart/2008/layout/LinedList"/>
    <dgm:cxn modelId="{4B86D46F-74B6-403D-888F-346FE8E53947}" type="presParOf" srcId="{EB09A81E-C019-46FE-99F8-C1D64CC985C0}" destId="{94822100-F4EA-4D08-9392-ADA0F8A44F59}" srcOrd="1" destOrd="0" presId="urn:microsoft.com/office/officeart/2008/layout/LinedList"/>
    <dgm:cxn modelId="{3AA5BB12-EC30-4B67-A0AA-14F1CC67F8F4}" type="presParOf" srcId="{78892EA8-6C48-4E13-A50A-64A529E156DE}" destId="{44CB8BFA-D221-4F2E-9308-002DDE04ED98}" srcOrd="6" destOrd="0" presId="urn:microsoft.com/office/officeart/2008/layout/LinedList"/>
    <dgm:cxn modelId="{D3EAC7F5-C507-425D-83E0-6469033180C5}" type="presParOf" srcId="{78892EA8-6C48-4E13-A50A-64A529E156DE}" destId="{B65C9DC2-30FA-4DB9-85FD-63A91CB96DBF}" srcOrd="7" destOrd="0" presId="urn:microsoft.com/office/officeart/2008/layout/LinedList"/>
    <dgm:cxn modelId="{927E11D4-E453-4225-B620-085CB5B0B066}" type="presParOf" srcId="{B65C9DC2-30FA-4DB9-85FD-63A91CB96DBF}" destId="{8DF56453-8AAD-45CE-B765-6DDAD01EDFB6}" srcOrd="0" destOrd="0" presId="urn:microsoft.com/office/officeart/2008/layout/LinedList"/>
    <dgm:cxn modelId="{F2119916-C0B9-46AB-BFCA-ECABECE0E47E}" type="presParOf" srcId="{B65C9DC2-30FA-4DB9-85FD-63A91CB96DBF}" destId="{933939D1-66A2-4DD8-B0B8-F98BE7DD5D61}" srcOrd="1" destOrd="0" presId="urn:microsoft.com/office/officeart/2008/layout/LinedList"/>
    <dgm:cxn modelId="{4BBA155B-4775-4E93-B66B-4AA5D7581E87}" type="presParOf" srcId="{78892EA8-6C48-4E13-A50A-64A529E156DE}" destId="{434958CC-5CF4-4333-A916-ECDB20FF09AC}" srcOrd="8" destOrd="0" presId="urn:microsoft.com/office/officeart/2008/layout/LinedList"/>
    <dgm:cxn modelId="{343C0049-75F2-49FC-AA90-D3D688D2EB96}" type="presParOf" srcId="{78892EA8-6C48-4E13-A50A-64A529E156DE}" destId="{17D668D6-F98D-48CF-B23B-91ECEDDA06BF}" srcOrd="9" destOrd="0" presId="urn:microsoft.com/office/officeart/2008/layout/LinedList"/>
    <dgm:cxn modelId="{8764D054-BB68-4953-9B82-090A37B0A884}" type="presParOf" srcId="{17D668D6-F98D-48CF-B23B-91ECEDDA06BF}" destId="{899E065E-7EE3-4827-B784-8A55980FB6D0}" srcOrd="0" destOrd="0" presId="urn:microsoft.com/office/officeart/2008/layout/LinedList"/>
    <dgm:cxn modelId="{621388EE-0B14-4DDA-AF44-B11934236C1B}" type="presParOf" srcId="{17D668D6-F98D-48CF-B23B-91ECEDDA06BF}" destId="{9D9E0638-3632-40C3-A241-5796076A75D0}" srcOrd="1" destOrd="0" presId="urn:microsoft.com/office/officeart/2008/layout/LinedList"/>
    <dgm:cxn modelId="{36090CD2-8C77-47EA-A9E1-AA6E9CC5690C}" type="presParOf" srcId="{78892EA8-6C48-4E13-A50A-64A529E156DE}" destId="{11FBE730-6A5F-4E7F-8B25-FBE37EC90B96}" srcOrd="10" destOrd="0" presId="urn:microsoft.com/office/officeart/2008/layout/LinedList"/>
    <dgm:cxn modelId="{CCA80370-BD9F-4F39-A993-A851D9DC8CD3}" type="presParOf" srcId="{78892EA8-6C48-4E13-A50A-64A529E156DE}" destId="{62DD6033-5C9D-43B7-AA3B-5C68BBEE2F28}" srcOrd="11" destOrd="0" presId="urn:microsoft.com/office/officeart/2008/layout/LinedList"/>
    <dgm:cxn modelId="{97504B3F-66A4-4275-B425-D1D48DE6CFB0}" type="presParOf" srcId="{62DD6033-5C9D-43B7-AA3B-5C68BBEE2F28}" destId="{3A379645-0CA3-449F-B630-C6B2A001269C}" srcOrd="0" destOrd="0" presId="urn:microsoft.com/office/officeart/2008/layout/LinedList"/>
    <dgm:cxn modelId="{6FCF3593-EB36-4B4A-821F-FB9815D79D8F}" type="presParOf" srcId="{62DD6033-5C9D-43B7-AA3B-5C68BBEE2F28}" destId="{AB92FAB0-B738-4DDD-BB16-B64E42DCE24C}" srcOrd="1" destOrd="0" presId="urn:microsoft.com/office/officeart/2008/layout/LinedList"/>
    <dgm:cxn modelId="{D0A5D5A1-B686-4AFF-ADA0-31068C3285B1}" type="presParOf" srcId="{78892EA8-6C48-4E13-A50A-64A529E156DE}" destId="{08D846B7-39D5-4157-AE28-916E08B75EAF}" srcOrd="12" destOrd="0" presId="urn:microsoft.com/office/officeart/2008/layout/LinedList"/>
    <dgm:cxn modelId="{6E477C32-0627-4E3C-83C9-4953EDA5C66D}" type="presParOf" srcId="{78892EA8-6C48-4E13-A50A-64A529E156DE}" destId="{24FE57AC-38EC-4C73-91C5-4601DDF8957F}" srcOrd="13" destOrd="0" presId="urn:microsoft.com/office/officeart/2008/layout/LinedList"/>
    <dgm:cxn modelId="{626BB474-23A8-40E2-9D53-57BDC67104A4}" type="presParOf" srcId="{24FE57AC-38EC-4C73-91C5-4601DDF8957F}" destId="{8025A290-C52D-436F-B368-E59196D0D989}" srcOrd="0" destOrd="0" presId="urn:microsoft.com/office/officeart/2008/layout/LinedList"/>
    <dgm:cxn modelId="{1713A264-BB65-48D9-9B5D-1D79AA5F0DAD}" type="presParOf" srcId="{24FE57AC-38EC-4C73-91C5-4601DDF8957F}" destId="{55165A75-3C49-4B54-A127-663B29548D30}" srcOrd="1" destOrd="0" presId="urn:microsoft.com/office/officeart/2008/layout/LinedList"/>
    <dgm:cxn modelId="{380C87E0-D998-407D-951F-FF6B561ED8E7}" type="presParOf" srcId="{78892EA8-6C48-4E13-A50A-64A529E156DE}" destId="{5ABD51C6-D852-44BF-9D7F-84FF799C8E12}" srcOrd="14" destOrd="0" presId="urn:microsoft.com/office/officeart/2008/layout/LinedList"/>
    <dgm:cxn modelId="{409C8A54-E813-40D3-AAD2-B9C2F422B699}" type="presParOf" srcId="{78892EA8-6C48-4E13-A50A-64A529E156DE}" destId="{2B0CF35E-3585-4297-9409-206B7F7F2B5C}" srcOrd="15" destOrd="0" presId="urn:microsoft.com/office/officeart/2008/layout/LinedList"/>
    <dgm:cxn modelId="{7F7A96E3-39A1-4F6C-A595-393A81EC4128}" type="presParOf" srcId="{2B0CF35E-3585-4297-9409-206B7F7F2B5C}" destId="{4FD6CD10-FCD1-431B-ACD9-4245589FF3F0}" srcOrd="0" destOrd="0" presId="urn:microsoft.com/office/officeart/2008/layout/LinedList"/>
    <dgm:cxn modelId="{57139E5A-504F-46B5-979C-1C3B70FD7B3E}" type="presParOf" srcId="{2B0CF35E-3585-4297-9409-206B7F7F2B5C}" destId="{A9F780FF-63F1-45E8-B055-848F8E134186}" srcOrd="1" destOrd="0" presId="urn:microsoft.com/office/officeart/2008/layout/LinedList"/>
    <dgm:cxn modelId="{D0CA0851-0147-4AF4-B28C-BB55D77864C1}" type="presParOf" srcId="{78892EA8-6C48-4E13-A50A-64A529E156DE}" destId="{52F3CA7A-2232-41D4-9609-23E4866D4CD9}" srcOrd="16" destOrd="0" presId="urn:microsoft.com/office/officeart/2008/layout/LinedList"/>
    <dgm:cxn modelId="{A1F4E051-9069-471B-9625-6D3DA061828E}" type="presParOf" srcId="{78892EA8-6C48-4E13-A50A-64A529E156DE}" destId="{368E99AC-DE28-443E-9D38-7290A305CC3E}" srcOrd="17" destOrd="0" presId="urn:microsoft.com/office/officeart/2008/layout/LinedList"/>
    <dgm:cxn modelId="{10FEA9D2-470C-4D00-B760-25BDB7E0148C}" type="presParOf" srcId="{368E99AC-DE28-443E-9D38-7290A305CC3E}" destId="{72FCFB78-0308-44C7-9335-B7A80347E566}" srcOrd="0" destOrd="0" presId="urn:microsoft.com/office/officeart/2008/layout/LinedList"/>
    <dgm:cxn modelId="{45A95E68-7576-4094-837C-5F69F77AD1DA}" type="presParOf" srcId="{368E99AC-DE28-443E-9D38-7290A305CC3E}" destId="{56DC271B-8BD9-4395-8E92-A324B1441E99}" srcOrd="1" destOrd="0" presId="urn:microsoft.com/office/officeart/2008/layout/LinedList"/>
    <dgm:cxn modelId="{F7E2651B-7C53-4DCA-A0F5-150729A092DF}" type="presParOf" srcId="{78892EA8-6C48-4E13-A50A-64A529E156DE}" destId="{07448044-ECD0-49DD-84DC-B098EC942ADF}" srcOrd="18" destOrd="0" presId="urn:microsoft.com/office/officeart/2008/layout/LinedList"/>
    <dgm:cxn modelId="{50379422-68AA-4925-A206-633CAAF7FCE0}" type="presParOf" srcId="{78892EA8-6C48-4E13-A50A-64A529E156DE}" destId="{620F63DE-DB5F-4194-BC32-42CE6AE02A5E}" srcOrd="19" destOrd="0" presId="urn:microsoft.com/office/officeart/2008/layout/LinedList"/>
    <dgm:cxn modelId="{ACC1D294-6E61-4381-9C81-50022B06F2FA}" type="presParOf" srcId="{620F63DE-DB5F-4194-BC32-42CE6AE02A5E}" destId="{A28D6F39-FAD7-4A3A-BD1E-3D4DE6128716}" srcOrd="0" destOrd="0" presId="urn:microsoft.com/office/officeart/2008/layout/LinedList"/>
    <dgm:cxn modelId="{416D056B-E9B2-4A2B-BA2F-3C08FF7067F1}" type="presParOf" srcId="{620F63DE-DB5F-4194-BC32-42CE6AE02A5E}" destId="{EE0F7363-A50C-4A19-B76B-E02AE70DC3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A2C3D-553C-4CB4-8E65-B0B55CDAE7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398FB36-8DE5-4D41-948A-7B794508E08C}">
      <dgm:prSet phldr="0" custT="1"/>
      <dgm:spPr/>
      <dgm:t>
        <a:bodyPr/>
        <a:lstStyle/>
        <a:p>
          <a:pPr rtl="0"/>
          <a:r>
            <a:rPr lang="en-GB" sz="2400">
              <a:latin typeface="+mn-lt"/>
              <a:ea typeface="Calibri"/>
              <a:cs typeface="Calibri"/>
            </a:rPr>
            <a:t>Event and local context may differ from what exists or may contain false assumptions. This is only for simulation purposes.</a:t>
          </a:r>
          <a:endParaRPr lang="en-GB" sz="2400" dirty="0">
            <a:latin typeface="+mn-lt"/>
          </a:endParaRPr>
        </a:p>
      </dgm:t>
    </dgm:pt>
    <dgm:pt modelId="{F40FD9AF-F22C-4EAD-8238-77E4ADF7579E}" type="parTrans" cxnId="{21D67FCB-792E-4AF1-9BF5-ABE7D9B8C1AF}">
      <dgm:prSet/>
      <dgm:spPr/>
      <dgm:t>
        <a:bodyPr/>
        <a:lstStyle/>
        <a:p>
          <a:endParaRPr lang="en-US"/>
        </a:p>
      </dgm:t>
    </dgm:pt>
    <dgm:pt modelId="{B8637B4C-1602-4C63-84E6-4B29E75E482C}" type="sibTrans" cxnId="{21D67FCB-792E-4AF1-9BF5-ABE7D9B8C1AF}">
      <dgm:prSet/>
      <dgm:spPr/>
      <dgm:t>
        <a:bodyPr/>
        <a:lstStyle/>
        <a:p>
          <a:endParaRPr lang="en-US"/>
        </a:p>
      </dgm:t>
    </dgm:pt>
    <dgm:pt modelId="{F1F16B12-D710-4531-B54F-833B484C273C}">
      <dgm:prSet custT="1"/>
      <dgm:spPr/>
      <dgm:t>
        <a:bodyPr/>
        <a:lstStyle/>
        <a:p>
          <a:r>
            <a:rPr lang="en-GB" sz="2400" b="0" dirty="0">
              <a:latin typeface="+mn-lt"/>
              <a:cs typeface="Segoe UI"/>
            </a:rPr>
            <a:t>The exercise is designed to ensure that all objectives can be achieved: please embrace the scenario as it is designed.</a:t>
          </a:r>
          <a:r>
            <a:rPr lang="en-GB" sz="2400" dirty="0">
              <a:latin typeface="+mn-lt"/>
              <a:cs typeface="Segoe UI"/>
            </a:rPr>
            <a:t> </a:t>
          </a:r>
          <a:endParaRPr lang="en-US" sz="2400" dirty="0">
            <a:latin typeface="+mn-lt"/>
          </a:endParaRPr>
        </a:p>
      </dgm:t>
    </dgm:pt>
    <dgm:pt modelId="{B275C3E2-79DB-4959-BFF7-E56AA00DF2E9}" type="parTrans" cxnId="{0186E326-0BB2-4A47-98C1-33AD86F2F405}">
      <dgm:prSet/>
      <dgm:spPr/>
      <dgm:t>
        <a:bodyPr/>
        <a:lstStyle/>
        <a:p>
          <a:endParaRPr lang="en-US"/>
        </a:p>
      </dgm:t>
    </dgm:pt>
    <dgm:pt modelId="{02054E78-2097-4BAD-9DD4-560BEEDBCDBF}" type="sibTrans" cxnId="{0186E326-0BB2-4A47-98C1-33AD86F2F405}">
      <dgm:prSet/>
      <dgm:spPr/>
      <dgm:t>
        <a:bodyPr/>
        <a:lstStyle/>
        <a:p>
          <a:endParaRPr lang="en-US"/>
        </a:p>
      </dgm:t>
    </dgm:pt>
    <dgm:pt modelId="{695F9975-B846-4845-A0C2-AEBCCB49D896}">
      <dgm:prSet custT="1"/>
      <dgm:spPr/>
      <dgm:t>
        <a:bodyPr/>
        <a:lstStyle/>
        <a:p>
          <a:pPr algn="l"/>
          <a:r>
            <a:rPr lang="en-GB" sz="2400" b="0" dirty="0">
              <a:latin typeface="+mn-lt"/>
            </a:rPr>
            <a:t>There are no deceptions or traps, so respond to the scenario and contribute to discussions as you would in an actual incident.</a:t>
          </a:r>
          <a:endParaRPr lang="en-US" sz="2400" dirty="0">
            <a:latin typeface="+mn-lt"/>
          </a:endParaRPr>
        </a:p>
      </dgm:t>
    </dgm:pt>
    <dgm:pt modelId="{0BB8B51F-1EE5-454F-9400-E437FC27E80D}" type="parTrans" cxnId="{32DAF261-959D-42A4-B8F3-0552CC5CE807}">
      <dgm:prSet/>
      <dgm:spPr/>
      <dgm:t>
        <a:bodyPr/>
        <a:lstStyle/>
        <a:p>
          <a:endParaRPr lang="en-US"/>
        </a:p>
      </dgm:t>
    </dgm:pt>
    <dgm:pt modelId="{B992F679-AF4D-4C69-BE8E-4F5D7023A5AF}" type="sibTrans" cxnId="{32DAF261-959D-42A4-B8F3-0552CC5CE807}">
      <dgm:prSet/>
      <dgm:spPr/>
      <dgm:t>
        <a:bodyPr/>
        <a:lstStyle/>
        <a:p>
          <a:endParaRPr lang="en-US"/>
        </a:p>
      </dgm:t>
    </dgm:pt>
    <dgm:pt modelId="{BD401E15-1777-4FF9-B0C6-3F872F50DCE6}" type="pres">
      <dgm:prSet presAssocID="{852A2C3D-553C-4CB4-8E65-B0B55CDAE70C}" presName="Name0" presStyleCnt="0">
        <dgm:presLayoutVars>
          <dgm:chMax val="7"/>
          <dgm:chPref val="7"/>
          <dgm:dir/>
        </dgm:presLayoutVars>
      </dgm:prSet>
      <dgm:spPr/>
    </dgm:pt>
    <dgm:pt modelId="{B2FF9727-A71E-40DE-A45A-D0BC7ADA067D}" type="pres">
      <dgm:prSet presAssocID="{852A2C3D-553C-4CB4-8E65-B0B55CDAE70C}" presName="Name1" presStyleCnt="0"/>
      <dgm:spPr/>
    </dgm:pt>
    <dgm:pt modelId="{96B5338E-31D1-42EF-BE62-3523BDCC51E8}" type="pres">
      <dgm:prSet presAssocID="{852A2C3D-553C-4CB4-8E65-B0B55CDAE70C}" presName="cycle" presStyleCnt="0"/>
      <dgm:spPr/>
    </dgm:pt>
    <dgm:pt modelId="{4ABFE14D-426B-46A6-A320-3ED75B72C1CE}" type="pres">
      <dgm:prSet presAssocID="{852A2C3D-553C-4CB4-8E65-B0B55CDAE70C}" presName="srcNode" presStyleLbl="node1" presStyleIdx="0" presStyleCnt="3"/>
      <dgm:spPr/>
    </dgm:pt>
    <dgm:pt modelId="{57A7B891-7139-4967-8F92-01B69A39D315}" type="pres">
      <dgm:prSet presAssocID="{852A2C3D-553C-4CB4-8E65-B0B55CDAE70C}" presName="conn" presStyleLbl="parChTrans1D2" presStyleIdx="0" presStyleCnt="1"/>
      <dgm:spPr/>
    </dgm:pt>
    <dgm:pt modelId="{270D6ACC-6DC9-4E7A-9407-9DF2AF27AD27}" type="pres">
      <dgm:prSet presAssocID="{852A2C3D-553C-4CB4-8E65-B0B55CDAE70C}" presName="extraNode" presStyleLbl="node1" presStyleIdx="0" presStyleCnt="3"/>
      <dgm:spPr/>
    </dgm:pt>
    <dgm:pt modelId="{C005CA6E-649F-4662-AB02-B18A2DC70A54}" type="pres">
      <dgm:prSet presAssocID="{852A2C3D-553C-4CB4-8E65-B0B55CDAE70C}" presName="dstNode" presStyleLbl="node1" presStyleIdx="0" presStyleCnt="3"/>
      <dgm:spPr/>
    </dgm:pt>
    <dgm:pt modelId="{F990A42F-75F3-4852-A222-88A06D4E9DC1}" type="pres">
      <dgm:prSet presAssocID="{3398FB36-8DE5-4D41-948A-7B794508E08C}" presName="text_1" presStyleLbl="node1" presStyleIdx="0" presStyleCnt="3">
        <dgm:presLayoutVars>
          <dgm:bulletEnabled val="1"/>
        </dgm:presLayoutVars>
      </dgm:prSet>
      <dgm:spPr/>
    </dgm:pt>
    <dgm:pt modelId="{8346B55E-F6BF-4578-8B3A-05B5AD47A5E1}" type="pres">
      <dgm:prSet presAssocID="{3398FB36-8DE5-4D41-948A-7B794508E08C}" presName="accent_1" presStyleCnt="0"/>
      <dgm:spPr/>
    </dgm:pt>
    <dgm:pt modelId="{E759841D-67A7-4F36-8FEE-B0411C7F3E83}" type="pres">
      <dgm:prSet presAssocID="{3398FB36-8DE5-4D41-948A-7B794508E08C}" presName="accentRepeatNode" presStyleLbl="solidFgAcc1" presStyleIdx="0" presStyleCnt="3"/>
      <dgm:spPr/>
    </dgm:pt>
    <dgm:pt modelId="{01D0EC5E-A6DE-4EED-AF0C-4A87AF06682F}" type="pres">
      <dgm:prSet presAssocID="{F1F16B12-D710-4531-B54F-833B484C273C}" presName="text_2" presStyleLbl="node1" presStyleIdx="1" presStyleCnt="3">
        <dgm:presLayoutVars>
          <dgm:bulletEnabled val="1"/>
        </dgm:presLayoutVars>
      </dgm:prSet>
      <dgm:spPr/>
    </dgm:pt>
    <dgm:pt modelId="{6D17B1FA-C508-47AD-BC87-71F297FB3C7F}" type="pres">
      <dgm:prSet presAssocID="{F1F16B12-D710-4531-B54F-833B484C273C}" presName="accent_2" presStyleCnt="0"/>
      <dgm:spPr/>
    </dgm:pt>
    <dgm:pt modelId="{B6020DBE-7160-47E0-89CC-772185D11576}" type="pres">
      <dgm:prSet presAssocID="{F1F16B12-D710-4531-B54F-833B484C273C}" presName="accentRepeatNode" presStyleLbl="solidFgAcc1" presStyleIdx="1" presStyleCnt="3"/>
      <dgm:spPr/>
    </dgm:pt>
    <dgm:pt modelId="{8CA311F8-F28C-4FEA-8E0F-28C5EEDDC1AA}" type="pres">
      <dgm:prSet presAssocID="{695F9975-B846-4845-A0C2-AEBCCB49D896}" presName="text_3" presStyleLbl="node1" presStyleIdx="2" presStyleCnt="3">
        <dgm:presLayoutVars>
          <dgm:bulletEnabled val="1"/>
        </dgm:presLayoutVars>
      </dgm:prSet>
      <dgm:spPr/>
    </dgm:pt>
    <dgm:pt modelId="{FC54D2EF-0F22-417B-BDD7-F1C9D8E220B5}" type="pres">
      <dgm:prSet presAssocID="{695F9975-B846-4845-A0C2-AEBCCB49D896}" presName="accent_3" presStyleCnt="0"/>
      <dgm:spPr/>
    </dgm:pt>
    <dgm:pt modelId="{41CE7467-65BC-4836-90E8-2549152B7106}" type="pres">
      <dgm:prSet presAssocID="{695F9975-B846-4845-A0C2-AEBCCB49D896}" presName="accentRepeatNode" presStyleLbl="solidFgAcc1" presStyleIdx="2" presStyleCnt="3"/>
      <dgm:spPr/>
    </dgm:pt>
  </dgm:ptLst>
  <dgm:cxnLst>
    <dgm:cxn modelId="{0186E326-0BB2-4A47-98C1-33AD86F2F405}" srcId="{852A2C3D-553C-4CB4-8E65-B0B55CDAE70C}" destId="{F1F16B12-D710-4531-B54F-833B484C273C}" srcOrd="1" destOrd="0" parTransId="{B275C3E2-79DB-4959-BFF7-E56AA00DF2E9}" sibTransId="{02054E78-2097-4BAD-9DD4-560BEEDBCDBF}"/>
    <dgm:cxn modelId="{3C1F1541-2F2D-4147-B92D-50335335F740}" type="presOf" srcId="{F1F16B12-D710-4531-B54F-833B484C273C}" destId="{01D0EC5E-A6DE-4EED-AF0C-4A87AF06682F}" srcOrd="0" destOrd="0" presId="urn:microsoft.com/office/officeart/2008/layout/VerticalCurvedList"/>
    <dgm:cxn modelId="{32DAF261-959D-42A4-B8F3-0552CC5CE807}" srcId="{852A2C3D-553C-4CB4-8E65-B0B55CDAE70C}" destId="{695F9975-B846-4845-A0C2-AEBCCB49D896}" srcOrd="2" destOrd="0" parTransId="{0BB8B51F-1EE5-454F-9400-E437FC27E80D}" sibTransId="{B992F679-AF4D-4C69-BE8E-4F5D7023A5AF}"/>
    <dgm:cxn modelId="{7E0FF682-9656-40D6-86E3-8D6C1967DF73}" type="presOf" srcId="{695F9975-B846-4845-A0C2-AEBCCB49D896}" destId="{8CA311F8-F28C-4FEA-8E0F-28C5EEDDC1AA}" srcOrd="0" destOrd="0" presId="urn:microsoft.com/office/officeart/2008/layout/VerticalCurvedList"/>
    <dgm:cxn modelId="{93CEF38F-F0FC-4442-B70B-FA1B3E0361A2}" type="presOf" srcId="{B8637B4C-1602-4C63-84E6-4B29E75E482C}" destId="{57A7B891-7139-4967-8F92-01B69A39D315}" srcOrd="0" destOrd="0" presId="urn:microsoft.com/office/officeart/2008/layout/VerticalCurvedList"/>
    <dgm:cxn modelId="{B689E5C6-41D0-431D-AA14-65EEFFACE8D9}" type="presOf" srcId="{852A2C3D-553C-4CB4-8E65-B0B55CDAE70C}" destId="{BD401E15-1777-4FF9-B0C6-3F872F50DCE6}" srcOrd="0" destOrd="0" presId="urn:microsoft.com/office/officeart/2008/layout/VerticalCurvedList"/>
    <dgm:cxn modelId="{21D67FCB-792E-4AF1-9BF5-ABE7D9B8C1AF}" srcId="{852A2C3D-553C-4CB4-8E65-B0B55CDAE70C}" destId="{3398FB36-8DE5-4D41-948A-7B794508E08C}" srcOrd="0" destOrd="0" parTransId="{F40FD9AF-F22C-4EAD-8238-77E4ADF7579E}" sibTransId="{B8637B4C-1602-4C63-84E6-4B29E75E482C}"/>
    <dgm:cxn modelId="{771AF1CC-3DA8-4BE9-B6DD-7C1C822EC1CB}" type="presOf" srcId="{3398FB36-8DE5-4D41-948A-7B794508E08C}" destId="{F990A42F-75F3-4852-A222-88A06D4E9DC1}" srcOrd="0" destOrd="0" presId="urn:microsoft.com/office/officeart/2008/layout/VerticalCurvedList"/>
    <dgm:cxn modelId="{1161FA99-9131-40AD-990F-50492FDB220C}" type="presParOf" srcId="{BD401E15-1777-4FF9-B0C6-3F872F50DCE6}" destId="{B2FF9727-A71E-40DE-A45A-D0BC7ADA067D}" srcOrd="0" destOrd="0" presId="urn:microsoft.com/office/officeart/2008/layout/VerticalCurvedList"/>
    <dgm:cxn modelId="{E7D6DCD0-F7CC-4CFE-889D-3A14A06BF471}" type="presParOf" srcId="{B2FF9727-A71E-40DE-A45A-D0BC7ADA067D}" destId="{96B5338E-31D1-42EF-BE62-3523BDCC51E8}" srcOrd="0" destOrd="0" presId="urn:microsoft.com/office/officeart/2008/layout/VerticalCurvedList"/>
    <dgm:cxn modelId="{98E6F9D4-247E-4966-A273-4F8B0E946DC2}" type="presParOf" srcId="{96B5338E-31D1-42EF-BE62-3523BDCC51E8}" destId="{4ABFE14D-426B-46A6-A320-3ED75B72C1CE}" srcOrd="0" destOrd="0" presId="urn:microsoft.com/office/officeart/2008/layout/VerticalCurvedList"/>
    <dgm:cxn modelId="{EC24F59C-287E-4A8E-AAAC-F8D67E5621BE}" type="presParOf" srcId="{96B5338E-31D1-42EF-BE62-3523BDCC51E8}" destId="{57A7B891-7139-4967-8F92-01B69A39D315}" srcOrd="1" destOrd="0" presId="urn:microsoft.com/office/officeart/2008/layout/VerticalCurvedList"/>
    <dgm:cxn modelId="{318976EB-978C-4834-8884-70016857A447}" type="presParOf" srcId="{96B5338E-31D1-42EF-BE62-3523BDCC51E8}" destId="{270D6ACC-6DC9-4E7A-9407-9DF2AF27AD27}" srcOrd="2" destOrd="0" presId="urn:microsoft.com/office/officeart/2008/layout/VerticalCurvedList"/>
    <dgm:cxn modelId="{8BC249FE-8EB8-4D08-9F87-C1EE20536D04}" type="presParOf" srcId="{96B5338E-31D1-42EF-BE62-3523BDCC51E8}" destId="{C005CA6E-649F-4662-AB02-B18A2DC70A54}" srcOrd="3" destOrd="0" presId="urn:microsoft.com/office/officeart/2008/layout/VerticalCurvedList"/>
    <dgm:cxn modelId="{8A0E15F1-E9E3-4FE8-B068-E383D9556ED9}" type="presParOf" srcId="{B2FF9727-A71E-40DE-A45A-D0BC7ADA067D}" destId="{F990A42F-75F3-4852-A222-88A06D4E9DC1}" srcOrd="1" destOrd="0" presId="urn:microsoft.com/office/officeart/2008/layout/VerticalCurvedList"/>
    <dgm:cxn modelId="{1DBB8C26-503C-4834-9088-7DFA66F35749}" type="presParOf" srcId="{B2FF9727-A71E-40DE-A45A-D0BC7ADA067D}" destId="{8346B55E-F6BF-4578-8B3A-05B5AD47A5E1}" srcOrd="2" destOrd="0" presId="urn:microsoft.com/office/officeart/2008/layout/VerticalCurvedList"/>
    <dgm:cxn modelId="{B8A7924B-D93C-40CD-9E96-DBABC721413F}" type="presParOf" srcId="{8346B55E-F6BF-4578-8B3A-05B5AD47A5E1}" destId="{E759841D-67A7-4F36-8FEE-B0411C7F3E83}" srcOrd="0" destOrd="0" presId="urn:microsoft.com/office/officeart/2008/layout/VerticalCurvedList"/>
    <dgm:cxn modelId="{FA3CAE9F-1D18-4767-8414-C5EA52146029}" type="presParOf" srcId="{B2FF9727-A71E-40DE-A45A-D0BC7ADA067D}" destId="{01D0EC5E-A6DE-4EED-AF0C-4A87AF06682F}" srcOrd="3" destOrd="0" presId="urn:microsoft.com/office/officeart/2008/layout/VerticalCurvedList"/>
    <dgm:cxn modelId="{5600705C-C774-4D75-8876-87E54E807D07}" type="presParOf" srcId="{B2FF9727-A71E-40DE-A45A-D0BC7ADA067D}" destId="{6D17B1FA-C508-47AD-BC87-71F297FB3C7F}" srcOrd="4" destOrd="0" presId="urn:microsoft.com/office/officeart/2008/layout/VerticalCurvedList"/>
    <dgm:cxn modelId="{735CFA73-CB2E-4B82-8B54-80589534C2C3}" type="presParOf" srcId="{6D17B1FA-C508-47AD-BC87-71F297FB3C7F}" destId="{B6020DBE-7160-47E0-89CC-772185D11576}" srcOrd="0" destOrd="0" presId="urn:microsoft.com/office/officeart/2008/layout/VerticalCurvedList"/>
    <dgm:cxn modelId="{3646B349-8A61-4AA3-90B2-E2668D4FC475}" type="presParOf" srcId="{B2FF9727-A71E-40DE-A45A-D0BC7ADA067D}" destId="{8CA311F8-F28C-4FEA-8E0F-28C5EEDDC1AA}" srcOrd="5" destOrd="0" presId="urn:microsoft.com/office/officeart/2008/layout/VerticalCurvedList"/>
    <dgm:cxn modelId="{10F78497-1792-4C7F-84E8-C88F6E34A00B}" type="presParOf" srcId="{B2FF9727-A71E-40DE-A45A-D0BC7ADA067D}" destId="{FC54D2EF-0F22-417B-BDD7-F1C9D8E220B5}" srcOrd="6" destOrd="0" presId="urn:microsoft.com/office/officeart/2008/layout/VerticalCurvedList"/>
    <dgm:cxn modelId="{C093A91B-31F0-4554-8DB3-C3A2399B8F0D}" type="presParOf" srcId="{FC54D2EF-0F22-417B-BDD7-F1C9D8E220B5}" destId="{41CE7467-65BC-4836-90E8-2549152B710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B86F5-C0B2-4190-AD11-19820D98E780}">
      <dsp:nvSpPr>
        <dsp:cNvPr id="0" name=""/>
        <dsp:cNvSpPr/>
      </dsp:nvSpPr>
      <dsp:spPr>
        <a:xfrm>
          <a:off x="0" y="505"/>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29BAC-F4BB-4608-B154-EDE5652FF28A}">
      <dsp:nvSpPr>
        <dsp:cNvPr id="0" name=""/>
        <dsp:cNvSpPr/>
      </dsp:nvSpPr>
      <dsp:spPr>
        <a:xfrm>
          <a:off x="0" y="50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mn-lt"/>
            </a:rPr>
            <a:t>09:00  Welcome and introductions (10 mins) </a:t>
          </a:r>
          <a:endParaRPr lang="en-GB" sz="2400" kern="1200" dirty="0"/>
        </a:p>
      </dsp:txBody>
      <dsp:txXfrm>
        <a:off x="0" y="505"/>
        <a:ext cx="7380000" cy="413918"/>
      </dsp:txXfrm>
    </dsp:sp>
    <dsp:sp modelId="{FA087EEA-DBCC-4FDD-A2A6-F62FBA35033B}">
      <dsp:nvSpPr>
        <dsp:cNvPr id="0" name=""/>
        <dsp:cNvSpPr/>
      </dsp:nvSpPr>
      <dsp:spPr>
        <a:xfrm>
          <a:off x="0" y="414424"/>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BA34A-A7F7-4D02-B46B-8708BE16FFF5}">
      <dsp:nvSpPr>
        <dsp:cNvPr id="0" name=""/>
        <dsp:cNvSpPr/>
      </dsp:nvSpPr>
      <dsp:spPr>
        <a:xfrm>
          <a:off x="0" y="414424"/>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09:10  Exercise briefing (10 mins)</a:t>
          </a:r>
        </a:p>
      </dsp:txBody>
      <dsp:txXfrm>
        <a:off x="0" y="414424"/>
        <a:ext cx="7380000" cy="413918"/>
      </dsp:txXfrm>
    </dsp:sp>
    <dsp:sp modelId="{7F0078EF-1697-46D0-8C28-ECC521901150}">
      <dsp:nvSpPr>
        <dsp:cNvPr id="0" name=""/>
        <dsp:cNvSpPr/>
      </dsp:nvSpPr>
      <dsp:spPr>
        <a:xfrm>
          <a:off x="0" y="828343"/>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5E38E-CBF7-478C-BF34-D6F3C21F80ED}">
      <dsp:nvSpPr>
        <dsp:cNvPr id="0" name=""/>
        <dsp:cNvSpPr/>
      </dsp:nvSpPr>
      <dsp:spPr>
        <a:xfrm>
          <a:off x="0" y="828343"/>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latin typeface="+mn-lt"/>
            </a:rPr>
            <a:t>STARTEX</a:t>
          </a:r>
          <a:endParaRPr lang="en-US" sz="2400" kern="1200" dirty="0">
            <a:latin typeface="+mn-lt"/>
          </a:endParaRPr>
        </a:p>
      </dsp:txBody>
      <dsp:txXfrm>
        <a:off x="0" y="828343"/>
        <a:ext cx="7380000" cy="413918"/>
      </dsp:txXfrm>
    </dsp:sp>
    <dsp:sp modelId="{44CB8BFA-D221-4F2E-9308-002DDE04ED98}">
      <dsp:nvSpPr>
        <dsp:cNvPr id="0" name=""/>
        <dsp:cNvSpPr/>
      </dsp:nvSpPr>
      <dsp:spPr>
        <a:xfrm>
          <a:off x="0" y="1242262"/>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56453-8AAD-45CE-B765-6DDAD01EDFB6}">
      <dsp:nvSpPr>
        <dsp:cNvPr id="0" name=""/>
        <dsp:cNvSpPr/>
      </dsp:nvSpPr>
      <dsp:spPr>
        <a:xfrm>
          <a:off x="0" y="1242262"/>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09:20  Session 1 and recap discussion (60 mins) </a:t>
          </a:r>
        </a:p>
      </dsp:txBody>
      <dsp:txXfrm>
        <a:off x="0" y="1242262"/>
        <a:ext cx="7380000" cy="413918"/>
      </dsp:txXfrm>
    </dsp:sp>
    <dsp:sp modelId="{434958CC-5CF4-4333-A916-ECDB20FF09AC}">
      <dsp:nvSpPr>
        <dsp:cNvPr id="0" name=""/>
        <dsp:cNvSpPr/>
      </dsp:nvSpPr>
      <dsp:spPr>
        <a:xfrm>
          <a:off x="0" y="1656181"/>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E065E-7EE3-4827-B784-8A55980FB6D0}">
      <dsp:nvSpPr>
        <dsp:cNvPr id="0" name=""/>
        <dsp:cNvSpPr/>
      </dsp:nvSpPr>
      <dsp:spPr>
        <a:xfrm>
          <a:off x="0" y="1656181"/>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10:20  Coffee break ( 20 mins)​</a:t>
          </a:r>
        </a:p>
      </dsp:txBody>
      <dsp:txXfrm>
        <a:off x="0" y="1656181"/>
        <a:ext cx="7380000" cy="413918"/>
      </dsp:txXfrm>
    </dsp:sp>
    <dsp:sp modelId="{11FBE730-6A5F-4E7F-8B25-FBE37EC90B96}">
      <dsp:nvSpPr>
        <dsp:cNvPr id="0" name=""/>
        <dsp:cNvSpPr/>
      </dsp:nvSpPr>
      <dsp:spPr>
        <a:xfrm>
          <a:off x="0" y="2070100"/>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79645-0CA3-449F-B630-C6B2A001269C}">
      <dsp:nvSpPr>
        <dsp:cNvPr id="0" name=""/>
        <dsp:cNvSpPr/>
      </dsp:nvSpPr>
      <dsp:spPr>
        <a:xfrm>
          <a:off x="0" y="2070100"/>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mn-lt"/>
            </a:rPr>
            <a:t>10:40  Session 2 and recap discussion  (60 mins) </a:t>
          </a:r>
        </a:p>
      </dsp:txBody>
      <dsp:txXfrm>
        <a:off x="0" y="2070100"/>
        <a:ext cx="7380000" cy="413918"/>
      </dsp:txXfrm>
    </dsp:sp>
    <dsp:sp modelId="{08D846B7-39D5-4157-AE28-916E08B75EAF}">
      <dsp:nvSpPr>
        <dsp:cNvPr id="0" name=""/>
        <dsp:cNvSpPr/>
      </dsp:nvSpPr>
      <dsp:spPr>
        <a:xfrm>
          <a:off x="0" y="2484018"/>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5A290-C52D-436F-B368-E59196D0D989}">
      <dsp:nvSpPr>
        <dsp:cNvPr id="0" name=""/>
        <dsp:cNvSpPr/>
      </dsp:nvSpPr>
      <dsp:spPr>
        <a:xfrm>
          <a:off x="0" y="2484018"/>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mn-lt"/>
            </a:rPr>
            <a:t>11:40  Session 3 and recap discussion  (60 mins) </a:t>
          </a:r>
        </a:p>
      </dsp:txBody>
      <dsp:txXfrm>
        <a:off x="0" y="2484018"/>
        <a:ext cx="7380000" cy="413918"/>
      </dsp:txXfrm>
    </dsp:sp>
    <dsp:sp modelId="{5ABD51C6-D852-44BF-9D7F-84FF799C8E12}">
      <dsp:nvSpPr>
        <dsp:cNvPr id="0" name=""/>
        <dsp:cNvSpPr/>
      </dsp:nvSpPr>
      <dsp:spPr>
        <a:xfrm>
          <a:off x="0" y="2897937"/>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6CD10-FCD1-431B-ACD9-4245589FF3F0}">
      <dsp:nvSpPr>
        <dsp:cNvPr id="0" name=""/>
        <dsp:cNvSpPr/>
      </dsp:nvSpPr>
      <dsp:spPr>
        <a:xfrm>
          <a:off x="0" y="2897937"/>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a:latin typeface="+mn-lt"/>
            </a:rPr>
            <a:t>ENDEX</a:t>
          </a:r>
          <a:endParaRPr lang="en-US" sz="2400" kern="1200">
            <a:latin typeface="+mn-lt"/>
          </a:endParaRPr>
        </a:p>
      </dsp:txBody>
      <dsp:txXfrm>
        <a:off x="0" y="2897937"/>
        <a:ext cx="7380000" cy="413918"/>
      </dsp:txXfrm>
    </dsp:sp>
    <dsp:sp modelId="{52F3CA7A-2232-41D4-9609-23E4866D4CD9}">
      <dsp:nvSpPr>
        <dsp:cNvPr id="0" name=""/>
        <dsp:cNvSpPr/>
      </dsp:nvSpPr>
      <dsp:spPr>
        <a:xfrm>
          <a:off x="0" y="3311856"/>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CFB78-0308-44C7-9335-B7A80347E566}">
      <dsp:nvSpPr>
        <dsp:cNvPr id="0" name=""/>
        <dsp:cNvSpPr/>
      </dsp:nvSpPr>
      <dsp:spPr>
        <a:xfrm>
          <a:off x="0" y="3311856"/>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mn-lt"/>
            </a:rPr>
            <a:t>12:40  Exercise debrief and feedback form (35 mins)</a:t>
          </a:r>
        </a:p>
      </dsp:txBody>
      <dsp:txXfrm>
        <a:off x="0" y="3311856"/>
        <a:ext cx="7380000" cy="413918"/>
      </dsp:txXfrm>
    </dsp:sp>
    <dsp:sp modelId="{07448044-ECD0-49DD-84DC-B098EC942ADF}">
      <dsp:nvSpPr>
        <dsp:cNvPr id="0" name=""/>
        <dsp:cNvSpPr/>
      </dsp:nvSpPr>
      <dsp:spPr>
        <a:xfrm>
          <a:off x="0" y="3725775"/>
          <a:ext cx="7380000"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D6F39-FAD7-4A3A-BD1E-3D4DE6128716}">
      <dsp:nvSpPr>
        <dsp:cNvPr id="0" name=""/>
        <dsp:cNvSpPr/>
      </dsp:nvSpPr>
      <dsp:spPr>
        <a:xfrm>
          <a:off x="0" y="372577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mn-lt"/>
            </a:rPr>
            <a:t>13:15  </a:t>
          </a:r>
          <a:r>
            <a:rPr lang="en-US" sz="2400" kern="1200" dirty="0">
              <a:latin typeface="+mn-lt"/>
              <a:ea typeface="+mn-ea"/>
              <a:cs typeface="+mn-cs"/>
            </a:rPr>
            <a:t>Closing  </a:t>
          </a:r>
        </a:p>
      </dsp:txBody>
      <dsp:txXfrm>
        <a:off x="0" y="3725775"/>
        <a:ext cx="7380000" cy="413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7B891-7139-4967-8F92-01B69A39D315}">
      <dsp:nvSpPr>
        <dsp:cNvPr id="0" name=""/>
        <dsp:cNvSpPr/>
      </dsp:nvSpPr>
      <dsp:spPr>
        <a:xfrm>
          <a:off x="-4680547" y="-717514"/>
          <a:ext cx="5575228" cy="5575228"/>
        </a:xfrm>
        <a:prstGeom prst="blockArc">
          <a:avLst>
            <a:gd name="adj1" fmla="val 18900000"/>
            <a:gd name="adj2" fmla="val 2700000"/>
            <a:gd name="adj3" fmla="val 38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0A42F-75F3-4852-A222-88A06D4E9DC1}">
      <dsp:nvSpPr>
        <dsp:cNvPr id="0" name=""/>
        <dsp:cNvSpPr/>
      </dsp:nvSpPr>
      <dsp:spPr>
        <a:xfrm>
          <a:off x="575404" y="414020"/>
          <a:ext cx="10169555"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rtl="0">
            <a:lnSpc>
              <a:spcPct val="90000"/>
            </a:lnSpc>
            <a:spcBef>
              <a:spcPct val="0"/>
            </a:spcBef>
            <a:spcAft>
              <a:spcPct val="35000"/>
            </a:spcAft>
            <a:buNone/>
          </a:pPr>
          <a:r>
            <a:rPr lang="en-GB" sz="2400" kern="1200">
              <a:latin typeface="+mn-lt"/>
              <a:ea typeface="Calibri"/>
              <a:cs typeface="Calibri"/>
            </a:rPr>
            <a:t>Event and local context may differ from what exists or may contain false assumptions. This is only for simulation purposes.</a:t>
          </a:r>
          <a:endParaRPr lang="en-GB" sz="2400" kern="1200" dirty="0">
            <a:latin typeface="+mn-lt"/>
          </a:endParaRPr>
        </a:p>
      </dsp:txBody>
      <dsp:txXfrm>
        <a:off x="575404" y="414020"/>
        <a:ext cx="10169555" cy="828040"/>
      </dsp:txXfrm>
    </dsp:sp>
    <dsp:sp modelId="{E759841D-67A7-4F36-8FEE-B0411C7F3E83}">
      <dsp:nvSpPr>
        <dsp:cNvPr id="0" name=""/>
        <dsp:cNvSpPr/>
      </dsp:nvSpPr>
      <dsp:spPr>
        <a:xfrm>
          <a:off x="57879" y="31051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0EC5E-A6DE-4EED-AF0C-4A87AF06682F}">
      <dsp:nvSpPr>
        <dsp:cNvPr id="0" name=""/>
        <dsp:cNvSpPr/>
      </dsp:nvSpPr>
      <dsp:spPr>
        <a:xfrm>
          <a:off x="876396" y="1656080"/>
          <a:ext cx="9868562"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mn-lt"/>
              <a:cs typeface="Segoe UI"/>
            </a:rPr>
            <a:t>The exercise is designed to ensure that all objectives can be achieved: please embrace the scenario as it is designed.</a:t>
          </a:r>
          <a:r>
            <a:rPr lang="en-GB" sz="2400" kern="1200" dirty="0">
              <a:latin typeface="+mn-lt"/>
              <a:cs typeface="Segoe UI"/>
            </a:rPr>
            <a:t> </a:t>
          </a:r>
          <a:endParaRPr lang="en-US" sz="2400" kern="1200" dirty="0">
            <a:latin typeface="+mn-lt"/>
          </a:endParaRPr>
        </a:p>
      </dsp:txBody>
      <dsp:txXfrm>
        <a:off x="876396" y="1656080"/>
        <a:ext cx="9868562" cy="828040"/>
      </dsp:txXfrm>
    </dsp:sp>
    <dsp:sp modelId="{B6020DBE-7160-47E0-89CC-772185D11576}">
      <dsp:nvSpPr>
        <dsp:cNvPr id="0" name=""/>
        <dsp:cNvSpPr/>
      </dsp:nvSpPr>
      <dsp:spPr>
        <a:xfrm>
          <a:off x="358871" y="155257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311F8-F28C-4FEA-8E0F-28C5EEDDC1AA}">
      <dsp:nvSpPr>
        <dsp:cNvPr id="0" name=""/>
        <dsp:cNvSpPr/>
      </dsp:nvSpPr>
      <dsp:spPr>
        <a:xfrm>
          <a:off x="575404" y="2898140"/>
          <a:ext cx="10169555"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mn-lt"/>
            </a:rPr>
            <a:t>There are no deceptions or traps, so respond to the scenario and contribute to discussions as you would in an actual incident.</a:t>
          </a:r>
          <a:endParaRPr lang="en-US" sz="2400" kern="1200" dirty="0">
            <a:latin typeface="+mn-lt"/>
          </a:endParaRPr>
        </a:p>
      </dsp:txBody>
      <dsp:txXfrm>
        <a:off x="575404" y="2898140"/>
        <a:ext cx="10169555" cy="828040"/>
      </dsp:txXfrm>
    </dsp:sp>
    <dsp:sp modelId="{41CE7467-65BC-4836-90E8-2549152B7106}">
      <dsp:nvSpPr>
        <dsp:cNvPr id="0" name=""/>
        <dsp:cNvSpPr/>
      </dsp:nvSpPr>
      <dsp:spPr>
        <a:xfrm>
          <a:off x="57879" y="279463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4/8/2025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263085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371715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26</a:t>
            </a:fld>
            <a:endParaRPr lang="en-US"/>
          </a:p>
        </p:txBody>
      </p:sp>
    </p:spTree>
    <p:extLst>
      <p:ext uri="{BB962C8B-B14F-4D97-AF65-F5344CB8AC3E}">
        <p14:creationId xmlns:p14="http://schemas.microsoft.com/office/powerpoint/2010/main" val="156917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241470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67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67276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22724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369038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425527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411354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327792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emf"/><Relationship Id="rId5" Type="http://schemas.openxmlformats.org/officeDocument/2006/relationships/tags" Target="../tags/tag6.xml"/><Relationship Id="rId10" Type="http://schemas.openxmlformats.org/officeDocument/2006/relationships/oleObject" Target="../embeddings/oleObject1.bin"/><Relationship Id="rId4" Type="http://schemas.openxmlformats.org/officeDocument/2006/relationships/tags" Target="../tags/tag5.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9.emf"/><Relationship Id="rId5" Type="http://schemas.openxmlformats.org/officeDocument/2006/relationships/tags" Target="../tags/tag14.xml"/><Relationship Id="rId10" Type="http://schemas.openxmlformats.org/officeDocument/2006/relationships/oleObject" Target="../embeddings/oleObject1.bin"/><Relationship Id="rId4" Type="http://schemas.openxmlformats.org/officeDocument/2006/relationships/tags" Target="../tags/tag13.xml"/><Relationship Id="rId9"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432000"/>
            <a:ext cx="8460000" cy="2160000"/>
          </a:xfrm>
        </p:spPr>
        <p:txBody>
          <a:bodyPr anchor="t" anchorCtr="0">
            <a:normAutofit/>
          </a:bodyPr>
          <a:lstStyle>
            <a:lvl1pPr algn="l">
              <a:lnSpc>
                <a:spcPts val="5600"/>
              </a:lnSpc>
              <a:defRPr sz="6000">
                <a:solidFill>
                  <a:schemeClr val="accent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393EBF-0112-0989-0D48-A130CAA744D8}"/>
              </a:ext>
            </a:extLst>
          </p:cNvPr>
          <p:cNvSpPr>
            <a:spLocks noGrp="1"/>
          </p:cNvSpPr>
          <p:nvPr>
            <p:ph type="subTitle" idx="1"/>
          </p:nvPr>
        </p:nvSpPr>
        <p:spPr>
          <a:xfrm>
            <a:off x="696000" y="2700000"/>
            <a:ext cx="4680000" cy="720000"/>
          </a:xfrm>
        </p:spPr>
        <p:txBody>
          <a:bodyPr/>
          <a:lstStyle>
            <a:lvl1pPr marL="0" indent="0" algn="l">
              <a:lnSpc>
                <a:spcPct val="800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7" name="Text Placeholder 16">
            <a:extLst>
              <a:ext uri="{FF2B5EF4-FFF2-40B4-BE49-F238E27FC236}">
                <a16:creationId xmlns:a16="http://schemas.microsoft.com/office/drawing/2014/main" id="{A5F7D858-AD71-0A92-3549-FC9D623F0AAB}"/>
              </a:ext>
            </a:extLst>
          </p:cNvPr>
          <p:cNvSpPr>
            <a:spLocks noGrp="1"/>
          </p:cNvSpPr>
          <p:nvPr>
            <p:ph type="body" sz="quarter" idx="11"/>
          </p:nvPr>
        </p:nvSpPr>
        <p:spPr>
          <a:xfrm>
            <a:off x="5376000" y="2700000"/>
            <a:ext cx="6120000" cy="720000"/>
          </a:xfrm>
        </p:spPr>
        <p:txBody>
          <a:bodyPr>
            <a:noAutofit/>
          </a:bodyPr>
          <a:lstStyle>
            <a:lvl1pPr marL="0" indent="0" algn="r">
              <a:lnSpc>
                <a:spcPct val="80000"/>
              </a:lnSpc>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r" defTabSz="914400" rtl="0" eaLnBrk="1" fontAlgn="auto" latinLnBrk="0" hangingPunct="1">
              <a:lnSpc>
                <a:spcPts val="215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4" name="Picture 3">
            <a:extLst>
              <a:ext uri="{FF2B5EF4-FFF2-40B4-BE49-F238E27FC236}">
                <a16:creationId xmlns:a16="http://schemas.microsoft.com/office/drawing/2014/main" id="{ADFE9BC8-0F0E-430B-ED89-8008AFDAB1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5" name="Picture Placeholder 4">
            <a:extLst>
              <a:ext uri="{FF2B5EF4-FFF2-40B4-BE49-F238E27FC236}">
                <a16:creationId xmlns:a16="http://schemas.microsoft.com/office/drawing/2014/main" id="{9B70E9F1-4B57-1CF2-40F6-C5BFA20F4DD2}"/>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a:t>Click icon to add picture</a:t>
            </a:r>
            <a:endParaRPr lang="en-GB"/>
          </a:p>
        </p:txBody>
      </p:sp>
      <p:sp>
        <p:nvSpPr>
          <p:cNvPr id="8" name="Text Placeholder 7">
            <a:extLst>
              <a:ext uri="{FF2B5EF4-FFF2-40B4-BE49-F238E27FC236}">
                <a16:creationId xmlns:a16="http://schemas.microsoft.com/office/drawing/2014/main" id="{E78B6AA9-42CF-9A2F-63D9-26847FA0F579}"/>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10817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xercise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9A78C6-96DF-7EF7-61BA-F17209B8577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90E6D01-E948-6604-A17D-0A31612020E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6A8BF13F-6FDC-286E-6D58-0306285F6532}"/>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C606F4C6-7365-8D44-1D59-2E08B76964B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11" name="Text Placeholder 10">
            <a:extLst>
              <a:ext uri="{FF2B5EF4-FFF2-40B4-BE49-F238E27FC236}">
                <a16:creationId xmlns:a16="http://schemas.microsoft.com/office/drawing/2014/main" id="{E86BF7A5-BFE9-8C2E-609D-E790C8B8BEA0}"/>
              </a:ext>
            </a:extLst>
          </p:cNvPr>
          <p:cNvSpPr>
            <a:spLocks noGrp="1"/>
          </p:cNvSpPr>
          <p:nvPr>
            <p:ph type="body" sz="quarter" idx="13" hasCustomPrompt="1"/>
          </p:nvPr>
        </p:nvSpPr>
        <p:spPr>
          <a:xfrm>
            <a:off x="696000" y="1656000"/>
            <a:ext cx="10800000" cy="792000"/>
          </a:xfrm>
        </p:spPr>
        <p:txBody>
          <a:bodyPr/>
          <a:lstStyle>
            <a:lvl1pPr marL="0" indent="0">
              <a:buNone/>
              <a:defRPr sz="2800" b="1"/>
            </a:lvl1pPr>
          </a:lstStyle>
          <a:p>
            <a:pPr lvl="0"/>
            <a:r>
              <a:rPr lang="en-US" dirty="0"/>
              <a:t>Click to edit text</a:t>
            </a:r>
          </a:p>
        </p:txBody>
      </p:sp>
      <p:sp>
        <p:nvSpPr>
          <p:cNvPr id="9" name="Content Placeholder 8">
            <a:extLst>
              <a:ext uri="{FF2B5EF4-FFF2-40B4-BE49-F238E27FC236}">
                <a16:creationId xmlns:a16="http://schemas.microsoft.com/office/drawing/2014/main" id="{F83CD1C8-E168-C6BB-2B20-EFB1A713D0E4}"/>
              </a:ext>
            </a:extLst>
          </p:cNvPr>
          <p:cNvSpPr>
            <a:spLocks noGrp="1"/>
          </p:cNvSpPr>
          <p:nvPr>
            <p:ph sz="quarter" idx="12"/>
          </p:nvPr>
        </p:nvSpPr>
        <p:spPr>
          <a:xfrm>
            <a:off x="696000" y="2520000"/>
            <a:ext cx="10800000" cy="363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F0642BAC-D85D-389D-829A-DC4941A9575C}"/>
              </a:ext>
            </a:extLst>
          </p:cNvPr>
          <p:cNvSpPr>
            <a:spLocks noGrp="1"/>
          </p:cNvSpPr>
          <p:nvPr>
            <p:ph type="ftr" sz="quarter" idx="14"/>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10" name="Slide Number Placeholder 9">
            <a:extLst>
              <a:ext uri="{FF2B5EF4-FFF2-40B4-BE49-F238E27FC236}">
                <a16:creationId xmlns:a16="http://schemas.microsoft.com/office/drawing/2014/main" id="{B94FA676-DAB2-E378-8737-51C0A301845C}"/>
              </a:ext>
            </a:extLst>
          </p:cNvPr>
          <p:cNvSpPr>
            <a:spLocks noGrp="1"/>
          </p:cNvSpPr>
          <p:nvPr>
            <p:ph type="sldNum" sz="quarter" idx="15"/>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29317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as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ED1B01-A4A3-AE9C-FEDE-19825EE0B8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D612771-F55B-B194-7BA7-14FB252AAC2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619027"/>
            <a:ext cx="1836000"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9" name="Text Placeholder 18">
            <a:extLst>
              <a:ext uri="{FF2B5EF4-FFF2-40B4-BE49-F238E27FC236}">
                <a16:creationId xmlns:a16="http://schemas.microsoft.com/office/drawing/2014/main" id="{D140D725-DDD6-956D-4936-4BACB6CB9093}"/>
              </a:ext>
            </a:extLst>
          </p:cNvPr>
          <p:cNvSpPr>
            <a:spLocks noGrp="1"/>
          </p:cNvSpPr>
          <p:nvPr>
            <p:ph type="body" sz="quarter" idx="16"/>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800000"/>
            <a:ext cx="10800000" cy="4464000"/>
          </a:xfrm>
        </p:spPr>
        <p:txBody>
          <a:bodyPr tIns="46800">
            <a:noAutofit/>
          </a:bodyPr>
          <a:lstStyle>
            <a:lvl1pPr marL="457200" indent="-457200">
              <a:buSzPct val="80000"/>
              <a:buFont typeface="+mj-lt"/>
              <a:buAutoNum type="arabicPeriod"/>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839BB4E-5E18-375B-2D16-D39ECCE5D952}"/>
              </a:ext>
            </a:extLst>
          </p:cNvPr>
          <p:cNvSpPr>
            <a:spLocks noGrp="1"/>
          </p:cNvSpPr>
          <p:nvPr>
            <p:ph type="ftr" sz="quarter" idx="17"/>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6" name="Slide Number Placeholder 5">
            <a:extLst>
              <a:ext uri="{FF2B5EF4-FFF2-40B4-BE49-F238E27FC236}">
                <a16:creationId xmlns:a16="http://schemas.microsoft.com/office/drawing/2014/main" id="{D2098EF3-7012-096E-92E9-7D8FBF6133AB}"/>
              </a:ext>
            </a:extLst>
          </p:cNvPr>
          <p:cNvSpPr>
            <a:spLocks noGrp="1"/>
          </p:cNvSpPr>
          <p:nvPr>
            <p:ph type="sldNum" sz="quarter" idx="18"/>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96575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Rec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2488859"/>
            <a:ext cx="7200000" cy="1080000"/>
          </a:xfrm>
        </p:spPr>
        <p:txBody>
          <a:bodyPr anchor="t" anchorCtr="0"/>
          <a:lstStyle>
            <a:lvl1pPr>
              <a:defRPr b="1">
                <a:solidFill>
                  <a:schemeClr val="accent4"/>
                </a:solidFill>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5182D36D-A3E9-BD3F-6F4B-4805D83391A5}"/>
              </a:ext>
            </a:extLst>
          </p:cNvPr>
          <p:cNvSpPr>
            <a:spLocks noGrp="1"/>
          </p:cNvSpPr>
          <p:nvPr>
            <p:ph type="body" sz="quarter" idx="14" hasCustomPrompt="1"/>
          </p:nvPr>
        </p:nvSpPr>
        <p:spPr>
          <a:xfrm>
            <a:off x="696000" y="3568859"/>
            <a:ext cx="7200000" cy="720725"/>
          </a:xfrm>
        </p:spPr>
        <p:txBody>
          <a:bodyPr/>
          <a:lstStyle>
            <a:lvl1pPr marL="0" indent="0">
              <a:buNone/>
              <a:defRPr sz="3600"/>
            </a:lvl1pPr>
          </a:lstStyle>
          <a:p>
            <a:pPr lvl="0"/>
            <a:r>
              <a:rPr lang="fr-LU" dirty="0" err="1"/>
              <a:t>Sub-title</a:t>
            </a:r>
            <a:endParaRPr lang="en-GB" dirty="0"/>
          </a:p>
        </p:txBody>
      </p:sp>
      <p:sp>
        <p:nvSpPr>
          <p:cNvPr id="7" name="Content Placeholder 6">
            <a:extLst>
              <a:ext uri="{FF2B5EF4-FFF2-40B4-BE49-F238E27FC236}">
                <a16:creationId xmlns:a16="http://schemas.microsoft.com/office/drawing/2014/main" id="{1ED61534-6A79-2CD9-4267-7656F7687FE6}"/>
              </a:ext>
            </a:extLst>
          </p:cNvPr>
          <p:cNvSpPr>
            <a:spLocks noGrp="1"/>
          </p:cNvSpPr>
          <p:nvPr>
            <p:ph sz="quarter" idx="13"/>
          </p:nvPr>
        </p:nvSpPr>
        <p:spPr>
          <a:xfrm>
            <a:off x="696000" y="4288859"/>
            <a:ext cx="7200000" cy="360000"/>
          </a:xfrm>
        </p:spPr>
        <p:txBody>
          <a:bodyPr/>
          <a:lstStyle>
            <a:lvl1pPr marL="0" indent="0">
              <a:buNone/>
              <a:defRPr/>
            </a:lvl1pPr>
          </a:lstStyle>
          <a:p>
            <a:pPr lvl="0"/>
            <a:r>
              <a:rPr lang="en-US" dirty="0"/>
              <a:t>Click to edit Master text styles</a:t>
            </a:r>
          </a:p>
        </p:txBody>
      </p:sp>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00" cy="1916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6"/>
            <a:ext cx="1835997"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EXERCISE	 EXERCISE	 EXERCISE	 EXERCISE	 EXERCISE	 EXERCISE	 EXERCISE	 EXERCISE	 EXERCISE</a:t>
            </a:r>
            <a:endParaRPr lang="en-GB" sz="1600" dirty="0">
              <a:solidFill>
                <a:schemeClr val="bg1"/>
              </a:solidFill>
            </a:endParaRPr>
          </a:p>
        </p:txBody>
      </p:sp>
      <p:pic>
        <p:nvPicPr>
          <p:cNvPr id="10" name="Picture 9">
            <a:extLst>
              <a:ext uri="{FF2B5EF4-FFF2-40B4-BE49-F238E27FC236}">
                <a16:creationId xmlns:a16="http://schemas.microsoft.com/office/drawing/2014/main" id="{BEC7F7C8-9D8E-FDEB-576B-3208DB3C7B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4351" y="2375895"/>
            <a:ext cx="3510949" cy="3595959"/>
          </a:xfrm>
          <a:prstGeom prst="rect">
            <a:avLst/>
          </a:prstGeom>
        </p:spPr>
      </p:pic>
      <p:sp>
        <p:nvSpPr>
          <p:cNvPr id="3" name="Footer Placeholder 2">
            <a:extLst>
              <a:ext uri="{FF2B5EF4-FFF2-40B4-BE49-F238E27FC236}">
                <a16:creationId xmlns:a16="http://schemas.microsoft.com/office/drawing/2014/main" id="{DE56C4D2-3439-BF87-E38C-FBBA8D098113}"/>
              </a:ext>
            </a:extLst>
          </p:cNvPr>
          <p:cNvSpPr>
            <a:spLocks noGrp="1"/>
          </p:cNvSpPr>
          <p:nvPr>
            <p:ph type="ftr" sz="quarter" idx="15"/>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4" name="Slide Number Placeholder 3">
            <a:extLst>
              <a:ext uri="{FF2B5EF4-FFF2-40B4-BE49-F238E27FC236}">
                <a16:creationId xmlns:a16="http://schemas.microsoft.com/office/drawing/2014/main" id="{5D181F86-4B36-7A14-7F0C-46C98A8C7DF3}"/>
              </a:ext>
            </a:extLst>
          </p:cNvPr>
          <p:cNvSpPr>
            <a:spLocks noGrp="1"/>
          </p:cNvSpPr>
          <p:nvPr>
            <p:ph type="sldNum" sz="quarter" idx="16"/>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406604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ebrief Intr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4" name="Rectangle 3">
            <a:extLst>
              <a:ext uri="{FF2B5EF4-FFF2-40B4-BE49-F238E27FC236}">
                <a16:creationId xmlns:a16="http://schemas.microsoft.com/office/drawing/2014/main" id="{1FD369B5-A9B5-7973-163A-29C360E634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42F58EB-2345-F2E6-996E-AFA58595673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5582" y="2553700"/>
            <a:ext cx="3744083" cy="2374862"/>
          </a:xfrm>
          <a:prstGeom prst="rect">
            <a:avLst/>
          </a:prstGeom>
        </p:spPr>
      </p:pic>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6" name="Text Placeholder 15">
            <a:extLst>
              <a:ext uri="{FF2B5EF4-FFF2-40B4-BE49-F238E27FC236}">
                <a16:creationId xmlns:a16="http://schemas.microsoft.com/office/drawing/2014/main" id="{3F7FC843-0909-0723-7CCA-8CF9561B4BAA}"/>
              </a:ext>
            </a:extLst>
          </p:cNvPr>
          <p:cNvSpPr>
            <a:spLocks noGrp="1"/>
          </p:cNvSpPr>
          <p:nvPr>
            <p:ph type="body" sz="quarter" idx="14"/>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5196000" y="1800000"/>
            <a:ext cx="6300000" cy="4464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6B27E60-BC12-4422-5FEE-B46C12766C60}"/>
              </a:ext>
            </a:extLst>
          </p:cNvPr>
          <p:cNvSpPr>
            <a:spLocks noGrp="1"/>
          </p:cNvSpPr>
          <p:nvPr>
            <p:ph type="ftr" sz="quarter" idx="15"/>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6" name="Slide Number Placeholder 5">
            <a:extLst>
              <a:ext uri="{FF2B5EF4-FFF2-40B4-BE49-F238E27FC236}">
                <a16:creationId xmlns:a16="http://schemas.microsoft.com/office/drawing/2014/main" id="{FBF5E8AE-B70C-5C09-8FE7-E575B8ADF11E}"/>
              </a:ext>
            </a:extLst>
          </p:cNvPr>
          <p:cNvSpPr>
            <a:spLocks noGrp="1"/>
          </p:cNvSpPr>
          <p:nvPr>
            <p:ph type="sldNum" sz="quarter" idx="16"/>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19637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Debrief">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CEB4E2-B5F1-28A9-4A6E-B074B6DF201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11" name="Rectangle 10">
            <a:extLst>
              <a:ext uri="{FF2B5EF4-FFF2-40B4-BE49-F238E27FC236}">
                <a16:creationId xmlns:a16="http://schemas.microsoft.com/office/drawing/2014/main" id="{AB5DC890-B234-4F9C-2FE1-0CA6289556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68A349-EF59-170F-4DAA-0D58C1830BE2}"/>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7" name="Text Placeholder 15">
            <a:extLst>
              <a:ext uri="{FF2B5EF4-FFF2-40B4-BE49-F238E27FC236}">
                <a16:creationId xmlns:a16="http://schemas.microsoft.com/office/drawing/2014/main" id="{857EC7FC-B6EB-1DBE-64B4-2E0046A05736}"/>
              </a:ext>
            </a:extLst>
          </p:cNvPr>
          <p:cNvSpPr>
            <a:spLocks noGrp="1"/>
          </p:cNvSpPr>
          <p:nvPr>
            <p:ph type="body" sz="quarter" idx="14"/>
          </p:nvPr>
        </p:nvSpPr>
        <p:spPr>
          <a:xfrm>
            <a:off x="696000" y="1188000"/>
            <a:ext cx="9000000" cy="360000"/>
          </a:xfrm>
          <a:noFill/>
        </p:spPr>
        <p:txBody>
          <a:bodyPr/>
          <a:lstStyle>
            <a:lvl1pPr marL="0" indent="0">
              <a:buNone/>
              <a:defRPr/>
            </a:lvl1pPr>
          </a:lstStyle>
          <a:p>
            <a:pPr lvl="0"/>
            <a:r>
              <a:rPr lang="en-US" dirty="0"/>
              <a:t>Click to edit Master text styles</a:t>
            </a:r>
            <a:endParaRPr lang="en-GB" dirty="0"/>
          </a:p>
        </p:txBody>
      </p:sp>
      <p:sp>
        <p:nvSpPr>
          <p:cNvPr id="13" name="Content Placeholder 12">
            <a:extLst>
              <a:ext uri="{FF2B5EF4-FFF2-40B4-BE49-F238E27FC236}">
                <a16:creationId xmlns:a16="http://schemas.microsoft.com/office/drawing/2014/main" id="{62CF485D-641E-2358-1E9A-C095F143A6CB}"/>
              </a:ext>
            </a:extLst>
          </p:cNvPr>
          <p:cNvSpPr>
            <a:spLocks noGrp="1"/>
          </p:cNvSpPr>
          <p:nvPr>
            <p:ph sz="quarter" idx="15"/>
          </p:nvPr>
        </p:nvSpPr>
        <p:spPr>
          <a:xfrm>
            <a:off x="696000" y="1800000"/>
            <a:ext cx="10800000" cy="4464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4C016DA-7638-A909-94C3-C915B41D5F55}"/>
              </a:ext>
            </a:extLst>
          </p:cNvPr>
          <p:cNvSpPr>
            <a:spLocks noGrp="1"/>
          </p:cNvSpPr>
          <p:nvPr>
            <p:ph type="ftr" sz="quarter" idx="16"/>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6" name="Slide Number Placeholder 5">
            <a:extLst>
              <a:ext uri="{FF2B5EF4-FFF2-40B4-BE49-F238E27FC236}">
                <a16:creationId xmlns:a16="http://schemas.microsoft.com/office/drawing/2014/main" id="{CAF88E92-3944-F85D-D6B8-31741010706E}"/>
              </a:ext>
            </a:extLst>
          </p:cNvPr>
          <p:cNvSpPr>
            <a:spLocks noGrp="1"/>
          </p:cNvSpPr>
          <p:nvPr>
            <p:ph type="sldNum" sz="quarter" idx="17"/>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60314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511DF8-5B90-1C68-A884-408E781F94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Rectangle 2">
            <a:extLst>
              <a:ext uri="{FF2B5EF4-FFF2-40B4-BE49-F238E27FC236}">
                <a16:creationId xmlns:a16="http://schemas.microsoft.com/office/drawing/2014/main" id="{2323E497-7474-06E2-71D5-5CF23D5AB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91116" y="-139700"/>
            <a:ext cx="5490411" cy="7175500"/>
          </a:xfrm>
          <a:prstGeom prst="rect">
            <a:avLst/>
          </a:prstGeom>
          <a:solidFill>
            <a:schemeClr val="accent4">
              <a:lumMod val="60000"/>
              <a:lumOff val="4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B4E64DB-0BC1-8EBC-5A15-ADEDFD2C27D5}"/>
              </a:ext>
            </a:extLst>
          </p:cNvPr>
          <p:cNvSpPr>
            <a:spLocks noGrp="1"/>
          </p:cNvSpPr>
          <p:nvPr>
            <p:ph type="title"/>
          </p:nvPr>
        </p:nvSpPr>
        <p:spPr>
          <a:xfrm>
            <a:off x="1096321" y="2340000"/>
            <a:ext cx="4680000" cy="1080000"/>
          </a:xfrm>
        </p:spPr>
        <p:txBody>
          <a:bodyPr anchor="t" anchorCtr="0"/>
          <a:lstStyle>
            <a:lvl1pPr>
              <a:defRPr b="1">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9032A60F-6C87-4D26-B7B8-669AF45F8BDD}"/>
              </a:ext>
            </a:extLst>
          </p:cNvPr>
          <p:cNvSpPr>
            <a:spLocks noGrp="1"/>
          </p:cNvSpPr>
          <p:nvPr>
            <p:ph type="body" sz="quarter" idx="14"/>
          </p:nvPr>
        </p:nvSpPr>
        <p:spPr>
          <a:xfrm>
            <a:off x="1096321" y="3420000"/>
            <a:ext cx="4680000" cy="360000"/>
          </a:xfrm>
        </p:spPr>
        <p:txBody>
          <a:bodyPr/>
          <a:lstStyle>
            <a:lvl1pPr marL="0" indent="0">
              <a:buNone/>
              <a:defRPr/>
            </a:lvl1pPr>
          </a:lstStyle>
          <a:p>
            <a:pPr lvl="0"/>
            <a:r>
              <a:rPr lang="en-US" dirty="0"/>
              <a:t>Click to edit Master text styles</a:t>
            </a:r>
            <a:endParaRPr lang="en-GB" dirty="0"/>
          </a:p>
        </p:txBody>
      </p:sp>
    </p:spTree>
    <p:extLst>
      <p:ext uri="{BB962C8B-B14F-4D97-AF65-F5344CB8AC3E}">
        <p14:creationId xmlns:p14="http://schemas.microsoft.com/office/powerpoint/2010/main" val="373936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Fina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EB53E-C39D-0859-D4AD-B0DD68955A4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6" name="Picture Placeholder 4">
            <a:extLst>
              <a:ext uri="{FF2B5EF4-FFF2-40B4-BE49-F238E27FC236}">
                <a16:creationId xmlns:a16="http://schemas.microsoft.com/office/drawing/2014/main" id="{04139DE9-10E7-55CF-0EF3-98783D6D4648}"/>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dirty="0"/>
              <a:t>Click icon to add picture</a:t>
            </a:r>
            <a:endParaRPr lang="en-GB" dirty="0"/>
          </a:p>
        </p:txBody>
      </p:sp>
      <p:sp>
        <p:nvSpPr>
          <p:cNvPr id="8" name="Title 1">
            <a:extLst>
              <a:ext uri="{FF2B5EF4-FFF2-40B4-BE49-F238E27FC236}">
                <a16:creationId xmlns:a16="http://schemas.microsoft.com/office/drawing/2014/main" id="{DC5DBFB5-6073-6CF2-41C0-27B860711E35}"/>
              </a:ext>
            </a:extLst>
          </p:cNvPr>
          <p:cNvSpPr>
            <a:spLocks noGrp="1"/>
          </p:cNvSpPr>
          <p:nvPr>
            <p:ph type="ctrTitle"/>
          </p:nvPr>
        </p:nvSpPr>
        <p:spPr>
          <a:xfrm>
            <a:off x="696000" y="1620000"/>
            <a:ext cx="8280000" cy="720000"/>
          </a:xfrm>
        </p:spPr>
        <p:txBody>
          <a:bodyPr anchor="t" anchorCtr="0">
            <a:normAutofit/>
          </a:bodyPr>
          <a:lstStyle>
            <a:lvl1pPr algn="l">
              <a:lnSpc>
                <a:spcPts val="5600"/>
              </a:lnSpc>
              <a:defRPr sz="4200">
                <a:solidFill>
                  <a:schemeClr val="accent2"/>
                </a:solidFill>
              </a:defRPr>
            </a:lvl1pPr>
          </a:lstStyle>
          <a:p>
            <a:r>
              <a:rPr lang="en-US" dirty="0"/>
              <a:t>Click to edit Master title style</a:t>
            </a:r>
            <a:endParaRPr lang="en-GB" dirty="0"/>
          </a:p>
        </p:txBody>
      </p:sp>
      <p:sp>
        <p:nvSpPr>
          <p:cNvPr id="7" name="Subtitle 2">
            <a:extLst>
              <a:ext uri="{FF2B5EF4-FFF2-40B4-BE49-F238E27FC236}">
                <a16:creationId xmlns:a16="http://schemas.microsoft.com/office/drawing/2014/main" id="{E54B8E04-E0C5-E4C4-8122-FDAD9D663DB6}"/>
              </a:ext>
            </a:extLst>
          </p:cNvPr>
          <p:cNvSpPr>
            <a:spLocks noGrp="1"/>
          </p:cNvSpPr>
          <p:nvPr>
            <p:ph type="subTitle" idx="1"/>
          </p:nvPr>
        </p:nvSpPr>
        <p:spPr>
          <a:xfrm>
            <a:off x="696000" y="2340000"/>
            <a:ext cx="8280000" cy="720000"/>
          </a:xfrm>
        </p:spPr>
        <p:txBody>
          <a:bodyPr anchor="ctr" anchorCtr="0"/>
          <a:lstStyle>
            <a:lvl1pPr marL="0" indent="0" algn="l">
              <a:lnSpc>
                <a:spcPct val="80000"/>
              </a:lnSpc>
              <a:buNone/>
              <a:defRPr sz="4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Text Placeholder 7">
            <a:extLst>
              <a:ext uri="{FF2B5EF4-FFF2-40B4-BE49-F238E27FC236}">
                <a16:creationId xmlns:a16="http://schemas.microsoft.com/office/drawing/2014/main" id="{933E82CF-982B-D68B-3872-BF3B989AD8EF}"/>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14230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A863F-74C6-E00D-915A-9953D0C0DEC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spTree>
    <p:extLst>
      <p:ext uri="{BB962C8B-B14F-4D97-AF65-F5344CB8AC3E}">
        <p14:creationId xmlns:p14="http://schemas.microsoft.com/office/powerpoint/2010/main" val="378539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89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1260000"/>
            <a:ext cx="10800000" cy="720000"/>
          </a:xfrm>
        </p:spPr>
        <p:txBody>
          <a:bodyPr anchor="t" anchorCtr="0">
            <a:normAutofit/>
          </a:bodyPr>
          <a:lstStyle>
            <a:lvl1pPr algn="l">
              <a:lnSpc>
                <a:spcPct val="80000"/>
              </a:lnSpc>
              <a:defRPr sz="4200" b="1">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8FCF5661-ECAA-A3F0-EEA5-2D615B53EE7C}"/>
              </a:ext>
            </a:extLst>
          </p:cNvPr>
          <p:cNvSpPr>
            <a:spLocks noGrp="1"/>
          </p:cNvSpPr>
          <p:nvPr>
            <p:ph type="body" sz="quarter" idx="10"/>
          </p:nvPr>
        </p:nvSpPr>
        <p:spPr>
          <a:xfrm>
            <a:off x="696000" y="1980000"/>
            <a:ext cx="10800000" cy="4158000"/>
          </a:xfrm>
        </p:spPr>
        <p:txBody>
          <a:bodyPr anchor="t" anchorCtr="0">
            <a:noAutofit/>
          </a:bodyPr>
          <a:lstStyle>
            <a:lvl1pPr marL="0" indent="0">
              <a:lnSpc>
                <a:spcPct val="80000"/>
              </a:lnSpc>
              <a:buNone/>
              <a:defRPr sz="2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7" name="Picture 6">
            <a:extLst>
              <a:ext uri="{FF2B5EF4-FFF2-40B4-BE49-F238E27FC236}">
                <a16:creationId xmlns:a16="http://schemas.microsoft.com/office/drawing/2014/main" id="{6AE901DB-064E-F7F7-DB4A-5BA04A9A85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Tree>
    <p:extLst>
      <p:ext uri="{BB962C8B-B14F-4D97-AF65-F5344CB8AC3E}">
        <p14:creationId xmlns:p14="http://schemas.microsoft.com/office/powerpoint/2010/main" val="4135987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A Crowd Surge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A Crowd Surge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A5FBD-EBEE-095C-9019-6F1C6703BEA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980FD7C2-0460-C381-5902-B23CE32F53BA}"/>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2016000"/>
            <a:ext cx="10800000" cy="4140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BEC77B17-7CAD-4DC7-AA16-DF938CDA0EC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2" name="Footer Placeholder 1">
            <a:extLst>
              <a:ext uri="{FF2B5EF4-FFF2-40B4-BE49-F238E27FC236}">
                <a16:creationId xmlns:a16="http://schemas.microsoft.com/office/drawing/2014/main" id="{D9049F3A-A6C6-4DF3-54EC-6D97638A94B2}"/>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5" name="Slide Number Placeholder 4">
            <a:extLst>
              <a:ext uri="{FF2B5EF4-FFF2-40B4-BE49-F238E27FC236}">
                <a16:creationId xmlns:a16="http://schemas.microsoft.com/office/drawing/2014/main" id="{5FEEAB12-986F-E01E-983B-4BEF0D3B4C30}"/>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30279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A Crowd Surge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Simulation Exercise – A Crowd Surge in the context of a Mass Gathering Event | Country Simulation Exercise and Reviews Unit | Border Health and Mass Gatherings Unit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315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28" descr="World Health Organization Logo, history, meaning, symbol, PNG">
            <a:extLst>
              <a:ext uri="{FF2B5EF4-FFF2-40B4-BE49-F238E27FC236}">
                <a16:creationId xmlns:a16="http://schemas.microsoft.com/office/drawing/2014/main" id="{41BE8F80-333F-4BC6-871F-362BC468671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7309" b="19199"/>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29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noProof="0"/>
          </a:p>
        </p:txBody>
      </p:sp>
      <p:sp>
        <p:nvSpPr>
          <p:cNvPr id="4" name="Footer Placeholder 3"/>
          <p:cNvSpPr>
            <a:spLocks noGrp="1"/>
          </p:cNvSpPr>
          <p:nvPr>
            <p:ph type="ftr" sz="quarter" idx="11"/>
          </p:nvPr>
        </p:nvSpPr>
        <p:spPr bwMode="gray"/>
        <p:txBody>
          <a:bodyPr/>
          <a:lstStyle/>
          <a:p>
            <a:r>
              <a:rPr lang="en-GB" noProof="0"/>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bg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427091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46673-15A4-81C6-9071-421C4D46B6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535B607-7ED3-7D72-03AC-62D99C9D49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1" name="Title 10">
            <a:extLst>
              <a:ext uri="{FF2B5EF4-FFF2-40B4-BE49-F238E27FC236}">
                <a16:creationId xmlns:a16="http://schemas.microsoft.com/office/drawing/2014/main" id="{3F2C2DA7-1490-8DA7-7D47-16C0ABB0C9F3}"/>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DF94E6-15AD-6038-37B5-77CFCD7FEF82}"/>
              </a:ext>
            </a:extLst>
          </p:cNvPr>
          <p:cNvSpPr>
            <a:spLocks noGrp="1"/>
          </p:cNvSpPr>
          <p:nvPr>
            <p:ph sz="half" idx="1"/>
          </p:nvPr>
        </p:nvSpPr>
        <p:spPr>
          <a:xfrm>
            <a:off x="696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20322F6-4726-8AA7-F697-F55DB9D64F21}"/>
              </a:ext>
            </a:extLst>
          </p:cNvPr>
          <p:cNvSpPr>
            <a:spLocks noGrp="1"/>
          </p:cNvSpPr>
          <p:nvPr>
            <p:ph sz="half" idx="2"/>
          </p:nvPr>
        </p:nvSpPr>
        <p:spPr>
          <a:xfrm>
            <a:off x="6204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03651578-049D-6E74-3E6C-6B84B9C254AC}"/>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5" name="Slide Number Placeholder 4">
            <a:extLst>
              <a:ext uri="{FF2B5EF4-FFF2-40B4-BE49-F238E27FC236}">
                <a16:creationId xmlns:a16="http://schemas.microsoft.com/office/drawing/2014/main" id="{A7B0E8B3-30EB-68D7-4E0D-7D8A27106A7B}"/>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412051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r>
              <a:rPr lang="en-GB" noProof="0"/>
              <a:t>Simulation Exercise – A Crowd Surge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Simulation Exercise – A Crowd Surge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r>
              <a:rPr lang="en-GB" noProof="0"/>
              <a:t>Simulation Exercise – A Crowd Surge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r>
              <a:rPr lang="en-GB" noProof="0"/>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3" name="Title 12">
            <a:extLst>
              <a:ext uri="{FF2B5EF4-FFF2-40B4-BE49-F238E27FC236}">
                <a16:creationId xmlns:a16="http://schemas.microsoft.com/office/drawing/2014/main" id="{4F6DD820-09EB-F2CC-BEAA-8285F64648A5}"/>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p:nvPr>
        </p:nvSpPr>
        <p:spPr>
          <a:xfrm>
            <a:off x="696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6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p:nvPr>
        </p:nvSpPr>
        <p:spPr>
          <a:xfrm>
            <a:off x="6204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6204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a:extLst>
              <a:ext uri="{FF2B5EF4-FFF2-40B4-BE49-F238E27FC236}">
                <a16:creationId xmlns:a16="http://schemas.microsoft.com/office/drawing/2014/main" id="{D2EBEA9A-01E4-D4D3-0CCE-CEEA2A35EA9A}"/>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7" name="Slide Number Placeholder 6">
            <a:extLst>
              <a:ext uri="{FF2B5EF4-FFF2-40B4-BE49-F238E27FC236}">
                <a16:creationId xmlns:a16="http://schemas.microsoft.com/office/drawing/2014/main" id="{C3C38079-A176-F1B0-9748-A8377E0AF3AC}"/>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759332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noProof="0"/>
          </a:p>
        </p:txBody>
      </p:sp>
      <p:sp>
        <p:nvSpPr>
          <p:cNvPr id="4" name="Footer Placeholder 3"/>
          <p:cNvSpPr>
            <a:spLocks noGrp="1"/>
          </p:cNvSpPr>
          <p:nvPr>
            <p:ph type="ftr" sz="quarter" idx="11"/>
          </p:nvPr>
        </p:nvSpPr>
        <p:spPr bwMode="gray"/>
        <p:txBody>
          <a:bodyPr/>
          <a:lstStyle/>
          <a:p>
            <a:r>
              <a:rPr lang="en-GB" noProof="0"/>
              <a:t>Simulation Exercise – A Crowd Surge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bg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025713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513359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256563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9922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549592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93367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45299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22681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41403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6499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2" name="Title 1">
            <a:extLst>
              <a:ext uri="{FF2B5EF4-FFF2-40B4-BE49-F238E27FC236}">
                <a16:creationId xmlns:a16="http://schemas.microsoft.com/office/drawing/2014/main" id="{ED9AE5DD-7646-64C4-E8C7-1DE26C2F41DC}"/>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hasCustomPrompt="1"/>
          </p:nvPr>
        </p:nvSpPr>
        <p:spPr>
          <a:xfrm>
            <a:off x="695999" y="1980000"/>
            <a:ext cx="360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5999" y="2700000"/>
            <a:ext cx="3600000" cy="3600000"/>
          </a:xfr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hasCustomPrompt="1"/>
          </p:nvPr>
        </p:nvSpPr>
        <p:spPr>
          <a:xfrm>
            <a:off x="4476000" y="1980000"/>
            <a:ext cx="702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4476000" y="2700000"/>
            <a:ext cx="7020000" cy="36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EB4E34D2-21E0-8189-240D-BC102777EFB5}"/>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8" name="Slide Number Placeholder 7">
            <a:extLst>
              <a:ext uri="{FF2B5EF4-FFF2-40B4-BE49-F238E27FC236}">
                <a16:creationId xmlns:a16="http://schemas.microsoft.com/office/drawing/2014/main" id="{03DEFFBE-8052-536F-36B7-6C93622C3338}"/>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2889033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Chemical Spill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096341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570049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44673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07544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01811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Simulation Exercise – Chemical Spill in the context of a Mass Gathering Event | Country Simulation Exercise and Reviews Unit | Border Health and Mass Gatherings Unit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964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28" descr="World Health Organization Logo, history, meaning, symbol, PNG">
            <a:extLst>
              <a:ext uri="{FF2B5EF4-FFF2-40B4-BE49-F238E27FC236}">
                <a16:creationId xmlns:a16="http://schemas.microsoft.com/office/drawing/2014/main" id="{41BE8F80-333F-4BC6-871F-362BC468671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7309" b="19199"/>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91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p>
        </p:txBody>
      </p:sp>
      <p:sp>
        <p:nvSpPr>
          <p:cNvPr id="4" name="Footer Placeholder 3"/>
          <p:cNvSpPr>
            <a:spLocks noGrp="1"/>
          </p:cNvSpPr>
          <p:nvPr>
            <p:ph type="ftr" sz="quarter" idx="11"/>
          </p:nvPr>
        </p:nvSpPr>
        <p:spPr bwMode="gray"/>
        <p:txBody>
          <a:bodyPr/>
          <a:lstStyle/>
          <a:p>
            <a:r>
              <a:rPr lang="en-GB"/>
              <a:t>Simulation Exercise – Chemical Spill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bg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5904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Exerci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415FF0-9DD8-2167-E381-FAAD416191D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pic>
        <p:nvPicPr>
          <p:cNvPr id="4" name="Picture 3">
            <a:extLst>
              <a:ext uri="{FF2B5EF4-FFF2-40B4-BE49-F238E27FC236}">
                <a16:creationId xmlns:a16="http://schemas.microsoft.com/office/drawing/2014/main" id="{6D29121E-1F6A-5B39-06BA-E94AFD2222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6408" y="1481432"/>
            <a:ext cx="2409040" cy="3895135"/>
          </a:xfrm>
          <a:prstGeom prst="rect">
            <a:avLst/>
          </a:prstGeom>
        </p:spPr>
      </p:pic>
      <p:sp>
        <p:nvSpPr>
          <p:cNvPr id="2" name="Title 1">
            <a:extLst>
              <a:ext uri="{FF2B5EF4-FFF2-40B4-BE49-F238E27FC236}">
                <a16:creationId xmlns:a16="http://schemas.microsoft.com/office/drawing/2014/main" id="{2AED79ED-756C-A4E2-C6CE-E8DC464CD49C}"/>
              </a:ext>
            </a:extLst>
          </p:cNvPr>
          <p:cNvSpPr>
            <a:spLocks noGrp="1"/>
          </p:cNvSpPr>
          <p:nvPr>
            <p:ph type="title"/>
          </p:nvPr>
        </p:nvSpPr>
        <p:spPr>
          <a:xfrm>
            <a:off x="1260000" y="987424"/>
            <a:ext cx="3932237" cy="4873625"/>
          </a:xfrm>
        </p:spPr>
        <p:txBody>
          <a:bodyPr anchor="ctr" anchorCtr="0"/>
          <a:lstStyle>
            <a:lvl1pPr algn="l">
              <a:defRPr sz="4200" b="1">
                <a:solidFill>
                  <a:schemeClr val="accent4"/>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7339A45-E81A-F334-8AEB-600471E9465D}"/>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5" name="Slide Number Placeholder 4">
            <a:extLst>
              <a:ext uri="{FF2B5EF4-FFF2-40B4-BE49-F238E27FC236}">
                <a16:creationId xmlns:a16="http://schemas.microsoft.com/office/drawing/2014/main" id="{D54D92F2-3B60-1FB8-1AFD-B37CD654AC34}"/>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169802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244FEF-6835-0682-9DEC-1E5D14DB7B68}"/>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5" name="Rectangle 4">
            <a:extLst>
              <a:ext uri="{FF2B5EF4-FFF2-40B4-BE49-F238E27FC236}">
                <a16:creationId xmlns:a16="http://schemas.microsoft.com/office/drawing/2014/main" id="{8775D367-8D62-2F0C-DB96-6BBECB8FEB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66CBDB-60FE-DF94-D967-EFE8A247B2A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93D1E55D-7E62-36F4-7AE4-961E6EFDD58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A43A1ED9-F250-B413-1DC0-0376A550598B}"/>
              </a:ext>
            </a:extLst>
          </p:cNvPr>
          <p:cNvSpPr>
            <a:spLocks noGrp="1"/>
          </p:cNvSpPr>
          <p:nvPr>
            <p:ph type="title" hasCustomPrompt="1"/>
          </p:nvPr>
        </p:nvSpPr>
        <p:spPr>
          <a:xfrm>
            <a:off x="6840000" y="360000"/>
            <a:ext cx="3060000" cy="1080000"/>
          </a:xfrm>
        </p:spPr>
        <p:txBody>
          <a:bodyPr/>
          <a:lstStyle>
            <a:lvl1pPr>
              <a:defRPr>
                <a:solidFill>
                  <a:schemeClr val="bg1"/>
                </a:solidFill>
              </a:defRPr>
            </a:lvl1pPr>
          </a:lstStyle>
          <a:p>
            <a:r>
              <a:rPr lang="en-US" dirty="0"/>
              <a:t>Title style</a:t>
            </a:r>
            <a:endParaRPr lang="en-GB" dirty="0"/>
          </a:p>
        </p:txBody>
      </p:sp>
      <p:sp>
        <p:nvSpPr>
          <p:cNvPr id="10" name="Content Placeholder 9">
            <a:extLst>
              <a:ext uri="{FF2B5EF4-FFF2-40B4-BE49-F238E27FC236}">
                <a16:creationId xmlns:a16="http://schemas.microsoft.com/office/drawing/2014/main" id="{00C6DC74-A404-C1F3-C36D-3A87117D2AB9}"/>
              </a:ext>
            </a:extLst>
          </p:cNvPr>
          <p:cNvSpPr>
            <a:spLocks noGrp="1"/>
          </p:cNvSpPr>
          <p:nvPr>
            <p:ph sz="quarter" idx="12"/>
          </p:nvPr>
        </p:nvSpPr>
        <p:spPr>
          <a:xfrm>
            <a:off x="6840000" y="1655999"/>
            <a:ext cx="4654800" cy="45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9049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Exercis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10" name="TextBox 9">
            <a:extLst>
              <a:ext uri="{FF2B5EF4-FFF2-40B4-BE49-F238E27FC236}">
                <a16:creationId xmlns:a16="http://schemas.microsoft.com/office/drawing/2014/main" id="{05B61DAC-712F-1C8A-0E9C-B270835F0423}"/>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656000"/>
            <a:ext cx="10800000" cy="4500000"/>
          </a:xfrm>
        </p:spPr>
        <p:txBody>
          <a:bodyPr tIns="46800">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11D897D5-F46A-DD29-8639-EF268ED8F86A}"/>
              </a:ext>
            </a:extLst>
          </p:cNvPr>
          <p:cNvSpPr>
            <a:spLocks noGrp="1"/>
          </p:cNvSpPr>
          <p:nvPr>
            <p:ph type="ftr" sz="quarter" idx="10"/>
          </p:nvPr>
        </p:nvSpPr>
        <p:spPr/>
        <p:txBody>
          <a:bodyPr/>
          <a:lstStyle/>
          <a:p>
            <a:r>
              <a:rPr lang="en-GB"/>
              <a:t>Simulation Exercise – A Crowd Surge in the context of a Mass Gathering Event | Country Simulation Exercise and Reviews Unit | Border Health and Mass Gatherings Unit</a:t>
            </a:r>
            <a:endParaRPr lang="en-GB" dirty="0"/>
          </a:p>
        </p:txBody>
      </p:sp>
      <p:sp>
        <p:nvSpPr>
          <p:cNvPr id="5" name="Slide Number Placeholder 4">
            <a:extLst>
              <a:ext uri="{FF2B5EF4-FFF2-40B4-BE49-F238E27FC236}">
                <a16:creationId xmlns:a16="http://schemas.microsoft.com/office/drawing/2014/main" id="{840FF6E9-7E44-5160-2F32-47CC798DA8E0}"/>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45739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7.png"/><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8.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7.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D64B89-3415-DA38-4259-9DABF4C0C8C9}"/>
              </a:ext>
            </a:extLst>
          </p:cNvPr>
          <p:cNvSpPr>
            <a:spLocks noGrp="1"/>
          </p:cNvSpPr>
          <p:nvPr>
            <p:ph type="title"/>
          </p:nvPr>
        </p:nvSpPr>
        <p:spPr>
          <a:xfrm>
            <a:off x="696000" y="360000"/>
            <a:ext cx="10800000" cy="1080000"/>
          </a:xfrm>
          <a:prstGeom prst="rect">
            <a:avLst/>
          </a:prstGeom>
        </p:spPr>
        <p:txBody>
          <a:bodyPr vert="horz" lIns="91440" tIns="0" rIns="91440" bIns="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0A4904-E8E4-E097-ED99-C3FC9BE0B5F4}"/>
              </a:ext>
            </a:extLst>
          </p:cNvPr>
          <p:cNvSpPr>
            <a:spLocks noGrp="1"/>
          </p:cNvSpPr>
          <p:nvPr>
            <p:ph type="body" idx="1"/>
          </p:nvPr>
        </p:nvSpPr>
        <p:spPr>
          <a:xfrm>
            <a:off x="696000" y="1800000"/>
            <a:ext cx="10800000" cy="4351338"/>
          </a:xfrm>
          <a:prstGeom prst="rect">
            <a:avLst/>
          </a:prstGeom>
        </p:spPr>
        <p:txBody>
          <a:bodyPr vert="horz" lIns="91440" tIns="4680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79D16111-81F3-F177-D063-68B0A0767626}"/>
              </a:ext>
              <a:ext uri="{C183D7F6-B498-43B3-948B-1728B52AA6E4}">
                <adec:decorative xmlns:adec="http://schemas.microsoft.com/office/drawing/2017/decorative" val="1"/>
              </a:ext>
            </a:extLst>
          </p:cNvPr>
          <p:cNvSpPr>
            <a:spLocks noGrp="1"/>
          </p:cNvSpPr>
          <p:nvPr>
            <p:ph type="sldNum" sz="quarter" idx="4"/>
          </p:nvPr>
        </p:nvSpPr>
        <p:spPr>
          <a:xfrm>
            <a:off x="10596000" y="6426000"/>
            <a:ext cx="900000" cy="324000"/>
          </a:xfrm>
          <a:prstGeom prst="rect">
            <a:avLst/>
          </a:prstGeom>
        </p:spPr>
        <p:txBody>
          <a:bodyPr vert="horz" lIns="91440" tIns="45720" rIns="91440" bIns="45720" rtlCol="0" anchor="ctr"/>
          <a:lstStyle>
            <a:lvl1pPr algn="r">
              <a:defRPr sz="1150">
                <a:solidFill>
                  <a:schemeClr val="tx1">
                    <a:lumMod val="65000"/>
                    <a:lumOff val="35000"/>
                  </a:schemeClr>
                </a:solidFill>
              </a:defRPr>
            </a:lvl1pPr>
          </a:lstStyle>
          <a:p>
            <a:fld id="{43DBD141-F1EE-4368-8392-86BF6FCED782}" type="slidenum">
              <a:rPr lang="en-GB" smtClean="0"/>
              <a:pPr/>
              <a:t>‹#›</a:t>
            </a:fld>
            <a:endParaRPr lang="en-GB" dirty="0"/>
          </a:p>
        </p:txBody>
      </p:sp>
      <p:sp>
        <p:nvSpPr>
          <p:cNvPr id="5" name="Footer Placeholder 4">
            <a:extLst>
              <a:ext uri="{FF2B5EF4-FFF2-40B4-BE49-F238E27FC236}">
                <a16:creationId xmlns:a16="http://schemas.microsoft.com/office/drawing/2014/main" id="{D6DC9C18-3456-72EA-008B-09D0F0F3BF11}"/>
              </a:ext>
              <a:ext uri="{C183D7F6-B498-43B3-948B-1728B52AA6E4}">
                <adec:decorative xmlns:adec="http://schemas.microsoft.com/office/drawing/2017/decorative" val="1"/>
              </a:ext>
            </a:extLst>
          </p:cNvPr>
          <p:cNvSpPr>
            <a:spLocks noGrp="1"/>
          </p:cNvSpPr>
          <p:nvPr>
            <p:ph type="ftr" sz="quarter" idx="3"/>
          </p:nvPr>
        </p:nvSpPr>
        <p:spPr>
          <a:xfrm>
            <a:off x="696000" y="6438700"/>
            <a:ext cx="9900000" cy="32400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a:t>Simulation Exercise – A Crowd Surge in the context of a Mass Gathering Event | Country Simulation Exercise and Reviews Unit | Border Health and Mass Gatherings Unit</a:t>
            </a:r>
            <a:endParaRPr lang="en-GB" dirty="0"/>
          </a:p>
        </p:txBody>
      </p:sp>
    </p:spTree>
    <p:extLst>
      <p:ext uri="{BB962C8B-B14F-4D97-AF65-F5344CB8AC3E}">
        <p14:creationId xmlns:p14="http://schemas.microsoft.com/office/powerpoint/2010/main" val="178789070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hf hdr="0" dt="0"/>
  <p:txStyles>
    <p:titleStyle>
      <a:lvl1pPr algn="l" defTabSz="914400" rtl="0" eaLnBrk="1" latinLnBrk="0" hangingPunct="1">
        <a:lnSpc>
          <a:spcPct val="80000"/>
        </a:lnSpc>
        <a:spcBef>
          <a:spcPct val="0"/>
        </a:spcBef>
        <a:buNone/>
        <a:defRPr sz="4200" kern="1200">
          <a:solidFill>
            <a:schemeClr val="tx1"/>
          </a:solidFill>
          <a:latin typeface="Atkinson Hyperlegible"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Atkinson Hyperlegible"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A Crowd Surge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3" r:id="rId15"/>
    <p:sldLayoutId id="2147483744" r:id="rId16"/>
    <p:sldLayoutId id="2147483745"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Simulation Exercise – A Crowd Surge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Chemical Spill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59796663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6.xml"/><Relationship Id="rId7"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7.xml"/><Relationship Id="rId7" Type="http://schemas.openxmlformats.org/officeDocument/2006/relationships/image" Target="../media/image37.svg"/><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9.xml"/><Relationship Id="rId7" Type="http://schemas.openxmlformats.org/officeDocument/2006/relationships/image" Target="../media/image45.svg"/><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image" Target="../media/image21.sv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9.svg"/><Relationship Id="rId4" Type="http://schemas.openxmlformats.org/officeDocument/2006/relationships/diagramData" Target="../diagrams/data2.xml"/><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F3F43-574C-1154-0A83-4235C0CB8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5F344-D7BC-15F7-9A7E-9DD45B2821DA}"/>
              </a:ext>
            </a:extLst>
          </p:cNvPr>
          <p:cNvSpPr>
            <a:spLocks noGrp="1"/>
          </p:cNvSpPr>
          <p:nvPr>
            <p:ph type="ctrTitle"/>
          </p:nvPr>
        </p:nvSpPr>
        <p:spPr/>
        <p:txBody>
          <a:bodyPr>
            <a:normAutofit fontScale="90000"/>
          </a:bodyPr>
          <a:lstStyle/>
          <a:p>
            <a:r>
              <a:rPr lang="en-GB" dirty="0"/>
              <a:t>A Crowd Surge in </a:t>
            </a:r>
            <a:br>
              <a:rPr lang="en-GB" dirty="0"/>
            </a:br>
            <a:r>
              <a:rPr lang="en-GB" dirty="0"/>
              <a:t>the context of a </a:t>
            </a:r>
            <a:br>
              <a:rPr lang="en-GB" dirty="0"/>
            </a:br>
            <a:r>
              <a:rPr lang="en-GB" dirty="0"/>
              <a:t>Mass Gathering Event</a:t>
            </a:r>
          </a:p>
        </p:txBody>
      </p:sp>
      <p:sp>
        <p:nvSpPr>
          <p:cNvPr id="22" name="Subtitle 21">
            <a:extLst>
              <a:ext uri="{FF2B5EF4-FFF2-40B4-BE49-F238E27FC236}">
                <a16:creationId xmlns:a16="http://schemas.microsoft.com/office/drawing/2014/main" id="{B861CE45-71D7-F081-D75D-DECD2F64574B}"/>
              </a:ext>
            </a:extLst>
          </p:cNvPr>
          <p:cNvSpPr>
            <a:spLocks noGrp="1"/>
          </p:cNvSpPr>
          <p:nvPr>
            <p:ph type="subTitle" idx="1"/>
          </p:nvPr>
        </p:nvSpPr>
        <p:spPr/>
        <p:txBody>
          <a:bodyPr/>
          <a:lstStyle/>
          <a:p>
            <a:r>
              <a:rPr lang="en-GB" dirty="0"/>
              <a:t>​Simulation Exercise </a:t>
            </a:r>
          </a:p>
        </p:txBody>
      </p:sp>
      <p:pic>
        <p:nvPicPr>
          <p:cNvPr id="26" name="Picture Placeholder 25">
            <a:extLst>
              <a:ext uri="{FF2B5EF4-FFF2-40B4-BE49-F238E27FC236}">
                <a16:creationId xmlns:a16="http://schemas.microsoft.com/office/drawing/2014/main" id="{39491BE4-D7EC-2C6B-C319-65BAB9C7A136}"/>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502" b="2502"/>
          <a:stretch/>
        </p:blipFill>
        <p:spPr>
          <a:xfrm>
            <a:off x="-12000" y="3438000"/>
            <a:ext cx="12204000" cy="3420000"/>
          </a:xfrm>
        </p:spPr>
      </p:pic>
      <p:sp>
        <p:nvSpPr>
          <p:cNvPr id="39" name="Text Placeholder 38">
            <a:extLst>
              <a:ext uri="{FF2B5EF4-FFF2-40B4-BE49-F238E27FC236}">
                <a16:creationId xmlns:a16="http://schemas.microsoft.com/office/drawing/2014/main" id="{ABC16FF6-9CA8-7140-CCF2-AA72C630FB07}"/>
              </a:ext>
              <a:ext uri="{C183D7F6-B498-43B3-948B-1728B52AA6E4}">
                <adec:decorative xmlns:adec="http://schemas.microsoft.com/office/drawing/2017/decorative" val="1"/>
              </a:ext>
            </a:extLst>
          </p:cNvPr>
          <p:cNvSpPr>
            <a:spLocks noGrp="1"/>
          </p:cNvSpPr>
          <p:nvPr>
            <p:ph type="body" sz="quarter" idx="13"/>
          </p:nvPr>
        </p:nvSpPr>
        <p:spPr>
          <a:xfrm>
            <a:off x="9416361" y="3438000"/>
            <a:ext cx="2520000" cy="576000"/>
          </a:xfrm>
        </p:spPr>
        <p:txBody>
          <a:bodyPr anchor="t" anchorCtr="0"/>
          <a:lstStyle/>
          <a:p>
            <a:r>
              <a:rPr lang="en-GB" sz="1200" b="0" i="0" u="none" strike="noStrike" baseline="0" dirty="0">
                <a:solidFill>
                  <a:schemeClr val="bg1"/>
                </a:solidFill>
              </a:rPr>
              <a:t>© </a:t>
            </a:r>
            <a:r>
              <a:rPr lang="de-DE" sz="1200" b="0" i="0" u="none" strike="noStrike" baseline="0" dirty="0" err="1">
                <a:solidFill>
                  <a:schemeClr val="bg1"/>
                </a:solidFill>
              </a:rPr>
              <a:t>Unsplash</a:t>
            </a:r>
            <a:r>
              <a:rPr lang="de-DE" sz="1200" b="0" i="0" u="none" strike="noStrike" baseline="0" dirty="0">
                <a:solidFill>
                  <a:schemeClr val="bg1"/>
                </a:solidFill>
              </a:rPr>
              <a:t> / Raphael </a:t>
            </a:r>
            <a:r>
              <a:rPr lang="de-DE" sz="1200" b="0" i="0" u="none" strike="noStrike" baseline="0" dirty="0" err="1">
                <a:solidFill>
                  <a:schemeClr val="bg1"/>
                </a:solidFill>
              </a:rPr>
              <a:t>Renter</a:t>
            </a:r>
            <a:endParaRPr lang="en-GB" sz="1200" dirty="0">
              <a:solidFill>
                <a:schemeClr val="bg1"/>
              </a:solidFill>
            </a:endParaRPr>
          </a:p>
        </p:txBody>
      </p:sp>
      <p:sp>
        <p:nvSpPr>
          <p:cNvPr id="5" name="Text Placeholder 7">
            <a:extLst>
              <a:ext uri="{FF2B5EF4-FFF2-40B4-BE49-F238E27FC236}">
                <a16:creationId xmlns:a16="http://schemas.microsoft.com/office/drawing/2014/main" id="{67D1841B-31F6-2090-5D38-8530F8BB8294}"/>
              </a:ext>
            </a:extLst>
          </p:cNvPr>
          <p:cNvSpPr>
            <a:spLocks noGrp="1"/>
          </p:cNvSpPr>
          <p:nvPr>
            <p:ph type="body" sz="quarter" idx="11"/>
          </p:nvPr>
        </p:nvSpPr>
        <p:spPr>
          <a:xfrm>
            <a:off x="4778477" y="2700000"/>
            <a:ext cx="6717523" cy="720000"/>
          </a:xfrm>
        </p:spPr>
        <p:txBody>
          <a:bodyPr/>
          <a:lstStyle/>
          <a:p>
            <a:r>
              <a:rPr lang="en-GB" dirty="0"/>
              <a:t> SIMULATION EXERCISES AND ACTION REVIEWS TEAM</a:t>
            </a:r>
            <a:br>
              <a:rPr lang="en-GB" dirty="0"/>
            </a:br>
            <a:r>
              <a:rPr lang="en-GB" dirty="0"/>
              <a:t>MASS GATHERINGS TEAM</a:t>
            </a:r>
          </a:p>
        </p:txBody>
      </p:sp>
      <p:pic>
        <p:nvPicPr>
          <p:cNvPr id="6" name="Picture 5">
            <a:extLst>
              <a:ext uri="{FF2B5EF4-FFF2-40B4-BE49-F238E27FC236}">
                <a16:creationId xmlns:a16="http://schemas.microsoft.com/office/drawing/2014/main" id="{4E339E38-CB8A-6B87-AB17-E5C247454E4C}"/>
              </a:ext>
            </a:extLst>
          </p:cNvPr>
          <p:cNvPicPr>
            <a:picLocks noChangeAspect="1"/>
          </p:cNvPicPr>
          <p:nvPr/>
        </p:nvPicPr>
        <p:blipFill>
          <a:blip r:embed="rId5"/>
          <a:stretch>
            <a:fillRect/>
          </a:stretch>
        </p:blipFill>
        <p:spPr>
          <a:xfrm>
            <a:off x="3178811" y="3291828"/>
            <a:ext cx="5834378" cy="274344"/>
          </a:xfrm>
          <a:prstGeom prst="rect">
            <a:avLst/>
          </a:prstGeom>
        </p:spPr>
      </p:pic>
      <p:sp>
        <p:nvSpPr>
          <p:cNvPr id="7" name="TextBox 1">
            <a:extLst>
              <a:ext uri="{FF2B5EF4-FFF2-40B4-BE49-F238E27FC236}">
                <a16:creationId xmlns:a16="http://schemas.microsoft.com/office/drawing/2014/main" id="{876CEBFC-7486-F9C1-5F82-7D156A3C455F}"/>
              </a:ext>
            </a:extLst>
          </p:cNvPr>
          <p:cNvSpPr txBox="1"/>
          <p:nvPr/>
        </p:nvSpPr>
        <p:spPr>
          <a:xfrm>
            <a:off x="156111" y="6446889"/>
            <a:ext cx="627296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effectLst/>
                <a:ea typeface="Aptos" panose="020B0004020202020204" pitchFamily="34" charset="0"/>
              </a:rPr>
              <a:t>© WHO 2025. Some rights reserved. This work is available under the CC BY-NC-SA 3.0 IGO </a:t>
            </a:r>
            <a:r>
              <a:rPr lang="en-US" sz="1000" dirty="0" err="1">
                <a:solidFill>
                  <a:schemeClr val="bg1"/>
                </a:solidFill>
                <a:effectLst/>
                <a:ea typeface="Aptos" panose="020B0004020202020204" pitchFamily="34" charset="0"/>
              </a:rPr>
              <a:t>licence</a:t>
            </a:r>
            <a:r>
              <a:rPr lang="en-US" sz="1000" dirty="0">
                <a:solidFill>
                  <a:schemeClr val="bg1"/>
                </a:solidFill>
                <a:effectLst/>
                <a:ea typeface="Aptos" panose="020B0004020202020204" pitchFamily="34" charset="0"/>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47926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912ACE76-AB1C-47E7-A67E-0EC388722863}"/>
              </a:ext>
            </a:extLst>
          </p:cNvPr>
          <p:cNvSpPr>
            <a:spLocks noGrp="1"/>
          </p:cNvSpPr>
          <p:nvPr>
            <p:ph type="title"/>
          </p:nvPr>
        </p:nvSpPr>
        <p:spPr>
          <a:xfrm>
            <a:off x="696000" y="360000"/>
            <a:ext cx="9000000" cy="1080000"/>
          </a:xfrm>
        </p:spPr>
        <p:txBody>
          <a:bodyPr/>
          <a:lstStyle/>
          <a:p>
            <a:r>
              <a:rPr lang="fr-CH" dirty="0"/>
              <a:t>SESSION 1</a:t>
            </a:r>
            <a:endParaRPr lang="en-US" dirty="0"/>
          </a:p>
        </p:txBody>
      </p:sp>
      <p:sp>
        <p:nvSpPr>
          <p:cNvPr id="9" name="Text Placeholder 8">
            <a:extLst>
              <a:ext uri="{FF2B5EF4-FFF2-40B4-BE49-F238E27FC236}">
                <a16:creationId xmlns:a16="http://schemas.microsoft.com/office/drawing/2014/main" id="{54100685-7BF7-FC51-3038-7FB47F90059C}"/>
              </a:ext>
            </a:extLst>
          </p:cNvPr>
          <p:cNvSpPr>
            <a:spLocks noGrp="1"/>
          </p:cNvSpPr>
          <p:nvPr>
            <p:ph type="body" sz="quarter" idx="13"/>
          </p:nvPr>
        </p:nvSpPr>
        <p:spPr>
          <a:xfrm>
            <a:off x="696000" y="1656000"/>
            <a:ext cx="10800000" cy="792000"/>
          </a:xfrm>
        </p:spPr>
        <p:txBody>
          <a:bodyPr/>
          <a:lstStyle/>
          <a:p>
            <a:r>
              <a:rPr lang="en-GB" dirty="0"/>
              <a:t>Situation update: match day – 20:00</a:t>
            </a:r>
          </a:p>
        </p:txBody>
      </p:sp>
      <p:sp>
        <p:nvSpPr>
          <p:cNvPr id="7" name="Content Placeholder 6">
            <a:extLst>
              <a:ext uri="{FF2B5EF4-FFF2-40B4-BE49-F238E27FC236}">
                <a16:creationId xmlns:a16="http://schemas.microsoft.com/office/drawing/2014/main" id="{AB3B26D3-4BDC-7282-09C0-D9EB70DECD5A}"/>
              </a:ext>
            </a:extLst>
          </p:cNvPr>
          <p:cNvSpPr>
            <a:spLocks noGrp="1"/>
          </p:cNvSpPr>
          <p:nvPr>
            <p:ph sz="quarter" idx="12"/>
          </p:nvPr>
        </p:nvSpPr>
        <p:spPr>
          <a:xfrm>
            <a:off x="1260000" y="2519363"/>
            <a:ext cx="10260000" cy="3636962"/>
          </a:xfrm>
        </p:spPr>
        <p:txBody>
          <a:bodyPr/>
          <a:lstStyle/>
          <a:p>
            <a:pPr marL="0" indent="0">
              <a:buNone/>
            </a:pPr>
            <a:r>
              <a:rPr lang="en-GB" sz="2000" dirty="0"/>
              <a:t>A  major international football tournament has drawn a large crowd of fans from all over the world. All tickets were sold out for the most popular match that kicks off at 20:00. The stadium has a capacity of 70 000 seats. </a:t>
            </a:r>
          </a:p>
        </p:txBody>
      </p:sp>
      <p:sp>
        <p:nvSpPr>
          <p:cNvPr id="2" name="Footer Placeholder 1">
            <a:extLst>
              <a:ext uri="{FF2B5EF4-FFF2-40B4-BE49-F238E27FC236}">
                <a16:creationId xmlns:a16="http://schemas.microsoft.com/office/drawing/2014/main" id="{1E3D1194-9E01-7D67-AA4E-FACB9ADB7084}"/>
              </a:ext>
              <a:ext uri="{C183D7F6-B498-43B3-948B-1728B52AA6E4}">
                <adec:decorative xmlns:adec="http://schemas.microsoft.com/office/drawing/2017/decorative" val="1"/>
              </a:ext>
            </a:extLst>
          </p:cNvPr>
          <p:cNvSpPr>
            <a:spLocks noGrp="1"/>
          </p:cNvSpPr>
          <p:nvPr>
            <p:ph type="ftr" sz="quarter" idx="14"/>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4" name="Slide Number Placeholder 3">
            <a:extLst>
              <a:ext uri="{FF2B5EF4-FFF2-40B4-BE49-F238E27FC236}">
                <a16:creationId xmlns:a16="http://schemas.microsoft.com/office/drawing/2014/main" id="{D27CAB08-3B84-490F-2174-08D329010647}"/>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A74CE0EA-F3B5-4684-BA10-C594598FDB9C}" type="slidenum">
              <a:rPr lang="en-GB" smtClean="0"/>
              <a:pPr/>
              <a:t>10</a:t>
            </a:fld>
            <a:endParaRPr lang="en-GB" dirty="0"/>
          </a:p>
        </p:txBody>
      </p:sp>
      <p:pic>
        <p:nvPicPr>
          <p:cNvPr id="13" name="Graphic 12">
            <a:extLst>
              <a:ext uri="{FF2B5EF4-FFF2-40B4-BE49-F238E27FC236}">
                <a16:creationId xmlns:a16="http://schemas.microsoft.com/office/drawing/2014/main" id="{DBCE0B0C-EEF9-8814-78D7-259079AAC5A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000" y="2412000"/>
            <a:ext cx="914400" cy="914400"/>
          </a:xfrm>
          <a:prstGeom prst="rect">
            <a:avLst/>
          </a:prstGeom>
        </p:spPr>
      </p:pic>
      <p:pic>
        <p:nvPicPr>
          <p:cNvPr id="14" name="Picture 13">
            <a:extLst>
              <a:ext uri="{FF2B5EF4-FFF2-40B4-BE49-F238E27FC236}">
                <a16:creationId xmlns:a16="http://schemas.microsoft.com/office/drawing/2014/main" id="{9E4DFBF7-E3ED-4D18-AD6E-606381C2A039}"/>
              </a:ex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0000" y="3623912"/>
            <a:ext cx="4555131" cy="2532088"/>
          </a:xfrm>
          <a:prstGeom prst="rect">
            <a:avLst/>
          </a:prstGeom>
          <a:noFill/>
          <a:ln>
            <a:noFill/>
          </a:ln>
        </p:spPr>
      </p:pic>
      <p:sp>
        <p:nvSpPr>
          <p:cNvPr id="16" name="TextBox 15">
            <a:extLst>
              <a:ext uri="{FF2B5EF4-FFF2-40B4-BE49-F238E27FC236}">
                <a16:creationId xmlns:a16="http://schemas.microsoft.com/office/drawing/2014/main" id="{29542DE1-B5A3-4421-CA4A-2AA4D4B5F0EF}"/>
              </a:ext>
              <a:ext uri="{C183D7F6-B498-43B3-948B-1728B52AA6E4}">
                <adec:decorative xmlns:adec="http://schemas.microsoft.com/office/drawing/2017/decorative" val="1"/>
              </a:ext>
            </a:extLst>
          </p:cNvPr>
          <p:cNvSpPr txBox="1"/>
          <p:nvPr/>
        </p:nvSpPr>
        <p:spPr>
          <a:xfrm rot="16200000">
            <a:off x="10548000" y="5184000"/>
            <a:ext cx="1728000" cy="216000"/>
          </a:xfrm>
          <a:prstGeom prst="rect">
            <a:avLst/>
          </a:prstGeom>
          <a:noFill/>
        </p:spPr>
        <p:txBody>
          <a:bodyPr wrap="square" lIns="0" rIns="0" anchor="ctr" anchorCtr="0">
            <a:noAutofit/>
          </a:bodyPr>
          <a:lstStyle/>
          <a:p>
            <a:r>
              <a:rPr lang="en-US" sz="1200" b="0" i="0" dirty="0">
                <a:effectLst/>
              </a:rPr>
              <a:t>© </a:t>
            </a:r>
            <a:r>
              <a:rPr lang="en-US" sz="1200" b="0" i="0" dirty="0" err="1">
                <a:effectLst/>
              </a:rPr>
              <a:t>Pixabay</a:t>
            </a:r>
            <a:r>
              <a:rPr lang="en-US" sz="1200" b="0" i="0" dirty="0">
                <a:effectLst/>
              </a:rPr>
              <a:t> | stock image </a:t>
            </a:r>
          </a:p>
        </p:txBody>
      </p:sp>
    </p:spTree>
    <p:custDataLst>
      <p:tags r:id="rId1"/>
    </p:custDataLst>
    <p:extLst>
      <p:ext uri="{BB962C8B-B14F-4D97-AF65-F5344CB8AC3E}">
        <p14:creationId xmlns:p14="http://schemas.microsoft.com/office/powerpoint/2010/main" val="123049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2B276DB-ADDE-54C0-E5F7-ED3FB2AC3E8A}"/>
              </a:ext>
              <a:ext uri="{C183D7F6-B498-43B3-948B-1728B52AA6E4}">
                <adec:decorative xmlns:adec="http://schemas.microsoft.com/office/drawing/2017/decorative" val="1"/>
              </a:ext>
            </a:extLst>
          </p:cNvPr>
          <p:cNvSpPr/>
          <p:nvPr/>
        </p:nvSpPr>
        <p:spPr>
          <a:xfrm>
            <a:off x="0" y="3599547"/>
            <a:ext cx="12192000" cy="1332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7">
            <a:extLst>
              <a:ext uri="{FF2B5EF4-FFF2-40B4-BE49-F238E27FC236}">
                <a16:creationId xmlns:a16="http://schemas.microsoft.com/office/drawing/2014/main" id="{912ACE76-AB1C-47E7-A67E-0EC388722863}"/>
              </a:ext>
            </a:extLst>
          </p:cNvPr>
          <p:cNvSpPr>
            <a:spLocks noGrp="1"/>
          </p:cNvSpPr>
          <p:nvPr>
            <p:ph type="title"/>
          </p:nvPr>
        </p:nvSpPr>
        <p:spPr>
          <a:xfrm>
            <a:off x="696000" y="360000"/>
            <a:ext cx="9000000" cy="1080000"/>
          </a:xfrm>
        </p:spPr>
        <p:txBody>
          <a:bodyPr/>
          <a:lstStyle/>
          <a:p>
            <a:r>
              <a:rPr lang="en-US" dirty="0"/>
              <a:t>SESSION 1</a:t>
            </a:r>
          </a:p>
        </p:txBody>
      </p:sp>
      <p:sp>
        <p:nvSpPr>
          <p:cNvPr id="13" name="Text Placeholder 12">
            <a:extLst>
              <a:ext uri="{FF2B5EF4-FFF2-40B4-BE49-F238E27FC236}">
                <a16:creationId xmlns:a16="http://schemas.microsoft.com/office/drawing/2014/main" id="{F447530A-F3EB-F0A4-6B15-30FFFF64C02F}"/>
              </a:ext>
            </a:extLst>
          </p:cNvPr>
          <p:cNvSpPr>
            <a:spLocks noGrp="1"/>
          </p:cNvSpPr>
          <p:nvPr>
            <p:ph type="body" sz="quarter" idx="13"/>
          </p:nvPr>
        </p:nvSpPr>
        <p:spPr/>
        <p:txBody>
          <a:bodyPr/>
          <a:lstStyle/>
          <a:p>
            <a:r>
              <a:rPr lang="en-GB" dirty="0"/>
              <a:t>Situation update: match day - 20:30</a:t>
            </a:r>
          </a:p>
        </p:txBody>
      </p:sp>
      <p:sp>
        <p:nvSpPr>
          <p:cNvPr id="12" name="Content Placeholder 11">
            <a:extLst>
              <a:ext uri="{FF2B5EF4-FFF2-40B4-BE49-F238E27FC236}">
                <a16:creationId xmlns:a16="http://schemas.microsoft.com/office/drawing/2014/main" id="{803C06AA-0AC5-D528-ED31-467DBA8A938F}"/>
              </a:ext>
            </a:extLst>
          </p:cNvPr>
          <p:cNvSpPr>
            <a:spLocks noGrp="1"/>
          </p:cNvSpPr>
          <p:nvPr>
            <p:ph sz="quarter" idx="12"/>
          </p:nvPr>
        </p:nvSpPr>
        <p:spPr>
          <a:xfrm>
            <a:off x="1260000" y="2520000"/>
            <a:ext cx="10260000" cy="1080000"/>
          </a:xfrm>
        </p:spPr>
        <p:txBody>
          <a:bodyPr anchor="ctr" anchorCtr="0"/>
          <a:lstStyle/>
          <a:p>
            <a:pPr marL="0" indent="0">
              <a:buNone/>
            </a:pPr>
            <a:r>
              <a:rPr lang="en-GB" sz="1800" dirty="0"/>
              <a:t>During the match a sudden power outage causes the stadium lights to go out. The fans become agitated, and many of them begin to leave their seats and congregate around the exits, hoping to leave the stadium. At this point, several fans set off flares and firecrackers, causing an uncontrolled movement and panic among the crowd.</a:t>
            </a:r>
          </a:p>
        </p:txBody>
      </p:sp>
      <p:sp>
        <p:nvSpPr>
          <p:cNvPr id="4" name="Footer Placeholder 3">
            <a:extLst>
              <a:ext uri="{FF2B5EF4-FFF2-40B4-BE49-F238E27FC236}">
                <a16:creationId xmlns:a16="http://schemas.microsoft.com/office/drawing/2014/main" id="{7ECCE7DB-550E-9704-F936-660F2613211D}"/>
              </a:ext>
              <a:ext uri="{C183D7F6-B498-43B3-948B-1728B52AA6E4}">
                <adec:decorative xmlns:adec="http://schemas.microsoft.com/office/drawing/2017/decorative" val="1"/>
              </a:ext>
            </a:extLst>
          </p:cNvPr>
          <p:cNvSpPr>
            <a:spLocks noGrp="1"/>
          </p:cNvSpPr>
          <p:nvPr>
            <p:ph type="ftr" sz="quarter" idx="14"/>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5" name="Slide Number Placeholder 4">
            <a:extLst>
              <a:ext uri="{FF2B5EF4-FFF2-40B4-BE49-F238E27FC236}">
                <a16:creationId xmlns:a16="http://schemas.microsoft.com/office/drawing/2014/main" id="{95616811-4A96-8D41-D853-68C9D519B973}"/>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A74CE0EA-F3B5-4684-BA10-C594598FDB9C}" type="slidenum">
              <a:rPr lang="en-GB" smtClean="0"/>
              <a:pPr/>
              <a:t>11</a:t>
            </a:fld>
            <a:endParaRPr lang="en-GB" dirty="0"/>
          </a:p>
        </p:txBody>
      </p:sp>
      <p:pic>
        <p:nvPicPr>
          <p:cNvPr id="10" name="Picture 9">
            <a:extLst>
              <a:ext uri="{FF2B5EF4-FFF2-40B4-BE49-F238E27FC236}">
                <a16:creationId xmlns:a16="http://schemas.microsoft.com/office/drawing/2014/main" id="{EE600872-845F-43BD-9EED-95C3C1275796}"/>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687" y="3599547"/>
            <a:ext cx="3627313" cy="2374771"/>
          </a:xfrm>
          <a:prstGeom prst="rect">
            <a:avLst/>
          </a:prstGeom>
          <a:noFill/>
          <a:ln>
            <a:noFill/>
          </a:ln>
        </p:spPr>
      </p:pic>
      <p:sp>
        <p:nvSpPr>
          <p:cNvPr id="26" name="TextBox 25">
            <a:extLst>
              <a:ext uri="{FF2B5EF4-FFF2-40B4-BE49-F238E27FC236}">
                <a16:creationId xmlns:a16="http://schemas.microsoft.com/office/drawing/2014/main" id="{A972E799-56C5-6224-3B46-0FD05D177875}"/>
              </a:ext>
              <a:ext uri="{C183D7F6-B498-43B3-948B-1728B52AA6E4}">
                <adec:decorative xmlns:adec="http://schemas.microsoft.com/office/drawing/2017/decorative" val="1"/>
              </a:ext>
            </a:extLst>
          </p:cNvPr>
          <p:cNvSpPr txBox="1"/>
          <p:nvPr/>
        </p:nvSpPr>
        <p:spPr>
          <a:xfrm>
            <a:off x="8564687" y="5976000"/>
            <a:ext cx="1872000" cy="216000"/>
          </a:xfrm>
          <a:prstGeom prst="rect">
            <a:avLst/>
          </a:prstGeom>
          <a:noFill/>
        </p:spPr>
        <p:txBody>
          <a:bodyPr wrap="square" lIns="0" rIns="0" anchor="ctr" anchorCtr="0">
            <a:noAutofit/>
          </a:bodyPr>
          <a:lstStyle/>
          <a:p>
            <a:r>
              <a:rPr lang="en-US" sz="1200" b="0" i="0" dirty="0">
                <a:effectLst/>
              </a:rPr>
              <a:t>© </a:t>
            </a:r>
            <a:r>
              <a:rPr lang="en-US" sz="1200" b="0" i="0" dirty="0" err="1">
                <a:effectLst/>
              </a:rPr>
              <a:t>Pixabay</a:t>
            </a:r>
            <a:r>
              <a:rPr lang="en-US" sz="1200" b="0" i="0" dirty="0">
                <a:effectLst/>
              </a:rPr>
              <a:t> | Keith Johnston</a:t>
            </a:r>
          </a:p>
        </p:txBody>
      </p:sp>
      <p:sp>
        <p:nvSpPr>
          <p:cNvPr id="30" name="TextBox 29">
            <a:extLst>
              <a:ext uri="{FF2B5EF4-FFF2-40B4-BE49-F238E27FC236}">
                <a16:creationId xmlns:a16="http://schemas.microsoft.com/office/drawing/2014/main" id="{F0613FBF-61DD-EA9D-500F-ADF49852F23D}"/>
              </a:ext>
            </a:extLst>
          </p:cNvPr>
          <p:cNvSpPr txBox="1"/>
          <p:nvPr/>
        </p:nvSpPr>
        <p:spPr>
          <a:xfrm>
            <a:off x="1260000" y="3744000"/>
            <a:ext cx="7200000" cy="1152000"/>
          </a:xfrm>
          <a:prstGeom prst="rect">
            <a:avLst/>
          </a:prstGeom>
          <a:noFill/>
        </p:spPr>
        <p:txBody>
          <a:bodyPr wrap="square" rtlCol="0" anchor="ctr" anchorCtr="0">
            <a:noAutofit/>
          </a:bodyPr>
          <a:lstStyle/>
          <a:p>
            <a:pPr>
              <a:lnSpc>
                <a:spcPct val="80000"/>
              </a:lnSpc>
            </a:pPr>
            <a:r>
              <a:rPr lang="en-GB" dirty="0"/>
              <a:t>Due to the power outage, there were no public official announcements from event organizers. Unverified messages and rumours begin to circulate on social media. Several posts and tweets claim that the power outage happened due to a terrorist attack in the stadium. </a:t>
            </a:r>
          </a:p>
        </p:txBody>
      </p:sp>
      <p:sp>
        <p:nvSpPr>
          <p:cNvPr id="31" name="TextBox 30">
            <a:extLst>
              <a:ext uri="{FF2B5EF4-FFF2-40B4-BE49-F238E27FC236}">
                <a16:creationId xmlns:a16="http://schemas.microsoft.com/office/drawing/2014/main" id="{A706E12D-4F0B-AAC6-C49E-BE5170FA2821}"/>
              </a:ext>
            </a:extLst>
          </p:cNvPr>
          <p:cNvSpPr txBox="1"/>
          <p:nvPr/>
        </p:nvSpPr>
        <p:spPr>
          <a:xfrm>
            <a:off x="1260000" y="5040000"/>
            <a:ext cx="7200000" cy="1152000"/>
          </a:xfrm>
          <a:prstGeom prst="rect">
            <a:avLst/>
          </a:prstGeom>
          <a:noFill/>
        </p:spPr>
        <p:txBody>
          <a:bodyPr wrap="square" rtlCol="0" anchor="ctr" anchorCtr="0">
            <a:noAutofit/>
          </a:bodyPr>
          <a:lstStyle/>
          <a:p>
            <a:pPr>
              <a:lnSpc>
                <a:spcPct val="80000"/>
              </a:lnSpc>
            </a:pPr>
            <a:r>
              <a:rPr lang="en-GB" dirty="0"/>
              <a:t>In the chaotic rush towards the exits, fans get trampled on and injured. The panic results in a high number of casualties and severe traumas (e.g. fractures, crush injuries and asphyxiation-related complications). Fatalities are also reported during the crowd surge event.</a:t>
            </a:r>
          </a:p>
        </p:txBody>
      </p:sp>
      <p:pic>
        <p:nvPicPr>
          <p:cNvPr id="34" name="Graphic 33">
            <a:extLst>
              <a:ext uri="{FF2B5EF4-FFF2-40B4-BE49-F238E27FC236}">
                <a16:creationId xmlns:a16="http://schemas.microsoft.com/office/drawing/2014/main" id="{6D4CB3F7-6EAD-DC14-7EEC-23A82A90B7C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2567746"/>
            <a:ext cx="914400" cy="914400"/>
          </a:xfrm>
          <a:prstGeom prst="rect">
            <a:avLst/>
          </a:prstGeom>
        </p:spPr>
      </p:pic>
      <p:pic>
        <p:nvPicPr>
          <p:cNvPr id="36" name="Graphic 35">
            <a:extLst>
              <a:ext uri="{FF2B5EF4-FFF2-40B4-BE49-F238E27FC236}">
                <a16:creationId xmlns:a16="http://schemas.microsoft.com/office/drawing/2014/main" id="{C8E9B37E-5C49-C4D2-34D7-57963CF84D8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3816000"/>
            <a:ext cx="914400" cy="914400"/>
          </a:xfrm>
          <a:prstGeom prst="rect">
            <a:avLst/>
          </a:prstGeom>
        </p:spPr>
      </p:pic>
      <p:pic>
        <p:nvPicPr>
          <p:cNvPr id="38" name="Graphic 37">
            <a:extLst>
              <a:ext uri="{FF2B5EF4-FFF2-40B4-BE49-F238E27FC236}">
                <a16:creationId xmlns:a16="http://schemas.microsoft.com/office/drawing/2014/main" id="{D29B5E74-0693-62CC-939C-FE2B0EC7D66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6000" y="5148000"/>
            <a:ext cx="914400" cy="914400"/>
          </a:xfrm>
          <a:prstGeom prst="rect">
            <a:avLst/>
          </a:prstGeom>
        </p:spPr>
      </p:pic>
    </p:spTree>
    <p:custDataLst>
      <p:tags r:id="rId1"/>
    </p:custDataLst>
    <p:extLst>
      <p:ext uri="{BB962C8B-B14F-4D97-AF65-F5344CB8AC3E}">
        <p14:creationId xmlns:p14="http://schemas.microsoft.com/office/powerpoint/2010/main" val="37738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F3689-4DBF-47E4-AA32-C8A46C3E5BB0}"/>
              </a:ext>
            </a:extLst>
          </p:cNvPr>
          <p:cNvSpPr>
            <a:spLocks noGrp="1"/>
          </p:cNvSpPr>
          <p:nvPr>
            <p:ph type="title"/>
          </p:nvPr>
        </p:nvSpPr>
        <p:spPr>
          <a:xfrm>
            <a:off x="696000" y="468000"/>
            <a:ext cx="9000000" cy="720000"/>
          </a:xfrm>
        </p:spPr>
        <p:txBody>
          <a:bodyPr/>
          <a:lstStyle/>
          <a:p>
            <a:r>
              <a:rPr lang="fr-CH" dirty="0"/>
              <a:t>TASK 1</a:t>
            </a:r>
            <a:endParaRPr lang="en-US" dirty="0"/>
          </a:p>
        </p:txBody>
      </p:sp>
      <p:sp>
        <p:nvSpPr>
          <p:cNvPr id="24" name="Text Placeholder 23">
            <a:extLst>
              <a:ext uri="{FF2B5EF4-FFF2-40B4-BE49-F238E27FC236}">
                <a16:creationId xmlns:a16="http://schemas.microsoft.com/office/drawing/2014/main" id="{B4537A76-9D9F-4031-8D02-5390285C640F}"/>
              </a:ext>
            </a:extLst>
          </p:cNvPr>
          <p:cNvSpPr>
            <a:spLocks noGrp="1"/>
          </p:cNvSpPr>
          <p:nvPr>
            <p:ph type="body" sz="quarter" idx="16"/>
          </p:nvPr>
        </p:nvSpPr>
        <p:spPr>
          <a:xfrm>
            <a:off x="696000" y="1188000"/>
            <a:ext cx="9000000" cy="360000"/>
          </a:xfrm>
        </p:spPr>
        <p:txBody>
          <a:bodyPr>
            <a:normAutofit fontScale="92500" lnSpcReduction="10000"/>
          </a:bodyPr>
          <a:lstStyle/>
          <a:p>
            <a:r>
              <a:rPr lang="fr-CH" dirty="0"/>
              <a:t>45 mins </a:t>
            </a:r>
            <a:endParaRPr lang="en-US" dirty="0"/>
          </a:p>
        </p:txBody>
      </p:sp>
      <p:sp>
        <p:nvSpPr>
          <p:cNvPr id="6" name="Text Placeholder 5">
            <a:extLst>
              <a:ext uri="{FF2B5EF4-FFF2-40B4-BE49-F238E27FC236}">
                <a16:creationId xmlns:a16="http://schemas.microsoft.com/office/drawing/2014/main" id="{6A84D824-6561-4394-B3B3-0347AA64BC1A}"/>
              </a:ext>
            </a:extLst>
          </p:cNvPr>
          <p:cNvSpPr>
            <a:spLocks noGrp="1" noRot="1" noMove="1" noResize="1" noEditPoints="1" noAdjustHandles="1" noChangeArrowheads="1" noChangeShapeType="1"/>
          </p:cNvSpPr>
          <p:nvPr>
            <p:ph idx="1"/>
          </p:nvPr>
        </p:nvSpPr>
        <p:spPr>
          <a:xfrm>
            <a:off x="696000" y="1800000"/>
            <a:ext cx="10800000" cy="4464000"/>
          </a:xfrm>
        </p:spPr>
        <p:txBody>
          <a:bodyPr/>
          <a:lstStyle/>
          <a:p>
            <a:r>
              <a:rPr lang="en-GB" dirty="0"/>
              <a:t>Which emergency preparedness and response plans and standard operating procedures (SOPs) (local, regional, national) and event-specific venue plans (e.g. stadium) are in place for a crowd surge? </a:t>
            </a:r>
          </a:p>
          <a:p>
            <a:r>
              <a:rPr lang="en-GB" dirty="0"/>
              <a:t>Does the emergency plan consider backups for unforeseen circumstances (e.g. electricity failure or blackout, terrorist attacks, etc.)?</a:t>
            </a:r>
          </a:p>
          <a:p>
            <a:r>
              <a:rPr lang="en-GB" dirty="0"/>
              <a:t>Are the emergency plans discussed, agreed and tested with other stakeholders including event organizers?</a:t>
            </a:r>
          </a:p>
          <a:p>
            <a:r>
              <a:rPr lang="en-GB" dirty="0"/>
              <a:t>What are the roles and responsibilities of various health sector actors involved in the response to a crowd surge event: Ministry of Health (MoH), emergency medical services, hospitals, emergency medical teams (EMTs) and first-line responders defined in the event plans and SOPs?</a:t>
            </a:r>
          </a:p>
        </p:txBody>
      </p:sp>
      <p:sp>
        <p:nvSpPr>
          <p:cNvPr id="8" name="Footer Placeholder 7">
            <a:extLst>
              <a:ext uri="{FF2B5EF4-FFF2-40B4-BE49-F238E27FC236}">
                <a16:creationId xmlns:a16="http://schemas.microsoft.com/office/drawing/2014/main" id="{F6DA6A7F-E40A-69F6-7229-BCC9E5E74F8A}"/>
              </a:ext>
              <a:ext uri="{C183D7F6-B498-43B3-948B-1728B52AA6E4}">
                <adec:decorative xmlns:adec="http://schemas.microsoft.com/office/drawing/2017/decorative" val="1"/>
              </a:ext>
            </a:extLst>
          </p:cNvPr>
          <p:cNvSpPr>
            <a:spLocks noGrp="1"/>
          </p:cNvSpPr>
          <p:nvPr>
            <p:ph type="ftr" sz="quarter" idx="17"/>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11" name="Slide Number Placeholder 10">
            <a:extLst>
              <a:ext uri="{FF2B5EF4-FFF2-40B4-BE49-F238E27FC236}">
                <a16:creationId xmlns:a16="http://schemas.microsoft.com/office/drawing/2014/main" id="{7D2CEA2C-A251-CEB5-B82D-9FCDB638EF2C}"/>
              </a:ext>
              <a:ext uri="{C183D7F6-B498-43B3-948B-1728B52AA6E4}">
                <adec:decorative xmlns:adec="http://schemas.microsoft.com/office/drawing/2017/decorative" val="1"/>
              </a:ext>
            </a:extLst>
          </p:cNvPr>
          <p:cNvSpPr>
            <a:spLocks noGrp="1"/>
          </p:cNvSpPr>
          <p:nvPr>
            <p:ph type="sldNum" sz="quarter" idx="18"/>
          </p:nvPr>
        </p:nvSpPr>
        <p:spPr>
          <a:xfrm>
            <a:off x="10596000" y="6426000"/>
            <a:ext cx="900000" cy="324000"/>
          </a:xfrm>
        </p:spPr>
        <p:txBody>
          <a:bodyPr/>
          <a:lstStyle/>
          <a:p>
            <a:fld id="{A74CE0EA-F3B5-4684-BA10-C594598FDB9C}" type="slidenum">
              <a:rPr lang="en-GB" smtClean="0"/>
              <a:pPr/>
              <a:t>12</a:t>
            </a:fld>
            <a:endParaRPr lang="en-GB"/>
          </a:p>
        </p:txBody>
      </p:sp>
    </p:spTree>
    <p:custDataLst>
      <p:tags r:id="rId1"/>
    </p:custDataLst>
    <p:extLst>
      <p:ext uri="{BB962C8B-B14F-4D97-AF65-F5344CB8AC3E}">
        <p14:creationId xmlns:p14="http://schemas.microsoft.com/office/powerpoint/2010/main" val="231615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F3689-4DBF-47E4-AA32-C8A46C3E5BB0}"/>
              </a:ext>
            </a:extLst>
          </p:cNvPr>
          <p:cNvSpPr>
            <a:spLocks noGrp="1"/>
          </p:cNvSpPr>
          <p:nvPr>
            <p:ph type="title"/>
          </p:nvPr>
        </p:nvSpPr>
        <p:spPr>
          <a:xfrm>
            <a:off x="696000" y="468000"/>
            <a:ext cx="9000000" cy="720000"/>
          </a:xfrm>
        </p:spPr>
        <p:txBody>
          <a:bodyPr/>
          <a:lstStyle/>
          <a:p>
            <a:r>
              <a:rPr lang="fr-CH"/>
              <a:t>TASK 1</a:t>
            </a:r>
            <a:endParaRPr lang="en-US"/>
          </a:p>
        </p:txBody>
      </p:sp>
      <p:sp>
        <p:nvSpPr>
          <p:cNvPr id="24" name="Text Placeholder 23">
            <a:extLst>
              <a:ext uri="{FF2B5EF4-FFF2-40B4-BE49-F238E27FC236}">
                <a16:creationId xmlns:a16="http://schemas.microsoft.com/office/drawing/2014/main" id="{B4537A76-9D9F-4031-8D02-5390285C640F}"/>
              </a:ext>
            </a:extLst>
          </p:cNvPr>
          <p:cNvSpPr>
            <a:spLocks noGrp="1"/>
          </p:cNvSpPr>
          <p:nvPr>
            <p:ph type="body" sz="quarter" idx="16"/>
          </p:nvPr>
        </p:nvSpPr>
        <p:spPr>
          <a:xfrm>
            <a:off x="696000" y="1188000"/>
            <a:ext cx="9000000" cy="360000"/>
          </a:xfrm>
        </p:spPr>
        <p:txBody>
          <a:bodyPr>
            <a:normAutofit fontScale="92500" lnSpcReduction="10000"/>
          </a:bodyPr>
          <a:lstStyle/>
          <a:p>
            <a:r>
              <a:rPr lang="en-US" dirty="0"/>
              <a:t>45 mins</a:t>
            </a:r>
          </a:p>
        </p:txBody>
      </p:sp>
      <p:sp>
        <p:nvSpPr>
          <p:cNvPr id="6" name="Text Placeholder 5">
            <a:extLst>
              <a:ext uri="{FF2B5EF4-FFF2-40B4-BE49-F238E27FC236}">
                <a16:creationId xmlns:a16="http://schemas.microsoft.com/office/drawing/2014/main" id="{6A84D824-6561-4394-B3B3-0347AA64BC1A}"/>
              </a:ext>
            </a:extLst>
          </p:cNvPr>
          <p:cNvSpPr>
            <a:spLocks noGrp="1"/>
          </p:cNvSpPr>
          <p:nvPr>
            <p:ph idx="1"/>
          </p:nvPr>
        </p:nvSpPr>
        <p:spPr>
          <a:xfrm>
            <a:off x="696000" y="1800000"/>
            <a:ext cx="10800000" cy="4464000"/>
          </a:xfrm>
        </p:spPr>
        <p:txBody>
          <a:bodyPr/>
          <a:lstStyle/>
          <a:p>
            <a:pPr>
              <a:buFont typeface="+mj-lt"/>
              <a:buAutoNum type="arabicPeriod" startAt="5"/>
            </a:pPr>
            <a:r>
              <a:rPr lang="en-GB" dirty="0"/>
              <a:t>What are the roles and responsibilities of non-health sector authorities involved in the crowd surge and mass casualty incident response?</a:t>
            </a:r>
          </a:p>
          <a:p>
            <a:pPr>
              <a:buAutoNum type="arabicPeriod" startAt="5"/>
            </a:pPr>
            <a:r>
              <a:rPr lang="en-GB" dirty="0"/>
              <a:t>How is information related to crowd surge incidents collected, analysed and disseminated within health authorities? With other key stakeholders? How does this information inform decision-making to ensure an effective multisectoral response to mass casualty incidents?</a:t>
            </a:r>
          </a:p>
          <a:p>
            <a:pPr>
              <a:buAutoNum type="arabicPeriod" startAt="5"/>
            </a:pPr>
            <a:r>
              <a:rPr lang="en-GB" dirty="0"/>
              <a:t>Which mechanisms or systems are in place to detect, track and manage misinformation, disinformation and rumours on social media to ensure public safety and maintain the reputation of the event?</a:t>
            </a:r>
          </a:p>
        </p:txBody>
      </p:sp>
      <p:sp>
        <p:nvSpPr>
          <p:cNvPr id="2" name="Footer Placeholder 1">
            <a:extLst>
              <a:ext uri="{FF2B5EF4-FFF2-40B4-BE49-F238E27FC236}">
                <a16:creationId xmlns:a16="http://schemas.microsoft.com/office/drawing/2014/main" id="{DDBB4D56-C8FA-12B6-B7B1-40788B755A04}"/>
              </a:ext>
              <a:ext uri="{C183D7F6-B498-43B3-948B-1728B52AA6E4}">
                <adec:decorative xmlns:adec="http://schemas.microsoft.com/office/drawing/2017/decorative" val="1"/>
              </a:ext>
            </a:extLst>
          </p:cNvPr>
          <p:cNvSpPr>
            <a:spLocks noGrp="1"/>
          </p:cNvSpPr>
          <p:nvPr>
            <p:ph type="ftr" sz="quarter" idx="17"/>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9EE41AC3-EBAE-A6BD-D1CD-8582A4CD7D4C}"/>
              </a:ext>
              <a:ext uri="{C183D7F6-B498-43B3-948B-1728B52AA6E4}">
                <adec:decorative xmlns:adec="http://schemas.microsoft.com/office/drawing/2017/decorative" val="1"/>
              </a:ext>
            </a:extLst>
          </p:cNvPr>
          <p:cNvSpPr>
            <a:spLocks noGrp="1"/>
          </p:cNvSpPr>
          <p:nvPr>
            <p:ph type="sldNum" sz="quarter" idx="18"/>
          </p:nvPr>
        </p:nvSpPr>
        <p:spPr>
          <a:xfrm>
            <a:off x="10596000" y="6426000"/>
            <a:ext cx="900000" cy="324000"/>
          </a:xfrm>
        </p:spPr>
        <p:txBody>
          <a:bodyPr/>
          <a:lstStyle/>
          <a:p>
            <a:fld id="{A74CE0EA-F3B5-4684-BA10-C594598FDB9C}" type="slidenum">
              <a:rPr lang="en-GB" smtClean="0"/>
              <a:pPr/>
              <a:t>13</a:t>
            </a:fld>
            <a:endParaRPr lang="en-GB"/>
          </a:p>
        </p:txBody>
      </p:sp>
    </p:spTree>
    <p:custDataLst>
      <p:tags r:id="rId1"/>
    </p:custDataLst>
    <p:extLst>
      <p:ext uri="{BB962C8B-B14F-4D97-AF65-F5344CB8AC3E}">
        <p14:creationId xmlns:p14="http://schemas.microsoft.com/office/powerpoint/2010/main" val="216994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E514C9-C682-AD77-405C-5403084CF00E}"/>
              </a:ext>
            </a:extLst>
          </p:cNvPr>
          <p:cNvSpPr>
            <a:spLocks noGrp="1"/>
          </p:cNvSpPr>
          <p:nvPr>
            <p:ph type="title"/>
          </p:nvPr>
        </p:nvSpPr>
        <p:spPr>
          <a:xfrm>
            <a:off x="696000" y="2488859"/>
            <a:ext cx="7200000" cy="1080000"/>
          </a:xfrm>
        </p:spPr>
        <p:txBody>
          <a:bodyPr/>
          <a:lstStyle/>
          <a:p>
            <a:r>
              <a:rPr lang="en-GB" dirty="0"/>
              <a:t>Recap discussion </a:t>
            </a:r>
          </a:p>
        </p:txBody>
      </p:sp>
      <p:sp>
        <p:nvSpPr>
          <p:cNvPr id="7" name="Text Placeholder 6">
            <a:extLst>
              <a:ext uri="{FF2B5EF4-FFF2-40B4-BE49-F238E27FC236}">
                <a16:creationId xmlns:a16="http://schemas.microsoft.com/office/drawing/2014/main" id="{1489D809-237D-2E9C-8325-C09BFC0E95C8}"/>
              </a:ext>
            </a:extLst>
          </p:cNvPr>
          <p:cNvSpPr>
            <a:spLocks noGrp="1"/>
          </p:cNvSpPr>
          <p:nvPr>
            <p:ph type="body" sz="quarter" idx="14"/>
          </p:nvPr>
        </p:nvSpPr>
        <p:spPr>
          <a:xfrm>
            <a:off x="696000" y="3568859"/>
            <a:ext cx="7200000" cy="720725"/>
          </a:xfrm>
        </p:spPr>
        <p:txBody>
          <a:bodyPr/>
          <a:lstStyle/>
          <a:p>
            <a:r>
              <a:rPr lang="en-GB" dirty="0"/>
              <a:t>Session 1</a:t>
            </a:r>
          </a:p>
        </p:txBody>
      </p:sp>
      <p:sp>
        <p:nvSpPr>
          <p:cNvPr id="6" name="Content Placeholder 5">
            <a:extLst>
              <a:ext uri="{FF2B5EF4-FFF2-40B4-BE49-F238E27FC236}">
                <a16:creationId xmlns:a16="http://schemas.microsoft.com/office/drawing/2014/main" id="{3FAB87FA-0E7E-D65F-C18E-20AB21E6DD09}"/>
              </a:ext>
            </a:extLst>
          </p:cNvPr>
          <p:cNvSpPr>
            <a:spLocks noGrp="1"/>
          </p:cNvSpPr>
          <p:nvPr>
            <p:ph sz="quarter" idx="13"/>
          </p:nvPr>
        </p:nvSpPr>
        <p:spPr>
          <a:xfrm>
            <a:off x="696000" y="4288859"/>
            <a:ext cx="7200000" cy="360000"/>
          </a:xfrm>
        </p:spPr>
        <p:txBody>
          <a:bodyPr/>
          <a:lstStyle/>
          <a:p>
            <a:r>
              <a:rPr lang="en-GB" dirty="0"/>
              <a:t>15 mins </a:t>
            </a:r>
          </a:p>
        </p:txBody>
      </p:sp>
      <p:sp>
        <p:nvSpPr>
          <p:cNvPr id="23" name="Footer Placeholder 22">
            <a:extLst>
              <a:ext uri="{FF2B5EF4-FFF2-40B4-BE49-F238E27FC236}">
                <a16:creationId xmlns:a16="http://schemas.microsoft.com/office/drawing/2014/main" id="{5FFF0714-493D-2933-4E05-0371261EBA25}"/>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24" name="Slide Number Placeholder 23">
            <a:extLst>
              <a:ext uri="{FF2B5EF4-FFF2-40B4-BE49-F238E27FC236}">
                <a16:creationId xmlns:a16="http://schemas.microsoft.com/office/drawing/2014/main" id="{8AF00F62-A6F2-75A6-7B1F-11DDB7F7B221}"/>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14</a:t>
            </a:fld>
            <a:endParaRPr lang="en-GB" dirty="0"/>
          </a:p>
        </p:txBody>
      </p:sp>
    </p:spTree>
    <p:custDataLst>
      <p:tags r:id="rId1"/>
    </p:custDataLst>
    <p:extLst>
      <p:ext uri="{BB962C8B-B14F-4D97-AF65-F5344CB8AC3E}">
        <p14:creationId xmlns:p14="http://schemas.microsoft.com/office/powerpoint/2010/main" val="209098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12">
            <a:extLst>
              <a:ext uri="{FF2B5EF4-FFF2-40B4-BE49-F238E27FC236}">
                <a16:creationId xmlns:a16="http://schemas.microsoft.com/office/drawing/2014/main" id="{44423898-3F3A-4946-997B-FB414B779690}"/>
              </a:ext>
            </a:extLst>
          </p:cNvPr>
          <p:cNvSpPr>
            <a:spLocks noGrp="1"/>
          </p:cNvSpPr>
          <p:nvPr>
            <p:ph type="title"/>
          </p:nvPr>
        </p:nvSpPr>
        <p:spPr>
          <a:xfrm>
            <a:off x="1096321" y="2340000"/>
            <a:ext cx="4680000" cy="1080000"/>
          </a:xfrm>
        </p:spPr>
        <p:txBody>
          <a:bodyPr vert="horz" lIns="91440" tIns="45720" rIns="91440" bIns="45720" rtlCol="0" anchor="b">
            <a:normAutofit/>
          </a:bodyPr>
          <a:lstStyle/>
          <a:p>
            <a:r>
              <a:rPr lang="en-US" dirty="0"/>
              <a:t>Coffee break </a:t>
            </a:r>
          </a:p>
        </p:txBody>
      </p:sp>
      <p:sp>
        <p:nvSpPr>
          <p:cNvPr id="5" name="Text Placeholder 4">
            <a:extLst>
              <a:ext uri="{FF2B5EF4-FFF2-40B4-BE49-F238E27FC236}">
                <a16:creationId xmlns:a16="http://schemas.microsoft.com/office/drawing/2014/main" id="{D0697B22-D1A2-B1F1-10EE-C7A319B6D84E}"/>
              </a:ext>
            </a:extLst>
          </p:cNvPr>
          <p:cNvSpPr>
            <a:spLocks noGrp="1"/>
          </p:cNvSpPr>
          <p:nvPr>
            <p:ph type="body" sz="quarter" idx="14"/>
          </p:nvPr>
        </p:nvSpPr>
        <p:spPr>
          <a:xfrm>
            <a:off x="1096321" y="3420000"/>
            <a:ext cx="4680000" cy="360000"/>
          </a:xfrm>
        </p:spPr>
        <p:txBody>
          <a:bodyPr/>
          <a:lstStyle/>
          <a:p>
            <a:r>
              <a:rPr lang="en-GB" dirty="0"/>
              <a:t>20 mins </a:t>
            </a:r>
          </a:p>
        </p:txBody>
      </p:sp>
      <p:sp>
        <p:nvSpPr>
          <p:cNvPr id="2" name="TextBox 1">
            <a:extLst>
              <a:ext uri="{FF2B5EF4-FFF2-40B4-BE49-F238E27FC236}">
                <a16:creationId xmlns:a16="http://schemas.microsoft.com/office/drawing/2014/main" id="{9CA67FE4-B054-0C7F-3097-2EA6795A949D}"/>
              </a:ext>
            </a:extLst>
          </p:cNvPr>
          <p:cNvSpPr txBox="1"/>
          <p:nvPr/>
        </p:nvSpPr>
        <p:spPr>
          <a:xfrm>
            <a:off x="706998" y="6513206"/>
            <a:ext cx="6096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Tree>
    <p:custDataLst>
      <p:tags r:id="rId1"/>
    </p:custDataLst>
    <p:extLst>
      <p:ext uri="{BB962C8B-B14F-4D97-AF65-F5344CB8AC3E}">
        <p14:creationId xmlns:p14="http://schemas.microsoft.com/office/powerpoint/2010/main" val="403280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7D76A0D-06C0-6238-2111-5159F36369F8}"/>
              </a:ext>
              <a:ext uri="{C183D7F6-B498-43B3-948B-1728B52AA6E4}">
                <adec:decorative xmlns:adec="http://schemas.microsoft.com/office/drawing/2017/decorative" val="1"/>
              </a:ext>
            </a:extLst>
          </p:cNvPr>
          <p:cNvSpPr/>
          <p:nvPr/>
        </p:nvSpPr>
        <p:spPr>
          <a:xfrm>
            <a:off x="0" y="5076000"/>
            <a:ext cx="12192000" cy="1080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210F273-90D8-74C3-81A8-46A5FA460A03}"/>
              </a:ext>
              <a:ext uri="{C183D7F6-B498-43B3-948B-1728B52AA6E4}">
                <adec:decorative xmlns:adec="http://schemas.microsoft.com/office/drawing/2017/decorative" val="1"/>
              </a:ext>
            </a:extLst>
          </p:cNvPr>
          <p:cNvSpPr/>
          <p:nvPr/>
        </p:nvSpPr>
        <p:spPr>
          <a:xfrm>
            <a:off x="0" y="3138532"/>
            <a:ext cx="12192000" cy="1080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7">
            <a:extLst>
              <a:ext uri="{FF2B5EF4-FFF2-40B4-BE49-F238E27FC236}">
                <a16:creationId xmlns:a16="http://schemas.microsoft.com/office/drawing/2014/main" id="{912ACE76-AB1C-47E7-A67E-0EC388722863}"/>
              </a:ext>
            </a:extLst>
          </p:cNvPr>
          <p:cNvSpPr>
            <a:spLocks noGrp="1"/>
          </p:cNvSpPr>
          <p:nvPr>
            <p:ph type="title"/>
          </p:nvPr>
        </p:nvSpPr>
        <p:spPr>
          <a:xfrm>
            <a:off x="696000" y="360000"/>
            <a:ext cx="9000000" cy="1080000"/>
          </a:xfrm>
        </p:spPr>
        <p:txBody>
          <a:bodyPr/>
          <a:lstStyle/>
          <a:p>
            <a:r>
              <a:rPr lang="fr-CH" dirty="0"/>
              <a:t>SESSION 2</a:t>
            </a:r>
            <a:endParaRPr lang="en-US" dirty="0"/>
          </a:p>
        </p:txBody>
      </p:sp>
      <p:sp>
        <p:nvSpPr>
          <p:cNvPr id="9" name="Text Placeholder 8">
            <a:extLst>
              <a:ext uri="{FF2B5EF4-FFF2-40B4-BE49-F238E27FC236}">
                <a16:creationId xmlns:a16="http://schemas.microsoft.com/office/drawing/2014/main" id="{684BE128-07FE-37C2-C705-409467197FF5}"/>
              </a:ext>
            </a:extLst>
          </p:cNvPr>
          <p:cNvSpPr>
            <a:spLocks noGrp="1"/>
          </p:cNvSpPr>
          <p:nvPr>
            <p:ph type="body" sz="quarter" idx="13"/>
          </p:nvPr>
        </p:nvSpPr>
        <p:spPr>
          <a:xfrm>
            <a:off x="696000" y="1656000"/>
            <a:ext cx="10800000" cy="792000"/>
          </a:xfrm>
        </p:spPr>
        <p:txBody>
          <a:bodyPr/>
          <a:lstStyle/>
          <a:p>
            <a:r>
              <a:rPr lang="en-GB" dirty="0"/>
              <a:t>Situation update: match day - 21:30</a:t>
            </a:r>
          </a:p>
        </p:txBody>
      </p:sp>
      <p:sp>
        <p:nvSpPr>
          <p:cNvPr id="33" name="Content Placeholder 32">
            <a:extLst>
              <a:ext uri="{FF2B5EF4-FFF2-40B4-BE49-F238E27FC236}">
                <a16:creationId xmlns:a16="http://schemas.microsoft.com/office/drawing/2014/main" id="{9E502CE4-B72D-6428-8315-ED14384052BC}"/>
              </a:ext>
            </a:extLst>
          </p:cNvPr>
          <p:cNvSpPr>
            <a:spLocks noGrp="1"/>
          </p:cNvSpPr>
          <p:nvPr>
            <p:ph sz="quarter" idx="12"/>
          </p:nvPr>
        </p:nvSpPr>
        <p:spPr>
          <a:xfrm>
            <a:off x="1260000" y="2520000"/>
            <a:ext cx="10260000" cy="576000"/>
          </a:xfrm>
        </p:spPr>
        <p:txBody>
          <a:bodyPr anchor="ctr" anchorCtr="0"/>
          <a:lstStyle/>
          <a:p>
            <a:pPr marL="0" indent="0">
              <a:buNone/>
            </a:pPr>
            <a:r>
              <a:rPr lang="en-GB" sz="1800" dirty="0">
                <a:latin typeface="+mn-lt"/>
              </a:rPr>
              <a:t>There were 472 people reported injured and 38 confirmed deaths.</a:t>
            </a:r>
          </a:p>
        </p:txBody>
      </p:sp>
      <p:sp>
        <p:nvSpPr>
          <p:cNvPr id="4" name="Footer Placeholder 3">
            <a:extLst>
              <a:ext uri="{FF2B5EF4-FFF2-40B4-BE49-F238E27FC236}">
                <a16:creationId xmlns:a16="http://schemas.microsoft.com/office/drawing/2014/main" id="{1439FEFE-EB25-F620-0F24-E300EED6A7CF}"/>
              </a:ext>
              <a:ext uri="{C183D7F6-B498-43B3-948B-1728B52AA6E4}">
                <adec:decorative xmlns:adec="http://schemas.microsoft.com/office/drawing/2017/decorative" val="1"/>
              </a:ext>
            </a:extLst>
          </p:cNvPr>
          <p:cNvSpPr>
            <a:spLocks noGrp="1"/>
          </p:cNvSpPr>
          <p:nvPr>
            <p:ph type="ftr" sz="quarter" idx="14"/>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5" name="Slide Number Placeholder 4">
            <a:extLst>
              <a:ext uri="{FF2B5EF4-FFF2-40B4-BE49-F238E27FC236}">
                <a16:creationId xmlns:a16="http://schemas.microsoft.com/office/drawing/2014/main" id="{1D1318A7-82AB-1B8F-3308-1A9E5FDCE795}"/>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A74CE0EA-F3B5-4684-BA10-C594598FDB9C}" type="slidenum">
              <a:rPr lang="en-GB" smtClean="0"/>
              <a:pPr/>
              <a:t>16</a:t>
            </a:fld>
            <a:endParaRPr lang="en-GB" dirty="0"/>
          </a:p>
        </p:txBody>
      </p:sp>
      <p:sp>
        <p:nvSpPr>
          <p:cNvPr id="26" name="TextBox 25">
            <a:extLst>
              <a:ext uri="{FF2B5EF4-FFF2-40B4-BE49-F238E27FC236}">
                <a16:creationId xmlns:a16="http://schemas.microsoft.com/office/drawing/2014/main" id="{8F330C58-0355-561F-0B55-8543390B310E}"/>
              </a:ext>
            </a:extLst>
          </p:cNvPr>
          <p:cNvSpPr txBox="1"/>
          <p:nvPr/>
        </p:nvSpPr>
        <p:spPr>
          <a:xfrm>
            <a:off x="1260000" y="3156000"/>
            <a:ext cx="10260000" cy="1080000"/>
          </a:xfrm>
          <a:prstGeom prst="rect">
            <a:avLst/>
          </a:prstGeom>
          <a:noFill/>
        </p:spPr>
        <p:txBody>
          <a:bodyPr wrap="square" rtlCol="0" anchor="ctr" anchorCtr="0">
            <a:noAutofit/>
          </a:bodyPr>
          <a:lstStyle/>
          <a:p>
            <a:pPr>
              <a:lnSpc>
                <a:spcPct val="80000"/>
              </a:lnSpc>
            </a:pPr>
            <a:r>
              <a:rPr lang="en-GB" dirty="0"/>
              <a:t>The injured have been transported to nearby hospitals and several of them are in a critical condition. The event reference hospitals are struggling to cope with the number of casualties. Urgent requests to the MoH for additional resources and personnel have been initiated.</a:t>
            </a:r>
          </a:p>
        </p:txBody>
      </p:sp>
      <p:sp>
        <p:nvSpPr>
          <p:cNvPr id="27" name="TextBox 26">
            <a:extLst>
              <a:ext uri="{FF2B5EF4-FFF2-40B4-BE49-F238E27FC236}">
                <a16:creationId xmlns:a16="http://schemas.microsoft.com/office/drawing/2014/main" id="{71DAF143-A124-262B-730A-186ABD9A23F6}"/>
              </a:ext>
            </a:extLst>
          </p:cNvPr>
          <p:cNvSpPr txBox="1"/>
          <p:nvPr/>
        </p:nvSpPr>
        <p:spPr>
          <a:xfrm>
            <a:off x="1260000" y="4296000"/>
            <a:ext cx="10260000" cy="720000"/>
          </a:xfrm>
          <a:prstGeom prst="rect">
            <a:avLst/>
          </a:prstGeom>
          <a:noFill/>
        </p:spPr>
        <p:txBody>
          <a:bodyPr wrap="square" rtlCol="0" anchor="ctr" anchorCtr="0">
            <a:noAutofit/>
          </a:bodyPr>
          <a:lstStyle/>
          <a:p>
            <a:pPr>
              <a:lnSpc>
                <a:spcPct val="80000"/>
              </a:lnSpc>
            </a:pPr>
            <a:r>
              <a:rPr lang="en-GB" dirty="0"/>
              <a:t>Access to the stadium has been limited by the presence of bystanders making the emergency response efforts difficult. </a:t>
            </a:r>
          </a:p>
        </p:txBody>
      </p:sp>
      <p:sp>
        <p:nvSpPr>
          <p:cNvPr id="28" name="TextBox 27">
            <a:extLst>
              <a:ext uri="{FF2B5EF4-FFF2-40B4-BE49-F238E27FC236}">
                <a16:creationId xmlns:a16="http://schemas.microsoft.com/office/drawing/2014/main" id="{640821CE-E016-93AC-2921-29F047CF6A91}"/>
              </a:ext>
            </a:extLst>
          </p:cNvPr>
          <p:cNvSpPr txBox="1"/>
          <p:nvPr/>
        </p:nvSpPr>
        <p:spPr>
          <a:xfrm>
            <a:off x="1260000" y="5076000"/>
            <a:ext cx="10260000" cy="1080000"/>
          </a:xfrm>
          <a:prstGeom prst="rect">
            <a:avLst/>
          </a:prstGeom>
          <a:noFill/>
        </p:spPr>
        <p:txBody>
          <a:bodyPr wrap="square" rtlCol="0" anchor="ctr" anchorCtr="0">
            <a:noAutofit/>
          </a:bodyPr>
          <a:lstStyle/>
          <a:p>
            <a:pPr>
              <a:lnSpc>
                <a:spcPct val="80000"/>
              </a:lnSpc>
            </a:pPr>
            <a:r>
              <a:rPr lang="en-GB" dirty="0"/>
              <a:t>The mounting number of casualties has strained hospitals, depleting blood supplies and resulting in a shortage of beds in emergency departments and operating theatres. Ambulances are queuing and struggling to hand over patients to emergency departments.</a:t>
            </a:r>
          </a:p>
        </p:txBody>
      </p:sp>
      <p:pic>
        <p:nvPicPr>
          <p:cNvPr id="34" name="Graphic 33">
            <a:extLst>
              <a:ext uri="{FF2B5EF4-FFF2-40B4-BE49-F238E27FC236}">
                <a16:creationId xmlns:a16="http://schemas.microsoft.com/office/drawing/2014/main" id="{ACF23ECA-2AB3-5043-2840-66D146E6708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000" y="2304000"/>
            <a:ext cx="914400" cy="914400"/>
          </a:xfrm>
          <a:prstGeom prst="rect">
            <a:avLst/>
          </a:prstGeom>
        </p:spPr>
      </p:pic>
      <p:pic>
        <p:nvPicPr>
          <p:cNvPr id="35" name="Graphic 34">
            <a:extLst>
              <a:ext uri="{FF2B5EF4-FFF2-40B4-BE49-F238E27FC236}">
                <a16:creationId xmlns:a16="http://schemas.microsoft.com/office/drawing/2014/main" id="{F029AAF9-C3D5-2E94-C7FB-670D7FA217E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000" y="5139371"/>
            <a:ext cx="914400" cy="914400"/>
          </a:xfrm>
          <a:prstGeom prst="rect">
            <a:avLst/>
          </a:prstGeom>
        </p:spPr>
      </p:pic>
      <p:pic>
        <p:nvPicPr>
          <p:cNvPr id="36" name="Graphic 35">
            <a:extLst>
              <a:ext uri="{FF2B5EF4-FFF2-40B4-BE49-F238E27FC236}">
                <a16:creationId xmlns:a16="http://schemas.microsoft.com/office/drawing/2014/main" id="{32D77820-CB3A-D271-2118-0130B349B09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6000" y="3240000"/>
            <a:ext cx="914400" cy="914400"/>
          </a:xfrm>
          <a:prstGeom prst="rect">
            <a:avLst/>
          </a:prstGeom>
        </p:spPr>
      </p:pic>
      <p:pic>
        <p:nvPicPr>
          <p:cNvPr id="38" name="Graphic 37">
            <a:extLst>
              <a:ext uri="{FF2B5EF4-FFF2-40B4-BE49-F238E27FC236}">
                <a16:creationId xmlns:a16="http://schemas.microsoft.com/office/drawing/2014/main" id="{689B3399-D2AE-188A-BF66-4F29FAF5EBD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6000" y="4176000"/>
            <a:ext cx="914400" cy="914400"/>
          </a:xfrm>
          <a:prstGeom prst="rect">
            <a:avLst/>
          </a:prstGeom>
        </p:spPr>
      </p:pic>
    </p:spTree>
    <p:custDataLst>
      <p:tags r:id="rId1"/>
    </p:custDataLst>
    <p:extLst>
      <p:ext uri="{BB962C8B-B14F-4D97-AF65-F5344CB8AC3E}">
        <p14:creationId xmlns:p14="http://schemas.microsoft.com/office/powerpoint/2010/main" val="103258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F3689-4DBF-47E4-AA32-C8A46C3E5BB0}"/>
              </a:ext>
            </a:extLst>
          </p:cNvPr>
          <p:cNvSpPr>
            <a:spLocks noGrp="1"/>
          </p:cNvSpPr>
          <p:nvPr>
            <p:ph type="title"/>
          </p:nvPr>
        </p:nvSpPr>
        <p:spPr>
          <a:xfrm>
            <a:off x="696000" y="468000"/>
            <a:ext cx="9000000" cy="720000"/>
          </a:xfrm>
        </p:spPr>
        <p:txBody>
          <a:bodyPr/>
          <a:lstStyle/>
          <a:p>
            <a:r>
              <a:rPr lang="fr-CH"/>
              <a:t>TASK 2</a:t>
            </a:r>
            <a:endParaRPr lang="en-US"/>
          </a:p>
        </p:txBody>
      </p:sp>
      <p:sp>
        <p:nvSpPr>
          <p:cNvPr id="24" name="Text Placeholder 23">
            <a:extLst>
              <a:ext uri="{FF2B5EF4-FFF2-40B4-BE49-F238E27FC236}">
                <a16:creationId xmlns:a16="http://schemas.microsoft.com/office/drawing/2014/main" id="{B4537A76-9D9F-4031-8D02-5390285C640F}"/>
              </a:ext>
            </a:extLst>
          </p:cNvPr>
          <p:cNvSpPr>
            <a:spLocks noGrp="1"/>
          </p:cNvSpPr>
          <p:nvPr>
            <p:ph type="body" sz="quarter" idx="16"/>
          </p:nvPr>
        </p:nvSpPr>
        <p:spPr>
          <a:xfrm>
            <a:off x="696000" y="1188000"/>
            <a:ext cx="9000000" cy="360000"/>
          </a:xfrm>
        </p:spPr>
        <p:txBody>
          <a:bodyPr>
            <a:normAutofit fontScale="92500" lnSpcReduction="10000"/>
          </a:bodyPr>
          <a:lstStyle/>
          <a:p>
            <a:r>
              <a:rPr lang="fr-CH" dirty="0"/>
              <a:t>45 mins </a:t>
            </a:r>
            <a:endParaRPr lang="en-US" dirty="0"/>
          </a:p>
        </p:txBody>
      </p:sp>
      <p:sp>
        <p:nvSpPr>
          <p:cNvPr id="6" name="Text Placeholder 5">
            <a:extLst>
              <a:ext uri="{FF2B5EF4-FFF2-40B4-BE49-F238E27FC236}">
                <a16:creationId xmlns:a16="http://schemas.microsoft.com/office/drawing/2014/main" id="{6A84D824-6561-4394-B3B3-0347AA64BC1A}"/>
              </a:ext>
            </a:extLst>
          </p:cNvPr>
          <p:cNvSpPr>
            <a:spLocks noGrp="1"/>
          </p:cNvSpPr>
          <p:nvPr>
            <p:ph idx="1"/>
          </p:nvPr>
        </p:nvSpPr>
        <p:spPr>
          <a:xfrm>
            <a:off x="696000" y="1800000"/>
            <a:ext cx="10800000" cy="4464000"/>
          </a:xfrm>
        </p:spPr>
        <p:txBody>
          <a:bodyPr/>
          <a:lstStyle/>
          <a:p>
            <a:r>
              <a:rPr lang="en-GB" dirty="0"/>
              <a:t>How does communication between the on-site medical teams (stadium medical teams, ambulance staff and first-line responders), event organizers and security personnel function?</a:t>
            </a:r>
          </a:p>
          <a:p>
            <a:r>
              <a:rPr lang="en-GB" dirty="0"/>
              <a:t>What type of protocols are in place for timely reporting and tracking of casualty numbers during MG events?</a:t>
            </a:r>
          </a:p>
          <a:p>
            <a:r>
              <a:rPr lang="en-GB" dirty="0"/>
              <a:t>What type of procedures are in place for requesting additional resources? </a:t>
            </a:r>
          </a:p>
          <a:p>
            <a:r>
              <a:rPr lang="en-GB" dirty="0"/>
              <a:t>Are there any agreements with the nongovernmental health sector and other health-care facilities to support the medical response for crowd surge and mass casualty incidents during MG events? When are other government agencies (police, national guard, etc.) called in to respond?</a:t>
            </a:r>
          </a:p>
        </p:txBody>
      </p:sp>
      <p:sp>
        <p:nvSpPr>
          <p:cNvPr id="2" name="Footer Placeholder 1">
            <a:extLst>
              <a:ext uri="{FF2B5EF4-FFF2-40B4-BE49-F238E27FC236}">
                <a16:creationId xmlns:a16="http://schemas.microsoft.com/office/drawing/2014/main" id="{AE45E5B8-9847-7649-0F8D-E44328B83D8D}"/>
              </a:ext>
              <a:ext uri="{C183D7F6-B498-43B3-948B-1728B52AA6E4}">
                <adec:decorative xmlns:adec="http://schemas.microsoft.com/office/drawing/2017/decorative" val="1"/>
              </a:ext>
            </a:extLst>
          </p:cNvPr>
          <p:cNvSpPr>
            <a:spLocks noGrp="1"/>
          </p:cNvSpPr>
          <p:nvPr>
            <p:ph type="ftr" sz="quarter" idx="17"/>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ECD07CD4-E49B-AC30-5263-5013844C0FAF}"/>
              </a:ext>
              <a:ext uri="{C183D7F6-B498-43B3-948B-1728B52AA6E4}">
                <adec:decorative xmlns:adec="http://schemas.microsoft.com/office/drawing/2017/decorative" val="1"/>
              </a:ext>
            </a:extLst>
          </p:cNvPr>
          <p:cNvSpPr>
            <a:spLocks noGrp="1"/>
          </p:cNvSpPr>
          <p:nvPr>
            <p:ph type="sldNum" sz="quarter" idx="18"/>
          </p:nvPr>
        </p:nvSpPr>
        <p:spPr>
          <a:xfrm>
            <a:off x="10596000" y="6426000"/>
            <a:ext cx="900000" cy="324000"/>
          </a:xfrm>
        </p:spPr>
        <p:txBody>
          <a:bodyPr/>
          <a:lstStyle/>
          <a:p>
            <a:fld id="{A74CE0EA-F3B5-4684-BA10-C594598FDB9C}" type="slidenum">
              <a:rPr lang="en-GB" smtClean="0"/>
              <a:pPr/>
              <a:t>17</a:t>
            </a:fld>
            <a:endParaRPr lang="en-GB"/>
          </a:p>
        </p:txBody>
      </p:sp>
    </p:spTree>
    <p:custDataLst>
      <p:tags r:id="rId1"/>
    </p:custDataLst>
    <p:extLst>
      <p:ext uri="{BB962C8B-B14F-4D97-AF65-F5344CB8AC3E}">
        <p14:creationId xmlns:p14="http://schemas.microsoft.com/office/powerpoint/2010/main" val="399915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2193E7-3441-4284-8A8D-4F104C3CEABE}"/>
              </a:ext>
            </a:extLst>
          </p:cNvPr>
          <p:cNvSpPr>
            <a:spLocks noGrp="1"/>
          </p:cNvSpPr>
          <p:nvPr>
            <p:ph type="title"/>
          </p:nvPr>
        </p:nvSpPr>
        <p:spPr>
          <a:xfrm>
            <a:off x="696000" y="468000"/>
            <a:ext cx="9000000" cy="720000"/>
          </a:xfrm>
        </p:spPr>
        <p:txBody>
          <a:bodyPr/>
          <a:lstStyle/>
          <a:p>
            <a:r>
              <a:rPr lang="fr-CH"/>
              <a:t>TASK 2</a:t>
            </a:r>
            <a:endParaRPr lang="en-US"/>
          </a:p>
        </p:txBody>
      </p:sp>
      <p:sp>
        <p:nvSpPr>
          <p:cNvPr id="24" name="Text Placeholder 23">
            <a:extLst>
              <a:ext uri="{FF2B5EF4-FFF2-40B4-BE49-F238E27FC236}">
                <a16:creationId xmlns:a16="http://schemas.microsoft.com/office/drawing/2014/main" id="{94E974E9-33A5-43CF-8CF1-578D4B88C725}"/>
              </a:ext>
            </a:extLst>
          </p:cNvPr>
          <p:cNvSpPr>
            <a:spLocks noGrp="1"/>
          </p:cNvSpPr>
          <p:nvPr>
            <p:ph type="body" sz="quarter" idx="16"/>
          </p:nvPr>
        </p:nvSpPr>
        <p:spPr>
          <a:xfrm>
            <a:off x="696000" y="1188000"/>
            <a:ext cx="9000000" cy="360000"/>
          </a:xfrm>
        </p:spPr>
        <p:txBody>
          <a:bodyPr>
            <a:normAutofit fontScale="92500" lnSpcReduction="10000"/>
          </a:bodyPr>
          <a:lstStyle/>
          <a:p>
            <a:r>
              <a:rPr lang="fr-CH"/>
              <a:t>45 mins</a:t>
            </a:r>
            <a:endParaRPr lang="en-US"/>
          </a:p>
        </p:txBody>
      </p:sp>
      <p:sp>
        <p:nvSpPr>
          <p:cNvPr id="6" name="Text Placeholder 5">
            <a:extLst>
              <a:ext uri="{FF2B5EF4-FFF2-40B4-BE49-F238E27FC236}">
                <a16:creationId xmlns:a16="http://schemas.microsoft.com/office/drawing/2014/main" id="{2CD01A12-E6D8-481A-A075-B302311A8EB6}"/>
              </a:ext>
            </a:extLst>
          </p:cNvPr>
          <p:cNvSpPr>
            <a:spLocks noGrp="1"/>
          </p:cNvSpPr>
          <p:nvPr>
            <p:ph idx="1"/>
          </p:nvPr>
        </p:nvSpPr>
        <p:spPr>
          <a:xfrm>
            <a:off x="696000" y="1800000"/>
            <a:ext cx="10800000" cy="4464000"/>
          </a:xfrm>
        </p:spPr>
        <p:txBody>
          <a:bodyPr/>
          <a:lstStyle/>
          <a:p>
            <a:pPr>
              <a:buFont typeface="+mj-lt"/>
              <a:buAutoNum type="arabicPeriod" startAt="5"/>
            </a:pPr>
            <a:r>
              <a:rPr lang="en-GB" dirty="0"/>
              <a:t>What type of financial contingency resources/mechanisms exist in [your host country] to ensure an effective health emergency response?​ </a:t>
            </a:r>
          </a:p>
          <a:p>
            <a:pPr>
              <a:buAutoNum type="arabicPeriod" startAt="5"/>
            </a:pPr>
            <a:r>
              <a:rPr lang="en-GB" dirty="0"/>
              <a:t>Do event personnel receive training on crowd management and mass casualty incident response? Please elaborate on the categories of trained personnel.</a:t>
            </a:r>
          </a:p>
          <a:p>
            <a:pPr>
              <a:buAutoNum type="arabicPeriod" startAt="5"/>
            </a:pPr>
            <a:r>
              <a:rPr lang="en-GB" dirty="0"/>
              <a:t>Do event emergency preparedness and response plans and SOPs consider ad hoc ambulance access to MG event venues? How do they coordinate with security measures? Do employees know the SOPs or only those in emergency operating centres?</a:t>
            </a:r>
          </a:p>
        </p:txBody>
      </p:sp>
      <p:sp>
        <p:nvSpPr>
          <p:cNvPr id="2" name="Footer Placeholder 1">
            <a:extLst>
              <a:ext uri="{FF2B5EF4-FFF2-40B4-BE49-F238E27FC236}">
                <a16:creationId xmlns:a16="http://schemas.microsoft.com/office/drawing/2014/main" id="{91F8BE21-1C9E-177A-0F83-486F5D8F3FA6}"/>
              </a:ext>
              <a:ext uri="{C183D7F6-B498-43B3-948B-1728B52AA6E4}">
                <adec:decorative xmlns:adec="http://schemas.microsoft.com/office/drawing/2017/decorative" val="1"/>
              </a:ext>
            </a:extLst>
          </p:cNvPr>
          <p:cNvSpPr>
            <a:spLocks noGrp="1"/>
          </p:cNvSpPr>
          <p:nvPr>
            <p:ph type="ftr" sz="quarter" idx="17"/>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D86D36A1-94D4-0136-2537-9BE12733CF93}"/>
              </a:ext>
              <a:ext uri="{C183D7F6-B498-43B3-948B-1728B52AA6E4}">
                <adec:decorative xmlns:adec="http://schemas.microsoft.com/office/drawing/2017/decorative" val="1"/>
              </a:ext>
            </a:extLst>
          </p:cNvPr>
          <p:cNvSpPr>
            <a:spLocks noGrp="1"/>
          </p:cNvSpPr>
          <p:nvPr>
            <p:ph type="sldNum" sz="quarter" idx="18"/>
          </p:nvPr>
        </p:nvSpPr>
        <p:spPr>
          <a:xfrm>
            <a:off x="10596000" y="6426000"/>
            <a:ext cx="900000" cy="324000"/>
          </a:xfrm>
        </p:spPr>
        <p:txBody>
          <a:bodyPr/>
          <a:lstStyle/>
          <a:p>
            <a:fld id="{A74CE0EA-F3B5-4684-BA10-C594598FDB9C}" type="slidenum">
              <a:rPr lang="en-GB" smtClean="0"/>
              <a:pPr/>
              <a:t>18</a:t>
            </a:fld>
            <a:endParaRPr lang="en-GB" dirty="0"/>
          </a:p>
        </p:txBody>
      </p:sp>
    </p:spTree>
    <p:custDataLst>
      <p:tags r:id="rId1"/>
    </p:custDataLst>
    <p:extLst>
      <p:ext uri="{BB962C8B-B14F-4D97-AF65-F5344CB8AC3E}">
        <p14:creationId xmlns:p14="http://schemas.microsoft.com/office/powerpoint/2010/main" val="202808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C5F2863-D8EC-3DB9-C103-F412F1BC34F0}"/>
              </a:ext>
            </a:extLst>
          </p:cNvPr>
          <p:cNvSpPr>
            <a:spLocks noGrp="1"/>
          </p:cNvSpPr>
          <p:nvPr>
            <p:ph type="title"/>
          </p:nvPr>
        </p:nvSpPr>
        <p:spPr>
          <a:xfrm>
            <a:off x="696000" y="2488859"/>
            <a:ext cx="7200000" cy="1080000"/>
          </a:xfrm>
        </p:spPr>
        <p:txBody>
          <a:bodyPr/>
          <a:lstStyle/>
          <a:p>
            <a:r>
              <a:rPr lang="en-GB" dirty="0"/>
              <a:t>Recap discussion </a:t>
            </a:r>
          </a:p>
        </p:txBody>
      </p:sp>
      <p:sp>
        <p:nvSpPr>
          <p:cNvPr id="23" name="Text Placeholder 22">
            <a:extLst>
              <a:ext uri="{FF2B5EF4-FFF2-40B4-BE49-F238E27FC236}">
                <a16:creationId xmlns:a16="http://schemas.microsoft.com/office/drawing/2014/main" id="{9BBDDA50-E991-54FF-AF93-3A359A17FDD7}"/>
              </a:ext>
            </a:extLst>
          </p:cNvPr>
          <p:cNvSpPr>
            <a:spLocks noGrp="1"/>
          </p:cNvSpPr>
          <p:nvPr>
            <p:ph type="body" sz="quarter" idx="14"/>
          </p:nvPr>
        </p:nvSpPr>
        <p:spPr>
          <a:xfrm>
            <a:off x="696000" y="3568859"/>
            <a:ext cx="7200000" cy="720725"/>
          </a:xfrm>
        </p:spPr>
        <p:txBody>
          <a:bodyPr/>
          <a:lstStyle/>
          <a:p>
            <a:r>
              <a:rPr lang="en-GB" dirty="0"/>
              <a:t>Session 2</a:t>
            </a:r>
          </a:p>
        </p:txBody>
      </p:sp>
      <p:sp>
        <p:nvSpPr>
          <p:cNvPr id="22" name="Content Placeholder 21">
            <a:extLst>
              <a:ext uri="{FF2B5EF4-FFF2-40B4-BE49-F238E27FC236}">
                <a16:creationId xmlns:a16="http://schemas.microsoft.com/office/drawing/2014/main" id="{12171766-783E-20DF-CFC9-FC4D1863C3BC}"/>
              </a:ext>
            </a:extLst>
          </p:cNvPr>
          <p:cNvSpPr>
            <a:spLocks noGrp="1"/>
          </p:cNvSpPr>
          <p:nvPr>
            <p:ph sz="quarter" idx="13"/>
          </p:nvPr>
        </p:nvSpPr>
        <p:spPr>
          <a:xfrm>
            <a:off x="696000" y="4288859"/>
            <a:ext cx="7200000" cy="360000"/>
          </a:xfrm>
        </p:spPr>
        <p:txBody>
          <a:bodyPr/>
          <a:lstStyle/>
          <a:p>
            <a:r>
              <a:rPr lang="en-GB" dirty="0"/>
              <a:t>15 mins </a:t>
            </a:r>
          </a:p>
          <a:p>
            <a:endParaRPr lang="en-GB" dirty="0"/>
          </a:p>
        </p:txBody>
      </p:sp>
      <p:sp>
        <p:nvSpPr>
          <p:cNvPr id="24" name="Footer Placeholder 23">
            <a:extLst>
              <a:ext uri="{FF2B5EF4-FFF2-40B4-BE49-F238E27FC236}">
                <a16:creationId xmlns:a16="http://schemas.microsoft.com/office/drawing/2014/main" id="{D5AAF928-DECD-1CEE-416D-526C02EB8D03}"/>
              </a:ext>
              <a:ext uri="{C183D7F6-B498-43B3-948B-1728B52AA6E4}">
                <adec:decorative xmlns:adec="http://schemas.microsoft.com/office/drawing/2017/decorative" val="1"/>
              </a:ext>
            </a:extLst>
          </p:cNvPr>
          <p:cNvSpPr>
            <a:spLocks noGrp="1"/>
          </p:cNvSpPr>
          <p:nvPr>
            <p:ph type="ftr" sz="quarter" idx="15"/>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25" name="Slide Number Placeholder 24">
            <a:extLst>
              <a:ext uri="{FF2B5EF4-FFF2-40B4-BE49-F238E27FC236}">
                <a16:creationId xmlns:a16="http://schemas.microsoft.com/office/drawing/2014/main" id="{55151CD7-992D-EB5C-50CB-45FE2CADCE02}"/>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19</a:t>
            </a:fld>
            <a:endParaRPr lang="en-GB" dirty="0"/>
          </a:p>
        </p:txBody>
      </p:sp>
    </p:spTree>
    <p:custDataLst>
      <p:tags r:id="rId1"/>
    </p:custDataLst>
    <p:extLst>
      <p:ext uri="{BB962C8B-B14F-4D97-AF65-F5344CB8AC3E}">
        <p14:creationId xmlns:p14="http://schemas.microsoft.com/office/powerpoint/2010/main" val="57662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ECD3D-9275-6570-B2DE-366CDAF2D703}"/>
              </a:ext>
            </a:extLst>
          </p:cNvPr>
          <p:cNvSpPr>
            <a:spLocks noGrp="1"/>
          </p:cNvSpPr>
          <p:nvPr>
            <p:ph type="ctrTitle"/>
          </p:nvPr>
        </p:nvSpPr>
        <p:spPr/>
        <p:txBody>
          <a:bodyPr/>
          <a:lstStyle/>
          <a:p>
            <a:r>
              <a:rPr lang="en-US" dirty="0"/>
              <a:t>Disclaimer</a:t>
            </a:r>
            <a:endParaRPr lang="en-GB" dirty="0"/>
          </a:p>
        </p:txBody>
      </p:sp>
      <p:sp>
        <p:nvSpPr>
          <p:cNvPr id="5" name="Text Placeholder 4">
            <a:extLst>
              <a:ext uri="{FF2B5EF4-FFF2-40B4-BE49-F238E27FC236}">
                <a16:creationId xmlns:a16="http://schemas.microsoft.com/office/drawing/2014/main" id="{AC8E8FDF-F36F-DFFC-1633-A95797A668E8}"/>
              </a:ext>
            </a:extLst>
          </p:cNvPr>
          <p:cNvSpPr>
            <a:spLocks noGrp="1"/>
          </p:cNvSpPr>
          <p:nvPr>
            <p:ph type="body" sz="quarter" idx="10"/>
          </p:nvPr>
        </p:nvSpPr>
        <p:spPr/>
        <p:txBody>
          <a:bodyPr/>
          <a:lstStyle/>
          <a:p>
            <a:endParaRPr lang="en-GB" dirty="0"/>
          </a:p>
          <a:p>
            <a:endParaRPr lang="en-GB" dirty="0"/>
          </a:p>
          <a:p>
            <a:r>
              <a:rPr lang="en-GB" dirty="0"/>
              <a:t>This simulation exercise scenario is designed to assess health preparedness and response to a crowd surge during a mass gathering (MG) event.</a:t>
            </a:r>
          </a:p>
          <a:p>
            <a:endParaRPr lang="en-GB" dirty="0"/>
          </a:p>
          <a:p>
            <a:endParaRPr lang="en-GB" dirty="0"/>
          </a:p>
          <a:p>
            <a:r>
              <a:rPr lang="en-GB" dirty="0"/>
              <a:t>This PowerPoint template should be adapted to the event and local context during the planning phase of the exercise.</a:t>
            </a:r>
          </a:p>
          <a:p>
            <a:endParaRPr lang="en-GB" dirty="0"/>
          </a:p>
        </p:txBody>
      </p:sp>
      <p:pic>
        <p:nvPicPr>
          <p:cNvPr id="9" name="Picture 8">
            <a:extLst>
              <a:ext uri="{FF2B5EF4-FFF2-40B4-BE49-F238E27FC236}">
                <a16:creationId xmlns:a16="http://schemas.microsoft.com/office/drawing/2014/main" id="{437BA176-0C81-41A7-E054-16D543F84161}"/>
              </a:ext>
            </a:extLst>
          </p:cNvPr>
          <p:cNvPicPr>
            <a:picLocks noChangeAspect="1"/>
          </p:cNvPicPr>
          <p:nvPr/>
        </p:nvPicPr>
        <p:blipFill>
          <a:blip r:embed="rId3"/>
          <a:stretch>
            <a:fillRect/>
          </a:stretch>
        </p:blipFill>
        <p:spPr>
          <a:xfrm>
            <a:off x="359404" y="6475040"/>
            <a:ext cx="5986791" cy="280440"/>
          </a:xfrm>
          <a:prstGeom prst="rect">
            <a:avLst/>
          </a:prstGeom>
        </p:spPr>
      </p:pic>
    </p:spTree>
    <p:custDataLst>
      <p:tags r:id="rId1"/>
    </p:custDataLst>
    <p:extLst>
      <p:ext uri="{BB962C8B-B14F-4D97-AF65-F5344CB8AC3E}">
        <p14:creationId xmlns:p14="http://schemas.microsoft.com/office/powerpoint/2010/main" val="376261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BB15E-56BC-CEA4-41FA-15B7B816F4E9}"/>
              </a:ext>
              <a:ext uri="{C183D7F6-B498-43B3-948B-1728B52AA6E4}">
                <adec:decorative xmlns:adec="http://schemas.microsoft.com/office/drawing/2017/decorative" val="1"/>
              </a:ext>
            </a:extLst>
          </p:cNvPr>
          <p:cNvSpPr/>
          <p:nvPr/>
        </p:nvSpPr>
        <p:spPr>
          <a:xfrm>
            <a:off x="0" y="5202000"/>
            <a:ext cx="12192000" cy="1656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4391B80-15EB-B012-DE04-BD0F29F07C49}"/>
              </a:ext>
              <a:ext uri="{C183D7F6-B498-43B3-948B-1728B52AA6E4}">
                <adec:decorative xmlns:adec="http://schemas.microsoft.com/office/drawing/2017/decorative" val="1"/>
              </a:ext>
            </a:extLst>
          </p:cNvPr>
          <p:cNvSpPr/>
          <p:nvPr/>
        </p:nvSpPr>
        <p:spPr>
          <a:xfrm>
            <a:off x="0" y="3443212"/>
            <a:ext cx="12192000" cy="864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DDB3D8F0-581A-5AF2-A394-C8974D05AED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000" y="5252497"/>
            <a:ext cx="828000" cy="828000"/>
          </a:xfrm>
          <a:prstGeom prst="rect">
            <a:avLst/>
          </a:prstGeom>
        </p:spPr>
      </p:pic>
      <p:pic>
        <p:nvPicPr>
          <p:cNvPr id="36" name="Graphic 35">
            <a:extLst>
              <a:ext uri="{FF2B5EF4-FFF2-40B4-BE49-F238E27FC236}">
                <a16:creationId xmlns:a16="http://schemas.microsoft.com/office/drawing/2014/main" id="{6EC2280F-D230-88C1-C284-49B28FA4098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000" y="4359306"/>
            <a:ext cx="756000" cy="756000"/>
          </a:xfrm>
          <a:prstGeom prst="rect">
            <a:avLst/>
          </a:prstGeom>
        </p:spPr>
      </p:pic>
      <p:pic>
        <p:nvPicPr>
          <p:cNvPr id="38" name="Graphic 37">
            <a:extLst>
              <a:ext uri="{FF2B5EF4-FFF2-40B4-BE49-F238E27FC236}">
                <a16:creationId xmlns:a16="http://schemas.microsoft.com/office/drawing/2014/main" id="{9F514E69-A6D9-BE0F-6009-2FC59E8C017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6000" y="3451488"/>
            <a:ext cx="828000" cy="828000"/>
          </a:xfrm>
          <a:prstGeom prst="rect">
            <a:avLst/>
          </a:prstGeom>
        </p:spPr>
      </p:pic>
      <p:pic>
        <p:nvPicPr>
          <p:cNvPr id="30" name="Graphic 29">
            <a:extLst>
              <a:ext uri="{FF2B5EF4-FFF2-40B4-BE49-F238E27FC236}">
                <a16:creationId xmlns:a16="http://schemas.microsoft.com/office/drawing/2014/main" id="{5BB89932-6DEE-CA60-529B-E673CD00F74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6000" y="2484000"/>
            <a:ext cx="828000" cy="828000"/>
          </a:xfrm>
          <a:prstGeom prst="rect">
            <a:avLst/>
          </a:prstGeom>
        </p:spPr>
      </p:pic>
      <p:sp>
        <p:nvSpPr>
          <p:cNvPr id="15" name="Title 7">
            <a:extLst>
              <a:ext uri="{FF2B5EF4-FFF2-40B4-BE49-F238E27FC236}">
                <a16:creationId xmlns:a16="http://schemas.microsoft.com/office/drawing/2014/main" id="{912ACE76-AB1C-47E7-A67E-0EC388722863}"/>
              </a:ext>
            </a:extLst>
          </p:cNvPr>
          <p:cNvSpPr>
            <a:spLocks noGrp="1"/>
          </p:cNvSpPr>
          <p:nvPr>
            <p:ph type="title"/>
          </p:nvPr>
        </p:nvSpPr>
        <p:spPr>
          <a:xfrm>
            <a:off x="696000" y="360000"/>
            <a:ext cx="9000000" cy="1080000"/>
          </a:xfrm>
        </p:spPr>
        <p:txBody>
          <a:bodyPr/>
          <a:lstStyle/>
          <a:p>
            <a:r>
              <a:rPr lang="fr-CH" dirty="0"/>
              <a:t>SESSION 3</a:t>
            </a:r>
            <a:endParaRPr lang="en-US" dirty="0"/>
          </a:p>
        </p:txBody>
      </p:sp>
      <p:sp>
        <p:nvSpPr>
          <p:cNvPr id="9" name="Text Placeholder 8">
            <a:extLst>
              <a:ext uri="{FF2B5EF4-FFF2-40B4-BE49-F238E27FC236}">
                <a16:creationId xmlns:a16="http://schemas.microsoft.com/office/drawing/2014/main" id="{C1A8F325-FF82-07A4-EBC2-9FD92C6FFE0C}"/>
              </a:ext>
            </a:extLst>
          </p:cNvPr>
          <p:cNvSpPr>
            <a:spLocks noGrp="1"/>
          </p:cNvSpPr>
          <p:nvPr>
            <p:ph type="body" sz="quarter" idx="13"/>
          </p:nvPr>
        </p:nvSpPr>
        <p:spPr>
          <a:xfrm>
            <a:off x="696000" y="1656000"/>
            <a:ext cx="10800000" cy="792000"/>
          </a:xfrm>
        </p:spPr>
        <p:txBody>
          <a:bodyPr/>
          <a:lstStyle/>
          <a:p>
            <a:r>
              <a:rPr lang="en-GB" dirty="0"/>
              <a:t>Situation update: match day - 23:30</a:t>
            </a:r>
          </a:p>
        </p:txBody>
      </p:sp>
      <p:sp>
        <p:nvSpPr>
          <p:cNvPr id="14" name="Content Placeholder 13">
            <a:extLst>
              <a:ext uri="{FF2B5EF4-FFF2-40B4-BE49-F238E27FC236}">
                <a16:creationId xmlns:a16="http://schemas.microsoft.com/office/drawing/2014/main" id="{B901BC47-899B-5116-7908-3ABAA4C94606}"/>
              </a:ext>
            </a:extLst>
          </p:cNvPr>
          <p:cNvSpPr>
            <a:spLocks noGrp="1"/>
          </p:cNvSpPr>
          <p:nvPr>
            <p:ph sz="quarter" idx="12"/>
          </p:nvPr>
        </p:nvSpPr>
        <p:spPr>
          <a:xfrm>
            <a:off x="1260000" y="2520000"/>
            <a:ext cx="10260000" cy="900000"/>
          </a:xfrm>
        </p:spPr>
        <p:txBody>
          <a:bodyPr anchor="ctr" anchorCtr="0"/>
          <a:lstStyle/>
          <a:p>
            <a:pPr marL="0" indent="0">
              <a:buNone/>
            </a:pPr>
            <a:r>
              <a:rPr lang="en-GB" sz="1800" dirty="0"/>
              <a:t>Hospitals are struggling to manage the crowds of concerned people searching for information about injured fans, further adding to the chaotic environment. Hospitals are grappling with the challenge of communicating with fans and relatives and providing accurate and timely information. </a:t>
            </a:r>
          </a:p>
        </p:txBody>
      </p:sp>
      <p:sp>
        <p:nvSpPr>
          <p:cNvPr id="28" name="TextBox 27">
            <a:extLst>
              <a:ext uri="{FF2B5EF4-FFF2-40B4-BE49-F238E27FC236}">
                <a16:creationId xmlns:a16="http://schemas.microsoft.com/office/drawing/2014/main" id="{138383B9-6FCD-0B3E-DA16-F2355F1B849A}"/>
              </a:ext>
            </a:extLst>
          </p:cNvPr>
          <p:cNvSpPr txBox="1"/>
          <p:nvPr/>
        </p:nvSpPr>
        <p:spPr>
          <a:xfrm>
            <a:off x="1260000" y="3552000"/>
            <a:ext cx="10260000" cy="720000"/>
          </a:xfrm>
          <a:prstGeom prst="rect">
            <a:avLst/>
          </a:prstGeom>
          <a:noFill/>
        </p:spPr>
        <p:txBody>
          <a:bodyPr wrap="square" rtlCol="0" anchor="ctr" anchorCtr="0">
            <a:noAutofit/>
          </a:bodyPr>
          <a:lstStyle/>
          <a:p>
            <a:r>
              <a:rPr lang="en-GB" dirty="0"/>
              <a:t>Rumours and misinformation on social media increase the tension among the community. </a:t>
            </a:r>
          </a:p>
        </p:txBody>
      </p:sp>
      <p:sp>
        <p:nvSpPr>
          <p:cNvPr id="27" name="TextBox 26">
            <a:extLst>
              <a:ext uri="{FF2B5EF4-FFF2-40B4-BE49-F238E27FC236}">
                <a16:creationId xmlns:a16="http://schemas.microsoft.com/office/drawing/2014/main" id="{E42348B6-CD18-815B-94E4-4A25DB816D85}"/>
              </a:ext>
            </a:extLst>
          </p:cNvPr>
          <p:cNvSpPr txBox="1"/>
          <p:nvPr/>
        </p:nvSpPr>
        <p:spPr>
          <a:xfrm>
            <a:off x="1260000" y="4404000"/>
            <a:ext cx="10260000" cy="720000"/>
          </a:xfrm>
          <a:prstGeom prst="rect">
            <a:avLst/>
          </a:prstGeom>
          <a:noFill/>
        </p:spPr>
        <p:txBody>
          <a:bodyPr wrap="square" rtlCol="0" anchor="ctr" anchorCtr="0">
            <a:noAutofit/>
          </a:bodyPr>
          <a:lstStyle/>
          <a:p>
            <a:r>
              <a:rPr lang="en-GB" dirty="0"/>
              <a:t>Hospitals have limited capacity to provide accurate and timely updates to health authorities.</a:t>
            </a:r>
          </a:p>
        </p:txBody>
      </p:sp>
      <p:sp>
        <p:nvSpPr>
          <p:cNvPr id="18" name="TextBox 17">
            <a:extLst>
              <a:ext uri="{FF2B5EF4-FFF2-40B4-BE49-F238E27FC236}">
                <a16:creationId xmlns:a16="http://schemas.microsoft.com/office/drawing/2014/main" id="{AC34061F-2DB4-CFBE-F58E-141DA9172F7D}"/>
              </a:ext>
            </a:extLst>
          </p:cNvPr>
          <p:cNvSpPr txBox="1"/>
          <p:nvPr/>
        </p:nvSpPr>
        <p:spPr>
          <a:xfrm>
            <a:off x="1260000" y="5256000"/>
            <a:ext cx="10260000" cy="900000"/>
          </a:xfrm>
          <a:prstGeom prst="rect">
            <a:avLst/>
          </a:prstGeom>
          <a:noFill/>
        </p:spPr>
        <p:txBody>
          <a:bodyPr wrap="square" rtlCol="0" anchor="ctr" anchorCtr="0">
            <a:noAutofit/>
          </a:bodyPr>
          <a:lstStyle/>
          <a:p>
            <a:r>
              <a:rPr lang="en-GB" dirty="0"/>
              <a:t>There is an urgent need for additional resources and support to alleviate the strain on the health-care system. Daily health-care services have been disrupted to allow hospitals to manage critical patients from the stadium. </a:t>
            </a:r>
          </a:p>
        </p:txBody>
      </p:sp>
      <p:sp>
        <p:nvSpPr>
          <p:cNvPr id="4" name="Footer Placeholder 3">
            <a:extLst>
              <a:ext uri="{FF2B5EF4-FFF2-40B4-BE49-F238E27FC236}">
                <a16:creationId xmlns:a16="http://schemas.microsoft.com/office/drawing/2014/main" id="{8820C840-FA85-F9B5-A0E0-8F0712438C57}"/>
              </a:ext>
              <a:ext uri="{C183D7F6-B498-43B3-948B-1728B52AA6E4}">
                <adec:decorative xmlns:adec="http://schemas.microsoft.com/office/drawing/2017/decorative" val="1"/>
              </a:ext>
            </a:extLst>
          </p:cNvPr>
          <p:cNvSpPr>
            <a:spLocks noGrp="1"/>
          </p:cNvSpPr>
          <p:nvPr>
            <p:ph type="ftr" sz="quarter" idx="14"/>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5" name="Slide Number Placeholder 4">
            <a:extLst>
              <a:ext uri="{FF2B5EF4-FFF2-40B4-BE49-F238E27FC236}">
                <a16:creationId xmlns:a16="http://schemas.microsoft.com/office/drawing/2014/main" id="{951C4459-CD28-97B7-07E7-22968B0291A0}"/>
              </a:ext>
              <a:ext uri="{C183D7F6-B498-43B3-948B-1728B52AA6E4}">
                <adec:decorative xmlns:adec="http://schemas.microsoft.com/office/drawing/2017/decorative" val="1"/>
              </a:ext>
            </a:extLst>
          </p:cNvPr>
          <p:cNvSpPr>
            <a:spLocks noGrp="1"/>
          </p:cNvSpPr>
          <p:nvPr>
            <p:ph type="sldNum" sz="quarter" idx="15"/>
          </p:nvPr>
        </p:nvSpPr>
        <p:spPr>
          <a:xfrm>
            <a:off x="10596000" y="6426000"/>
            <a:ext cx="900000" cy="324000"/>
          </a:xfrm>
        </p:spPr>
        <p:txBody>
          <a:bodyPr/>
          <a:lstStyle/>
          <a:p>
            <a:fld id="{A74CE0EA-F3B5-4684-BA10-C594598FDB9C}" type="slidenum">
              <a:rPr lang="en-GB" smtClean="0"/>
              <a:pPr/>
              <a:t>20</a:t>
            </a:fld>
            <a:endParaRPr lang="en-GB" dirty="0"/>
          </a:p>
        </p:txBody>
      </p:sp>
    </p:spTree>
    <p:custDataLst>
      <p:tags r:id="rId1"/>
    </p:custDataLst>
    <p:extLst>
      <p:ext uri="{BB962C8B-B14F-4D97-AF65-F5344CB8AC3E}">
        <p14:creationId xmlns:p14="http://schemas.microsoft.com/office/powerpoint/2010/main" val="13379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61563B-9CE6-96C8-AC19-9A3040DDE886}"/>
              </a:ext>
            </a:extLst>
          </p:cNvPr>
          <p:cNvSpPr>
            <a:spLocks noGrp="1"/>
          </p:cNvSpPr>
          <p:nvPr>
            <p:ph type="title"/>
          </p:nvPr>
        </p:nvSpPr>
        <p:spPr/>
        <p:txBody>
          <a:bodyPr/>
          <a:lstStyle/>
          <a:p>
            <a:r>
              <a:rPr lang="en-GB" dirty="0"/>
              <a:t>TASK 3</a:t>
            </a:r>
          </a:p>
        </p:txBody>
      </p:sp>
      <p:sp>
        <p:nvSpPr>
          <p:cNvPr id="9" name="Text Placeholder 8">
            <a:extLst>
              <a:ext uri="{FF2B5EF4-FFF2-40B4-BE49-F238E27FC236}">
                <a16:creationId xmlns:a16="http://schemas.microsoft.com/office/drawing/2014/main" id="{5B468CD2-A565-3FF3-0E54-ED81F56424B2}"/>
              </a:ext>
            </a:extLst>
          </p:cNvPr>
          <p:cNvSpPr>
            <a:spLocks noGrp="1"/>
          </p:cNvSpPr>
          <p:nvPr>
            <p:ph type="body" sz="quarter" idx="16"/>
          </p:nvPr>
        </p:nvSpPr>
        <p:spPr/>
        <p:txBody>
          <a:bodyPr/>
          <a:lstStyle/>
          <a:p>
            <a:r>
              <a:rPr lang="en-GB" dirty="0"/>
              <a:t>45 mins </a:t>
            </a:r>
          </a:p>
        </p:txBody>
      </p:sp>
      <p:sp>
        <p:nvSpPr>
          <p:cNvPr id="8" name="Content Placeholder 7">
            <a:extLst>
              <a:ext uri="{FF2B5EF4-FFF2-40B4-BE49-F238E27FC236}">
                <a16:creationId xmlns:a16="http://schemas.microsoft.com/office/drawing/2014/main" id="{48E0953B-8DFC-BEF1-E15D-7B0C828B9732}"/>
              </a:ext>
            </a:extLst>
          </p:cNvPr>
          <p:cNvSpPr>
            <a:spLocks noGrp="1"/>
          </p:cNvSpPr>
          <p:nvPr>
            <p:ph idx="1"/>
          </p:nvPr>
        </p:nvSpPr>
        <p:spPr/>
        <p:txBody>
          <a:bodyPr/>
          <a:lstStyle/>
          <a:p>
            <a:r>
              <a:rPr lang="en-GB" dirty="0"/>
              <a:t>How are the public and fans informed about the availability of medical services and location of first aid stations/ambulances during the health emergency?</a:t>
            </a:r>
          </a:p>
          <a:p>
            <a:r>
              <a:rPr lang="en-GB" dirty="0"/>
              <a:t>How is information on the risks of crowd and mass casualty incidents communicated to the fans and public during MG events?</a:t>
            </a:r>
          </a:p>
          <a:p>
            <a:r>
              <a:rPr lang="en-GB" dirty="0"/>
              <a:t>What type of activities are implemented to train medical teams and event volunteers on potential health risks associated with crowd surges and response measures during MG events? </a:t>
            </a:r>
          </a:p>
          <a:p>
            <a:r>
              <a:rPr lang="en-GB" dirty="0"/>
              <a:t>Are there procedures and protocols in place for bringing families together? </a:t>
            </a:r>
          </a:p>
          <a:p>
            <a:r>
              <a:rPr lang="en-GB" dirty="0"/>
              <a:t>What type of procedures and capacities exist for management of deceased persons after mass casualty incidents, i.e. identification, documentation, transportation and burial of the deceased? </a:t>
            </a:r>
          </a:p>
        </p:txBody>
      </p:sp>
      <p:sp>
        <p:nvSpPr>
          <p:cNvPr id="5" name="Footer Placeholder 4">
            <a:extLst>
              <a:ext uri="{FF2B5EF4-FFF2-40B4-BE49-F238E27FC236}">
                <a16:creationId xmlns:a16="http://schemas.microsoft.com/office/drawing/2014/main" id="{854F8E8F-D63F-AF05-7E07-4C7A04F1F125}"/>
              </a:ext>
              <a:ext uri="{C183D7F6-B498-43B3-948B-1728B52AA6E4}">
                <adec:decorative xmlns:adec="http://schemas.microsoft.com/office/drawing/2017/decorative" val="1"/>
              </a:ext>
            </a:extLst>
          </p:cNvPr>
          <p:cNvSpPr>
            <a:spLocks noGrp="1"/>
          </p:cNvSpPr>
          <p:nvPr>
            <p:ph type="ftr" sz="quarter" idx="17"/>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6" name="Slide Number Placeholder 5">
            <a:extLst>
              <a:ext uri="{FF2B5EF4-FFF2-40B4-BE49-F238E27FC236}">
                <a16:creationId xmlns:a16="http://schemas.microsoft.com/office/drawing/2014/main" id="{AA5B6DC6-8985-97EB-45F2-D4CD9D204358}"/>
              </a:ext>
              <a:ext uri="{C183D7F6-B498-43B3-948B-1728B52AA6E4}">
                <adec:decorative xmlns:adec="http://schemas.microsoft.com/office/drawing/2017/decorative" val="1"/>
              </a:ext>
            </a:extLst>
          </p:cNvPr>
          <p:cNvSpPr>
            <a:spLocks noGrp="1"/>
          </p:cNvSpPr>
          <p:nvPr>
            <p:ph type="sldNum" sz="quarter" idx="18"/>
          </p:nvPr>
        </p:nvSpPr>
        <p:spPr/>
        <p:txBody>
          <a:bodyPr/>
          <a:lstStyle/>
          <a:p>
            <a:fld id="{43DBD141-F1EE-4368-8392-86BF6FCED782}" type="slidenum">
              <a:rPr lang="en-GB" smtClean="0"/>
              <a:pPr/>
              <a:t>21</a:t>
            </a:fld>
            <a:endParaRPr lang="en-GB" dirty="0"/>
          </a:p>
        </p:txBody>
      </p:sp>
    </p:spTree>
    <p:custDataLst>
      <p:tags r:id="rId1"/>
    </p:custDataLst>
    <p:extLst>
      <p:ext uri="{BB962C8B-B14F-4D97-AF65-F5344CB8AC3E}">
        <p14:creationId xmlns:p14="http://schemas.microsoft.com/office/powerpoint/2010/main" val="125992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64A364-68A8-22B3-511F-F6B45CC2A9BD}"/>
              </a:ext>
            </a:extLst>
          </p:cNvPr>
          <p:cNvSpPr>
            <a:spLocks noGrp="1"/>
          </p:cNvSpPr>
          <p:nvPr>
            <p:ph type="title"/>
          </p:nvPr>
        </p:nvSpPr>
        <p:spPr/>
        <p:txBody>
          <a:bodyPr/>
          <a:lstStyle/>
          <a:p>
            <a:r>
              <a:rPr lang="en-GB" dirty="0"/>
              <a:t>Recap discussion </a:t>
            </a:r>
          </a:p>
        </p:txBody>
      </p:sp>
      <p:sp>
        <p:nvSpPr>
          <p:cNvPr id="9" name="Text Placeholder 8">
            <a:extLst>
              <a:ext uri="{FF2B5EF4-FFF2-40B4-BE49-F238E27FC236}">
                <a16:creationId xmlns:a16="http://schemas.microsoft.com/office/drawing/2014/main" id="{E82F7F00-4B6D-891F-8A35-882072487324}"/>
              </a:ext>
            </a:extLst>
          </p:cNvPr>
          <p:cNvSpPr>
            <a:spLocks noGrp="1"/>
          </p:cNvSpPr>
          <p:nvPr>
            <p:ph type="body" sz="quarter" idx="14"/>
          </p:nvPr>
        </p:nvSpPr>
        <p:spPr/>
        <p:txBody>
          <a:bodyPr/>
          <a:lstStyle/>
          <a:p>
            <a:r>
              <a:rPr lang="en-GB" dirty="0"/>
              <a:t>Session 3</a:t>
            </a:r>
          </a:p>
        </p:txBody>
      </p:sp>
      <p:sp>
        <p:nvSpPr>
          <p:cNvPr id="8" name="Content Placeholder 7">
            <a:extLst>
              <a:ext uri="{FF2B5EF4-FFF2-40B4-BE49-F238E27FC236}">
                <a16:creationId xmlns:a16="http://schemas.microsoft.com/office/drawing/2014/main" id="{F417FD00-B307-B947-EB2F-4AB2C0751607}"/>
              </a:ext>
            </a:extLst>
          </p:cNvPr>
          <p:cNvSpPr>
            <a:spLocks noGrp="1"/>
          </p:cNvSpPr>
          <p:nvPr>
            <p:ph sz="quarter" idx="13"/>
          </p:nvPr>
        </p:nvSpPr>
        <p:spPr/>
        <p:txBody>
          <a:bodyPr/>
          <a:lstStyle/>
          <a:p>
            <a:r>
              <a:rPr lang="en-GB" dirty="0"/>
              <a:t>15 mins </a:t>
            </a:r>
          </a:p>
          <a:p>
            <a:endParaRPr lang="en-GB" dirty="0"/>
          </a:p>
        </p:txBody>
      </p:sp>
      <p:sp>
        <p:nvSpPr>
          <p:cNvPr id="5" name="Footer Placeholder 4">
            <a:extLst>
              <a:ext uri="{FF2B5EF4-FFF2-40B4-BE49-F238E27FC236}">
                <a16:creationId xmlns:a16="http://schemas.microsoft.com/office/drawing/2014/main" id="{B8E3F85F-9564-8818-EC79-7558CB006398}"/>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6" name="Slide Number Placeholder 5">
            <a:extLst>
              <a:ext uri="{FF2B5EF4-FFF2-40B4-BE49-F238E27FC236}">
                <a16:creationId xmlns:a16="http://schemas.microsoft.com/office/drawing/2014/main" id="{1D1995E3-B2DC-5F4D-4E07-5B69C11BD5BA}"/>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22</a:t>
            </a:fld>
            <a:endParaRPr lang="en-GB" dirty="0"/>
          </a:p>
        </p:txBody>
      </p:sp>
    </p:spTree>
    <p:custDataLst>
      <p:tags r:id="rId1"/>
    </p:custDataLst>
    <p:extLst>
      <p:ext uri="{BB962C8B-B14F-4D97-AF65-F5344CB8AC3E}">
        <p14:creationId xmlns:p14="http://schemas.microsoft.com/office/powerpoint/2010/main" val="204052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2A8662-C3AF-4472-A53D-FC1FC0E9D065}"/>
              </a:ext>
            </a:extLst>
          </p:cNvPr>
          <p:cNvSpPr>
            <a:spLocks noGrp="1"/>
          </p:cNvSpPr>
          <p:nvPr>
            <p:ph type="title"/>
          </p:nvPr>
        </p:nvSpPr>
        <p:spPr>
          <a:xfrm>
            <a:off x="1260000" y="987424"/>
            <a:ext cx="3932237" cy="4873625"/>
          </a:xfrm>
        </p:spPr>
        <p:txBody>
          <a:bodyPr vert="horz" lIns="91440" tIns="45720" rIns="91440" bIns="45720" rtlCol="0" anchor="ctr" anchorCtr="0">
            <a:normAutofit/>
          </a:bodyPr>
          <a:lstStyle/>
          <a:p>
            <a:r>
              <a:rPr lang="en-US" dirty="0" err="1"/>
              <a:t>EndEx</a:t>
            </a:r>
            <a:endParaRPr lang="en-US" dirty="0"/>
          </a:p>
        </p:txBody>
      </p:sp>
      <p:sp>
        <p:nvSpPr>
          <p:cNvPr id="2" name="Footer Placeholder 1">
            <a:extLst>
              <a:ext uri="{FF2B5EF4-FFF2-40B4-BE49-F238E27FC236}">
                <a16:creationId xmlns:a16="http://schemas.microsoft.com/office/drawing/2014/main" id="{1473D2C7-D0BC-A849-E99B-D239B96B1859}"/>
              </a:ext>
              <a:ext uri="{C183D7F6-B498-43B3-948B-1728B52AA6E4}">
                <adec:decorative xmlns:adec="http://schemas.microsoft.com/office/drawing/2017/decorative" val="1"/>
              </a:ext>
            </a:extLst>
          </p:cNvPr>
          <p:cNvSpPr>
            <a:spLocks noGrp="1"/>
          </p:cNvSpPr>
          <p:nvPr>
            <p:ph type="ftr" sz="quarter" idx="10"/>
          </p:nvPr>
        </p:nvSpPr>
        <p:spPr>
          <a:xfrm>
            <a:off x="696000" y="6438700"/>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90F1EB7B-3425-6459-7425-EECD53BE6935}"/>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A74CE0EA-F3B5-4684-BA10-C594598FDB9C}" type="slidenum">
              <a:rPr lang="en-GB" noProof="0" smtClean="0"/>
              <a:pPr/>
              <a:t>23</a:t>
            </a:fld>
            <a:endParaRPr lang="en-GB" noProof="0" dirty="0"/>
          </a:p>
        </p:txBody>
      </p:sp>
    </p:spTree>
    <p:custDataLst>
      <p:tags r:id="rId1"/>
    </p:custDataLst>
    <p:extLst>
      <p:ext uri="{BB962C8B-B14F-4D97-AF65-F5344CB8AC3E}">
        <p14:creationId xmlns:p14="http://schemas.microsoft.com/office/powerpoint/2010/main" val="297137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A51272-3A3A-20D3-1218-60A7D0C5C193}"/>
              </a:ext>
            </a:extLst>
          </p:cNvPr>
          <p:cNvSpPr>
            <a:spLocks noGrp="1"/>
          </p:cNvSpPr>
          <p:nvPr>
            <p:ph type="title"/>
          </p:nvPr>
        </p:nvSpPr>
        <p:spPr/>
        <p:txBody>
          <a:bodyPr/>
          <a:lstStyle/>
          <a:p>
            <a:r>
              <a:rPr lang="en-GB" dirty="0"/>
              <a:t>Exercise debrief</a:t>
            </a:r>
          </a:p>
        </p:txBody>
      </p:sp>
      <p:sp>
        <p:nvSpPr>
          <p:cNvPr id="10" name="Text Placeholder 9">
            <a:extLst>
              <a:ext uri="{FF2B5EF4-FFF2-40B4-BE49-F238E27FC236}">
                <a16:creationId xmlns:a16="http://schemas.microsoft.com/office/drawing/2014/main" id="{323BBFF9-3D13-77EA-3177-288C1D35A306}"/>
              </a:ext>
            </a:extLst>
          </p:cNvPr>
          <p:cNvSpPr>
            <a:spLocks noGrp="1"/>
          </p:cNvSpPr>
          <p:nvPr>
            <p:ph type="body" sz="quarter" idx="14"/>
          </p:nvPr>
        </p:nvSpPr>
        <p:spPr/>
        <p:txBody>
          <a:bodyPr/>
          <a:lstStyle/>
          <a:p>
            <a:r>
              <a:rPr lang="en-GB" dirty="0"/>
              <a:t>30 mins</a:t>
            </a:r>
          </a:p>
        </p:txBody>
      </p:sp>
      <p:sp>
        <p:nvSpPr>
          <p:cNvPr id="9" name="Content Placeholder 8">
            <a:extLst>
              <a:ext uri="{FF2B5EF4-FFF2-40B4-BE49-F238E27FC236}">
                <a16:creationId xmlns:a16="http://schemas.microsoft.com/office/drawing/2014/main" id="{5A683C7A-1431-DC05-0E58-12EE1B81007D}"/>
              </a:ext>
            </a:extLst>
          </p:cNvPr>
          <p:cNvSpPr>
            <a:spLocks noGrp="1"/>
          </p:cNvSpPr>
          <p:nvPr>
            <p:ph idx="1"/>
          </p:nvPr>
        </p:nvSpPr>
        <p:spPr/>
        <p:txBody>
          <a:bodyPr anchor="ctr" anchorCtr="0"/>
          <a:lstStyle/>
          <a:p>
            <a:pPr marL="0" indent="0">
              <a:buNone/>
            </a:pPr>
            <a:r>
              <a:rPr lang="en-GB" dirty="0"/>
              <a:t>Consider the following  questions based on the exercise objectives:</a:t>
            </a:r>
          </a:p>
          <a:p>
            <a:r>
              <a:rPr lang="en-GB" dirty="0"/>
              <a:t>What </a:t>
            </a:r>
            <a:r>
              <a:rPr lang="en-GB" b="1" dirty="0"/>
              <a:t>challenges</a:t>
            </a:r>
            <a:r>
              <a:rPr lang="en-GB" dirty="0"/>
              <a:t> related to MG preparedness and response have been identified through the exercise?  </a:t>
            </a:r>
          </a:p>
          <a:p>
            <a:r>
              <a:rPr lang="en-GB" dirty="0"/>
              <a:t>What </a:t>
            </a:r>
            <a:r>
              <a:rPr lang="en-GB" b="1" dirty="0"/>
              <a:t>measures</a:t>
            </a:r>
            <a:r>
              <a:rPr lang="en-GB" dirty="0"/>
              <a:t> should be undertaken to improve MG preparedness and response?</a:t>
            </a:r>
          </a:p>
        </p:txBody>
      </p:sp>
      <p:sp>
        <p:nvSpPr>
          <p:cNvPr id="3" name="Footer Placeholder 2">
            <a:extLst>
              <a:ext uri="{FF2B5EF4-FFF2-40B4-BE49-F238E27FC236}">
                <a16:creationId xmlns:a16="http://schemas.microsoft.com/office/drawing/2014/main" id="{18033229-B7AD-2ADF-6110-6AF5BEE3069B}"/>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4" name="Slide Number Placeholder 3">
            <a:extLst>
              <a:ext uri="{FF2B5EF4-FFF2-40B4-BE49-F238E27FC236}">
                <a16:creationId xmlns:a16="http://schemas.microsoft.com/office/drawing/2014/main" id="{F6E1804A-D110-BC6E-0A68-416730B50FBE}"/>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24</a:t>
            </a:fld>
            <a:endParaRPr lang="en-GB" dirty="0"/>
          </a:p>
        </p:txBody>
      </p:sp>
    </p:spTree>
    <p:custDataLst>
      <p:tags r:id="rId1"/>
    </p:custDataLst>
    <p:extLst>
      <p:ext uri="{BB962C8B-B14F-4D97-AF65-F5344CB8AC3E}">
        <p14:creationId xmlns:p14="http://schemas.microsoft.com/office/powerpoint/2010/main" val="236160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E7A3CA-81AD-0CFD-6165-BEF05F0D15EB}"/>
              </a:ext>
            </a:extLst>
          </p:cNvPr>
          <p:cNvSpPr>
            <a:spLocks noGrp="1"/>
          </p:cNvSpPr>
          <p:nvPr>
            <p:ph type="title"/>
          </p:nvPr>
        </p:nvSpPr>
        <p:spPr/>
        <p:txBody>
          <a:bodyPr/>
          <a:lstStyle/>
          <a:p>
            <a:r>
              <a:rPr lang="en-GB" dirty="0"/>
              <a:t>Exercise feedback form</a:t>
            </a:r>
          </a:p>
        </p:txBody>
      </p:sp>
      <p:sp>
        <p:nvSpPr>
          <p:cNvPr id="8" name="Text Placeholder 7">
            <a:extLst>
              <a:ext uri="{FF2B5EF4-FFF2-40B4-BE49-F238E27FC236}">
                <a16:creationId xmlns:a16="http://schemas.microsoft.com/office/drawing/2014/main" id="{40955226-F2C4-882C-2D0E-25D2481DBABD}"/>
              </a:ext>
            </a:extLst>
          </p:cNvPr>
          <p:cNvSpPr>
            <a:spLocks noGrp="1"/>
          </p:cNvSpPr>
          <p:nvPr>
            <p:ph type="body" sz="quarter" idx="14"/>
          </p:nvPr>
        </p:nvSpPr>
        <p:spPr/>
        <p:txBody>
          <a:bodyPr/>
          <a:lstStyle/>
          <a:p>
            <a:r>
              <a:rPr lang="en-GB" dirty="0"/>
              <a:t>5 mins</a:t>
            </a:r>
          </a:p>
        </p:txBody>
      </p:sp>
      <p:sp>
        <p:nvSpPr>
          <p:cNvPr id="5" name="Footer Placeholder 4">
            <a:extLst>
              <a:ext uri="{FF2B5EF4-FFF2-40B4-BE49-F238E27FC236}">
                <a16:creationId xmlns:a16="http://schemas.microsoft.com/office/drawing/2014/main" id="{482F1A71-4FA4-D0CC-3A3D-6184F7588D5B}"/>
              </a:ext>
              <a:ext uri="{C183D7F6-B498-43B3-948B-1728B52AA6E4}">
                <adec:decorative xmlns:adec="http://schemas.microsoft.com/office/drawing/2017/decorative" val="1"/>
              </a:ext>
            </a:extLst>
          </p:cNvPr>
          <p:cNvSpPr>
            <a:spLocks noGrp="1"/>
          </p:cNvSpPr>
          <p:nvPr>
            <p:ph type="ftr" sz="quarter" idx="16"/>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6" name="Slide Number Placeholder 5">
            <a:extLst>
              <a:ext uri="{FF2B5EF4-FFF2-40B4-BE49-F238E27FC236}">
                <a16:creationId xmlns:a16="http://schemas.microsoft.com/office/drawing/2014/main" id="{498EAA52-12D9-5E52-0A1D-C0E32E5F3982}"/>
              </a:ext>
              <a:ext uri="{C183D7F6-B498-43B3-948B-1728B52AA6E4}">
                <adec:decorative xmlns:adec="http://schemas.microsoft.com/office/drawing/2017/decorative" val="1"/>
              </a:ext>
            </a:extLst>
          </p:cNvPr>
          <p:cNvSpPr>
            <a:spLocks noGrp="1"/>
          </p:cNvSpPr>
          <p:nvPr>
            <p:ph type="sldNum" sz="quarter" idx="17"/>
          </p:nvPr>
        </p:nvSpPr>
        <p:spPr/>
        <p:txBody>
          <a:bodyPr/>
          <a:lstStyle/>
          <a:p>
            <a:fld id="{43DBD141-F1EE-4368-8392-86BF6FCED782}" type="slidenum">
              <a:rPr lang="en-GB" smtClean="0"/>
              <a:pPr/>
              <a:t>25</a:t>
            </a:fld>
            <a:endParaRPr lang="en-GB" dirty="0"/>
          </a:p>
        </p:txBody>
      </p:sp>
      <p:graphicFrame>
        <p:nvGraphicFramePr>
          <p:cNvPr id="12" name="Table 11">
            <a:extLst>
              <a:ext uri="{FF2B5EF4-FFF2-40B4-BE49-F238E27FC236}">
                <a16:creationId xmlns:a16="http://schemas.microsoft.com/office/drawing/2014/main" id="{EEB7A600-37F5-C498-A51A-2753E839A3A3}"/>
              </a:ext>
            </a:extLst>
          </p:cNvPr>
          <p:cNvGraphicFramePr>
            <a:graphicFrameLocks noGrp="1"/>
          </p:cNvGraphicFramePr>
          <p:nvPr>
            <p:extLst>
              <p:ext uri="{D42A27DB-BD31-4B8C-83A1-F6EECF244321}">
                <p14:modId xmlns:p14="http://schemas.microsoft.com/office/powerpoint/2010/main" val="3272767953"/>
              </p:ext>
            </p:extLst>
          </p:nvPr>
        </p:nvGraphicFramePr>
        <p:xfrm>
          <a:off x="431996" y="1800000"/>
          <a:ext cx="11340000" cy="4511741"/>
        </p:xfrm>
        <a:graphic>
          <a:graphicData uri="http://schemas.openxmlformats.org/drawingml/2006/table">
            <a:tbl>
              <a:tblPr firstRow="1" bandRow="1">
                <a:tableStyleId>{5940675A-B579-460E-94D1-54222C63F5DA}</a:tableStyleId>
              </a:tblPr>
              <a:tblGrid>
                <a:gridCol w="8100000">
                  <a:extLst>
                    <a:ext uri="{9D8B030D-6E8A-4147-A177-3AD203B41FA5}">
                      <a16:colId xmlns:a16="http://schemas.microsoft.com/office/drawing/2014/main" val="1563731288"/>
                    </a:ext>
                  </a:extLst>
                </a:gridCol>
                <a:gridCol w="648000">
                  <a:extLst>
                    <a:ext uri="{9D8B030D-6E8A-4147-A177-3AD203B41FA5}">
                      <a16:colId xmlns:a16="http://schemas.microsoft.com/office/drawing/2014/main" val="566034317"/>
                    </a:ext>
                  </a:extLst>
                </a:gridCol>
                <a:gridCol w="648000">
                  <a:extLst>
                    <a:ext uri="{9D8B030D-6E8A-4147-A177-3AD203B41FA5}">
                      <a16:colId xmlns:a16="http://schemas.microsoft.com/office/drawing/2014/main" val="3756907998"/>
                    </a:ext>
                  </a:extLst>
                </a:gridCol>
                <a:gridCol w="648000">
                  <a:extLst>
                    <a:ext uri="{9D8B030D-6E8A-4147-A177-3AD203B41FA5}">
                      <a16:colId xmlns:a16="http://schemas.microsoft.com/office/drawing/2014/main" val="591117133"/>
                    </a:ext>
                  </a:extLst>
                </a:gridCol>
                <a:gridCol w="648000">
                  <a:extLst>
                    <a:ext uri="{9D8B030D-6E8A-4147-A177-3AD203B41FA5}">
                      <a16:colId xmlns:a16="http://schemas.microsoft.com/office/drawing/2014/main" val="3694154043"/>
                    </a:ext>
                  </a:extLst>
                </a:gridCol>
                <a:gridCol w="648000">
                  <a:extLst>
                    <a:ext uri="{9D8B030D-6E8A-4147-A177-3AD203B41FA5}">
                      <a16:colId xmlns:a16="http://schemas.microsoft.com/office/drawing/2014/main" val="1605879502"/>
                    </a:ext>
                  </a:extLst>
                </a:gridCol>
              </a:tblGrid>
              <a:tr h="233021">
                <a:tc>
                  <a:txBody>
                    <a:bodyPr/>
                    <a:lstStyle/>
                    <a:p>
                      <a:pPr algn="l" rtl="0" fontAlgn="base">
                        <a:lnSpc>
                          <a:spcPts val="1200"/>
                        </a:lnSpc>
                      </a:pPr>
                      <a:r>
                        <a:rPr lang="en-GB" sz="1400" b="1" dirty="0">
                          <a:solidFill>
                            <a:srgbClr val="FFFFFF"/>
                          </a:solidFill>
                          <a:effectLst/>
                          <a:latin typeface="+mn-lt"/>
                        </a:rPr>
                        <a:t>Statement </a:t>
                      </a:r>
                      <a:r>
                        <a:rPr lang="en-GB" sz="1400" dirty="0">
                          <a:effectLst/>
                          <a:highlight>
                            <a:srgbClr val="244061"/>
                          </a:highlight>
                          <a:latin typeface="+mn-lt"/>
                        </a:rPr>
                        <a:t> </a:t>
                      </a:r>
                    </a:p>
                  </a:txBody>
                  <a:tcPr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5">
                  <a:txBody>
                    <a:bodyPr/>
                    <a:lstStyle/>
                    <a:p>
                      <a:pPr marL="0" marR="0" lvl="0" indent="0" algn="ctr" defTabSz="179388" rtl="0" eaLnBrk="1" fontAlgn="base" latinLnBrk="0" hangingPunct="1">
                        <a:lnSpc>
                          <a:spcPts val="1200"/>
                        </a:lnSpc>
                        <a:spcBef>
                          <a:spcPts val="0"/>
                        </a:spcBef>
                        <a:spcAft>
                          <a:spcPts val="0"/>
                        </a:spcAft>
                        <a:buClrTx/>
                        <a:buSzTx/>
                        <a:buFontTx/>
                        <a:buNone/>
                        <a:tabLst>
                          <a:tab pos="1347788" algn="l"/>
                          <a:tab pos="1700213" algn="l"/>
                        </a:tabLst>
                        <a:defRPr/>
                      </a:pPr>
                      <a:r>
                        <a:rPr lang="en-GB" sz="1400" b="1" dirty="0">
                          <a:solidFill>
                            <a:srgbClr val="FFFFFF"/>
                          </a:solidFill>
                          <a:effectLst/>
                          <a:latin typeface="+mn-lt"/>
                        </a:rPr>
                        <a:t>Strongly disagree → Strongly agree</a:t>
                      </a:r>
                      <a:endParaRPr lang="en-US" sz="1400" dirty="0">
                        <a:latin typeface="+mn-lt"/>
                      </a:endParaRPr>
                    </a:p>
                  </a:txBody>
                  <a:tcPr marL="0" marR="0" anchor="ctr">
                    <a:lnL w="12700" cap="flat" cmpd="sng" algn="ctr">
                      <a:solidFill>
                        <a:schemeClr val="bg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a:p>
                  </a:txBody>
                  <a:tcPr anchor="ctr"/>
                </a:tc>
                <a:tc hMerge="1">
                  <a:txBody>
                    <a:bodyPr/>
                    <a:lstStyle/>
                    <a:p>
                      <a:pPr algn="r">
                        <a:lnSpc>
                          <a:spcPts val="1200"/>
                        </a:lnSpc>
                      </a:pPr>
                      <a:endParaRPr lang="en-US" sz="1200" dirty="0"/>
                    </a:p>
                  </a:txBody>
                  <a:tcPr anchor="ctr"/>
                </a:tc>
                <a:tc hMerge="1">
                  <a:txBody>
                    <a:bodyPr/>
                    <a:lstStyle/>
                    <a:p>
                      <a:endParaRPr lang="en-US"/>
                    </a:p>
                  </a:txBody>
                  <a:tcPr/>
                </a:tc>
                <a:extLst>
                  <a:ext uri="{0D108BD9-81ED-4DB2-BD59-A6C34878D82A}">
                    <a16:rowId xmlns:a16="http://schemas.microsoft.com/office/drawing/2014/main" val="3001125312"/>
                  </a:ext>
                </a:extLst>
              </a:tr>
              <a:tr h="233021">
                <a:tc>
                  <a:txBody>
                    <a:bodyPr/>
                    <a:lstStyle/>
                    <a:p>
                      <a:pPr algn="just" rtl="0" fontAlgn="base">
                        <a:lnSpc>
                          <a:spcPts val="1400"/>
                        </a:lnSpc>
                      </a:pPr>
                      <a:r>
                        <a:rPr lang="en-GB" sz="1400" dirty="0">
                          <a:effectLst/>
                          <a:latin typeface="+mn-lt"/>
                        </a:rPr>
                        <a:t>1. The simulation exercise was well structured (content, facilitation, debrief, etc.)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03309139"/>
                  </a:ext>
                </a:extLst>
              </a:tr>
              <a:tr h="143397">
                <a:tc>
                  <a:txBody>
                    <a:bodyPr/>
                    <a:lstStyle/>
                    <a:p>
                      <a:pPr algn="just" rtl="0" fontAlgn="base">
                        <a:lnSpc>
                          <a:spcPts val="1400"/>
                        </a:lnSpc>
                      </a:pPr>
                      <a:r>
                        <a:rPr lang="en-GB" sz="1400" dirty="0">
                          <a:effectLst/>
                          <a:latin typeface="+mn-lt"/>
                        </a:rPr>
                        <a:t>2. The scenario was realistic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966953755"/>
                  </a:ext>
                </a:extLst>
              </a:tr>
              <a:tr h="322645">
                <a:tc>
                  <a:txBody>
                    <a:bodyPr/>
                    <a:lstStyle/>
                    <a:p>
                      <a:pPr algn="just" rtl="0" fontAlgn="base">
                        <a:lnSpc>
                          <a:spcPts val="1400"/>
                        </a:lnSpc>
                      </a:pPr>
                      <a:r>
                        <a:rPr lang="en-GB" sz="1400" dirty="0">
                          <a:effectLst/>
                          <a:latin typeface="+mn-lt"/>
                        </a:rPr>
                        <a:t>3. I was familiar with the preparedness and response plan based on the local and event context prior to participating in this exercise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9512921"/>
                  </a:ext>
                </a:extLst>
              </a:tr>
              <a:tr h="233021">
                <a:tc>
                  <a:txBody>
                    <a:bodyPr/>
                    <a:lstStyle/>
                    <a:p>
                      <a:pPr algn="just" rtl="0" fontAlgn="base">
                        <a:lnSpc>
                          <a:spcPts val="1400"/>
                        </a:lnSpc>
                      </a:pPr>
                      <a:r>
                        <a:rPr lang="en-GB" sz="1400" dirty="0">
                          <a:effectLst/>
                          <a:latin typeface="+mn-lt"/>
                        </a:rPr>
                        <a:t>4. The simulation exercise briefing was useful for engaging participants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537812452"/>
                  </a:ext>
                </a:extLst>
              </a:tr>
              <a:tr h="322645">
                <a:tc>
                  <a:txBody>
                    <a:bodyPr/>
                    <a:lstStyle/>
                    <a:p>
                      <a:pPr algn="just" rtl="0" fontAlgn="base">
                        <a:lnSpc>
                          <a:spcPts val="1400"/>
                        </a:lnSpc>
                      </a:pPr>
                      <a:r>
                        <a:rPr lang="en-GB" sz="1400" dirty="0">
                          <a:effectLst/>
                          <a:latin typeface="+mn-lt"/>
                        </a:rPr>
                        <a:t>5. The simulation exercise was able to test specific areas of the mass gathering preparedness and response plans and/or health systems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31661382"/>
                  </a:ext>
                </a:extLst>
              </a:tr>
              <a:tr h="322645">
                <a:tc>
                  <a:txBody>
                    <a:bodyPr/>
                    <a:lstStyle/>
                    <a:p>
                      <a:pPr algn="just" rtl="0" fontAlgn="base">
                        <a:lnSpc>
                          <a:spcPts val="1400"/>
                        </a:lnSpc>
                      </a:pPr>
                      <a:r>
                        <a:rPr lang="en-GB" sz="1400" dirty="0">
                          <a:effectLst/>
                          <a:latin typeface="+mn-lt"/>
                        </a:rPr>
                        <a:t>6. The simulation exercise helped to clarify my and other key stakeholder roles and responsibilities identified through the mass gathering preparedness and response plans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43868259"/>
                  </a:ext>
                </a:extLst>
              </a:tr>
              <a:tr h="322645">
                <a:tc>
                  <a:txBody>
                    <a:bodyPr/>
                    <a:lstStyle/>
                    <a:p>
                      <a:pPr algn="just" rtl="0" fontAlgn="base">
                        <a:lnSpc>
                          <a:spcPts val="1400"/>
                        </a:lnSpc>
                      </a:pPr>
                      <a:r>
                        <a:rPr lang="en-GB" sz="1400" dirty="0">
                          <a:effectLst/>
                          <a:latin typeface="+mn-lt"/>
                        </a:rPr>
                        <a:t>7. The simulation exercise identified opportunities to strengthen multisectoral coordination and communication mechanisms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104969573"/>
                  </a:ext>
                </a:extLst>
              </a:tr>
              <a:tr h="322645">
                <a:tc>
                  <a:txBody>
                    <a:bodyPr/>
                    <a:lstStyle/>
                    <a:p>
                      <a:pPr algn="just" rtl="0" fontAlgn="base">
                        <a:lnSpc>
                          <a:spcPts val="1400"/>
                        </a:lnSpc>
                      </a:pPr>
                      <a:r>
                        <a:rPr lang="en-GB" sz="1400" dirty="0">
                          <a:effectLst/>
                          <a:latin typeface="+mn-lt"/>
                        </a:rPr>
                        <a:t>8. The simulation exercise identified opportunities to strengthen risk communications and community engagement capacities and functions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674908150"/>
                  </a:ext>
                </a:extLst>
              </a:tr>
              <a:tr h="322645">
                <a:tc>
                  <a:txBody>
                    <a:bodyPr/>
                    <a:lstStyle/>
                    <a:p>
                      <a:pPr algn="just" rtl="0" fontAlgn="base">
                        <a:lnSpc>
                          <a:spcPts val="1400"/>
                        </a:lnSpc>
                      </a:pPr>
                      <a:r>
                        <a:rPr lang="en-GB" sz="1400" dirty="0">
                          <a:effectLst/>
                          <a:latin typeface="+mn-lt"/>
                        </a:rPr>
                        <a:t>9. The simulation exercise was helpful to identify gaps and areas for improvement in relation to health emergency incidents preparedness and response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65244363"/>
                  </a:ext>
                </a:extLst>
              </a:tr>
              <a:tr h="233021">
                <a:tc>
                  <a:txBody>
                    <a:bodyPr/>
                    <a:lstStyle/>
                    <a:p>
                      <a:pPr algn="just" rtl="0" fontAlgn="base">
                        <a:lnSpc>
                          <a:spcPts val="1400"/>
                        </a:lnSpc>
                      </a:pPr>
                      <a:r>
                        <a:rPr lang="en-GB" sz="1400" dirty="0">
                          <a:effectLst/>
                          <a:latin typeface="+mn-lt"/>
                        </a:rPr>
                        <a:t>10. Administrative arrangements were well organized and implemented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29265035"/>
                  </a:ext>
                </a:extLst>
              </a:tr>
              <a:tr h="322645">
                <a:tc>
                  <a:txBody>
                    <a:bodyPr/>
                    <a:lstStyle/>
                    <a:p>
                      <a:pPr algn="just" rtl="0" fontAlgn="base">
                        <a:lnSpc>
                          <a:spcPts val="1400"/>
                        </a:lnSpc>
                      </a:pPr>
                      <a:r>
                        <a:rPr lang="en-GB" sz="1400" dirty="0">
                          <a:effectLst/>
                          <a:latin typeface="+mn-lt"/>
                        </a:rPr>
                        <a:t>11. The simulation exercise provided a practical platform to test and assess the effectiveness of risk mitigation strategies and emergency response plans for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1  </a:t>
                      </a: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2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3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4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latin typeface="+mn-lt"/>
                        </a:rPr>
                        <a:t>5  </a:t>
                      </a: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942250196"/>
                  </a:ext>
                </a:extLst>
              </a:tr>
            </a:tbl>
          </a:graphicData>
        </a:graphic>
      </p:graphicFrame>
    </p:spTree>
    <p:custDataLst>
      <p:tags r:id="rId1"/>
    </p:custDataLst>
    <p:extLst>
      <p:ext uri="{BB962C8B-B14F-4D97-AF65-F5344CB8AC3E}">
        <p14:creationId xmlns:p14="http://schemas.microsoft.com/office/powerpoint/2010/main" val="243727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95C82339-CC73-3658-BB04-8F4137F7E663}"/>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770" b="770"/>
          <a:stretch>
            <a:fillRect/>
          </a:stretch>
        </p:blipFill>
        <p:spPr/>
      </p:pic>
      <p:sp>
        <p:nvSpPr>
          <p:cNvPr id="6" name="Title 5">
            <a:extLst>
              <a:ext uri="{FF2B5EF4-FFF2-40B4-BE49-F238E27FC236}">
                <a16:creationId xmlns:a16="http://schemas.microsoft.com/office/drawing/2014/main" id="{C853A5F9-9AF7-4955-93A0-6762CE11A9D5}"/>
              </a:ext>
            </a:extLst>
          </p:cNvPr>
          <p:cNvSpPr>
            <a:spLocks noGrp="1"/>
          </p:cNvSpPr>
          <p:nvPr>
            <p:ph type="ctrTitle"/>
          </p:nvPr>
        </p:nvSpPr>
        <p:spPr>
          <a:xfrm>
            <a:off x="696000" y="1620000"/>
            <a:ext cx="8280000" cy="720000"/>
          </a:xfrm>
        </p:spPr>
        <p:txBody>
          <a:bodyPr vert="horz" lIns="91440" tIns="45720" rIns="91440" bIns="45720" rtlCol="0" anchor="b">
            <a:normAutofit fontScale="90000"/>
          </a:bodyPr>
          <a:lstStyle/>
          <a:p>
            <a:r>
              <a:rPr lang="en-US" dirty="0"/>
              <a:t>Questions or comments?</a:t>
            </a:r>
          </a:p>
        </p:txBody>
      </p:sp>
      <p:sp>
        <p:nvSpPr>
          <p:cNvPr id="7" name="Subtitle 6">
            <a:extLst>
              <a:ext uri="{FF2B5EF4-FFF2-40B4-BE49-F238E27FC236}">
                <a16:creationId xmlns:a16="http://schemas.microsoft.com/office/drawing/2014/main" id="{9ACB0403-A566-A0F8-C744-04DBDE5E428E}"/>
              </a:ext>
            </a:extLst>
          </p:cNvPr>
          <p:cNvSpPr>
            <a:spLocks noGrp="1"/>
          </p:cNvSpPr>
          <p:nvPr>
            <p:ph type="subTitle" idx="1"/>
          </p:nvPr>
        </p:nvSpPr>
        <p:spPr>
          <a:xfrm>
            <a:off x="696000" y="2340000"/>
            <a:ext cx="8280000" cy="720000"/>
          </a:xfrm>
        </p:spPr>
        <p:txBody>
          <a:bodyPr/>
          <a:lstStyle/>
          <a:p>
            <a:r>
              <a:rPr lang="en-GB" dirty="0"/>
              <a:t>Thank you for your participation!</a:t>
            </a:r>
          </a:p>
        </p:txBody>
      </p:sp>
      <p:sp>
        <p:nvSpPr>
          <p:cNvPr id="9" name="Text Placeholder 8">
            <a:extLst>
              <a:ext uri="{FF2B5EF4-FFF2-40B4-BE49-F238E27FC236}">
                <a16:creationId xmlns:a16="http://schemas.microsoft.com/office/drawing/2014/main" id="{4F5ECC2C-3842-2E62-50DB-892431192691}"/>
              </a:ext>
              <a:ext uri="{C183D7F6-B498-43B3-948B-1728B52AA6E4}">
                <adec:decorative xmlns:adec="http://schemas.microsoft.com/office/drawing/2017/decorative" val="1"/>
              </a:ext>
            </a:extLst>
          </p:cNvPr>
          <p:cNvSpPr>
            <a:spLocks noGrp="1"/>
          </p:cNvSpPr>
          <p:nvPr>
            <p:ph type="body" sz="quarter" idx="13"/>
          </p:nvPr>
        </p:nvSpPr>
        <p:spPr>
          <a:xfrm>
            <a:off x="9672000" y="6282000"/>
            <a:ext cx="2520000" cy="576000"/>
          </a:xfrm>
        </p:spPr>
        <p:txBody>
          <a:bodyPr/>
          <a:lstStyle/>
          <a:p>
            <a:r>
              <a:rPr lang="en-GB" dirty="0">
                <a:solidFill>
                  <a:schemeClr val="bg1"/>
                </a:solidFill>
              </a:rPr>
              <a:t>© </a:t>
            </a:r>
            <a:r>
              <a:rPr lang="en-GB" dirty="0" err="1">
                <a:solidFill>
                  <a:schemeClr val="bg1"/>
                </a:solidFill>
              </a:rPr>
              <a:t>Unsplash</a:t>
            </a:r>
            <a:r>
              <a:rPr lang="en-GB" dirty="0">
                <a:solidFill>
                  <a:schemeClr val="bg1"/>
                </a:solidFill>
              </a:rPr>
              <a:t> / Colin Lloyd</a:t>
            </a:r>
          </a:p>
        </p:txBody>
      </p:sp>
      <p:sp>
        <p:nvSpPr>
          <p:cNvPr id="2" name="TextBox 1">
            <a:extLst>
              <a:ext uri="{FF2B5EF4-FFF2-40B4-BE49-F238E27FC236}">
                <a16:creationId xmlns:a16="http://schemas.microsoft.com/office/drawing/2014/main" id="{077F317F-9B6A-026E-E295-571192697827}"/>
              </a:ext>
            </a:extLst>
          </p:cNvPr>
          <p:cNvSpPr txBox="1"/>
          <p:nvPr/>
        </p:nvSpPr>
        <p:spPr>
          <a:xfrm>
            <a:off x="156111" y="6446889"/>
            <a:ext cx="627296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effectLst/>
                <a:ea typeface="Aptos" panose="020B0004020202020204" pitchFamily="34" charset="0"/>
              </a:rPr>
              <a:t>© WHO 2025. Some rights reserved. This work is available under the CC BY-NC-SA 3.0 IGO </a:t>
            </a:r>
            <a:r>
              <a:rPr lang="en-US" sz="1000" dirty="0" err="1">
                <a:solidFill>
                  <a:schemeClr val="bg1"/>
                </a:solidFill>
                <a:effectLst/>
                <a:ea typeface="Aptos" panose="020B0004020202020204" pitchFamily="34" charset="0"/>
              </a:rPr>
              <a:t>licence</a:t>
            </a:r>
            <a:r>
              <a:rPr lang="en-US" sz="1000" dirty="0">
                <a:solidFill>
                  <a:schemeClr val="bg1"/>
                </a:solidFill>
                <a:effectLst/>
                <a:ea typeface="Aptos" panose="020B0004020202020204" pitchFamily="34" charset="0"/>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355280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7B09B-9EA8-4617-9CA0-A1FDA81A28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885DE478-B190-0CD8-609F-1D18B4892837}"/>
              </a:ext>
            </a:extLst>
          </p:cNvPr>
          <p:cNvPicPr>
            <a:picLocks noChangeAspect="1"/>
          </p:cNvPicPr>
          <p:nvPr/>
        </p:nvPicPr>
        <p:blipFill>
          <a:blip r:embed="rId4"/>
          <a:stretch>
            <a:fillRect/>
          </a:stretch>
        </p:blipFill>
        <p:spPr>
          <a:xfrm>
            <a:off x="359404" y="6475040"/>
            <a:ext cx="5986791" cy="280440"/>
          </a:xfrm>
          <a:prstGeom prst="rect">
            <a:avLst/>
          </a:prstGeom>
        </p:spPr>
      </p:pic>
    </p:spTree>
    <p:custDataLst>
      <p:tags r:id="rId1"/>
    </p:custDataLst>
    <p:extLst>
      <p:ext uri="{BB962C8B-B14F-4D97-AF65-F5344CB8AC3E}">
        <p14:creationId xmlns:p14="http://schemas.microsoft.com/office/powerpoint/2010/main" val="157551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46BA31-DA0E-4471-8ECE-7D017EC5A4CD}"/>
              </a:ext>
            </a:extLst>
          </p:cNvPr>
          <p:cNvSpPr>
            <a:spLocks noGrp="1"/>
          </p:cNvSpPr>
          <p:nvPr>
            <p:ph type="title"/>
          </p:nvPr>
        </p:nvSpPr>
        <p:spPr/>
        <p:txBody>
          <a:bodyPr/>
          <a:lstStyle/>
          <a:p>
            <a:r>
              <a:rPr lang="fr-CH"/>
              <a:t>Agenda</a:t>
            </a:r>
            <a:endParaRPr lang="en-US"/>
          </a:p>
        </p:txBody>
      </p:sp>
      <p:graphicFrame>
        <p:nvGraphicFramePr>
          <p:cNvPr id="34" name="Content Placeholder 33">
            <a:extLst>
              <a:ext uri="{FF2B5EF4-FFF2-40B4-BE49-F238E27FC236}">
                <a16:creationId xmlns:a16="http://schemas.microsoft.com/office/drawing/2014/main" id="{54BAB0D3-725E-B36C-75BC-A6A07CD5A45F}"/>
              </a:ext>
            </a:extLst>
          </p:cNvPr>
          <p:cNvGraphicFramePr>
            <a:graphicFrameLocks noGrp="1"/>
          </p:cNvGraphicFramePr>
          <p:nvPr>
            <p:ph idx="1"/>
            <p:extLst>
              <p:ext uri="{D42A27DB-BD31-4B8C-83A1-F6EECF244321}">
                <p14:modId xmlns:p14="http://schemas.microsoft.com/office/powerpoint/2010/main" val="861565475"/>
              </p:ext>
            </p:extLst>
          </p:nvPr>
        </p:nvGraphicFramePr>
        <p:xfrm>
          <a:off x="695325" y="2016125"/>
          <a:ext cx="73800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Footer Placeholder 26">
            <a:extLst>
              <a:ext uri="{FF2B5EF4-FFF2-40B4-BE49-F238E27FC236}">
                <a16:creationId xmlns:a16="http://schemas.microsoft.com/office/drawing/2014/main" id="{DA7CA693-6C14-77CC-2DB2-9CD78EC41A94}"/>
              </a:ext>
              <a:ext uri="{C183D7F6-B498-43B3-948B-1728B52AA6E4}">
                <adec:decorative xmlns:adec="http://schemas.microsoft.com/office/drawing/2017/decorative" val="1"/>
              </a:ext>
            </a:extLst>
          </p:cNvPr>
          <p:cNvSpPr>
            <a:spLocks noGrp="1"/>
          </p:cNvSpPr>
          <p:nvPr>
            <p:ph type="ftr" sz="quarter" idx="10"/>
          </p:nvPr>
        </p:nvSpPr>
        <p:spPr>
          <a:xfrm>
            <a:off x="564283" y="6432346"/>
            <a:ext cx="9900000" cy="324000"/>
          </a:xfrm>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dirty="0"/>
              <a:t>.</a:t>
            </a:r>
            <a:br>
              <a:rPr lang="en-GB" dirty="0"/>
            </a:br>
            <a:endParaRPr lang="en-GB" dirty="0"/>
          </a:p>
        </p:txBody>
      </p:sp>
      <p:sp>
        <p:nvSpPr>
          <p:cNvPr id="28" name="Slide Number Placeholder 27">
            <a:extLst>
              <a:ext uri="{FF2B5EF4-FFF2-40B4-BE49-F238E27FC236}">
                <a16:creationId xmlns:a16="http://schemas.microsoft.com/office/drawing/2014/main" id="{A830AC60-40A7-F73D-E08F-871E06F91E7C}"/>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4</a:t>
            </a:fld>
            <a:endParaRPr lang="en-GB" dirty="0"/>
          </a:p>
        </p:txBody>
      </p:sp>
      <p:pic>
        <p:nvPicPr>
          <p:cNvPr id="4" name="Picture 3" descr="A blue calendar with a clock&#10;&#10;AI-generated content may be incorrect.">
            <a:extLst>
              <a:ext uri="{FF2B5EF4-FFF2-40B4-BE49-F238E27FC236}">
                <a16:creationId xmlns:a16="http://schemas.microsoft.com/office/drawing/2014/main" id="{3D1754DC-68C4-76B1-452F-A6E1A4B046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36566" y="2016125"/>
            <a:ext cx="3455434" cy="4140000"/>
          </a:xfrm>
          <a:prstGeom prst="rect">
            <a:avLst/>
          </a:prstGeom>
        </p:spPr>
      </p:pic>
    </p:spTree>
    <p:custDataLst>
      <p:tags r:id="rId1"/>
    </p:custDataLst>
    <p:extLst>
      <p:ext uri="{BB962C8B-B14F-4D97-AF65-F5344CB8AC3E}">
        <p14:creationId xmlns:p14="http://schemas.microsoft.com/office/powerpoint/2010/main" val="136688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rtlCol="0" anchor="ctr">
            <a:normAutofit fontScale="90000"/>
          </a:bodyPr>
          <a:lstStyle/>
          <a:p>
            <a:r>
              <a:rPr lang="en-US" dirty="0"/>
              <a:t>Introductions</a:t>
            </a:r>
            <a:br>
              <a:rPr lang="en-US" dirty="0"/>
            </a:br>
            <a:r>
              <a:rPr lang="en-US" dirty="0"/>
              <a:t>5 mins </a:t>
            </a:r>
          </a:p>
        </p:txBody>
      </p:sp>
      <p:sp>
        <p:nvSpPr>
          <p:cNvPr id="9" name="Content Placeholder 8">
            <a:extLst>
              <a:ext uri="{FF2B5EF4-FFF2-40B4-BE49-F238E27FC236}">
                <a16:creationId xmlns:a16="http://schemas.microsoft.com/office/drawing/2014/main" id="{2FEBFF1B-D071-1664-2F56-E75012E10CE0}"/>
              </a:ext>
            </a:extLst>
          </p:cNvPr>
          <p:cNvSpPr>
            <a:spLocks noGrp="1"/>
          </p:cNvSpPr>
          <p:nvPr>
            <p:ph idx="1"/>
          </p:nvPr>
        </p:nvSpPr>
        <p:spPr>
          <a:xfrm>
            <a:off x="696000" y="2016000"/>
            <a:ext cx="5400000" cy="4140000"/>
          </a:xfrm>
        </p:spPr>
        <p:txBody>
          <a:bodyPr/>
          <a:lstStyle/>
          <a:p>
            <a:pPr marL="0" indent="0">
              <a:buNone/>
            </a:pPr>
            <a:r>
              <a:rPr lang="en-GB" dirty="0"/>
              <a:t>Please provide brief information about yourself:</a:t>
            </a:r>
          </a:p>
          <a:p>
            <a:endParaRPr lang="en-GB" dirty="0"/>
          </a:p>
          <a:p>
            <a:r>
              <a:rPr lang="en-GB" dirty="0"/>
              <a:t>Name</a:t>
            </a:r>
          </a:p>
          <a:p>
            <a:endParaRPr lang="en-GB" dirty="0"/>
          </a:p>
          <a:p>
            <a:r>
              <a:rPr lang="en-GB" dirty="0"/>
              <a:t>Job title </a:t>
            </a:r>
          </a:p>
          <a:p>
            <a:endParaRPr lang="en-GB" dirty="0"/>
          </a:p>
          <a:p>
            <a:r>
              <a:rPr lang="en-GB" dirty="0"/>
              <a:t>Authority that you are representing</a:t>
            </a:r>
          </a:p>
        </p:txBody>
      </p:sp>
      <p:sp>
        <p:nvSpPr>
          <p:cNvPr id="2" name="Footer Placeholder 1">
            <a:extLst>
              <a:ext uri="{FF2B5EF4-FFF2-40B4-BE49-F238E27FC236}">
                <a16:creationId xmlns:a16="http://schemas.microsoft.com/office/drawing/2014/main" id="{32F24676-E870-B703-15DB-FB30FAAE330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E8512825-361C-0B52-AFDF-7202100283CA}"/>
              </a:ext>
              <a:ext uri="{C183D7F6-B498-43B3-948B-1728B52AA6E4}">
                <adec:decorative xmlns:adec="http://schemas.microsoft.com/office/drawing/2017/decorative" val="1"/>
              </a:ext>
            </a:extLst>
          </p:cNvPr>
          <p:cNvSpPr>
            <a:spLocks noGrp="1"/>
          </p:cNvSpPr>
          <p:nvPr>
            <p:ph type="sldNum" sz="quarter" idx="11"/>
          </p:nvPr>
        </p:nvSpPr>
        <p:spPr/>
        <p:txBody>
          <a:bodyPr/>
          <a:lstStyle/>
          <a:p>
            <a:fld id="{A74CE0EA-F3B5-4684-BA10-C594598FDB9C}" type="slidenum">
              <a:rPr lang="en-GB" smtClean="0"/>
              <a:pPr/>
              <a:t>5</a:t>
            </a:fld>
            <a:endParaRPr lang="en-GB" dirty="0"/>
          </a:p>
        </p:txBody>
      </p:sp>
      <p:pic>
        <p:nvPicPr>
          <p:cNvPr id="10" name="Picture 9">
            <a:extLst>
              <a:ext uri="{FF2B5EF4-FFF2-40B4-BE49-F238E27FC236}">
                <a16:creationId xmlns:a16="http://schemas.microsoft.com/office/drawing/2014/main" id="{2BAD3269-14CC-182F-A6F6-7C55131B4F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91400" y="2269445"/>
            <a:ext cx="4440373" cy="3414967"/>
          </a:xfrm>
          <a:prstGeom prst="rect">
            <a:avLst/>
          </a:prstGeom>
          <a:noFill/>
        </p:spPr>
      </p:pic>
    </p:spTree>
    <p:custDataLst>
      <p:tags r:id="rId1"/>
    </p:custDataLst>
    <p:extLst>
      <p:ext uri="{BB962C8B-B14F-4D97-AF65-F5344CB8AC3E}">
        <p14:creationId xmlns:p14="http://schemas.microsoft.com/office/powerpoint/2010/main" val="102830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06B8-3801-40E1-9C96-F4B2EC4CD673}"/>
              </a:ext>
            </a:extLst>
          </p:cNvPr>
          <p:cNvSpPr>
            <a:spLocks noGrp="1"/>
          </p:cNvSpPr>
          <p:nvPr>
            <p:ph type="title"/>
          </p:nvPr>
        </p:nvSpPr>
        <p:spPr/>
        <p:txBody>
          <a:bodyPr vert="horz" lIns="91440" tIns="45720" rIns="91440" bIns="45720" rtlCol="0" anchor="ctr">
            <a:normAutofit/>
          </a:bodyPr>
          <a:lstStyle/>
          <a:p>
            <a:r>
              <a:rPr lang="en-US"/>
              <a:t>How to  participate? </a:t>
            </a:r>
          </a:p>
        </p:txBody>
      </p:sp>
      <p:sp>
        <p:nvSpPr>
          <p:cNvPr id="31" name="Text Placeholder 3">
            <a:extLst>
              <a:ext uri="{FF2B5EF4-FFF2-40B4-BE49-F238E27FC236}">
                <a16:creationId xmlns:a16="http://schemas.microsoft.com/office/drawing/2014/main" id="{A6D6634D-E0EA-4A55-8FB8-3B8908E64D8B}"/>
              </a:ext>
            </a:extLst>
          </p:cNvPr>
          <p:cNvSpPr>
            <a:spLocks noGrp="1"/>
          </p:cNvSpPr>
          <p:nvPr>
            <p:ph idx="1"/>
          </p:nvPr>
        </p:nvSpPr>
        <p:spPr>
          <a:noFill/>
          <a:ln>
            <a:noFill/>
          </a:ln>
        </p:spPr>
        <p:txBody>
          <a:bodyPr vert="horz" lIns="91440" tIns="45720" rIns="91440" bIns="45720" rtlCol="0" anchor="t" anchorCtr="0">
            <a:normAutofit/>
          </a:bodyPr>
          <a:lstStyle/>
          <a:p>
            <a:pPr marL="0" indent="0">
              <a:buNone/>
            </a:pPr>
            <a:r>
              <a:rPr lang="en-US" b="1" dirty="0">
                <a:solidFill>
                  <a:schemeClr val="accent1"/>
                </a:solidFill>
              </a:rPr>
              <a:t>Rules​:</a:t>
            </a:r>
          </a:p>
          <a:p>
            <a:pPr lvl="0"/>
            <a:r>
              <a:rPr lang="en-US" dirty="0"/>
              <a:t>Use your practices, procedures, guidelines and regulations to inform your responses​</a:t>
            </a:r>
          </a:p>
          <a:p>
            <a:r>
              <a:rPr lang="en-US" dirty="0"/>
              <a:t>Do not make up material, this exercise has all the material you require</a:t>
            </a:r>
          </a:p>
          <a:p>
            <a:pPr lvl="0"/>
            <a:r>
              <a:rPr lang="en-US" dirty="0"/>
              <a:t>Work as part of a team​</a:t>
            </a:r>
          </a:p>
          <a:p>
            <a:pPr lvl="0"/>
            <a:r>
              <a:rPr lang="en-US" dirty="0"/>
              <a:t>Focus on solutions​</a:t>
            </a:r>
          </a:p>
          <a:p>
            <a:pPr lvl="0"/>
            <a:r>
              <a:rPr lang="en-US" dirty="0"/>
              <a:t>Be prepared to provide feedback ​to the wider group</a:t>
            </a:r>
          </a:p>
          <a:p>
            <a:r>
              <a:rPr lang="en-US" dirty="0"/>
              <a:t>Roles – in this exercise, you will be acting your real-life role</a:t>
            </a:r>
          </a:p>
          <a:p>
            <a:r>
              <a:rPr lang="en-US" dirty="0"/>
              <a:t>Notetakers: record discussions and responses to questions​</a:t>
            </a:r>
          </a:p>
        </p:txBody>
      </p:sp>
      <p:sp>
        <p:nvSpPr>
          <p:cNvPr id="10" name="Footer Placeholder 9">
            <a:extLst>
              <a:ext uri="{FF2B5EF4-FFF2-40B4-BE49-F238E27FC236}">
                <a16:creationId xmlns:a16="http://schemas.microsoft.com/office/drawing/2014/main" id="{B5CBA61B-CC27-C291-3B9F-C0DFE4C8DB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11" name="Slide Number Placeholder 10">
            <a:extLst>
              <a:ext uri="{FF2B5EF4-FFF2-40B4-BE49-F238E27FC236}">
                <a16:creationId xmlns:a16="http://schemas.microsoft.com/office/drawing/2014/main" id="{68801325-E997-AD2F-ABD5-45AADBF23253}"/>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6</a:t>
            </a:fld>
            <a:endParaRPr lang="en-GB" dirty="0"/>
          </a:p>
        </p:txBody>
      </p:sp>
      <p:pic>
        <p:nvPicPr>
          <p:cNvPr id="4" name="Picture 3">
            <a:extLst>
              <a:ext uri="{FF2B5EF4-FFF2-40B4-BE49-F238E27FC236}">
                <a16:creationId xmlns:a16="http://schemas.microsoft.com/office/drawing/2014/main" id="{F73485E7-B4D7-4AB5-52EB-535E38A9FB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67150" y="3785419"/>
            <a:ext cx="1828850" cy="2365313"/>
          </a:xfrm>
          <a:prstGeom prst="rect">
            <a:avLst/>
          </a:prstGeom>
        </p:spPr>
      </p:pic>
    </p:spTree>
    <p:custDataLst>
      <p:tags r:id="rId1"/>
    </p:custDataLst>
    <p:extLst>
      <p:ext uri="{BB962C8B-B14F-4D97-AF65-F5344CB8AC3E}">
        <p14:creationId xmlns:p14="http://schemas.microsoft.com/office/powerpoint/2010/main" val="16503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Assumptions </a:t>
            </a:r>
          </a:p>
        </p:txBody>
      </p:sp>
      <p:graphicFrame>
        <p:nvGraphicFramePr>
          <p:cNvPr id="11" name="Content Placeholder 1">
            <a:extLst>
              <a:ext uri="{FF2B5EF4-FFF2-40B4-BE49-F238E27FC236}">
                <a16:creationId xmlns:a16="http://schemas.microsoft.com/office/drawing/2014/main" id="{2B12D1FC-BDE2-1647-9A1C-02D03EC1611F}"/>
              </a:ext>
            </a:extLst>
          </p:cNvPr>
          <p:cNvGraphicFramePr>
            <a:graphicFrameLocks noGrp="1"/>
          </p:cNvGraphicFramePr>
          <p:nvPr>
            <p:ph idx="1"/>
            <p:extLst>
              <p:ext uri="{D42A27DB-BD31-4B8C-83A1-F6EECF244321}">
                <p14:modId xmlns:p14="http://schemas.microsoft.com/office/powerpoint/2010/main" val="2916960555"/>
              </p:ext>
            </p:extLst>
          </p:nvPr>
        </p:nvGraphicFramePr>
        <p:xfrm>
          <a:off x="695325" y="2016125"/>
          <a:ext cx="1080135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a:extLst>
              <a:ext uri="{FF2B5EF4-FFF2-40B4-BE49-F238E27FC236}">
                <a16:creationId xmlns:a16="http://schemas.microsoft.com/office/drawing/2014/main" id="{7A05E7CA-A014-553C-08DC-A023599D865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9" name="Slide Number Placeholder 8">
            <a:extLst>
              <a:ext uri="{FF2B5EF4-FFF2-40B4-BE49-F238E27FC236}">
                <a16:creationId xmlns:a16="http://schemas.microsoft.com/office/drawing/2014/main" id="{421FFAB0-CD82-293B-DC36-538069179D54}"/>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7</a:t>
            </a:fld>
            <a:endParaRPr lang="en-GB" dirty="0"/>
          </a:p>
        </p:txBody>
      </p:sp>
      <p:sp>
        <p:nvSpPr>
          <p:cNvPr id="12" name="Rectangle 11">
            <a:extLst>
              <a:ext uri="{FF2B5EF4-FFF2-40B4-BE49-F238E27FC236}">
                <a16:creationId xmlns:a16="http://schemas.microsoft.com/office/drawing/2014/main" id="{25235BE1-9CA1-227B-26D3-85D99ED08645}"/>
              </a:ext>
              <a:ext uri="{C183D7F6-B498-43B3-948B-1728B52AA6E4}">
                <adec:decorative xmlns:adec="http://schemas.microsoft.com/office/drawing/2017/decorative" val="1"/>
              </a:ext>
            </a:extLst>
          </p:cNvPr>
          <p:cNvSpPr/>
          <p:nvPr/>
        </p:nvSpPr>
        <p:spPr>
          <a:xfrm>
            <a:off x="954219" y="4986323"/>
            <a:ext cx="638948" cy="63894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D636FA-BB49-3334-0E00-F652FD4BB8E5}"/>
              </a:ext>
              <a:ext uri="{C183D7F6-B498-43B3-948B-1728B52AA6E4}">
                <adec:decorative xmlns:adec="http://schemas.microsoft.com/office/drawing/2017/decorative" val="1"/>
              </a:ext>
            </a:extLst>
          </p:cNvPr>
          <p:cNvSpPr/>
          <p:nvPr/>
        </p:nvSpPr>
        <p:spPr>
          <a:xfrm>
            <a:off x="1250768" y="3764567"/>
            <a:ext cx="638948" cy="63894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28A57CB6-FD9A-6BDF-90C9-3EA0DA1FAF4D}"/>
              </a:ext>
              <a:ext uri="{C183D7F6-B498-43B3-948B-1728B52AA6E4}">
                <adec:decorative xmlns:adec="http://schemas.microsoft.com/office/drawing/2017/decorative" val="1"/>
              </a:ext>
            </a:extLst>
          </p:cNvPr>
          <p:cNvSpPr/>
          <p:nvPr/>
        </p:nvSpPr>
        <p:spPr>
          <a:xfrm>
            <a:off x="952119" y="2499920"/>
            <a:ext cx="638948" cy="63894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custDataLst>
      <p:tags r:id="rId1"/>
    </p:custDataLst>
    <p:extLst>
      <p:ext uri="{BB962C8B-B14F-4D97-AF65-F5344CB8AC3E}">
        <p14:creationId xmlns:p14="http://schemas.microsoft.com/office/powerpoint/2010/main" val="129750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Purpose and objectives</a:t>
            </a:r>
            <a:endParaRPr lang="en-US" dirty="0"/>
          </a:p>
        </p:txBody>
      </p:sp>
      <p:sp>
        <p:nvSpPr>
          <p:cNvPr id="10" name="Text Placeholder 9"/>
          <p:cNvSpPr>
            <a:spLocks noGrp="1"/>
          </p:cNvSpPr>
          <p:nvPr>
            <p:ph type="body" idx="1"/>
          </p:nvPr>
        </p:nvSpPr>
        <p:spPr/>
        <p:txBody>
          <a:bodyPr>
            <a:normAutofit/>
          </a:bodyPr>
          <a:lstStyle/>
          <a:p>
            <a:r>
              <a:rPr lang="en-US"/>
              <a:t>Purpose</a:t>
            </a:r>
            <a:r>
              <a:rPr lang="fr-CH"/>
              <a:t> </a:t>
            </a:r>
            <a:endParaRPr lang="en-US"/>
          </a:p>
        </p:txBody>
      </p:sp>
      <p:sp>
        <p:nvSpPr>
          <p:cNvPr id="7" name="Content Placeholder 6"/>
          <p:cNvSpPr>
            <a:spLocks noGrp="1"/>
          </p:cNvSpPr>
          <p:nvPr>
            <p:ph sz="half" idx="2"/>
          </p:nvPr>
        </p:nvSpPr>
        <p:spPr/>
        <p:txBody>
          <a:bodyPr vert="horz" lIns="18000" tIns="0" rIns="18000" bIns="0" rtlCol="0" anchor="t">
            <a:noAutofit/>
          </a:bodyPr>
          <a:lstStyle/>
          <a:p>
            <a:r>
              <a:rPr lang="en-GB" dirty="0"/>
              <a:t>To assess health preparedness and response to a crowd surge during a mass </a:t>
            </a:r>
            <a:r>
              <a:rPr lang="en-GB" sz="1800" dirty="0"/>
              <a:t>gathering</a:t>
            </a:r>
            <a:r>
              <a:rPr lang="en-GB" dirty="0"/>
              <a:t> (MG) event.</a:t>
            </a:r>
            <a:endParaRPr lang="en-US" dirty="0"/>
          </a:p>
          <a:p>
            <a:endParaRPr lang="en-US" dirty="0"/>
          </a:p>
        </p:txBody>
      </p:sp>
      <p:sp>
        <p:nvSpPr>
          <p:cNvPr id="11" name="Text Placeholder 10"/>
          <p:cNvSpPr>
            <a:spLocks noGrp="1"/>
          </p:cNvSpPr>
          <p:nvPr>
            <p:ph type="body" sz="quarter" idx="3"/>
          </p:nvPr>
        </p:nvSpPr>
        <p:spPr/>
        <p:txBody>
          <a:bodyPr>
            <a:normAutofit/>
          </a:bodyPr>
          <a:lstStyle/>
          <a:p>
            <a:r>
              <a:rPr lang="fr-CH"/>
              <a:t>Objectives </a:t>
            </a:r>
            <a:endParaRPr lang="en-US"/>
          </a:p>
        </p:txBody>
      </p:sp>
      <p:sp>
        <p:nvSpPr>
          <p:cNvPr id="18" name="Content Placeholder 17">
            <a:extLst>
              <a:ext uri="{FF2B5EF4-FFF2-40B4-BE49-F238E27FC236}">
                <a16:creationId xmlns:a16="http://schemas.microsoft.com/office/drawing/2014/main" id="{07C83D6E-67EA-572D-1614-3217F4D88C13}"/>
              </a:ext>
            </a:extLst>
          </p:cNvPr>
          <p:cNvSpPr>
            <a:spLocks noGrp="1"/>
          </p:cNvSpPr>
          <p:nvPr>
            <p:ph sz="quarter" idx="4"/>
          </p:nvPr>
        </p:nvSpPr>
        <p:spPr/>
        <p:txBody>
          <a:bodyPr/>
          <a:lstStyle/>
          <a:p>
            <a:r>
              <a:rPr lang="en-GB" sz="1800" dirty="0"/>
              <a:t>To clarify the roles and responsibilities of health authorities and other key stakeholders including MG event organizers in the response to a crowd surge based on existing health emergency preparedness and response plans.</a:t>
            </a:r>
          </a:p>
          <a:p>
            <a:r>
              <a:rPr lang="en-GB" sz="1800" dirty="0"/>
              <a:t>To review coordination mechanisms among health authorities and other key stakeholders including event organizers in the response to a crowd surge.</a:t>
            </a:r>
          </a:p>
          <a:p>
            <a:r>
              <a:rPr lang="en-GB" sz="1800" dirty="0"/>
              <a:t>To identify the information flow and communication mechanisms both within health authorities and across other key stakeholders in the response to a crowd surge.</a:t>
            </a:r>
          </a:p>
          <a:p>
            <a:r>
              <a:rPr lang="en-GB" sz="1800" dirty="0"/>
              <a:t>To review risk communication and community engagement procedures including those specifically related to a crowd surge.</a:t>
            </a:r>
          </a:p>
          <a:p>
            <a:endParaRPr lang="en-GB" sz="1800" dirty="0"/>
          </a:p>
          <a:p>
            <a:endParaRPr lang="en-GB" sz="1800" dirty="0"/>
          </a:p>
        </p:txBody>
      </p:sp>
      <p:sp>
        <p:nvSpPr>
          <p:cNvPr id="3" name="Footer Placeholder 2">
            <a:extLst>
              <a:ext uri="{FF2B5EF4-FFF2-40B4-BE49-F238E27FC236}">
                <a16:creationId xmlns:a16="http://schemas.microsoft.com/office/drawing/2014/main" id="{92F196FD-63B3-153E-917F-69C1650FE6A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5" name="Slide Number Placeholder 4">
            <a:extLst>
              <a:ext uri="{FF2B5EF4-FFF2-40B4-BE49-F238E27FC236}">
                <a16:creationId xmlns:a16="http://schemas.microsoft.com/office/drawing/2014/main" id="{7A551ADB-2114-9CFF-0746-CE02A1098773}"/>
              </a:ext>
              <a:ext uri="{C183D7F6-B498-43B3-948B-1728B52AA6E4}">
                <adec:decorative xmlns:adec="http://schemas.microsoft.com/office/drawing/2017/decorative" val="1"/>
              </a:ext>
            </a:extLst>
          </p:cNvPr>
          <p:cNvSpPr>
            <a:spLocks noGrp="1"/>
          </p:cNvSpPr>
          <p:nvPr>
            <p:ph type="sldNum" sz="quarter" idx="11"/>
          </p:nvPr>
        </p:nvSpPr>
        <p:spPr/>
        <p:txBody>
          <a:bodyPr/>
          <a:lstStyle/>
          <a:p>
            <a:fld id="{A74CE0EA-F3B5-4684-BA10-C594598FDB9C}" type="slidenum">
              <a:rPr lang="en-GB" noProof="0" smtClean="0"/>
              <a:pPr/>
              <a:t>8</a:t>
            </a:fld>
            <a:endParaRPr lang="en-GB" noProof="0" dirty="0"/>
          </a:p>
        </p:txBody>
      </p:sp>
    </p:spTree>
    <p:custDataLst>
      <p:tags r:id="rId1"/>
    </p:custDataLst>
    <p:extLst>
      <p:ext uri="{BB962C8B-B14F-4D97-AF65-F5344CB8AC3E}">
        <p14:creationId xmlns:p14="http://schemas.microsoft.com/office/powerpoint/2010/main" val="275831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2A8662-C3AF-4472-A53D-FC1FC0E9D065}"/>
              </a:ext>
            </a:extLst>
          </p:cNvPr>
          <p:cNvSpPr>
            <a:spLocks noGrp="1"/>
          </p:cNvSpPr>
          <p:nvPr>
            <p:ph type="title"/>
          </p:nvPr>
        </p:nvSpPr>
        <p:spPr/>
        <p:txBody>
          <a:bodyPr vert="horz" lIns="91440" tIns="45720" rIns="91440" bIns="45720" rtlCol="0" anchor="ctr" anchorCtr="0">
            <a:normAutofit/>
          </a:bodyPr>
          <a:lstStyle/>
          <a:p>
            <a:r>
              <a:rPr lang="en-US" dirty="0" err="1"/>
              <a:t>StartEx</a:t>
            </a:r>
            <a:endParaRPr lang="en-US" dirty="0"/>
          </a:p>
        </p:txBody>
      </p:sp>
      <p:sp>
        <p:nvSpPr>
          <p:cNvPr id="2" name="Footer Placeholder 1">
            <a:extLst>
              <a:ext uri="{FF2B5EF4-FFF2-40B4-BE49-F238E27FC236}">
                <a16:creationId xmlns:a16="http://schemas.microsoft.com/office/drawing/2014/main" id="{FF3A2ACD-D8F2-B5A3-AF5C-7AA154322CF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Crowd Surge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
        <p:nvSpPr>
          <p:cNvPr id="3" name="Slide Number Placeholder 2">
            <a:extLst>
              <a:ext uri="{FF2B5EF4-FFF2-40B4-BE49-F238E27FC236}">
                <a16:creationId xmlns:a16="http://schemas.microsoft.com/office/drawing/2014/main" id="{4C18E457-C3B8-B070-BCDC-28DA190A7575}"/>
              </a:ext>
              <a:ext uri="{C183D7F6-B498-43B3-948B-1728B52AA6E4}">
                <adec:decorative xmlns:adec="http://schemas.microsoft.com/office/drawing/2017/decorative" val="1"/>
              </a:ext>
            </a:extLst>
          </p:cNvPr>
          <p:cNvSpPr>
            <a:spLocks noGrp="1"/>
          </p:cNvSpPr>
          <p:nvPr>
            <p:ph type="sldNum" sz="quarter" idx="11"/>
          </p:nvPr>
        </p:nvSpPr>
        <p:spPr/>
        <p:txBody>
          <a:bodyPr/>
          <a:lstStyle/>
          <a:p>
            <a:fld id="{A74CE0EA-F3B5-4684-BA10-C594598FDB9C}" type="slidenum">
              <a:rPr lang="en-GB" noProof="0" smtClean="0"/>
              <a:pPr/>
              <a:t>9</a:t>
            </a:fld>
            <a:endParaRPr lang="en-GB" noProof="0"/>
          </a:p>
        </p:txBody>
      </p:sp>
    </p:spTree>
    <p:custDataLst>
      <p:tags r:id="rId1"/>
    </p:custDataLst>
    <p:extLst>
      <p:ext uri="{BB962C8B-B14F-4D97-AF65-F5344CB8AC3E}">
        <p14:creationId xmlns:p14="http://schemas.microsoft.com/office/powerpoint/2010/main" val="768397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O JEE PPT">
  <a:themeElements>
    <a:clrScheme name="WHO JEE PPT">
      <a:dk1>
        <a:srgbClr val="000000"/>
      </a:dk1>
      <a:lt1>
        <a:srgbClr val="FFFFFF"/>
      </a:lt1>
      <a:dk2>
        <a:srgbClr val="00205C"/>
      </a:dk2>
      <a:lt2>
        <a:srgbClr val="E7E6E6"/>
      </a:lt2>
      <a:accent1>
        <a:srgbClr val="00205C"/>
      </a:accent1>
      <a:accent2>
        <a:srgbClr val="3498DA"/>
      </a:accent2>
      <a:accent3>
        <a:srgbClr val="2C8E81"/>
      </a:accent3>
      <a:accent4>
        <a:srgbClr val="E16A18"/>
      </a:accent4>
      <a:accent5>
        <a:srgbClr val="7937AB"/>
      </a:accent5>
      <a:accent6>
        <a:srgbClr val="7D7D7D"/>
      </a:accent6>
      <a:hlink>
        <a:srgbClr val="0563C1"/>
      </a:hlink>
      <a:folHlink>
        <a:srgbClr val="954F72"/>
      </a:folHlink>
    </a:clrScheme>
    <a:fontScheme name="WHO JEE PPT">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O JEE PPT" id="{EE8A3211-2B35-4859-BEBD-59C6A54CA174}" vid="{EE2D6168-179D-4590-B093-BE008C62B32B}"/>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4cf049-3314-4679-b36e-5f0ae09b6edd">
      <Terms xmlns="http://schemas.microsoft.com/office/infopath/2007/PartnerControls"/>
    </lcf76f155ced4ddcb4097134ff3c332f>
    <TaxCatchAll xmlns="d4aac60f-4cbd-485c-81d7-8d3284a4309a" xsi:nil="true"/>
    <SharedWithUsers xmlns="d4aac60f-4cbd-485c-81d7-8d3284a4309a">
      <UserInfo>
        <DisplayName>BARBESCHI, Maurizio</DisplayName>
        <AccountId>14</AccountId>
        <AccountType/>
      </UserInfo>
      <UserInfo>
        <DisplayName>SCHMIDT, Tanja</DisplayName>
        <AccountId>80</AccountId>
        <AccountType/>
      </UserInfo>
      <UserInfo>
        <DisplayName>LATTA, Aimee</DisplayName>
        <AccountId>79</AccountId>
        <AccountType/>
      </UserInfo>
      <UserInfo>
        <DisplayName>SAMHOURI, Dalia</DisplayName>
        <AccountId>29</AccountId>
        <AccountType/>
      </UserInfo>
      <UserInfo>
        <DisplayName>ELKHOLY, Amgad Abdalla</DisplayName>
        <AccountId>37</AccountId>
        <AccountType/>
      </UserInfo>
      <UserInfo>
        <DisplayName>ARIFI, Fatima</DisplayName>
        <AccountId>31</AccountId>
        <AccountType/>
      </UserInfo>
      <UserInfo>
        <DisplayName>ALAHMARI, Ahmed</DisplayName>
        <AccountId>551</AccountId>
        <AccountType/>
      </UserInfo>
      <UserInfo>
        <DisplayName>PERERA, Wagawatta Liyanage Sugandhika Padmini</DisplayName>
        <AccountId>81</AccountId>
        <AccountType/>
      </UserInfo>
      <UserInfo>
        <DisplayName>HTIKE, Maung Maung</DisplayName>
        <AccountId>361</AccountId>
        <AccountType/>
      </UserInfo>
      <UserInfo>
        <DisplayName>NGUYEN, Phuong Nam</DisplayName>
        <AccountId>85</AccountId>
        <AccountType/>
      </UserInfo>
      <UserInfo>
        <DisplayName>BIAUKULA, Viema Lewagalu</DisplayName>
        <AccountId>610</AccountId>
        <AccountType/>
      </UserInfo>
      <UserInfo>
        <DisplayName>LATA, Harsh</DisplayName>
        <AccountId>764</AccountId>
        <AccountType/>
      </UserInfo>
      <UserInfo>
        <DisplayName>MATSUI, Tamano</DisplayName>
        <AccountId>102</AccountId>
        <AccountType/>
      </UserInfo>
      <UserInfo>
        <DisplayName>NJUGUNA, Charles Kuria</DisplayName>
        <AccountId>611</AccountId>
        <AccountType/>
      </UserInfo>
      <UserInfo>
        <DisplayName>MPAIRWE, Allan</DisplayName>
        <AccountId>612</AccountId>
        <AccountType/>
      </UserInfo>
      <UserInfo>
        <DisplayName>LADU, Alice</DisplayName>
        <AccountId>613</AccountId>
        <AccountType/>
      </UserInfo>
      <UserInfo>
        <DisplayName>STEPHEN, Mary</DisplayName>
        <AccountId>82</AccountId>
        <AccountType/>
      </UserInfo>
      <UserInfo>
        <DisplayName>PEREHINETS, Ihor</DisplayName>
        <AccountId>78</AccountId>
        <AccountType/>
      </UserInfo>
      <UserInfo>
        <DisplayName>MAMADU, Ibrahim</DisplayName>
        <AccountId>693</AccountId>
        <AccountType/>
      </UserInfo>
      <UserInfo>
        <DisplayName>THEOCHAROPOULOS, Georgios</DisplayName>
        <AccountId>773</AccountId>
        <AccountType/>
      </UserInfo>
      <UserInfo>
        <DisplayName>ISLA, Nicolas</DisplayName>
        <AccountId>408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D44997BDB6D74497C9ECBD931E25DB" ma:contentTypeVersion="18" ma:contentTypeDescription="Create a new document." ma:contentTypeScope="" ma:versionID="471b44f86d4871e99020ea9f77510fa7">
  <xsd:schema xmlns:xsd="http://www.w3.org/2001/XMLSchema" xmlns:xs="http://www.w3.org/2001/XMLSchema" xmlns:p="http://schemas.microsoft.com/office/2006/metadata/properties" xmlns:ns2="9c4cf049-3314-4679-b36e-5f0ae09b6edd" xmlns:ns3="d4aac60f-4cbd-485c-81d7-8d3284a4309a" targetNamespace="http://schemas.microsoft.com/office/2006/metadata/properties" ma:root="true" ma:fieldsID="340fdcc604125bb50a7f140b88261fc4" ns2:_="" ns3:_="">
    <xsd:import namespace="9c4cf049-3314-4679-b36e-5f0ae09b6edd"/>
    <xsd:import namespace="d4aac60f-4cbd-485c-81d7-8d3284a430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cf049-3314-4679-b36e-5f0ae09b6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ac60f-4cbd-485c-81d7-8d3284a430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5421bd8-7d19-41ed-8d5f-c123003fcdce}" ma:internalName="TaxCatchAll" ma:showField="CatchAllData" ma:web="d4aac60f-4cbd-485c-81d7-8d3284a430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2D8BF6-2A2A-4BA6-B3A1-E7BE049459EF}">
  <ds:schemaRefs>
    <ds:schemaRef ds:uri="9c4cf049-3314-4679-b36e-5f0ae09b6edd"/>
    <ds:schemaRef ds:uri="d4aac60f-4cbd-485c-81d7-8d3284a430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9963a79-226e-4242-b78a-16ba8726b4b1"/>
    <ds:schemaRef ds:uri="9186e4db-f727-4c8e-aa93-ddc467418299"/>
  </ds:schemaRefs>
</ds:datastoreItem>
</file>

<file path=customXml/itemProps2.xml><?xml version="1.0" encoding="utf-8"?>
<ds:datastoreItem xmlns:ds="http://schemas.openxmlformats.org/officeDocument/2006/customXml" ds:itemID="{384EDD45-F380-4540-B892-13B576A1DF6D}">
  <ds:schemaRefs>
    <ds:schemaRef ds:uri="http://schemas.microsoft.com/sharepoint/v3/contenttype/forms"/>
  </ds:schemaRefs>
</ds:datastoreItem>
</file>

<file path=customXml/itemProps3.xml><?xml version="1.0" encoding="utf-8"?>
<ds:datastoreItem xmlns:ds="http://schemas.openxmlformats.org/officeDocument/2006/customXml" ds:itemID="{73E0E043-0826-497D-83F6-309AFC555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cf049-3314-4679-b36e-5f0ae09b6edd"/>
    <ds:schemaRef ds:uri="d4aac60f-4cbd-485c-81d7-8d3284a43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933</TotalTime>
  <Words>2874</Words>
  <Application>Microsoft Office PowerPoint</Application>
  <PresentationFormat>Widescreen</PresentationFormat>
  <Paragraphs>249</Paragraphs>
  <Slides>26</Slides>
  <Notes>11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7" baseType="lpstr">
      <vt:lpstr>Calibri</vt:lpstr>
      <vt:lpstr>Times New Roman</vt:lpstr>
      <vt:lpstr>Atkinson Hyperlegible</vt:lpstr>
      <vt:lpstr>Aptos</vt:lpstr>
      <vt:lpstr>Arial</vt:lpstr>
      <vt:lpstr>Ebrima</vt:lpstr>
      <vt:lpstr>WHO JEE PPT</vt:lpstr>
      <vt:lpstr>2_Office Theme</vt:lpstr>
      <vt:lpstr>3_Office Theme</vt:lpstr>
      <vt:lpstr>4_Office Theme</vt:lpstr>
      <vt:lpstr>think-cell Slide</vt:lpstr>
      <vt:lpstr>A Crowd Surge in  the context of a  Mass Gathering Event</vt:lpstr>
      <vt:lpstr>Disclaimer</vt:lpstr>
      <vt:lpstr>PowerPoint Presentation</vt:lpstr>
      <vt:lpstr>Agenda</vt:lpstr>
      <vt:lpstr>Introductions 5 mins </vt:lpstr>
      <vt:lpstr>How to  participate? </vt:lpstr>
      <vt:lpstr>Assumptions </vt:lpstr>
      <vt:lpstr>Purpose and objectives</vt:lpstr>
      <vt:lpstr>StartEx</vt:lpstr>
      <vt:lpstr>SESSION 1</vt:lpstr>
      <vt:lpstr>SESSION 1</vt:lpstr>
      <vt:lpstr>TASK 1</vt:lpstr>
      <vt:lpstr>TASK 1</vt:lpstr>
      <vt:lpstr>Recap discussion </vt:lpstr>
      <vt:lpstr>Coffee break </vt:lpstr>
      <vt:lpstr>SESSION 2</vt:lpstr>
      <vt:lpstr>TASK 2</vt:lpstr>
      <vt:lpstr>TASK 2</vt:lpstr>
      <vt:lpstr>Recap discussion </vt:lpstr>
      <vt:lpstr>SESSION 3</vt:lpstr>
      <vt:lpstr>TASK 3</vt:lpstr>
      <vt:lpstr>Recap discussion </vt:lpstr>
      <vt:lpstr>EndEx</vt:lpstr>
      <vt:lpstr>Exercise debrief</vt:lpstr>
      <vt:lpstr>Exercise feedback form</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KUZIORA, Agnieszka</cp:lastModifiedBy>
  <cp:revision>148</cp:revision>
  <dcterms:created xsi:type="dcterms:W3CDTF">2016-09-26T17:27:22Z</dcterms:created>
  <dcterms:modified xsi:type="dcterms:W3CDTF">2025-04-08T15:35:29Z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0x01010054D44997BDB6D74497C9ECBD931E25DB</vt:lpwstr>
  </property>
  <property fmtid="{D5CDD505-2E9C-101B-9397-08002B2CF9AE}" pid="3" name="MediaServiceImageTags">
    <vt:lpwstr/>
  </property>
  <property fmtid="{D5CDD505-2E9C-101B-9397-08002B2CF9AE}" pid="4" name="ArticulateGUID">
    <vt:lpwstr>F70F48DC-5A6C-4FDD-9EAC-D56489EC69C7</vt:lpwstr>
  </property>
  <property fmtid="{D5CDD505-2E9C-101B-9397-08002B2CF9AE}" pid="5" name="ArticulatePath">
    <vt:lpwstr>https://worldhealthorg-my.sharepoint.com/personal/rivierea_who_int/Documents/Teleworking/PUBLICATION-process/Practical guide for the planning of mass gatherings SIMEX and AARs-Amaia/PPTS-Annex/Final PPTs/2. TTX_ scenario_crowd surge_v3</vt:lpwstr>
  </property>
</Properties>
</file>