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7" r:id="rId4"/>
    <p:sldMasterId id="2147483706" r:id="rId5"/>
    <p:sldMasterId id="2147483727" r:id="rId6"/>
    <p:sldMasterId id="2147483766" r:id="rId7"/>
  </p:sldMasterIdLst>
  <p:notesMasterIdLst>
    <p:notesMasterId r:id="rId35"/>
  </p:notesMasterIdLst>
  <p:handoutMasterIdLst>
    <p:handoutMasterId r:id="rId36"/>
  </p:handoutMasterIdLst>
  <p:sldIdLst>
    <p:sldId id="2147376167" r:id="rId8"/>
    <p:sldId id="2147376140" r:id="rId9"/>
    <p:sldId id="2147376141" r:id="rId10"/>
    <p:sldId id="2147376142" r:id="rId11"/>
    <p:sldId id="2147376143" r:id="rId12"/>
    <p:sldId id="2147376144" r:id="rId13"/>
    <p:sldId id="2147376145" r:id="rId14"/>
    <p:sldId id="2147376146" r:id="rId15"/>
    <p:sldId id="2147376147" r:id="rId16"/>
    <p:sldId id="2147376148" r:id="rId17"/>
    <p:sldId id="2147376149" r:id="rId18"/>
    <p:sldId id="2147376150" r:id="rId19"/>
    <p:sldId id="2147376151" r:id="rId20"/>
    <p:sldId id="2147376152" r:id="rId21"/>
    <p:sldId id="2147376153" r:id="rId22"/>
    <p:sldId id="2147376154" r:id="rId23"/>
    <p:sldId id="2147376155" r:id="rId24"/>
    <p:sldId id="2147376156" r:id="rId25"/>
    <p:sldId id="2147376157" r:id="rId26"/>
    <p:sldId id="2147376158" r:id="rId27"/>
    <p:sldId id="2147376159" r:id="rId28"/>
    <p:sldId id="2147376160" r:id="rId29"/>
    <p:sldId id="2147376161" r:id="rId30"/>
    <p:sldId id="2147376162" r:id="rId31"/>
    <p:sldId id="2147376163" r:id="rId32"/>
    <p:sldId id="2147376164" r:id="rId33"/>
    <p:sldId id="2147376165" r:id="rId34"/>
  </p:sldIdLst>
  <p:sldSz cx="12192000" cy="6858000"/>
  <p:notesSz cx="7023100" cy="9309100"/>
  <p:embeddedFontLst>
    <p:embeddedFont>
      <p:font typeface="Atkinson Hyperlegible" panose="020B0604020202020204" charset="0"/>
      <p:regular r:id="rId37"/>
      <p:bold r:id="rId38"/>
      <p:italic r:id="rId39"/>
      <p:boldItalic r:id="rId40"/>
    </p:embeddedFont>
    <p:embeddedFont>
      <p:font typeface="Ebrima" panose="02000000000000000000" pitchFamily="2" charset="0"/>
      <p:regular r:id="rId41"/>
      <p:bold r:id="rId42"/>
    </p:embeddedFont>
  </p:embeddedFontLst>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667704-2F9C-165B-8FF9-F492BD63FC2B}" name="DACEY, Gillian" initials="DG" userId="S::daceyg@who.int::ddb8b697-3966-490c-9612-c0344efcb129" providerId="AD"/>
  <p188:author id="{1CB27A14-FEB6-5DE3-C75B-09886B278586}" name="VENTE, Candice" initials="VC" userId="S::ventec@who.int::8f353e18-bd2e-4779-a174-5920aa7a3ee8" providerId="AD"/>
  <p188:author id="{9E3D9A15-8665-FF51-1D79-A9165F8B83EB}" name="MAC DOUGALL, Monica" initials="MDM" userId="S::macm@who.int::14a8e9ee-e738-4c16-9766-56eeecec848a" providerId="AD"/>
  <p188:author id="{A54CFF25-5C9C-6DC9-4AA3-4A6A069D277F}" name="BORODINA, Maria" initials="BM" userId="S::mborodina@who.int::3327761e-4b08-438d-8d92-4e0e1276200d" providerId="AD"/>
  <p188:author id="{6171C939-30F1-21E8-7ABD-7E8F6E164104}" name="HASSAN, Shoaib" initials="SH" userId="S::hassansh@who.int::4769d0bf-a2b0-4ad1-843b-27df9aa88faf" providerId="AD"/>
  <p188:author id="{52E01A43-F571-DB9A-E6F6-57BE546139E9}" name="TERESHCHENKO, Hanna" initials="TH" userId="S::tereshchenkoh@who.int::bd795d46-f1d7-4677-850b-452f7072a395" providerId="AD"/>
  <p188:author id="{1F9A0E69-96C9-6AD8-350B-0E7659ABBB9F}" name="SAMAILA MOHAMMED, Maryam" initials="SM" userId="S::samailam@who.int::21f0ca53-b67a-4250-88dc-6b6a22945c31" providerId="AD"/>
  <p188:author id="{B3B4A286-BA93-BB61-34D0-CC114B785EEF}" name="ARTAZCOZ GLARIA, Amaia" initials="AA" userId="S::artazcoza@who.int::0f973250-e323-47ba-b756-ec1c34adb7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SSAN, Shoaib" initials="HS" lastIdx="3" clrIdx="6">
    <p:extLst>
      <p:ext uri="{19B8F6BF-5375-455C-9EA6-DF929625EA0E}">
        <p15:presenceInfo xmlns:p15="http://schemas.microsoft.com/office/powerpoint/2012/main" userId="S::hassansh@who.int::4769d0bf-a2b0-4ad1-843b-27df9aa88faf" providerId="AD"/>
      </p:ext>
    </p:extLst>
  </p:cmAuthor>
  <p:cmAuthor id="1" name="MAC DOUGALL, Monica" initials="MDM" lastIdx="18" clrIdx="0">
    <p:extLst>
      <p:ext uri="{19B8F6BF-5375-455C-9EA6-DF929625EA0E}">
        <p15:presenceInfo xmlns:p15="http://schemas.microsoft.com/office/powerpoint/2012/main" userId="S::macm@who.int::14a8e9ee-e738-4c16-9766-56eeecec848a" providerId="AD"/>
      </p:ext>
    </p:extLst>
  </p:cmAuthor>
  <p:cmAuthor id="8" name="TERESHCHENKO, Hanna" initials="TH" lastIdx="2" clrIdx="7">
    <p:extLst>
      <p:ext uri="{19B8F6BF-5375-455C-9EA6-DF929625EA0E}">
        <p15:presenceInfo xmlns:p15="http://schemas.microsoft.com/office/powerpoint/2012/main" userId="S::tereshchenkoh@who.int::bd795d46-f1d7-4677-850b-452f7072a395" providerId="AD"/>
      </p:ext>
    </p:extLst>
  </p:cmAuthor>
  <p:cmAuthor id="2" name="Paul Arbon" initials="PA" lastIdx="6" clrIdx="1">
    <p:extLst>
      <p:ext uri="{19B8F6BF-5375-455C-9EA6-DF929625EA0E}">
        <p15:presenceInfo xmlns:p15="http://schemas.microsoft.com/office/powerpoint/2012/main" userId="S::arbo0025@flinders.edu.au::49c498c3-3c52-495b-a853-01f2ad7af89d" providerId="AD"/>
      </p:ext>
    </p:extLst>
  </p:cmAuthor>
  <p:cmAuthor id="9" name="YANAGAWA, Manami" initials="YM" lastIdx="1" clrIdx="8">
    <p:extLst>
      <p:ext uri="{19B8F6BF-5375-455C-9EA6-DF929625EA0E}">
        <p15:presenceInfo xmlns:p15="http://schemas.microsoft.com/office/powerpoint/2012/main" userId="S::yanagawam@who.int::c1e40e8e-55c0-4acc-9d44-91d50994474a" providerId="AD"/>
      </p:ext>
    </p:extLst>
  </p:cmAuthor>
  <p:cmAuthor id="3" name="Tina Endericks" initials="TE" lastIdx="3" clrIdx="2">
    <p:extLst>
      <p:ext uri="{19B8F6BF-5375-455C-9EA6-DF929625EA0E}">
        <p15:presenceInfo xmlns:p15="http://schemas.microsoft.com/office/powerpoint/2012/main" userId="S::tina.endericks_phe.gov.uk#ext#@worldhealthorg.onmicrosoft.com::01d730a0-163e-430e-97a2-278a5ad216bc" providerId="AD"/>
      </p:ext>
    </p:extLst>
  </p:cmAuthor>
  <p:cmAuthor id="10" name="SAMAILA MOHAMMED, Maryam" initials="SM" lastIdx="8" clrIdx="9">
    <p:extLst>
      <p:ext uri="{19B8F6BF-5375-455C-9EA6-DF929625EA0E}">
        <p15:presenceInfo xmlns:p15="http://schemas.microsoft.com/office/powerpoint/2012/main" userId="S::samailam@who.int::21f0ca53-b67a-4250-88dc-6b6a22945c31" providerId="AD"/>
      </p:ext>
    </p:extLst>
  </p:cmAuthor>
  <p:cmAuthor id="4" name="khanaa@moh.gov.sa" initials="kh" lastIdx="2" clrIdx="3">
    <p:extLst>
      <p:ext uri="{19B8F6BF-5375-455C-9EA6-DF929625EA0E}">
        <p15:presenceInfo xmlns:p15="http://schemas.microsoft.com/office/powerpoint/2012/main" userId="S::urn:spo:guest#khanaa@moh.gov.sa::" providerId="AD"/>
      </p:ext>
    </p:extLst>
  </p:cmAuthor>
  <p:cmAuthor id="11" name="VENTE, Candice" initials="VC" lastIdx="19" clrIdx="10">
    <p:extLst>
      <p:ext uri="{19B8F6BF-5375-455C-9EA6-DF929625EA0E}">
        <p15:presenceInfo xmlns:p15="http://schemas.microsoft.com/office/powerpoint/2012/main" userId="S::ventec@who.int::8f353e18-bd2e-4779-a174-5920aa7a3ee8" providerId="AD"/>
      </p:ext>
    </p:extLst>
  </p:cmAuthor>
  <p:cmAuthor id="5" name="BORODINA, Maria" initials="BM" lastIdx="26" clrIdx="4">
    <p:extLst>
      <p:ext uri="{19B8F6BF-5375-455C-9EA6-DF929625EA0E}">
        <p15:presenceInfo xmlns:p15="http://schemas.microsoft.com/office/powerpoint/2012/main" userId="S::mborodina@who.int::3327761e-4b08-438d-8d92-4e0e1276200d" providerId="AD"/>
      </p:ext>
    </p:extLst>
  </p:cmAuthor>
  <p:cmAuthor id="6" name="WARREN, Kathleen (Taylor)" initials="W(" lastIdx="8" clrIdx="5">
    <p:extLst>
      <p:ext uri="{19B8F6BF-5375-455C-9EA6-DF929625EA0E}">
        <p15:presenceInfo xmlns:p15="http://schemas.microsoft.com/office/powerpoint/2012/main" userId="S::warrenk@who.int::394899ad-35fc-4261-a6ff-f8ec3d27c2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D2"/>
    <a:srgbClr val="FF33CC"/>
    <a:srgbClr val="FF9900"/>
    <a:srgbClr val="CBDEF3"/>
    <a:srgbClr val="E6F0FA"/>
    <a:srgbClr val="F2F7FC"/>
    <a:srgbClr val="E18427"/>
    <a:srgbClr val="F0B010"/>
    <a:srgbClr val="0092CC"/>
    <a:srgbClr val="F4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F6D76-778C-493E-87B4-7BF214F77617}" v="9" dt="2025-04-08T15:46:36.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312" y="102"/>
      </p:cViewPr>
      <p:guideLst>
        <p:guide orient="horz" pos="2137"/>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ice VENTE" userId="8f353e18-bd2e-4779-a174-5920aa7a3ee8" providerId="ADAL" clId="{80E467CF-3761-4A25-9206-E12DA5445395}"/>
    <pc:docChg chg="custSel modSld">
      <pc:chgData name="Candice VENTE" userId="8f353e18-bd2e-4779-a174-5920aa7a3ee8" providerId="ADAL" clId="{80E467CF-3761-4A25-9206-E12DA5445395}" dt="2025-03-28T15:34:45.492" v="77"/>
      <pc:docMkLst>
        <pc:docMk/>
      </pc:docMkLst>
      <pc:sldChg chg="modSp mod">
        <pc:chgData name="Candice VENTE" userId="8f353e18-bd2e-4779-a174-5920aa7a3ee8" providerId="ADAL" clId="{80E467CF-3761-4A25-9206-E12DA5445395}" dt="2025-03-28T15:32:45.405" v="16" actId="14100"/>
        <pc:sldMkLst>
          <pc:docMk/>
          <pc:sldMk cId="3431456276" sldId="2147376139"/>
        </pc:sldMkLst>
      </pc:sldChg>
      <pc:sldChg chg="modSp mod">
        <pc:chgData name="Candice VENTE" userId="8f353e18-bd2e-4779-a174-5920aa7a3ee8" providerId="ADAL" clId="{80E467CF-3761-4A25-9206-E12DA5445395}" dt="2025-03-28T15:33:10.664" v="57" actId="20577"/>
        <pc:sldMkLst>
          <pc:docMk/>
          <pc:sldMk cId="4210981056" sldId="2147376142"/>
        </pc:sldMkLst>
        <pc:spChg chg="mod">
          <ac:chgData name="Candice VENTE" userId="8f353e18-bd2e-4779-a174-5920aa7a3ee8" providerId="ADAL" clId="{80E467CF-3761-4A25-9206-E12DA5445395}" dt="2025-03-28T15:33:10.664" v="57" actId="20577"/>
          <ac:spMkLst>
            <pc:docMk/>
            <pc:sldMk cId="4210981056" sldId="2147376142"/>
            <ac:spMk id="4" creationId="{0DB0F91B-5166-8845-3458-9A8277C23AAC}"/>
          </ac:spMkLst>
        </pc:spChg>
      </pc:sldChg>
      <pc:sldChg chg="modSp mod">
        <pc:chgData name="Candice VENTE" userId="8f353e18-bd2e-4779-a174-5920aa7a3ee8" providerId="ADAL" clId="{80E467CF-3761-4A25-9206-E12DA5445395}" dt="2025-03-28T15:33:20.348" v="58"/>
        <pc:sldMkLst>
          <pc:docMk/>
          <pc:sldMk cId="3239288960" sldId="2147376143"/>
        </pc:sldMkLst>
        <pc:spChg chg="mod">
          <ac:chgData name="Candice VENTE" userId="8f353e18-bd2e-4779-a174-5920aa7a3ee8" providerId="ADAL" clId="{80E467CF-3761-4A25-9206-E12DA5445395}" dt="2025-03-28T15:33:20.348" v="58"/>
          <ac:spMkLst>
            <pc:docMk/>
            <pc:sldMk cId="3239288960" sldId="2147376143"/>
            <ac:spMk id="4" creationId="{D4972D97-6CF3-99EA-6AB8-BDF314D39B0D}"/>
          </ac:spMkLst>
        </pc:spChg>
      </pc:sldChg>
      <pc:sldChg chg="modSp mod">
        <pc:chgData name="Candice VENTE" userId="8f353e18-bd2e-4779-a174-5920aa7a3ee8" providerId="ADAL" clId="{80E467CF-3761-4A25-9206-E12DA5445395}" dt="2025-03-28T15:33:24.814" v="59"/>
        <pc:sldMkLst>
          <pc:docMk/>
          <pc:sldMk cId="1674166081" sldId="2147376144"/>
        </pc:sldMkLst>
        <pc:spChg chg="mod">
          <ac:chgData name="Candice VENTE" userId="8f353e18-bd2e-4779-a174-5920aa7a3ee8" providerId="ADAL" clId="{80E467CF-3761-4A25-9206-E12DA5445395}" dt="2025-03-28T15:33:24.814" v="59"/>
          <ac:spMkLst>
            <pc:docMk/>
            <pc:sldMk cId="1674166081" sldId="2147376144"/>
            <ac:spMk id="4" creationId="{CD6BD02E-7AE0-FDAD-8AB2-EA30C68CEB46}"/>
          </ac:spMkLst>
        </pc:spChg>
      </pc:sldChg>
      <pc:sldChg chg="modSp mod">
        <pc:chgData name="Candice VENTE" userId="8f353e18-bd2e-4779-a174-5920aa7a3ee8" providerId="ADAL" clId="{80E467CF-3761-4A25-9206-E12DA5445395}" dt="2025-03-28T15:33:28.865" v="60"/>
        <pc:sldMkLst>
          <pc:docMk/>
          <pc:sldMk cId="3729223967" sldId="2147376145"/>
        </pc:sldMkLst>
        <pc:spChg chg="mod">
          <ac:chgData name="Candice VENTE" userId="8f353e18-bd2e-4779-a174-5920aa7a3ee8" providerId="ADAL" clId="{80E467CF-3761-4A25-9206-E12DA5445395}" dt="2025-03-28T15:33:28.865" v="60"/>
          <ac:spMkLst>
            <pc:docMk/>
            <pc:sldMk cId="3729223967" sldId="2147376145"/>
            <ac:spMk id="4" creationId="{545FF3EB-7D42-931A-A25C-981A5C251DFB}"/>
          </ac:spMkLst>
        </pc:spChg>
      </pc:sldChg>
      <pc:sldChg chg="modSp mod">
        <pc:chgData name="Candice VENTE" userId="8f353e18-bd2e-4779-a174-5920aa7a3ee8" providerId="ADAL" clId="{80E467CF-3761-4A25-9206-E12DA5445395}" dt="2025-03-28T15:33:33.266" v="61"/>
        <pc:sldMkLst>
          <pc:docMk/>
          <pc:sldMk cId="126961092" sldId="2147376146"/>
        </pc:sldMkLst>
        <pc:spChg chg="mod">
          <ac:chgData name="Candice VENTE" userId="8f353e18-bd2e-4779-a174-5920aa7a3ee8" providerId="ADAL" clId="{80E467CF-3761-4A25-9206-E12DA5445395}" dt="2025-03-28T15:33:33.266" v="61"/>
          <ac:spMkLst>
            <pc:docMk/>
            <pc:sldMk cId="126961092" sldId="2147376146"/>
            <ac:spMk id="4" creationId="{775829FE-5C91-9CAD-FCAE-6F4BB1F5DE6A}"/>
          </ac:spMkLst>
        </pc:spChg>
      </pc:sldChg>
      <pc:sldChg chg="modSp mod">
        <pc:chgData name="Candice VENTE" userId="8f353e18-bd2e-4779-a174-5920aa7a3ee8" providerId="ADAL" clId="{80E467CF-3761-4A25-9206-E12DA5445395}" dt="2025-03-28T15:33:37.256" v="62"/>
        <pc:sldMkLst>
          <pc:docMk/>
          <pc:sldMk cId="1957790148" sldId="2147376147"/>
        </pc:sldMkLst>
        <pc:spChg chg="mod">
          <ac:chgData name="Candice VENTE" userId="8f353e18-bd2e-4779-a174-5920aa7a3ee8" providerId="ADAL" clId="{80E467CF-3761-4A25-9206-E12DA5445395}" dt="2025-03-28T15:33:37.256" v="62"/>
          <ac:spMkLst>
            <pc:docMk/>
            <pc:sldMk cId="1957790148" sldId="2147376147"/>
            <ac:spMk id="3" creationId="{1C4D5C95-B634-F908-9243-3945A9B8F576}"/>
          </ac:spMkLst>
        </pc:spChg>
      </pc:sldChg>
      <pc:sldChg chg="modSp mod">
        <pc:chgData name="Candice VENTE" userId="8f353e18-bd2e-4779-a174-5920aa7a3ee8" providerId="ADAL" clId="{80E467CF-3761-4A25-9206-E12DA5445395}" dt="2025-03-28T15:33:43.195" v="63"/>
        <pc:sldMkLst>
          <pc:docMk/>
          <pc:sldMk cId="3248129409" sldId="2147376149"/>
        </pc:sldMkLst>
        <pc:spChg chg="mod">
          <ac:chgData name="Candice VENTE" userId="8f353e18-bd2e-4779-a174-5920aa7a3ee8" providerId="ADAL" clId="{80E467CF-3761-4A25-9206-E12DA5445395}" dt="2025-03-28T15:33:43.195" v="63"/>
          <ac:spMkLst>
            <pc:docMk/>
            <pc:sldMk cId="3248129409" sldId="2147376149"/>
            <ac:spMk id="15" creationId="{39A3F110-6A19-2490-8992-2D246914ADB7}"/>
          </ac:spMkLst>
        </pc:spChg>
      </pc:sldChg>
      <pc:sldChg chg="modSp mod">
        <pc:chgData name="Candice VENTE" userId="8f353e18-bd2e-4779-a174-5920aa7a3ee8" providerId="ADAL" clId="{80E467CF-3761-4A25-9206-E12DA5445395}" dt="2025-03-28T15:33:47.896" v="64"/>
        <pc:sldMkLst>
          <pc:docMk/>
          <pc:sldMk cId="3940845179" sldId="2147376150"/>
        </pc:sldMkLst>
        <pc:spChg chg="mod">
          <ac:chgData name="Candice VENTE" userId="8f353e18-bd2e-4779-a174-5920aa7a3ee8" providerId="ADAL" clId="{80E467CF-3761-4A25-9206-E12DA5445395}" dt="2025-03-28T15:33:47.896" v="64"/>
          <ac:spMkLst>
            <pc:docMk/>
            <pc:sldMk cId="3940845179" sldId="2147376150"/>
            <ac:spMk id="8" creationId="{FC396B30-540C-30FD-1C24-3D7592713F77}"/>
          </ac:spMkLst>
        </pc:spChg>
      </pc:sldChg>
      <pc:sldChg chg="modSp mod">
        <pc:chgData name="Candice VENTE" userId="8f353e18-bd2e-4779-a174-5920aa7a3ee8" providerId="ADAL" clId="{80E467CF-3761-4A25-9206-E12DA5445395}" dt="2025-03-28T15:33:52.314" v="65"/>
        <pc:sldMkLst>
          <pc:docMk/>
          <pc:sldMk cId="1915770933" sldId="2147376151"/>
        </pc:sldMkLst>
        <pc:spChg chg="mod">
          <ac:chgData name="Candice VENTE" userId="8f353e18-bd2e-4779-a174-5920aa7a3ee8" providerId="ADAL" clId="{80E467CF-3761-4A25-9206-E12DA5445395}" dt="2025-03-28T15:33:52.314" v="65"/>
          <ac:spMkLst>
            <pc:docMk/>
            <pc:sldMk cId="1915770933" sldId="2147376151"/>
            <ac:spMk id="3" creationId="{5543D9C3-B865-CD7B-4843-036D9FC3AA17}"/>
          </ac:spMkLst>
        </pc:spChg>
      </pc:sldChg>
      <pc:sldChg chg="modSp mod">
        <pc:chgData name="Candice VENTE" userId="8f353e18-bd2e-4779-a174-5920aa7a3ee8" providerId="ADAL" clId="{80E467CF-3761-4A25-9206-E12DA5445395}" dt="2025-03-28T15:33:56.988" v="66"/>
        <pc:sldMkLst>
          <pc:docMk/>
          <pc:sldMk cId="195084134" sldId="2147376152"/>
        </pc:sldMkLst>
        <pc:spChg chg="mod">
          <ac:chgData name="Candice VENTE" userId="8f353e18-bd2e-4779-a174-5920aa7a3ee8" providerId="ADAL" clId="{80E467CF-3761-4A25-9206-E12DA5445395}" dt="2025-03-28T15:33:56.988" v="66"/>
          <ac:spMkLst>
            <pc:docMk/>
            <pc:sldMk cId="195084134" sldId="2147376152"/>
            <ac:spMk id="3" creationId="{E0488FC1-5105-5196-5648-4D1CC76C705A}"/>
          </ac:spMkLst>
        </pc:spChg>
      </pc:sldChg>
      <pc:sldChg chg="modSp mod">
        <pc:chgData name="Candice VENTE" userId="8f353e18-bd2e-4779-a174-5920aa7a3ee8" providerId="ADAL" clId="{80E467CF-3761-4A25-9206-E12DA5445395}" dt="2025-03-28T15:34:02.440" v="67"/>
        <pc:sldMkLst>
          <pc:docMk/>
          <pc:sldMk cId="2517233477" sldId="2147376154"/>
        </pc:sldMkLst>
        <pc:spChg chg="mod">
          <ac:chgData name="Candice VENTE" userId="8f353e18-bd2e-4779-a174-5920aa7a3ee8" providerId="ADAL" clId="{80E467CF-3761-4A25-9206-E12DA5445395}" dt="2025-03-28T15:34:02.440" v="67"/>
          <ac:spMkLst>
            <pc:docMk/>
            <pc:sldMk cId="2517233477" sldId="2147376154"/>
            <ac:spMk id="6" creationId="{890046CD-2250-F9ED-7050-75B2A5B40416}"/>
          </ac:spMkLst>
        </pc:spChg>
      </pc:sldChg>
      <pc:sldChg chg="modSp mod">
        <pc:chgData name="Candice VENTE" userId="8f353e18-bd2e-4779-a174-5920aa7a3ee8" providerId="ADAL" clId="{80E467CF-3761-4A25-9206-E12DA5445395}" dt="2025-03-28T15:34:06.827" v="68"/>
        <pc:sldMkLst>
          <pc:docMk/>
          <pc:sldMk cId="3546119721" sldId="2147376155"/>
        </pc:sldMkLst>
        <pc:spChg chg="mod">
          <ac:chgData name="Candice VENTE" userId="8f353e18-bd2e-4779-a174-5920aa7a3ee8" providerId="ADAL" clId="{80E467CF-3761-4A25-9206-E12DA5445395}" dt="2025-03-28T15:34:06.827" v="68"/>
          <ac:spMkLst>
            <pc:docMk/>
            <pc:sldMk cId="3546119721" sldId="2147376155"/>
            <ac:spMk id="3" creationId="{242CC61B-438C-1E5B-1079-14FD89245993}"/>
          </ac:spMkLst>
        </pc:spChg>
      </pc:sldChg>
      <pc:sldChg chg="modSp mod">
        <pc:chgData name="Candice VENTE" userId="8f353e18-bd2e-4779-a174-5920aa7a3ee8" providerId="ADAL" clId="{80E467CF-3761-4A25-9206-E12DA5445395}" dt="2025-03-28T15:34:11.210" v="69"/>
        <pc:sldMkLst>
          <pc:docMk/>
          <pc:sldMk cId="2825643567" sldId="2147376156"/>
        </pc:sldMkLst>
        <pc:spChg chg="mod">
          <ac:chgData name="Candice VENTE" userId="8f353e18-bd2e-4779-a174-5920aa7a3ee8" providerId="ADAL" clId="{80E467CF-3761-4A25-9206-E12DA5445395}" dt="2025-03-28T15:34:11.210" v="69"/>
          <ac:spMkLst>
            <pc:docMk/>
            <pc:sldMk cId="2825643567" sldId="2147376156"/>
            <ac:spMk id="3" creationId="{904252C4-AFE0-DAFE-ED84-5BA2CA974293}"/>
          </ac:spMkLst>
        </pc:spChg>
      </pc:sldChg>
      <pc:sldChg chg="modSp mod">
        <pc:chgData name="Candice VENTE" userId="8f353e18-bd2e-4779-a174-5920aa7a3ee8" providerId="ADAL" clId="{80E467CF-3761-4A25-9206-E12DA5445395}" dt="2025-03-28T15:34:15.513" v="70"/>
        <pc:sldMkLst>
          <pc:docMk/>
          <pc:sldMk cId="147599291" sldId="2147376157"/>
        </pc:sldMkLst>
        <pc:spChg chg="mod">
          <ac:chgData name="Candice VENTE" userId="8f353e18-bd2e-4779-a174-5920aa7a3ee8" providerId="ADAL" clId="{80E467CF-3761-4A25-9206-E12DA5445395}" dt="2025-03-28T15:34:15.513" v="70"/>
          <ac:spMkLst>
            <pc:docMk/>
            <pc:sldMk cId="147599291" sldId="2147376157"/>
            <ac:spMk id="3" creationId="{AABD2B53-F7AF-5603-0D1A-C5C6B6C28DF1}"/>
          </ac:spMkLst>
        </pc:spChg>
      </pc:sldChg>
      <pc:sldChg chg="modSp mod">
        <pc:chgData name="Candice VENTE" userId="8f353e18-bd2e-4779-a174-5920aa7a3ee8" providerId="ADAL" clId="{80E467CF-3761-4A25-9206-E12DA5445395}" dt="2025-03-28T15:34:19.948" v="71"/>
        <pc:sldMkLst>
          <pc:docMk/>
          <pc:sldMk cId="3384145363" sldId="2147376158"/>
        </pc:sldMkLst>
        <pc:spChg chg="mod">
          <ac:chgData name="Candice VENTE" userId="8f353e18-bd2e-4779-a174-5920aa7a3ee8" providerId="ADAL" clId="{80E467CF-3761-4A25-9206-E12DA5445395}" dt="2025-03-28T15:34:19.948" v="71"/>
          <ac:spMkLst>
            <pc:docMk/>
            <pc:sldMk cId="3384145363" sldId="2147376158"/>
            <ac:spMk id="6" creationId="{AC193076-D78D-D952-29D2-06114E1E44BD}"/>
          </ac:spMkLst>
        </pc:spChg>
      </pc:sldChg>
      <pc:sldChg chg="modSp mod">
        <pc:chgData name="Candice VENTE" userId="8f353e18-bd2e-4779-a174-5920aa7a3ee8" providerId="ADAL" clId="{80E467CF-3761-4A25-9206-E12DA5445395}" dt="2025-03-28T15:34:23.974" v="72"/>
        <pc:sldMkLst>
          <pc:docMk/>
          <pc:sldMk cId="2077590681" sldId="2147376159"/>
        </pc:sldMkLst>
        <pc:spChg chg="mod">
          <ac:chgData name="Candice VENTE" userId="8f353e18-bd2e-4779-a174-5920aa7a3ee8" providerId="ADAL" clId="{80E467CF-3761-4A25-9206-E12DA5445395}" dt="2025-03-28T15:34:23.974" v="72"/>
          <ac:spMkLst>
            <pc:docMk/>
            <pc:sldMk cId="2077590681" sldId="2147376159"/>
            <ac:spMk id="3" creationId="{8DB2EB5B-5581-BF83-1DD3-EF63936B2184}"/>
          </ac:spMkLst>
        </pc:spChg>
      </pc:sldChg>
      <pc:sldChg chg="modSp mod">
        <pc:chgData name="Candice VENTE" userId="8f353e18-bd2e-4779-a174-5920aa7a3ee8" providerId="ADAL" clId="{80E467CF-3761-4A25-9206-E12DA5445395}" dt="2025-03-28T15:34:28.654" v="73"/>
        <pc:sldMkLst>
          <pc:docMk/>
          <pc:sldMk cId="1843305623" sldId="2147376160"/>
        </pc:sldMkLst>
        <pc:spChg chg="mod">
          <ac:chgData name="Candice VENTE" userId="8f353e18-bd2e-4779-a174-5920aa7a3ee8" providerId="ADAL" clId="{80E467CF-3761-4A25-9206-E12DA5445395}" dt="2025-03-28T15:34:28.654" v="73"/>
          <ac:spMkLst>
            <pc:docMk/>
            <pc:sldMk cId="1843305623" sldId="2147376160"/>
            <ac:spMk id="3" creationId="{B5A7CD31-A298-33A2-83F1-60FC26E91F68}"/>
          </ac:spMkLst>
        </pc:spChg>
      </pc:sldChg>
      <pc:sldChg chg="modSp mod">
        <pc:chgData name="Candice VENTE" userId="8f353e18-bd2e-4779-a174-5920aa7a3ee8" providerId="ADAL" clId="{80E467CF-3761-4A25-9206-E12DA5445395}" dt="2025-03-28T15:34:32.796" v="74"/>
        <pc:sldMkLst>
          <pc:docMk/>
          <pc:sldMk cId="2455372963" sldId="2147376161"/>
        </pc:sldMkLst>
        <pc:spChg chg="mod">
          <ac:chgData name="Candice VENTE" userId="8f353e18-bd2e-4779-a174-5920aa7a3ee8" providerId="ADAL" clId="{80E467CF-3761-4A25-9206-E12DA5445395}" dt="2025-03-28T15:34:32.796" v="74"/>
          <ac:spMkLst>
            <pc:docMk/>
            <pc:sldMk cId="2455372963" sldId="2147376161"/>
            <ac:spMk id="3" creationId="{E60D3D57-28D1-5C35-5E8E-E2A741D744A9}"/>
          </ac:spMkLst>
        </pc:spChg>
      </pc:sldChg>
      <pc:sldChg chg="modSp mod">
        <pc:chgData name="Candice VENTE" userId="8f353e18-bd2e-4779-a174-5920aa7a3ee8" providerId="ADAL" clId="{80E467CF-3761-4A25-9206-E12DA5445395}" dt="2025-03-28T15:34:37.514" v="75"/>
        <pc:sldMkLst>
          <pc:docMk/>
          <pc:sldMk cId="1974255129" sldId="2147376162"/>
        </pc:sldMkLst>
        <pc:spChg chg="mod">
          <ac:chgData name="Candice VENTE" userId="8f353e18-bd2e-4779-a174-5920aa7a3ee8" providerId="ADAL" clId="{80E467CF-3761-4A25-9206-E12DA5445395}" dt="2025-03-28T15:34:37.514" v="75"/>
          <ac:spMkLst>
            <pc:docMk/>
            <pc:sldMk cId="1974255129" sldId="2147376162"/>
            <ac:spMk id="6" creationId="{4197635A-C4FC-DB64-E769-4FA9FF42CFC8}"/>
          </ac:spMkLst>
        </pc:spChg>
      </pc:sldChg>
      <pc:sldChg chg="modSp mod">
        <pc:chgData name="Candice VENTE" userId="8f353e18-bd2e-4779-a174-5920aa7a3ee8" providerId="ADAL" clId="{80E467CF-3761-4A25-9206-E12DA5445395}" dt="2025-03-28T15:34:40.966" v="76"/>
        <pc:sldMkLst>
          <pc:docMk/>
          <pc:sldMk cId="192971217" sldId="2147376163"/>
        </pc:sldMkLst>
        <pc:spChg chg="mod">
          <ac:chgData name="Candice VENTE" userId="8f353e18-bd2e-4779-a174-5920aa7a3ee8" providerId="ADAL" clId="{80E467CF-3761-4A25-9206-E12DA5445395}" dt="2025-03-28T15:34:40.966" v="76"/>
          <ac:spMkLst>
            <pc:docMk/>
            <pc:sldMk cId="192971217" sldId="2147376163"/>
            <ac:spMk id="3" creationId="{AFDAAB58-4C21-D195-F983-0A5F5A61DB48}"/>
          </ac:spMkLst>
        </pc:spChg>
      </pc:sldChg>
      <pc:sldChg chg="modSp mod">
        <pc:chgData name="Candice VENTE" userId="8f353e18-bd2e-4779-a174-5920aa7a3ee8" providerId="ADAL" clId="{80E467CF-3761-4A25-9206-E12DA5445395}" dt="2025-03-28T15:34:45.492" v="77"/>
        <pc:sldMkLst>
          <pc:docMk/>
          <pc:sldMk cId="4196135891" sldId="2147376164"/>
        </pc:sldMkLst>
        <pc:spChg chg="mod">
          <ac:chgData name="Candice VENTE" userId="8f353e18-bd2e-4779-a174-5920aa7a3ee8" providerId="ADAL" clId="{80E467CF-3761-4A25-9206-E12DA5445395}" dt="2025-03-28T15:34:45.492" v="77"/>
          <ac:spMkLst>
            <pc:docMk/>
            <pc:sldMk cId="4196135891" sldId="2147376164"/>
            <ac:spMk id="3" creationId="{CD69943C-1364-F229-5C2E-5E5997181244}"/>
          </ac:spMkLst>
        </pc:spChg>
      </pc:sldChg>
    </pc:docChg>
  </pc:docChgLst>
  <pc:docChgLst>
    <pc:chgData name="KUZIORA, Agnieszka" userId="d89bbc77-579b-4997-9e8c-85ac5143c0e6" providerId="ADAL" clId="{78FF6D76-778C-493E-87B4-7BF214F77617}"/>
    <pc:docChg chg="undo custSel modSld">
      <pc:chgData name="KUZIORA, Agnieszka" userId="d89bbc77-579b-4997-9e8c-85ac5143c0e6" providerId="ADAL" clId="{78FF6D76-778C-493E-87B4-7BF214F77617}" dt="2025-04-08T15:47:02.070" v="116" actId="207"/>
      <pc:docMkLst>
        <pc:docMk/>
      </pc:docMkLst>
      <pc:sldChg chg="addSp modSp">
        <pc:chgData name="KUZIORA, Agnieszka" userId="d89bbc77-579b-4997-9e8c-85ac5143c0e6" providerId="ADAL" clId="{78FF6D76-778C-493E-87B4-7BF214F77617}" dt="2025-04-08T15:43:08.139" v="10"/>
        <pc:sldMkLst>
          <pc:docMk/>
          <pc:sldMk cId="1403341264" sldId="2147376140"/>
        </pc:sldMkLst>
        <pc:spChg chg="add mod">
          <ac:chgData name="KUZIORA, Agnieszka" userId="d89bbc77-579b-4997-9e8c-85ac5143c0e6" providerId="ADAL" clId="{78FF6D76-778C-493E-87B4-7BF214F77617}" dt="2025-04-08T15:42:13.647" v="0"/>
          <ac:spMkLst>
            <pc:docMk/>
            <pc:sldMk cId="1403341264" sldId="2147376140"/>
            <ac:spMk id="2" creationId="{941EA485-1EFB-61FF-FBB2-F849DC032367}"/>
          </ac:spMkLst>
        </pc:spChg>
        <pc:spChg chg="add mod">
          <ac:chgData name="KUZIORA, Agnieszka" userId="d89bbc77-579b-4997-9e8c-85ac5143c0e6" providerId="ADAL" clId="{78FF6D76-778C-493E-87B4-7BF214F77617}" dt="2025-04-08T15:43:08.139" v="10"/>
          <ac:spMkLst>
            <pc:docMk/>
            <pc:sldMk cId="1403341264" sldId="2147376140"/>
            <ac:spMk id="3" creationId="{F6A183C5-3DEE-F8D4-F19E-C99D94C7EC9E}"/>
          </ac:spMkLst>
        </pc:spChg>
      </pc:sldChg>
      <pc:sldChg chg="addSp modSp">
        <pc:chgData name="KUZIORA, Agnieszka" userId="d89bbc77-579b-4997-9e8c-85ac5143c0e6" providerId="ADAL" clId="{78FF6D76-778C-493E-87B4-7BF214F77617}" dt="2025-04-08T15:43:10.977" v="11"/>
        <pc:sldMkLst>
          <pc:docMk/>
          <pc:sldMk cId="2047388269" sldId="2147376141"/>
        </pc:sldMkLst>
        <pc:spChg chg="add mod">
          <ac:chgData name="KUZIORA, Agnieszka" userId="d89bbc77-579b-4997-9e8c-85ac5143c0e6" providerId="ADAL" clId="{78FF6D76-778C-493E-87B4-7BF214F77617}" dt="2025-04-08T15:43:10.977" v="11"/>
          <ac:spMkLst>
            <pc:docMk/>
            <pc:sldMk cId="2047388269" sldId="2147376141"/>
            <ac:spMk id="2" creationId="{3E562492-F1FB-BFA0-3A95-2E7F7C43EDE2}"/>
          </ac:spMkLst>
        </pc:spChg>
      </pc:sldChg>
      <pc:sldChg chg="modSp mod">
        <pc:chgData name="KUZIORA, Agnieszka" userId="d89bbc77-579b-4997-9e8c-85ac5143c0e6" providerId="ADAL" clId="{78FF6D76-778C-493E-87B4-7BF214F77617}" dt="2025-04-08T15:43:40.942" v="13"/>
        <pc:sldMkLst>
          <pc:docMk/>
          <pc:sldMk cId="4210981056" sldId="2147376142"/>
        </pc:sldMkLst>
        <pc:spChg chg="mod">
          <ac:chgData name="KUZIORA, Agnieszka" userId="d89bbc77-579b-4997-9e8c-85ac5143c0e6" providerId="ADAL" clId="{78FF6D76-778C-493E-87B4-7BF214F77617}" dt="2025-04-08T15:43:40.942" v="13"/>
          <ac:spMkLst>
            <pc:docMk/>
            <pc:sldMk cId="4210981056" sldId="2147376142"/>
            <ac:spMk id="4" creationId="{0DB0F91B-5166-8845-3458-9A8277C23AAC}"/>
          </ac:spMkLst>
        </pc:spChg>
      </pc:sldChg>
      <pc:sldChg chg="modSp mod">
        <pc:chgData name="KUZIORA, Agnieszka" userId="d89bbc77-579b-4997-9e8c-85ac5143c0e6" providerId="ADAL" clId="{78FF6D76-778C-493E-87B4-7BF214F77617}" dt="2025-04-08T15:43:46.621" v="15"/>
        <pc:sldMkLst>
          <pc:docMk/>
          <pc:sldMk cId="3239288960" sldId="2147376143"/>
        </pc:sldMkLst>
        <pc:spChg chg="mod">
          <ac:chgData name="KUZIORA, Agnieszka" userId="d89bbc77-579b-4997-9e8c-85ac5143c0e6" providerId="ADAL" clId="{78FF6D76-778C-493E-87B4-7BF214F77617}" dt="2025-04-08T15:43:46.621" v="15"/>
          <ac:spMkLst>
            <pc:docMk/>
            <pc:sldMk cId="3239288960" sldId="2147376143"/>
            <ac:spMk id="4" creationId="{D4972D97-6CF3-99EA-6AB8-BDF314D39B0D}"/>
          </ac:spMkLst>
        </pc:spChg>
      </pc:sldChg>
      <pc:sldChg chg="modSp mod">
        <pc:chgData name="KUZIORA, Agnieszka" userId="d89bbc77-579b-4997-9e8c-85ac5143c0e6" providerId="ADAL" clId="{78FF6D76-778C-493E-87B4-7BF214F77617}" dt="2025-04-08T15:43:58.387" v="17"/>
        <pc:sldMkLst>
          <pc:docMk/>
          <pc:sldMk cId="1674166081" sldId="2147376144"/>
        </pc:sldMkLst>
        <pc:spChg chg="mod">
          <ac:chgData name="KUZIORA, Agnieszka" userId="d89bbc77-579b-4997-9e8c-85ac5143c0e6" providerId="ADAL" clId="{78FF6D76-778C-493E-87B4-7BF214F77617}" dt="2025-04-08T15:43:58.387" v="17"/>
          <ac:spMkLst>
            <pc:docMk/>
            <pc:sldMk cId="1674166081" sldId="2147376144"/>
            <ac:spMk id="4" creationId="{CD6BD02E-7AE0-FDAD-8AB2-EA30C68CEB46}"/>
          </ac:spMkLst>
        </pc:spChg>
      </pc:sldChg>
      <pc:sldChg chg="modSp mod">
        <pc:chgData name="KUZIORA, Agnieszka" userId="d89bbc77-579b-4997-9e8c-85ac5143c0e6" providerId="ADAL" clId="{78FF6D76-778C-493E-87B4-7BF214F77617}" dt="2025-04-08T15:44:03.504" v="19"/>
        <pc:sldMkLst>
          <pc:docMk/>
          <pc:sldMk cId="3729223967" sldId="2147376145"/>
        </pc:sldMkLst>
        <pc:spChg chg="mod">
          <ac:chgData name="KUZIORA, Agnieszka" userId="d89bbc77-579b-4997-9e8c-85ac5143c0e6" providerId="ADAL" clId="{78FF6D76-778C-493E-87B4-7BF214F77617}" dt="2025-04-08T15:44:03.504" v="19"/>
          <ac:spMkLst>
            <pc:docMk/>
            <pc:sldMk cId="3729223967" sldId="2147376145"/>
            <ac:spMk id="4" creationId="{545FF3EB-7D42-931A-A25C-981A5C251DFB}"/>
          </ac:spMkLst>
        </pc:spChg>
      </pc:sldChg>
      <pc:sldChg chg="modSp mod">
        <pc:chgData name="KUZIORA, Agnieszka" userId="d89bbc77-579b-4997-9e8c-85ac5143c0e6" providerId="ADAL" clId="{78FF6D76-778C-493E-87B4-7BF214F77617}" dt="2025-04-08T15:44:09.090" v="21"/>
        <pc:sldMkLst>
          <pc:docMk/>
          <pc:sldMk cId="126961092" sldId="2147376146"/>
        </pc:sldMkLst>
        <pc:spChg chg="mod">
          <ac:chgData name="KUZIORA, Agnieszka" userId="d89bbc77-579b-4997-9e8c-85ac5143c0e6" providerId="ADAL" clId="{78FF6D76-778C-493E-87B4-7BF214F77617}" dt="2025-04-08T15:44:09.090" v="21"/>
          <ac:spMkLst>
            <pc:docMk/>
            <pc:sldMk cId="126961092" sldId="2147376146"/>
            <ac:spMk id="4" creationId="{775829FE-5C91-9CAD-FCAE-6F4BB1F5DE6A}"/>
          </ac:spMkLst>
        </pc:spChg>
      </pc:sldChg>
      <pc:sldChg chg="modSp mod">
        <pc:chgData name="KUZIORA, Agnieszka" userId="d89bbc77-579b-4997-9e8c-85ac5143c0e6" providerId="ADAL" clId="{78FF6D76-778C-493E-87B4-7BF214F77617}" dt="2025-04-08T15:44:16.719" v="23"/>
        <pc:sldMkLst>
          <pc:docMk/>
          <pc:sldMk cId="1957790148" sldId="2147376147"/>
        </pc:sldMkLst>
        <pc:spChg chg="mod">
          <ac:chgData name="KUZIORA, Agnieszka" userId="d89bbc77-579b-4997-9e8c-85ac5143c0e6" providerId="ADAL" clId="{78FF6D76-778C-493E-87B4-7BF214F77617}" dt="2025-04-08T15:44:16.719" v="23"/>
          <ac:spMkLst>
            <pc:docMk/>
            <pc:sldMk cId="1957790148" sldId="2147376147"/>
            <ac:spMk id="3" creationId="{1C4D5C95-B634-F908-9243-3945A9B8F576}"/>
          </ac:spMkLst>
        </pc:spChg>
      </pc:sldChg>
      <pc:sldChg chg="addSp delSp modSp mod">
        <pc:chgData name="KUZIORA, Agnieszka" userId="d89bbc77-579b-4997-9e8c-85ac5143c0e6" providerId="ADAL" clId="{78FF6D76-778C-493E-87B4-7BF214F77617}" dt="2025-04-08T15:47:02.070" v="116" actId="207"/>
        <pc:sldMkLst>
          <pc:docMk/>
          <pc:sldMk cId="1706825235" sldId="2147376148"/>
        </pc:sldMkLst>
        <pc:spChg chg="add del">
          <ac:chgData name="KUZIORA, Agnieszka" userId="d89bbc77-579b-4997-9e8c-85ac5143c0e6" providerId="ADAL" clId="{78FF6D76-778C-493E-87B4-7BF214F77617}" dt="2025-04-08T15:44:22.841" v="25" actId="22"/>
          <ac:spMkLst>
            <pc:docMk/>
            <pc:sldMk cId="1706825235" sldId="2147376148"/>
            <ac:spMk id="4" creationId="{109EB4CC-46EF-91CE-42A8-2B3819DFA759}"/>
          </ac:spMkLst>
        </pc:spChg>
        <pc:spChg chg="add mod">
          <ac:chgData name="KUZIORA, Agnieszka" userId="d89bbc77-579b-4997-9e8c-85ac5143c0e6" providerId="ADAL" clId="{78FF6D76-778C-493E-87B4-7BF214F77617}" dt="2025-04-08T15:47:02.070" v="116" actId="207"/>
          <ac:spMkLst>
            <pc:docMk/>
            <pc:sldMk cId="1706825235" sldId="2147376148"/>
            <ac:spMk id="8" creationId="{E9CD61AD-CD14-511E-B165-94EDE7483DDF}"/>
          </ac:spMkLst>
        </pc:spChg>
      </pc:sldChg>
      <pc:sldChg chg="modSp mod">
        <pc:chgData name="KUZIORA, Agnieszka" userId="d89bbc77-579b-4997-9e8c-85ac5143c0e6" providerId="ADAL" clId="{78FF6D76-778C-493E-87B4-7BF214F77617}" dt="2025-04-08T15:44:28.819" v="27"/>
        <pc:sldMkLst>
          <pc:docMk/>
          <pc:sldMk cId="3248129409" sldId="2147376149"/>
        </pc:sldMkLst>
        <pc:spChg chg="mod">
          <ac:chgData name="KUZIORA, Agnieszka" userId="d89bbc77-579b-4997-9e8c-85ac5143c0e6" providerId="ADAL" clId="{78FF6D76-778C-493E-87B4-7BF214F77617}" dt="2025-04-08T15:44:28.819" v="27"/>
          <ac:spMkLst>
            <pc:docMk/>
            <pc:sldMk cId="3248129409" sldId="2147376149"/>
            <ac:spMk id="15" creationId="{39A3F110-6A19-2490-8992-2D246914ADB7}"/>
          </ac:spMkLst>
        </pc:spChg>
      </pc:sldChg>
      <pc:sldChg chg="modSp mod">
        <pc:chgData name="KUZIORA, Agnieszka" userId="d89bbc77-579b-4997-9e8c-85ac5143c0e6" providerId="ADAL" clId="{78FF6D76-778C-493E-87B4-7BF214F77617}" dt="2025-04-08T15:44:35.325" v="29"/>
        <pc:sldMkLst>
          <pc:docMk/>
          <pc:sldMk cId="3940845179" sldId="2147376150"/>
        </pc:sldMkLst>
        <pc:spChg chg="mod">
          <ac:chgData name="KUZIORA, Agnieszka" userId="d89bbc77-579b-4997-9e8c-85ac5143c0e6" providerId="ADAL" clId="{78FF6D76-778C-493E-87B4-7BF214F77617}" dt="2025-04-08T15:44:35.325" v="29"/>
          <ac:spMkLst>
            <pc:docMk/>
            <pc:sldMk cId="3940845179" sldId="2147376150"/>
            <ac:spMk id="8" creationId="{FC396B30-540C-30FD-1C24-3D7592713F77}"/>
          </ac:spMkLst>
        </pc:spChg>
      </pc:sldChg>
      <pc:sldChg chg="modSp mod">
        <pc:chgData name="KUZIORA, Agnieszka" userId="d89bbc77-579b-4997-9e8c-85ac5143c0e6" providerId="ADAL" clId="{78FF6D76-778C-493E-87B4-7BF214F77617}" dt="2025-04-08T15:44:40.863" v="31"/>
        <pc:sldMkLst>
          <pc:docMk/>
          <pc:sldMk cId="1915770933" sldId="2147376151"/>
        </pc:sldMkLst>
        <pc:spChg chg="mod">
          <ac:chgData name="KUZIORA, Agnieszka" userId="d89bbc77-579b-4997-9e8c-85ac5143c0e6" providerId="ADAL" clId="{78FF6D76-778C-493E-87B4-7BF214F77617}" dt="2025-04-08T15:44:40.863" v="31"/>
          <ac:spMkLst>
            <pc:docMk/>
            <pc:sldMk cId="1915770933" sldId="2147376151"/>
            <ac:spMk id="3" creationId="{5543D9C3-B865-CD7B-4843-036D9FC3AA17}"/>
          </ac:spMkLst>
        </pc:spChg>
      </pc:sldChg>
      <pc:sldChg chg="modSp mod">
        <pc:chgData name="KUZIORA, Agnieszka" userId="d89bbc77-579b-4997-9e8c-85ac5143c0e6" providerId="ADAL" clId="{78FF6D76-778C-493E-87B4-7BF214F77617}" dt="2025-04-08T15:44:45.842" v="33"/>
        <pc:sldMkLst>
          <pc:docMk/>
          <pc:sldMk cId="195084134" sldId="2147376152"/>
        </pc:sldMkLst>
        <pc:spChg chg="mod">
          <ac:chgData name="KUZIORA, Agnieszka" userId="d89bbc77-579b-4997-9e8c-85ac5143c0e6" providerId="ADAL" clId="{78FF6D76-778C-493E-87B4-7BF214F77617}" dt="2025-04-08T15:44:45.842" v="33"/>
          <ac:spMkLst>
            <pc:docMk/>
            <pc:sldMk cId="195084134" sldId="2147376152"/>
            <ac:spMk id="3" creationId="{E0488FC1-5105-5196-5648-4D1CC76C705A}"/>
          </ac:spMkLst>
        </pc:spChg>
      </pc:sldChg>
      <pc:sldChg chg="addSp modSp mod">
        <pc:chgData name="KUZIORA, Agnieszka" userId="d89bbc77-579b-4997-9e8c-85ac5143c0e6" providerId="ADAL" clId="{78FF6D76-778C-493E-87B4-7BF214F77617}" dt="2025-04-08T15:46:30.234" v="114" actId="1038"/>
        <pc:sldMkLst>
          <pc:docMk/>
          <pc:sldMk cId="589165377" sldId="2147376153"/>
        </pc:sldMkLst>
        <pc:spChg chg="add mod">
          <ac:chgData name="KUZIORA, Agnieszka" userId="d89bbc77-579b-4997-9e8c-85ac5143c0e6" providerId="ADAL" clId="{78FF6D76-778C-493E-87B4-7BF214F77617}" dt="2025-04-08T15:46:30.234" v="114" actId="1038"/>
          <ac:spMkLst>
            <pc:docMk/>
            <pc:sldMk cId="589165377" sldId="2147376153"/>
            <ac:spMk id="2" creationId="{2F3B7639-6A88-1C38-F83E-99F3D3A943F1}"/>
          </ac:spMkLst>
        </pc:spChg>
      </pc:sldChg>
      <pc:sldChg chg="modSp mod">
        <pc:chgData name="KUZIORA, Agnieszka" userId="d89bbc77-579b-4997-9e8c-85ac5143c0e6" providerId="ADAL" clId="{78FF6D76-778C-493E-87B4-7BF214F77617}" dt="2025-04-08T15:44:54.446" v="35"/>
        <pc:sldMkLst>
          <pc:docMk/>
          <pc:sldMk cId="2517233477" sldId="2147376154"/>
        </pc:sldMkLst>
        <pc:spChg chg="mod">
          <ac:chgData name="KUZIORA, Agnieszka" userId="d89bbc77-579b-4997-9e8c-85ac5143c0e6" providerId="ADAL" clId="{78FF6D76-778C-493E-87B4-7BF214F77617}" dt="2025-04-08T15:44:54.446" v="35"/>
          <ac:spMkLst>
            <pc:docMk/>
            <pc:sldMk cId="2517233477" sldId="2147376154"/>
            <ac:spMk id="6" creationId="{890046CD-2250-F9ED-7050-75B2A5B40416}"/>
          </ac:spMkLst>
        </pc:spChg>
      </pc:sldChg>
      <pc:sldChg chg="modSp mod">
        <pc:chgData name="KUZIORA, Agnieszka" userId="d89bbc77-579b-4997-9e8c-85ac5143c0e6" providerId="ADAL" clId="{78FF6D76-778C-493E-87B4-7BF214F77617}" dt="2025-04-08T15:44:59.327" v="37"/>
        <pc:sldMkLst>
          <pc:docMk/>
          <pc:sldMk cId="3546119721" sldId="2147376155"/>
        </pc:sldMkLst>
        <pc:spChg chg="mod">
          <ac:chgData name="KUZIORA, Agnieszka" userId="d89bbc77-579b-4997-9e8c-85ac5143c0e6" providerId="ADAL" clId="{78FF6D76-778C-493E-87B4-7BF214F77617}" dt="2025-04-08T15:44:59.327" v="37"/>
          <ac:spMkLst>
            <pc:docMk/>
            <pc:sldMk cId="3546119721" sldId="2147376155"/>
            <ac:spMk id="3" creationId="{242CC61B-438C-1E5B-1079-14FD89245993}"/>
          </ac:spMkLst>
        </pc:spChg>
      </pc:sldChg>
      <pc:sldChg chg="modSp mod">
        <pc:chgData name="KUZIORA, Agnieszka" userId="d89bbc77-579b-4997-9e8c-85ac5143c0e6" providerId="ADAL" clId="{78FF6D76-778C-493E-87B4-7BF214F77617}" dt="2025-04-08T15:45:05.059" v="39"/>
        <pc:sldMkLst>
          <pc:docMk/>
          <pc:sldMk cId="2825643567" sldId="2147376156"/>
        </pc:sldMkLst>
        <pc:spChg chg="mod">
          <ac:chgData name="KUZIORA, Agnieszka" userId="d89bbc77-579b-4997-9e8c-85ac5143c0e6" providerId="ADAL" clId="{78FF6D76-778C-493E-87B4-7BF214F77617}" dt="2025-04-08T15:45:05.059" v="39"/>
          <ac:spMkLst>
            <pc:docMk/>
            <pc:sldMk cId="2825643567" sldId="2147376156"/>
            <ac:spMk id="3" creationId="{904252C4-AFE0-DAFE-ED84-5BA2CA974293}"/>
          </ac:spMkLst>
        </pc:spChg>
      </pc:sldChg>
      <pc:sldChg chg="modSp mod">
        <pc:chgData name="KUZIORA, Agnieszka" userId="d89bbc77-579b-4997-9e8c-85ac5143c0e6" providerId="ADAL" clId="{78FF6D76-778C-493E-87B4-7BF214F77617}" dt="2025-04-08T15:45:08.967" v="41"/>
        <pc:sldMkLst>
          <pc:docMk/>
          <pc:sldMk cId="147599291" sldId="2147376157"/>
        </pc:sldMkLst>
        <pc:spChg chg="mod">
          <ac:chgData name="KUZIORA, Agnieszka" userId="d89bbc77-579b-4997-9e8c-85ac5143c0e6" providerId="ADAL" clId="{78FF6D76-778C-493E-87B4-7BF214F77617}" dt="2025-04-08T15:45:08.967" v="41"/>
          <ac:spMkLst>
            <pc:docMk/>
            <pc:sldMk cId="147599291" sldId="2147376157"/>
            <ac:spMk id="3" creationId="{AABD2B53-F7AF-5603-0D1A-C5C6B6C28DF1}"/>
          </ac:spMkLst>
        </pc:spChg>
      </pc:sldChg>
      <pc:sldChg chg="modSp mod">
        <pc:chgData name="KUZIORA, Agnieszka" userId="d89bbc77-579b-4997-9e8c-85ac5143c0e6" providerId="ADAL" clId="{78FF6D76-778C-493E-87B4-7BF214F77617}" dt="2025-04-08T15:45:16.319" v="43"/>
        <pc:sldMkLst>
          <pc:docMk/>
          <pc:sldMk cId="3384145363" sldId="2147376158"/>
        </pc:sldMkLst>
        <pc:spChg chg="mod">
          <ac:chgData name="KUZIORA, Agnieszka" userId="d89bbc77-579b-4997-9e8c-85ac5143c0e6" providerId="ADAL" clId="{78FF6D76-778C-493E-87B4-7BF214F77617}" dt="2025-04-08T15:45:16.319" v="43"/>
          <ac:spMkLst>
            <pc:docMk/>
            <pc:sldMk cId="3384145363" sldId="2147376158"/>
            <ac:spMk id="6" creationId="{AC193076-D78D-D952-29D2-06114E1E44BD}"/>
          </ac:spMkLst>
        </pc:spChg>
      </pc:sldChg>
      <pc:sldChg chg="modSp mod">
        <pc:chgData name="KUZIORA, Agnieszka" userId="d89bbc77-579b-4997-9e8c-85ac5143c0e6" providerId="ADAL" clId="{78FF6D76-778C-493E-87B4-7BF214F77617}" dt="2025-04-08T15:45:20.910" v="45"/>
        <pc:sldMkLst>
          <pc:docMk/>
          <pc:sldMk cId="2077590681" sldId="2147376159"/>
        </pc:sldMkLst>
        <pc:spChg chg="mod">
          <ac:chgData name="KUZIORA, Agnieszka" userId="d89bbc77-579b-4997-9e8c-85ac5143c0e6" providerId="ADAL" clId="{78FF6D76-778C-493E-87B4-7BF214F77617}" dt="2025-04-08T15:45:20.910" v="45"/>
          <ac:spMkLst>
            <pc:docMk/>
            <pc:sldMk cId="2077590681" sldId="2147376159"/>
            <ac:spMk id="3" creationId="{8DB2EB5B-5581-BF83-1DD3-EF63936B2184}"/>
          </ac:spMkLst>
        </pc:spChg>
      </pc:sldChg>
      <pc:sldChg chg="modSp mod">
        <pc:chgData name="KUZIORA, Agnieszka" userId="d89bbc77-579b-4997-9e8c-85ac5143c0e6" providerId="ADAL" clId="{78FF6D76-778C-493E-87B4-7BF214F77617}" dt="2025-04-08T15:45:25.399" v="47"/>
        <pc:sldMkLst>
          <pc:docMk/>
          <pc:sldMk cId="1843305623" sldId="2147376160"/>
        </pc:sldMkLst>
        <pc:spChg chg="mod">
          <ac:chgData name="KUZIORA, Agnieszka" userId="d89bbc77-579b-4997-9e8c-85ac5143c0e6" providerId="ADAL" clId="{78FF6D76-778C-493E-87B4-7BF214F77617}" dt="2025-04-08T15:45:25.399" v="47"/>
          <ac:spMkLst>
            <pc:docMk/>
            <pc:sldMk cId="1843305623" sldId="2147376160"/>
            <ac:spMk id="3" creationId="{B5A7CD31-A298-33A2-83F1-60FC26E91F68}"/>
          </ac:spMkLst>
        </pc:spChg>
      </pc:sldChg>
      <pc:sldChg chg="modSp mod">
        <pc:chgData name="KUZIORA, Agnieszka" userId="d89bbc77-579b-4997-9e8c-85ac5143c0e6" providerId="ADAL" clId="{78FF6D76-778C-493E-87B4-7BF214F77617}" dt="2025-04-08T15:45:31.555" v="49"/>
        <pc:sldMkLst>
          <pc:docMk/>
          <pc:sldMk cId="2455372963" sldId="2147376161"/>
        </pc:sldMkLst>
        <pc:spChg chg="mod">
          <ac:chgData name="KUZIORA, Agnieszka" userId="d89bbc77-579b-4997-9e8c-85ac5143c0e6" providerId="ADAL" clId="{78FF6D76-778C-493E-87B4-7BF214F77617}" dt="2025-04-08T15:45:31.555" v="49"/>
          <ac:spMkLst>
            <pc:docMk/>
            <pc:sldMk cId="2455372963" sldId="2147376161"/>
            <ac:spMk id="3" creationId="{E60D3D57-28D1-5C35-5E8E-E2A741D744A9}"/>
          </ac:spMkLst>
        </pc:spChg>
      </pc:sldChg>
      <pc:sldChg chg="modSp mod">
        <pc:chgData name="KUZIORA, Agnieszka" userId="d89bbc77-579b-4997-9e8c-85ac5143c0e6" providerId="ADAL" clId="{78FF6D76-778C-493E-87B4-7BF214F77617}" dt="2025-04-08T15:45:36.654" v="51"/>
        <pc:sldMkLst>
          <pc:docMk/>
          <pc:sldMk cId="1974255129" sldId="2147376162"/>
        </pc:sldMkLst>
        <pc:spChg chg="mod">
          <ac:chgData name="KUZIORA, Agnieszka" userId="d89bbc77-579b-4997-9e8c-85ac5143c0e6" providerId="ADAL" clId="{78FF6D76-778C-493E-87B4-7BF214F77617}" dt="2025-04-08T15:45:36.654" v="51"/>
          <ac:spMkLst>
            <pc:docMk/>
            <pc:sldMk cId="1974255129" sldId="2147376162"/>
            <ac:spMk id="6" creationId="{4197635A-C4FC-DB64-E769-4FA9FF42CFC8}"/>
          </ac:spMkLst>
        </pc:spChg>
      </pc:sldChg>
      <pc:sldChg chg="modSp mod">
        <pc:chgData name="KUZIORA, Agnieszka" userId="d89bbc77-579b-4997-9e8c-85ac5143c0e6" providerId="ADAL" clId="{78FF6D76-778C-493E-87B4-7BF214F77617}" dt="2025-04-08T15:45:42.229" v="53"/>
        <pc:sldMkLst>
          <pc:docMk/>
          <pc:sldMk cId="192971217" sldId="2147376163"/>
        </pc:sldMkLst>
        <pc:spChg chg="mod">
          <ac:chgData name="KUZIORA, Agnieszka" userId="d89bbc77-579b-4997-9e8c-85ac5143c0e6" providerId="ADAL" clId="{78FF6D76-778C-493E-87B4-7BF214F77617}" dt="2025-04-08T15:45:42.229" v="53"/>
          <ac:spMkLst>
            <pc:docMk/>
            <pc:sldMk cId="192971217" sldId="2147376163"/>
            <ac:spMk id="3" creationId="{AFDAAB58-4C21-D195-F983-0A5F5A61DB48}"/>
          </ac:spMkLst>
        </pc:spChg>
      </pc:sldChg>
      <pc:sldChg chg="modSp mod">
        <pc:chgData name="KUZIORA, Agnieszka" userId="d89bbc77-579b-4997-9e8c-85ac5143c0e6" providerId="ADAL" clId="{78FF6D76-778C-493E-87B4-7BF214F77617}" dt="2025-04-08T15:45:46.907" v="55"/>
        <pc:sldMkLst>
          <pc:docMk/>
          <pc:sldMk cId="4196135891" sldId="2147376164"/>
        </pc:sldMkLst>
        <pc:spChg chg="mod">
          <ac:chgData name="KUZIORA, Agnieszka" userId="d89bbc77-579b-4997-9e8c-85ac5143c0e6" providerId="ADAL" clId="{78FF6D76-778C-493E-87B4-7BF214F77617}" dt="2025-04-08T15:45:46.907" v="55"/>
          <ac:spMkLst>
            <pc:docMk/>
            <pc:sldMk cId="4196135891" sldId="2147376164"/>
            <ac:spMk id="3" creationId="{CD69943C-1364-F229-5C2E-5E5997181244}"/>
          </ac:spMkLst>
        </pc:spChg>
      </pc:sldChg>
      <pc:sldChg chg="addSp modSp mod">
        <pc:chgData name="KUZIORA, Agnieszka" userId="d89bbc77-579b-4997-9e8c-85ac5143c0e6" providerId="ADAL" clId="{78FF6D76-778C-493E-87B4-7BF214F77617}" dt="2025-04-08T15:46:14.152" v="57" actId="207"/>
        <pc:sldMkLst>
          <pc:docMk/>
          <pc:sldMk cId="851994521" sldId="2147376165"/>
        </pc:sldMkLst>
        <pc:spChg chg="add mod">
          <ac:chgData name="KUZIORA, Agnieszka" userId="d89bbc77-579b-4997-9e8c-85ac5143c0e6" providerId="ADAL" clId="{78FF6D76-778C-493E-87B4-7BF214F77617}" dt="2025-04-08T15:46:14.152" v="57" actId="207"/>
          <ac:spMkLst>
            <pc:docMk/>
            <pc:sldMk cId="851994521" sldId="2147376165"/>
            <ac:spMk id="2" creationId="{62D00163-7244-254E-DDC2-6382DBF00B79}"/>
          </ac:spMkLst>
        </pc:spChg>
      </pc:sldChg>
      <pc:sldChg chg="addSp delSp modSp mod">
        <pc:chgData name="KUZIORA, Agnieszka" userId="d89bbc77-579b-4997-9e8c-85ac5143c0e6" providerId="ADAL" clId="{78FF6D76-778C-493E-87B4-7BF214F77617}" dt="2025-04-08T15:43:03.210" v="9" actId="207"/>
        <pc:sldMkLst>
          <pc:docMk/>
          <pc:sldMk cId="1958398960" sldId="2147376167"/>
        </pc:sldMkLst>
        <pc:spChg chg="add del mod">
          <ac:chgData name="KUZIORA, Agnieszka" userId="d89bbc77-579b-4997-9e8c-85ac5143c0e6" providerId="ADAL" clId="{78FF6D76-778C-493E-87B4-7BF214F77617}" dt="2025-04-08T15:42:26.544" v="6" actId="478"/>
          <ac:spMkLst>
            <pc:docMk/>
            <pc:sldMk cId="1958398960" sldId="2147376167"/>
            <ac:spMk id="2" creationId="{99816E8B-6761-862F-F938-BD4E0EEAFF97}"/>
          </ac:spMkLst>
        </pc:spChg>
        <pc:spChg chg="add mod">
          <ac:chgData name="KUZIORA, Agnieszka" userId="d89bbc77-579b-4997-9e8c-85ac5143c0e6" providerId="ADAL" clId="{78FF6D76-778C-493E-87B4-7BF214F77617}" dt="2025-04-08T15:43:03.210" v="9" actId="207"/>
          <ac:spMkLst>
            <pc:docMk/>
            <pc:sldMk cId="1958398960" sldId="2147376167"/>
            <ac:spMk id="3" creationId="{7AE8F9FE-EFD6-9258-7577-ED4E765542D4}"/>
          </ac:spMkLst>
        </pc:spChg>
        <pc:spChg chg="mod">
          <ac:chgData name="KUZIORA, Agnieszka" userId="d89bbc77-579b-4997-9e8c-85ac5143c0e6" providerId="ADAL" clId="{78FF6D76-778C-493E-87B4-7BF214F77617}" dt="2025-04-08T15:42:17.106" v="4" actId="27636"/>
          <ac:spMkLst>
            <pc:docMk/>
            <pc:sldMk cId="1958398960" sldId="2147376167"/>
            <ac:spMk id="5" creationId="{2F27033B-0D60-C4E1-C5A6-9DEB46F09D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DFD7C-7403-4E21-86C1-A0B37F7F12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CB93CFA-0043-4162-B78A-CE5B97086CE8}">
      <dgm:prSet custT="1"/>
      <dgm:spPr/>
      <dgm:t>
        <a:bodyPr/>
        <a:lstStyle/>
        <a:p>
          <a:r>
            <a:rPr lang="en-US" sz="2400">
              <a:latin typeface="+mn-lt"/>
            </a:rPr>
            <a:t>09:00  Welcome and introductions (10 mins) </a:t>
          </a:r>
          <a:endParaRPr lang="en-GB" sz="2400">
            <a:latin typeface="+mn-lt"/>
          </a:endParaRPr>
        </a:p>
      </dgm:t>
    </dgm:pt>
    <dgm:pt modelId="{43356583-B43E-47A7-A9FA-BEF07EBD5057}" type="parTrans" cxnId="{CCB19E4D-EAC3-4354-95DB-F7C3DB99812C}">
      <dgm:prSet/>
      <dgm:spPr/>
      <dgm:t>
        <a:bodyPr/>
        <a:lstStyle/>
        <a:p>
          <a:endParaRPr lang="en-GB" sz="2400"/>
        </a:p>
      </dgm:t>
    </dgm:pt>
    <dgm:pt modelId="{A21989B0-9048-499D-A48F-26BAB284D0A1}" type="sibTrans" cxnId="{CCB19E4D-EAC3-4354-95DB-F7C3DB99812C}">
      <dgm:prSet/>
      <dgm:spPr/>
      <dgm:t>
        <a:bodyPr/>
        <a:lstStyle/>
        <a:p>
          <a:endParaRPr lang="en-GB" sz="2400"/>
        </a:p>
      </dgm:t>
    </dgm:pt>
    <dgm:pt modelId="{DDA1250F-7CFF-453C-94E7-975FBFC443E6}">
      <dgm:prSet custT="1"/>
      <dgm:spPr/>
      <dgm:t>
        <a:bodyPr/>
        <a:lstStyle/>
        <a:p>
          <a:r>
            <a:rPr lang="en-US" sz="2400">
              <a:latin typeface="+mn-lt"/>
            </a:rPr>
            <a:t>09:10  Exercise briefing (10 mins)</a:t>
          </a:r>
        </a:p>
      </dgm:t>
    </dgm:pt>
    <dgm:pt modelId="{C220201C-64E4-4048-BD33-8EED6000D2FE}" type="parTrans" cxnId="{B341AD14-902C-40FD-8A9C-432C02197463}">
      <dgm:prSet/>
      <dgm:spPr/>
      <dgm:t>
        <a:bodyPr/>
        <a:lstStyle/>
        <a:p>
          <a:endParaRPr lang="en-GB" sz="2400"/>
        </a:p>
      </dgm:t>
    </dgm:pt>
    <dgm:pt modelId="{BDDF9AEA-A309-44CB-A6AB-0D86B0B49C28}" type="sibTrans" cxnId="{B341AD14-902C-40FD-8A9C-432C02197463}">
      <dgm:prSet/>
      <dgm:spPr/>
      <dgm:t>
        <a:bodyPr/>
        <a:lstStyle/>
        <a:p>
          <a:endParaRPr lang="en-GB" sz="2400"/>
        </a:p>
      </dgm:t>
    </dgm:pt>
    <dgm:pt modelId="{41DB7103-E165-4063-A8C2-8D50B24A2762}">
      <dgm:prSet custT="1"/>
      <dgm:spPr/>
      <dgm:t>
        <a:bodyPr/>
        <a:lstStyle/>
        <a:p>
          <a:r>
            <a:rPr lang="fr-FR" sz="2400">
              <a:latin typeface="+mn-lt"/>
            </a:rPr>
            <a:t>STARTEX</a:t>
          </a:r>
          <a:endParaRPr lang="en-US" sz="2400">
            <a:latin typeface="+mn-lt"/>
          </a:endParaRPr>
        </a:p>
      </dgm:t>
    </dgm:pt>
    <dgm:pt modelId="{A363C214-58DD-4631-B31F-17EDD3848618}" type="parTrans" cxnId="{8F5EEB69-2862-48D7-B750-E691DBC92A7C}">
      <dgm:prSet/>
      <dgm:spPr/>
      <dgm:t>
        <a:bodyPr/>
        <a:lstStyle/>
        <a:p>
          <a:endParaRPr lang="en-GB" sz="2400"/>
        </a:p>
      </dgm:t>
    </dgm:pt>
    <dgm:pt modelId="{CC24DE19-7348-4E22-A84E-8D562FCAE9D4}" type="sibTrans" cxnId="{8F5EEB69-2862-48D7-B750-E691DBC92A7C}">
      <dgm:prSet/>
      <dgm:spPr/>
      <dgm:t>
        <a:bodyPr/>
        <a:lstStyle/>
        <a:p>
          <a:endParaRPr lang="en-GB" sz="2400"/>
        </a:p>
      </dgm:t>
    </dgm:pt>
    <dgm:pt modelId="{A8F99D6B-CC74-44BA-96F6-EA8BD76759E4}">
      <dgm:prSet custT="1"/>
      <dgm:spPr/>
      <dgm:t>
        <a:bodyPr/>
        <a:lstStyle/>
        <a:p>
          <a:r>
            <a:rPr lang="en-US" sz="2400" dirty="0">
              <a:latin typeface="+mn-lt"/>
            </a:rPr>
            <a:t>09:20  Session 1 and recap discussion (60 mins) </a:t>
          </a:r>
        </a:p>
      </dgm:t>
    </dgm:pt>
    <dgm:pt modelId="{55B18535-50D8-4B13-990B-828B03D4C962}" type="parTrans" cxnId="{8169A17B-6ABA-414F-AF3F-E5E54D79AD11}">
      <dgm:prSet/>
      <dgm:spPr/>
      <dgm:t>
        <a:bodyPr/>
        <a:lstStyle/>
        <a:p>
          <a:endParaRPr lang="en-GB" sz="2400"/>
        </a:p>
      </dgm:t>
    </dgm:pt>
    <dgm:pt modelId="{23B4AF22-646B-434A-8625-04EC9D72AA8E}" type="sibTrans" cxnId="{8169A17B-6ABA-414F-AF3F-E5E54D79AD11}">
      <dgm:prSet/>
      <dgm:spPr/>
      <dgm:t>
        <a:bodyPr/>
        <a:lstStyle/>
        <a:p>
          <a:endParaRPr lang="en-GB" sz="2400"/>
        </a:p>
      </dgm:t>
    </dgm:pt>
    <dgm:pt modelId="{5542581A-4E3A-4773-B164-897BD4CE1658}">
      <dgm:prSet custT="1"/>
      <dgm:spPr/>
      <dgm:t>
        <a:bodyPr/>
        <a:lstStyle/>
        <a:p>
          <a:r>
            <a:rPr lang="en-US" sz="2400">
              <a:latin typeface="+mn-lt"/>
            </a:rPr>
            <a:t>10:20  Coffee break (20 mins)​</a:t>
          </a:r>
        </a:p>
      </dgm:t>
    </dgm:pt>
    <dgm:pt modelId="{261A1AFF-FD70-4380-84AB-69C3EC6CFAB7}" type="parTrans" cxnId="{DD52AF40-A8EA-4D02-AD6A-7127F69E0940}">
      <dgm:prSet/>
      <dgm:spPr/>
      <dgm:t>
        <a:bodyPr/>
        <a:lstStyle/>
        <a:p>
          <a:endParaRPr lang="en-GB" sz="2400"/>
        </a:p>
      </dgm:t>
    </dgm:pt>
    <dgm:pt modelId="{CD131F03-A50C-4CCE-9B27-FC55D4A9B1E5}" type="sibTrans" cxnId="{DD52AF40-A8EA-4D02-AD6A-7127F69E0940}">
      <dgm:prSet/>
      <dgm:spPr/>
      <dgm:t>
        <a:bodyPr/>
        <a:lstStyle/>
        <a:p>
          <a:endParaRPr lang="en-GB" sz="2400"/>
        </a:p>
      </dgm:t>
    </dgm:pt>
    <dgm:pt modelId="{AD3B6571-681B-427B-9A7F-3F88D20BAF80}">
      <dgm:prSet custT="1"/>
      <dgm:spPr/>
      <dgm:t>
        <a:bodyPr/>
        <a:lstStyle/>
        <a:p>
          <a:r>
            <a:rPr lang="en-US" sz="2400">
              <a:latin typeface="+mn-lt"/>
            </a:rPr>
            <a:t>10:40  Session 2 and recap discussion (60 mins) </a:t>
          </a:r>
        </a:p>
      </dgm:t>
    </dgm:pt>
    <dgm:pt modelId="{ED1E9E30-FB09-482B-8EEA-7320B9711E29}" type="parTrans" cxnId="{494A84CF-0FE4-456E-9922-7D6A4F8BA558}">
      <dgm:prSet/>
      <dgm:spPr/>
      <dgm:t>
        <a:bodyPr/>
        <a:lstStyle/>
        <a:p>
          <a:endParaRPr lang="en-GB" sz="2400"/>
        </a:p>
      </dgm:t>
    </dgm:pt>
    <dgm:pt modelId="{58700977-7601-4F56-91E8-9118E9D39BEF}" type="sibTrans" cxnId="{494A84CF-0FE4-456E-9922-7D6A4F8BA558}">
      <dgm:prSet/>
      <dgm:spPr/>
      <dgm:t>
        <a:bodyPr/>
        <a:lstStyle/>
        <a:p>
          <a:endParaRPr lang="en-GB" sz="2400"/>
        </a:p>
      </dgm:t>
    </dgm:pt>
    <dgm:pt modelId="{CD3E25DB-C4FF-46D3-8A45-346530ED448E}">
      <dgm:prSet custT="1"/>
      <dgm:spPr/>
      <dgm:t>
        <a:bodyPr/>
        <a:lstStyle/>
        <a:p>
          <a:r>
            <a:rPr lang="en-US" sz="2400">
              <a:latin typeface="+mn-lt"/>
            </a:rPr>
            <a:t>11:40  Session 3 and recap discussion (60 mins) </a:t>
          </a:r>
        </a:p>
      </dgm:t>
    </dgm:pt>
    <dgm:pt modelId="{3375BCCA-E0B2-477B-9937-B0B88A33C7C0}" type="parTrans" cxnId="{C2584706-6D98-41D0-92A9-304B5C227295}">
      <dgm:prSet/>
      <dgm:spPr/>
      <dgm:t>
        <a:bodyPr/>
        <a:lstStyle/>
        <a:p>
          <a:endParaRPr lang="en-GB" sz="2400"/>
        </a:p>
      </dgm:t>
    </dgm:pt>
    <dgm:pt modelId="{083A8855-EE5B-422A-AF70-9B0879453DC7}" type="sibTrans" cxnId="{C2584706-6D98-41D0-92A9-304B5C227295}">
      <dgm:prSet/>
      <dgm:spPr/>
      <dgm:t>
        <a:bodyPr/>
        <a:lstStyle/>
        <a:p>
          <a:endParaRPr lang="en-GB" sz="2400"/>
        </a:p>
      </dgm:t>
    </dgm:pt>
    <dgm:pt modelId="{A516F70B-EC19-4EB9-A528-371F80A4DB00}">
      <dgm:prSet custT="1"/>
      <dgm:spPr/>
      <dgm:t>
        <a:bodyPr/>
        <a:lstStyle/>
        <a:p>
          <a:r>
            <a:rPr lang="fr-FR" sz="2400">
              <a:latin typeface="+mn-lt"/>
            </a:rPr>
            <a:t>ENDEX</a:t>
          </a:r>
          <a:endParaRPr lang="en-US" sz="2400">
            <a:latin typeface="+mn-lt"/>
          </a:endParaRPr>
        </a:p>
      </dgm:t>
    </dgm:pt>
    <dgm:pt modelId="{7F732108-1780-4795-8559-1FF25C56D5E7}" type="parTrans" cxnId="{FFF87AC9-6F3B-4656-9B57-E77F2D5C1C42}">
      <dgm:prSet/>
      <dgm:spPr/>
      <dgm:t>
        <a:bodyPr/>
        <a:lstStyle/>
        <a:p>
          <a:endParaRPr lang="en-GB" sz="2400"/>
        </a:p>
      </dgm:t>
    </dgm:pt>
    <dgm:pt modelId="{B3BE923F-ACC9-49DE-AABF-78CDDC242166}" type="sibTrans" cxnId="{FFF87AC9-6F3B-4656-9B57-E77F2D5C1C42}">
      <dgm:prSet/>
      <dgm:spPr/>
      <dgm:t>
        <a:bodyPr/>
        <a:lstStyle/>
        <a:p>
          <a:endParaRPr lang="en-GB" sz="2400"/>
        </a:p>
      </dgm:t>
    </dgm:pt>
    <dgm:pt modelId="{9B9CA025-B0F3-40ED-AA8D-C17E7A440631}">
      <dgm:prSet custT="1"/>
      <dgm:spPr/>
      <dgm:t>
        <a:bodyPr/>
        <a:lstStyle/>
        <a:p>
          <a:r>
            <a:rPr lang="en-US" sz="2400">
              <a:latin typeface="+mn-lt"/>
            </a:rPr>
            <a:t>12:40  Exercise debrief and feedback form (35 mins)</a:t>
          </a:r>
        </a:p>
      </dgm:t>
    </dgm:pt>
    <dgm:pt modelId="{509E4B1F-93D3-4AB2-A7F0-B10DB1D5F762}" type="parTrans" cxnId="{677D94EF-BBEC-4B66-9160-913CEBE1D18E}">
      <dgm:prSet/>
      <dgm:spPr/>
      <dgm:t>
        <a:bodyPr/>
        <a:lstStyle/>
        <a:p>
          <a:endParaRPr lang="en-GB" sz="2400"/>
        </a:p>
      </dgm:t>
    </dgm:pt>
    <dgm:pt modelId="{320D9992-B372-48DD-894A-B14BA671D0C7}" type="sibTrans" cxnId="{677D94EF-BBEC-4B66-9160-913CEBE1D18E}">
      <dgm:prSet/>
      <dgm:spPr/>
      <dgm:t>
        <a:bodyPr/>
        <a:lstStyle/>
        <a:p>
          <a:endParaRPr lang="en-GB" sz="2400"/>
        </a:p>
      </dgm:t>
    </dgm:pt>
    <dgm:pt modelId="{8BC0A9BC-1928-4B8C-AD49-CBCA582E0443}">
      <dgm:prSet custT="1"/>
      <dgm:spPr/>
      <dgm:t>
        <a:bodyPr/>
        <a:lstStyle/>
        <a:p>
          <a:pPr rtl="0"/>
          <a:r>
            <a:rPr lang="en-US" sz="2400" dirty="0">
              <a:solidFill>
                <a:prstClr val="black">
                  <a:hueOff val="0"/>
                  <a:satOff val="0"/>
                  <a:lumOff val="0"/>
                  <a:alphaOff val="0"/>
                </a:prstClr>
              </a:solidFill>
              <a:latin typeface="+mn-lt"/>
              <a:ea typeface="+mn-ea"/>
              <a:cs typeface="+mn-cs"/>
            </a:rPr>
            <a:t>13:15</a:t>
          </a:r>
          <a:r>
            <a:rPr lang="en-US" sz="2400" dirty="0">
              <a:latin typeface="+mn-lt"/>
            </a:rPr>
            <a:t>  </a:t>
          </a:r>
          <a:r>
            <a:rPr lang="en-US" sz="2400" dirty="0">
              <a:solidFill>
                <a:prstClr val="black">
                  <a:hueOff val="0"/>
                  <a:satOff val="0"/>
                  <a:lumOff val="0"/>
                  <a:alphaOff val="0"/>
                </a:prstClr>
              </a:solidFill>
              <a:latin typeface="+mn-lt"/>
              <a:ea typeface="+mn-ea"/>
              <a:cs typeface="+mn-cs"/>
            </a:rPr>
            <a:t>Closing </a:t>
          </a:r>
        </a:p>
      </dgm:t>
    </dgm:pt>
    <dgm:pt modelId="{167317A9-C44F-440A-AFAD-F02B406F46F6}" type="parTrans" cxnId="{9DF1E11D-E3C4-408B-B99E-4F7DA65B7DB0}">
      <dgm:prSet/>
      <dgm:spPr/>
      <dgm:t>
        <a:bodyPr/>
        <a:lstStyle/>
        <a:p>
          <a:endParaRPr lang="en-GB" sz="2400"/>
        </a:p>
      </dgm:t>
    </dgm:pt>
    <dgm:pt modelId="{C716843C-57F0-4023-9EAD-88DD85E31151}" type="sibTrans" cxnId="{9DF1E11D-E3C4-408B-B99E-4F7DA65B7DB0}">
      <dgm:prSet/>
      <dgm:spPr/>
      <dgm:t>
        <a:bodyPr/>
        <a:lstStyle/>
        <a:p>
          <a:endParaRPr lang="en-GB" sz="2400"/>
        </a:p>
      </dgm:t>
    </dgm:pt>
    <dgm:pt modelId="{E057F489-B56E-4670-BED6-AAFCF2ABCE23}" type="pres">
      <dgm:prSet presAssocID="{7A2DFD7C-7403-4E21-86C1-A0B37F7F126D}" presName="vert0" presStyleCnt="0">
        <dgm:presLayoutVars>
          <dgm:dir/>
          <dgm:animOne val="branch"/>
          <dgm:animLvl val="lvl"/>
        </dgm:presLayoutVars>
      </dgm:prSet>
      <dgm:spPr/>
    </dgm:pt>
    <dgm:pt modelId="{21CD3515-08ED-4F28-8648-906569399EB5}" type="pres">
      <dgm:prSet presAssocID="{5CB93CFA-0043-4162-B78A-CE5B97086CE8}" presName="thickLine" presStyleLbl="alignNode1" presStyleIdx="0" presStyleCnt="10"/>
      <dgm:spPr/>
    </dgm:pt>
    <dgm:pt modelId="{134DD85D-5BEC-4EBA-97CB-63766397985C}" type="pres">
      <dgm:prSet presAssocID="{5CB93CFA-0043-4162-B78A-CE5B97086CE8}" presName="horz1" presStyleCnt="0"/>
      <dgm:spPr/>
    </dgm:pt>
    <dgm:pt modelId="{075C7C1A-33DE-49DE-AE6D-9D5D2B0A2A3A}" type="pres">
      <dgm:prSet presAssocID="{5CB93CFA-0043-4162-B78A-CE5B97086CE8}" presName="tx1" presStyleLbl="revTx" presStyleIdx="0" presStyleCnt="10"/>
      <dgm:spPr/>
    </dgm:pt>
    <dgm:pt modelId="{2CE65579-8547-474D-89F2-A6E074ECC7AA}" type="pres">
      <dgm:prSet presAssocID="{5CB93CFA-0043-4162-B78A-CE5B97086CE8}" presName="vert1" presStyleCnt="0"/>
      <dgm:spPr/>
    </dgm:pt>
    <dgm:pt modelId="{2763948D-AC30-42F0-B22F-3E90EED0741F}" type="pres">
      <dgm:prSet presAssocID="{DDA1250F-7CFF-453C-94E7-975FBFC443E6}" presName="thickLine" presStyleLbl="alignNode1" presStyleIdx="1" presStyleCnt="10"/>
      <dgm:spPr/>
    </dgm:pt>
    <dgm:pt modelId="{B4E3DC0D-042D-4983-BE7F-12C40AE61C2E}" type="pres">
      <dgm:prSet presAssocID="{DDA1250F-7CFF-453C-94E7-975FBFC443E6}" presName="horz1" presStyleCnt="0"/>
      <dgm:spPr/>
    </dgm:pt>
    <dgm:pt modelId="{1876997A-2C18-46DB-946B-0F40EDD14BD3}" type="pres">
      <dgm:prSet presAssocID="{DDA1250F-7CFF-453C-94E7-975FBFC443E6}" presName="tx1" presStyleLbl="revTx" presStyleIdx="1" presStyleCnt="10"/>
      <dgm:spPr/>
    </dgm:pt>
    <dgm:pt modelId="{70F727F8-3F5F-4C95-A360-83E25A8D0334}" type="pres">
      <dgm:prSet presAssocID="{DDA1250F-7CFF-453C-94E7-975FBFC443E6}" presName="vert1" presStyleCnt="0"/>
      <dgm:spPr/>
    </dgm:pt>
    <dgm:pt modelId="{0F32E6CA-2245-43B7-9959-309F1A69DC0A}" type="pres">
      <dgm:prSet presAssocID="{41DB7103-E165-4063-A8C2-8D50B24A2762}" presName="thickLine" presStyleLbl="alignNode1" presStyleIdx="2" presStyleCnt="10"/>
      <dgm:spPr/>
    </dgm:pt>
    <dgm:pt modelId="{38BB66E5-0DA1-46DB-A5F1-7170CB7B0279}" type="pres">
      <dgm:prSet presAssocID="{41DB7103-E165-4063-A8C2-8D50B24A2762}" presName="horz1" presStyleCnt="0"/>
      <dgm:spPr/>
    </dgm:pt>
    <dgm:pt modelId="{D09654C7-FEAF-4F5F-9515-2734CC73EDAB}" type="pres">
      <dgm:prSet presAssocID="{41DB7103-E165-4063-A8C2-8D50B24A2762}" presName="tx1" presStyleLbl="revTx" presStyleIdx="2" presStyleCnt="10"/>
      <dgm:spPr/>
    </dgm:pt>
    <dgm:pt modelId="{8ED639CF-9D7D-4AB4-B71A-A25C81F6B675}" type="pres">
      <dgm:prSet presAssocID="{41DB7103-E165-4063-A8C2-8D50B24A2762}" presName="vert1" presStyleCnt="0"/>
      <dgm:spPr/>
    </dgm:pt>
    <dgm:pt modelId="{3FA577B5-E261-434A-9118-9A1F135C3319}" type="pres">
      <dgm:prSet presAssocID="{A8F99D6B-CC74-44BA-96F6-EA8BD76759E4}" presName="thickLine" presStyleLbl="alignNode1" presStyleIdx="3" presStyleCnt="10"/>
      <dgm:spPr/>
    </dgm:pt>
    <dgm:pt modelId="{B1E03B5A-0F9D-40ED-A842-376C56239724}" type="pres">
      <dgm:prSet presAssocID="{A8F99D6B-CC74-44BA-96F6-EA8BD76759E4}" presName="horz1" presStyleCnt="0"/>
      <dgm:spPr/>
    </dgm:pt>
    <dgm:pt modelId="{FFC5AA05-35B7-46FE-BF1B-A0F816DB1A3F}" type="pres">
      <dgm:prSet presAssocID="{A8F99D6B-CC74-44BA-96F6-EA8BD76759E4}" presName="tx1" presStyleLbl="revTx" presStyleIdx="3" presStyleCnt="10"/>
      <dgm:spPr/>
    </dgm:pt>
    <dgm:pt modelId="{061432EE-595F-4719-9220-63A35E269840}" type="pres">
      <dgm:prSet presAssocID="{A8F99D6B-CC74-44BA-96F6-EA8BD76759E4}" presName="vert1" presStyleCnt="0"/>
      <dgm:spPr/>
    </dgm:pt>
    <dgm:pt modelId="{D38D00EC-584D-4F34-B6E4-DBD4A4D78482}" type="pres">
      <dgm:prSet presAssocID="{5542581A-4E3A-4773-B164-897BD4CE1658}" presName="thickLine" presStyleLbl="alignNode1" presStyleIdx="4" presStyleCnt="10"/>
      <dgm:spPr/>
    </dgm:pt>
    <dgm:pt modelId="{64B6D3FC-E263-450C-B1EA-6F9287D7AE30}" type="pres">
      <dgm:prSet presAssocID="{5542581A-4E3A-4773-B164-897BD4CE1658}" presName="horz1" presStyleCnt="0"/>
      <dgm:spPr/>
    </dgm:pt>
    <dgm:pt modelId="{96B0C33A-D9CE-432F-9BF7-7CE041836911}" type="pres">
      <dgm:prSet presAssocID="{5542581A-4E3A-4773-B164-897BD4CE1658}" presName="tx1" presStyleLbl="revTx" presStyleIdx="4" presStyleCnt="10"/>
      <dgm:spPr/>
    </dgm:pt>
    <dgm:pt modelId="{2173D0EC-572A-4A25-B5FF-EEB58C6BC431}" type="pres">
      <dgm:prSet presAssocID="{5542581A-4E3A-4773-B164-897BD4CE1658}" presName="vert1" presStyleCnt="0"/>
      <dgm:spPr/>
    </dgm:pt>
    <dgm:pt modelId="{5B99978D-1294-47EA-943D-7D575B80FD7F}" type="pres">
      <dgm:prSet presAssocID="{AD3B6571-681B-427B-9A7F-3F88D20BAF80}" presName="thickLine" presStyleLbl="alignNode1" presStyleIdx="5" presStyleCnt="10"/>
      <dgm:spPr/>
    </dgm:pt>
    <dgm:pt modelId="{AE9E02A1-B86A-41A5-99F1-6E76CB004599}" type="pres">
      <dgm:prSet presAssocID="{AD3B6571-681B-427B-9A7F-3F88D20BAF80}" presName="horz1" presStyleCnt="0"/>
      <dgm:spPr/>
    </dgm:pt>
    <dgm:pt modelId="{2085FE4D-8EEE-4664-AB23-22C889F41EAD}" type="pres">
      <dgm:prSet presAssocID="{AD3B6571-681B-427B-9A7F-3F88D20BAF80}" presName="tx1" presStyleLbl="revTx" presStyleIdx="5" presStyleCnt="10"/>
      <dgm:spPr/>
    </dgm:pt>
    <dgm:pt modelId="{7B8427F7-2BF9-453A-A196-AF22596FC994}" type="pres">
      <dgm:prSet presAssocID="{AD3B6571-681B-427B-9A7F-3F88D20BAF80}" presName="vert1" presStyleCnt="0"/>
      <dgm:spPr/>
    </dgm:pt>
    <dgm:pt modelId="{F0262CCE-A36A-4574-BFCA-4BB0C4628739}" type="pres">
      <dgm:prSet presAssocID="{CD3E25DB-C4FF-46D3-8A45-346530ED448E}" presName="thickLine" presStyleLbl="alignNode1" presStyleIdx="6" presStyleCnt="10"/>
      <dgm:spPr/>
    </dgm:pt>
    <dgm:pt modelId="{A29CD30E-68C7-4808-8F02-65AFDAF22441}" type="pres">
      <dgm:prSet presAssocID="{CD3E25DB-C4FF-46D3-8A45-346530ED448E}" presName="horz1" presStyleCnt="0"/>
      <dgm:spPr/>
    </dgm:pt>
    <dgm:pt modelId="{2E10F198-F26D-446F-838F-A510FE238D0F}" type="pres">
      <dgm:prSet presAssocID="{CD3E25DB-C4FF-46D3-8A45-346530ED448E}" presName="tx1" presStyleLbl="revTx" presStyleIdx="6" presStyleCnt="10"/>
      <dgm:spPr/>
    </dgm:pt>
    <dgm:pt modelId="{710EC76E-B1C3-4721-8304-D0BB3F3C5F6D}" type="pres">
      <dgm:prSet presAssocID="{CD3E25DB-C4FF-46D3-8A45-346530ED448E}" presName="vert1" presStyleCnt="0"/>
      <dgm:spPr/>
    </dgm:pt>
    <dgm:pt modelId="{1AA1D48E-59E8-4E6F-B9AF-E14ED40FA49F}" type="pres">
      <dgm:prSet presAssocID="{A516F70B-EC19-4EB9-A528-371F80A4DB00}" presName="thickLine" presStyleLbl="alignNode1" presStyleIdx="7" presStyleCnt="10"/>
      <dgm:spPr/>
    </dgm:pt>
    <dgm:pt modelId="{263B3AAC-FBB0-4F30-BBFE-9B2645AAC874}" type="pres">
      <dgm:prSet presAssocID="{A516F70B-EC19-4EB9-A528-371F80A4DB00}" presName="horz1" presStyleCnt="0"/>
      <dgm:spPr/>
    </dgm:pt>
    <dgm:pt modelId="{71901654-A393-4C3E-B9EC-89CFF9BEDD54}" type="pres">
      <dgm:prSet presAssocID="{A516F70B-EC19-4EB9-A528-371F80A4DB00}" presName="tx1" presStyleLbl="revTx" presStyleIdx="7" presStyleCnt="10"/>
      <dgm:spPr/>
    </dgm:pt>
    <dgm:pt modelId="{BA602F5F-EE42-4C2E-9750-C796FF06AA3A}" type="pres">
      <dgm:prSet presAssocID="{A516F70B-EC19-4EB9-A528-371F80A4DB00}" presName="vert1" presStyleCnt="0"/>
      <dgm:spPr/>
    </dgm:pt>
    <dgm:pt modelId="{1A92844D-5C03-4D1A-8119-85021E841A6F}" type="pres">
      <dgm:prSet presAssocID="{9B9CA025-B0F3-40ED-AA8D-C17E7A440631}" presName="thickLine" presStyleLbl="alignNode1" presStyleIdx="8" presStyleCnt="10"/>
      <dgm:spPr/>
    </dgm:pt>
    <dgm:pt modelId="{3E9EDE86-1907-4DED-8361-C7B2FA7C46AC}" type="pres">
      <dgm:prSet presAssocID="{9B9CA025-B0F3-40ED-AA8D-C17E7A440631}" presName="horz1" presStyleCnt="0"/>
      <dgm:spPr/>
    </dgm:pt>
    <dgm:pt modelId="{8C82DFC5-824A-4174-937A-E0128B95B3DE}" type="pres">
      <dgm:prSet presAssocID="{9B9CA025-B0F3-40ED-AA8D-C17E7A440631}" presName="tx1" presStyleLbl="revTx" presStyleIdx="8" presStyleCnt="10"/>
      <dgm:spPr/>
    </dgm:pt>
    <dgm:pt modelId="{D8300806-7ECF-4F3B-B0E0-CC2499661FFF}" type="pres">
      <dgm:prSet presAssocID="{9B9CA025-B0F3-40ED-AA8D-C17E7A440631}" presName="vert1" presStyleCnt="0"/>
      <dgm:spPr/>
    </dgm:pt>
    <dgm:pt modelId="{D2E6DAF2-6092-4B2C-B2ED-DDEBC93CFB3D}" type="pres">
      <dgm:prSet presAssocID="{8BC0A9BC-1928-4B8C-AD49-CBCA582E0443}" presName="thickLine" presStyleLbl="alignNode1" presStyleIdx="9" presStyleCnt="10"/>
      <dgm:spPr/>
    </dgm:pt>
    <dgm:pt modelId="{5DA5877F-40D7-4FCB-90DD-7529155E24D9}" type="pres">
      <dgm:prSet presAssocID="{8BC0A9BC-1928-4B8C-AD49-CBCA582E0443}" presName="horz1" presStyleCnt="0"/>
      <dgm:spPr/>
    </dgm:pt>
    <dgm:pt modelId="{0C289BB3-2079-4B18-B98C-356ECF926E4A}" type="pres">
      <dgm:prSet presAssocID="{8BC0A9BC-1928-4B8C-AD49-CBCA582E0443}" presName="tx1" presStyleLbl="revTx" presStyleIdx="9" presStyleCnt="10"/>
      <dgm:spPr/>
    </dgm:pt>
    <dgm:pt modelId="{44C29E44-1DC5-49B1-A7BD-EBACF977BDFE}" type="pres">
      <dgm:prSet presAssocID="{8BC0A9BC-1928-4B8C-AD49-CBCA582E0443}" presName="vert1" presStyleCnt="0"/>
      <dgm:spPr/>
    </dgm:pt>
  </dgm:ptLst>
  <dgm:cxnLst>
    <dgm:cxn modelId="{C2584706-6D98-41D0-92A9-304B5C227295}" srcId="{7A2DFD7C-7403-4E21-86C1-A0B37F7F126D}" destId="{CD3E25DB-C4FF-46D3-8A45-346530ED448E}" srcOrd="6" destOrd="0" parTransId="{3375BCCA-E0B2-477B-9937-B0B88A33C7C0}" sibTransId="{083A8855-EE5B-422A-AF70-9B0879453DC7}"/>
    <dgm:cxn modelId="{B341AD14-902C-40FD-8A9C-432C02197463}" srcId="{7A2DFD7C-7403-4E21-86C1-A0B37F7F126D}" destId="{DDA1250F-7CFF-453C-94E7-975FBFC443E6}" srcOrd="1" destOrd="0" parTransId="{C220201C-64E4-4048-BD33-8EED6000D2FE}" sibTransId="{BDDF9AEA-A309-44CB-A6AB-0D86B0B49C28}"/>
    <dgm:cxn modelId="{9DF1E11D-E3C4-408B-B99E-4F7DA65B7DB0}" srcId="{7A2DFD7C-7403-4E21-86C1-A0B37F7F126D}" destId="{8BC0A9BC-1928-4B8C-AD49-CBCA582E0443}" srcOrd="9" destOrd="0" parTransId="{167317A9-C44F-440A-AFAD-F02B406F46F6}" sibTransId="{C716843C-57F0-4023-9EAD-88DD85E31151}"/>
    <dgm:cxn modelId="{6BB8D728-E5F6-487E-AA96-6C0B9F24CD3A}" type="presOf" srcId="{5542581A-4E3A-4773-B164-897BD4CE1658}" destId="{96B0C33A-D9CE-432F-9BF7-7CE041836911}" srcOrd="0" destOrd="0" presId="urn:microsoft.com/office/officeart/2008/layout/LinedList"/>
    <dgm:cxn modelId="{65247C32-597A-4840-B9EA-DEFFA25BF7DD}" type="presOf" srcId="{A8F99D6B-CC74-44BA-96F6-EA8BD76759E4}" destId="{FFC5AA05-35B7-46FE-BF1B-A0F816DB1A3F}" srcOrd="0" destOrd="0" presId="urn:microsoft.com/office/officeart/2008/layout/LinedList"/>
    <dgm:cxn modelId="{AAD5A838-B3ED-4C40-81DE-DA4F7B5B100C}" type="presOf" srcId="{AD3B6571-681B-427B-9A7F-3F88D20BAF80}" destId="{2085FE4D-8EEE-4664-AB23-22C889F41EAD}" srcOrd="0" destOrd="0" presId="urn:microsoft.com/office/officeart/2008/layout/LinedList"/>
    <dgm:cxn modelId="{6F3F803E-3D02-4E56-8EB1-3443ED82953B}" type="presOf" srcId="{9B9CA025-B0F3-40ED-AA8D-C17E7A440631}" destId="{8C82DFC5-824A-4174-937A-E0128B95B3DE}" srcOrd="0" destOrd="0" presId="urn:microsoft.com/office/officeart/2008/layout/LinedList"/>
    <dgm:cxn modelId="{DD52AF40-A8EA-4D02-AD6A-7127F69E0940}" srcId="{7A2DFD7C-7403-4E21-86C1-A0B37F7F126D}" destId="{5542581A-4E3A-4773-B164-897BD4CE1658}" srcOrd="4" destOrd="0" parTransId="{261A1AFF-FD70-4380-84AB-69C3EC6CFAB7}" sibTransId="{CD131F03-A50C-4CCE-9B27-FC55D4A9B1E5}"/>
    <dgm:cxn modelId="{45DDDE66-7757-4CAD-A841-A1C4BCA231A0}" type="presOf" srcId="{7A2DFD7C-7403-4E21-86C1-A0B37F7F126D}" destId="{E057F489-B56E-4670-BED6-AAFCF2ABCE23}" srcOrd="0" destOrd="0" presId="urn:microsoft.com/office/officeart/2008/layout/LinedList"/>
    <dgm:cxn modelId="{8F5EEB69-2862-48D7-B750-E691DBC92A7C}" srcId="{7A2DFD7C-7403-4E21-86C1-A0B37F7F126D}" destId="{41DB7103-E165-4063-A8C2-8D50B24A2762}" srcOrd="2" destOrd="0" parTransId="{A363C214-58DD-4631-B31F-17EDD3848618}" sibTransId="{CC24DE19-7348-4E22-A84E-8D562FCAE9D4}"/>
    <dgm:cxn modelId="{CCB19E4D-EAC3-4354-95DB-F7C3DB99812C}" srcId="{7A2DFD7C-7403-4E21-86C1-A0B37F7F126D}" destId="{5CB93CFA-0043-4162-B78A-CE5B97086CE8}" srcOrd="0" destOrd="0" parTransId="{43356583-B43E-47A7-A9FA-BEF07EBD5057}" sibTransId="{A21989B0-9048-499D-A48F-26BAB284D0A1}"/>
    <dgm:cxn modelId="{8169A17B-6ABA-414F-AF3F-E5E54D79AD11}" srcId="{7A2DFD7C-7403-4E21-86C1-A0B37F7F126D}" destId="{A8F99D6B-CC74-44BA-96F6-EA8BD76759E4}" srcOrd="3" destOrd="0" parTransId="{55B18535-50D8-4B13-990B-828B03D4C962}" sibTransId="{23B4AF22-646B-434A-8625-04EC9D72AA8E}"/>
    <dgm:cxn modelId="{1D159E82-50BC-40EC-964C-C9D5C90D37B3}" type="presOf" srcId="{8BC0A9BC-1928-4B8C-AD49-CBCA582E0443}" destId="{0C289BB3-2079-4B18-B98C-356ECF926E4A}" srcOrd="0" destOrd="0" presId="urn:microsoft.com/office/officeart/2008/layout/LinedList"/>
    <dgm:cxn modelId="{DAB1E698-4A0C-4D74-8C48-E2FF037C3120}" type="presOf" srcId="{A516F70B-EC19-4EB9-A528-371F80A4DB00}" destId="{71901654-A393-4C3E-B9EC-89CFF9BEDD54}" srcOrd="0" destOrd="0" presId="urn:microsoft.com/office/officeart/2008/layout/LinedList"/>
    <dgm:cxn modelId="{6D05C4A9-3D9E-4A5B-823C-49A6D4B662D9}" type="presOf" srcId="{CD3E25DB-C4FF-46D3-8A45-346530ED448E}" destId="{2E10F198-F26D-446F-838F-A510FE238D0F}" srcOrd="0" destOrd="0" presId="urn:microsoft.com/office/officeart/2008/layout/LinedList"/>
    <dgm:cxn modelId="{FFF87AC9-6F3B-4656-9B57-E77F2D5C1C42}" srcId="{7A2DFD7C-7403-4E21-86C1-A0B37F7F126D}" destId="{A516F70B-EC19-4EB9-A528-371F80A4DB00}" srcOrd="7" destOrd="0" parTransId="{7F732108-1780-4795-8559-1FF25C56D5E7}" sibTransId="{B3BE923F-ACC9-49DE-AABF-78CDDC242166}"/>
    <dgm:cxn modelId="{C60CCAC9-B66F-451A-8C43-6F0545FFE2F0}" type="presOf" srcId="{5CB93CFA-0043-4162-B78A-CE5B97086CE8}" destId="{075C7C1A-33DE-49DE-AE6D-9D5D2B0A2A3A}" srcOrd="0" destOrd="0" presId="urn:microsoft.com/office/officeart/2008/layout/LinedList"/>
    <dgm:cxn modelId="{494A84CF-0FE4-456E-9922-7D6A4F8BA558}" srcId="{7A2DFD7C-7403-4E21-86C1-A0B37F7F126D}" destId="{AD3B6571-681B-427B-9A7F-3F88D20BAF80}" srcOrd="5" destOrd="0" parTransId="{ED1E9E30-FB09-482B-8EEA-7320B9711E29}" sibTransId="{58700977-7601-4F56-91E8-9118E9D39BEF}"/>
    <dgm:cxn modelId="{18636BD2-9814-49F6-9982-63916CC05CEC}" type="presOf" srcId="{DDA1250F-7CFF-453C-94E7-975FBFC443E6}" destId="{1876997A-2C18-46DB-946B-0F40EDD14BD3}" srcOrd="0" destOrd="0" presId="urn:microsoft.com/office/officeart/2008/layout/LinedList"/>
    <dgm:cxn modelId="{677D94EF-BBEC-4B66-9160-913CEBE1D18E}" srcId="{7A2DFD7C-7403-4E21-86C1-A0B37F7F126D}" destId="{9B9CA025-B0F3-40ED-AA8D-C17E7A440631}" srcOrd="8" destOrd="0" parTransId="{509E4B1F-93D3-4AB2-A7F0-B10DB1D5F762}" sibTransId="{320D9992-B372-48DD-894A-B14BA671D0C7}"/>
    <dgm:cxn modelId="{FD9E24FA-35C0-4BE9-96B3-04D11BB0727A}" type="presOf" srcId="{41DB7103-E165-4063-A8C2-8D50B24A2762}" destId="{D09654C7-FEAF-4F5F-9515-2734CC73EDAB}" srcOrd="0" destOrd="0" presId="urn:microsoft.com/office/officeart/2008/layout/LinedList"/>
    <dgm:cxn modelId="{1323F7DC-B978-4F0A-B784-69B030621DFF}" type="presParOf" srcId="{E057F489-B56E-4670-BED6-AAFCF2ABCE23}" destId="{21CD3515-08ED-4F28-8648-906569399EB5}" srcOrd="0" destOrd="0" presId="urn:microsoft.com/office/officeart/2008/layout/LinedList"/>
    <dgm:cxn modelId="{254520EB-59C8-4E2C-B558-04250C246E76}" type="presParOf" srcId="{E057F489-B56E-4670-BED6-AAFCF2ABCE23}" destId="{134DD85D-5BEC-4EBA-97CB-63766397985C}" srcOrd="1" destOrd="0" presId="urn:microsoft.com/office/officeart/2008/layout/LinedList"/>
    <dgm:cxn modelId="{4816083B-C73A-412C-B0F0-5FA04EFC716F}" type="presParOf" srcId="{134DD85D-5BEC-4EBA-97CB-63766397985C}" destId="{075C7C1A-33DE-49DE-AE6D-9D5D2B0A2A3A}" srcOrd="0" destOrd="0" presId="urn:microsoft.com/office/officeart/2008/layout/LinedList"/>
    <dgm:cxn modelId="{1545F379-6AD5-4DE8-A300-6CBF42E9C8C2}" type="presParOf" srcId="{134DD85D-5BEC-4EBA-97CB-63766397985C}" destId="{2CE65579-8547-474D-89F2-A6E074ECC7AA}" srcOrd="1" destOrd="0" presId="urn:microsoft.com/office/officeart/2008/layout/LinedList"/>
    <dgm:cxn modelId="{9DFE649F-6793-49FA-9798-748516476E86}" type="presParOf" srcId="{E057F489-B56E-4670-BED6-AAFCF2ABCE23}" destId="{2763948D-AC30-42F0-B22F-3E90EED0741F}" srcOrd="2" destOrd="0" presId="urn:microsoft.com/office/officeart/2008/layout/LinedList"/>
    <dgm:cxn modelId="{6F7CAEDB-01A2-46B9-A3F6-E0388F0C15A4}" type="presParOf" srcId="{E057F489-B56E-4670-BED6-AAFCF2ABCE23}" destId="{B4E3DC0D-042D-4983-BE7F-12C40AE61C2E}" srcOrd="3" destOrd="0" presId="urn:microsoft.com/office/officeart/2008/layout/LinedList"/>
    <dgm:cxn modelId="{9AC6A668-C5FB-43E8-B3CB-31377D3BE620}" type="presParOf" srcId="{B4E3DC0D-042D-4983-BE7F-12C40AE61C2E}" destId="{1876997A-2C18-46DB-946B-0F40EDD14BD3}" srcOrd="0" destOrd="0" presId="urn:microsoft.com/office/officeart/2008/layout/LinedList"/>
    <dgm:cxn modelId="{8DD8C037-917F-4B0B-9163-06CA48DE4F80}" type="presParOf" srcId="{B4E3DC0D-042D-4983-BE7F-12C40AE61C2E}" destId="{70F727F8-3F5F-4C95-A360-83E25A8D0334}" srcOrd="1" destOrd="0" presId="urn:microsoft.com/office/officeart/2008/layout/LinedList"/>
    <dgm:cxn modelId="{E7CCE6AE-3482-4569-9E82-356D0DF745CC}" type="presParOf" srcId="{E057F489-B56E-4670-BED6-AAFCF2ABCE23}" destId="{0F32E6CA-2245-43B7-9959-309F1A69DC0A}" srcOrd="4" destOrd="0" presId="urn:microsoft.com/office/officeart/2008/layout/LinedList"/>
    <dgm:cxn modelId="{2C93A194-D23F-4284-B630-820285FD796A}" type="presParOf" srcId="{E057F489-B56E-4670-BED6-AAFCF2ABCE23}" destId="{38BB66E5-0DA1-46DB-A5F1-7170CB7B0279}" srcOrd="5" destOrd="0" presId="urn:microsoft.com/office/officeart/2008/layout/LinedList"/>
    <dgm:cxn modelId="{07496DCB-086F-4C97-BD80-7CF7E823FD3C}" type="presParOf" srcId="{38BB66E5-0DA1-46DB-A5F1-7170CB7B0279}" destId="{D09654C7-FEAF-4F5F-9515-2734CC73EDAB}" srcOrd="0" destOrd="0" presId="urn:microsoft.com/office/officeart/2008/layout/LinedList"/>
    <dgm:cxn modelId="{CFAB1BD8-A0A8-4DBC-97FB-CCE0323088F1}" type="presParOf" srcId="{38BB66E5-0DA1-46DB-A5F1-7170CB7B0279}" destId="{8ED639CF-9D7D-4AB4-B71A-A25C81F6B675}" srcOrd="1" destOrd="0" presId="urn:microsoft.com/office/officeart/2008/layout/LinedList"/>
    <dgm:cxn modelId="{BC9F8E63-802D-444D-833A-FEDA939B2912}" type="presParOf" srcId="{E057F489-B56E-4670-BED6-AAFCF2ABCE23}" destId="{3FA577B5-E261-434A-9118-9A1F135C3319}" srcOrd="6" destOrd="0" presId="urn:microsoft.com/office/officeart/2008/layout/LinedList"/>
    <dgm:cxn modelId="{673E2DBD-F516-4FD6-BA72-96EE8BC9C949}" type="presParOf" srcId="{E057F489-B56E-4670-BED6-AAFCF2ABCE23}" destId="{B1E03B5A-0F9D-40ED-A842-376C56239724}" srcOrd="7" destOrd="0" presId="urn:microsoft.com/office/officeart/2008/layout/LinedList"/>
    <dgm:cxn modelId="{7368C50A-AC8E-4140-9851-5887FD38FF95}" type="presParOf" srcId="{B1E03B5A-0F9D-40ED-A842-376C56239724}" destId="{FFC5AA05-35B7-46FE-BF1B-A0F816DB1A3F}" srcOrd="0" destOrd="0" presId="urn:microsoft.com/office/officeart/2008/layout/LinedList"/>
    <dgm:cxn modelId="{D44CCFAA-A3A6-4A13-A8F3-DBE248C9607A}" type="presParOf" srcId="{B1E03B5A-0F9D-40ED-A842-376C56239724}" destId="{061432EE-595F-4719-9220-63A35E269840}" srcOrd="1" destOrd="0" presId="urn:microsoft.com/office/officeart/2008/layout/LinedList"/>
    <dgm:cxn modelId="{0AFEF1AE-97C0-40C8-A272-EB297BDF7A9C}" type="presParOf" srcId="{E057F489-B56E-4670-BED6-AAFCF2ABCE23}" destId="{D38D00EC-584D-4F34-B6E4-DBD4A4D78482}" srcOrd="8" destOrd="0" presId="urn:microsoft.com/office/officeart/2008/layout/LinedList"/>
    <dgm:cxn modelId="{E7967459-9C37-4FAC-91ED-F964563ED62B}" type="presParOf" srcId="{E057F489-B56E-4670-BED6-AAFCF2ABCE23}" destId="{64B6D3FC-E263-450C-B1EA-6F9287D7AE30}" srcOrd="9" destOrd="0" presId="urn:microsoft.com/office/officeart/2008/layout/LinedList"/>
    <dgm:cxn modelId="{A7001CE0-3E98-416F-962D-DE0779FDD6D0}" type="presParOf" srcId="{64B6D3FC-E263-450C-B1EA-6F9287D7AE30}" destId="{96B0C33A-D9CE-432F-9BF7-7CE041836911}" srcOrd="0" destOrd="0" presId="urn:microsoft.com/office/officeart/2008/layout/LinedList"/>
    <dgm:cxn modelId="{B1D0DE0F-E86C-4E98-A1BD-04F835D80F03}" type="presParOf" srcId="{64B6D3FC-E263-450C-B1EA-6F9287D7AE30}" destId="{2173D0EC-572A-4A25-B5FF-EEB58C6BC431}" srcOrd="1" destOrd="0" presId="urn:microsoft.com/office/officeart/2008/layout/LinedList"/>
    <dgm:cxn modelId="{2F4FFDD8-C707-412E-A6D4-6C6E891D6DBB}" type="presParOf" srcId="{E057F489-B56E-4670-BED6-AAFCF2ABCE23}" destId="{5B99978D-1294-47EA-943D-7D575B80FD7F}" srcOrd="10" destOrd="0" presId="urn:microsoft.com/office/officeart/2008/layout/LinedList"/>
    <dgm:cxn modelId="{9B2F0580-B40D-4976-A81D-797956B936C8}" type="presParOf" srcId="{E057F489-B56E-4670-BED6-AAFCF2ABCE23}" destId="{AE9E02A1-B86A-41A5-99F1-6E76CB004599}" srcOrd="11" destOrd="0" presId="urn:microsoft.com/office/officeart/2008/layout/LinedList"/>
    <dgm:cxn modelId="{3120301F-6CDA-4D56-9BA3-6581670B16CC}" type="presParOf" srcId="{AE9E02A1-B86A-41A5-99F1-6E76CB004599}" destId="{2085FE4D-8EEE-4664-AB23-22C889F41EAD}" srcOrd="0" destOrd="0" presId="urn:microsoft.com/office/officeart/2008/layout/LinedList"/>
    <dgm:cxn modelId="{946F805C-6819-4D25-8838-A4F5FCC348F5}" type="presParOf" srcId="{AE9E02A1-B86A-41A5-99F1-6E76CB004599}" destId="{7B8427F7-2BF9-453A-A196-AF22596FC994}" srcOrd="1" destOrd="0" presId="urn:microsoft.com/office/officeart/2008/layout/LinedList"/>
    <dgm:cxn modelId="{1D96594D-8CDA-4B26-887F-C0517834C572}" type="presParOf" srcId="{E057F489-B56E-4670-BED6-AAFCF2ABCE23}" destId="{F0262CCE-A36A-4574-BFCA-4BB0C4628739}" srcOrd="12" destOrd="0" presId="urn:microsoft.com/office/officeart/2008/layout/LinedList"/>
    <dgm:cxn modelId="{1D7F3C09-AED1-4535-81F6-19E017CF03FB}" type="presParOf" srcId="{E057F489-B56E-4670-BED6-AAFCF2ABCE23}" destId="{A29CD30E-68C7-4808-8F02-65AFDAF22441}" srcOrd="13" destOrd="0" presId="urn:microsoft.com/office/officeart/2008/layout/LinedList"/>
    <dgm:cxn modelId="{B64FF27F-7DE4-4295-A629-22A240FCA8D4}" type="presParOf" srcId="{A29CD30E-68C7-4808-8F02-65AFDAF22441}" destId="{2E10F198-F26D-446F-838F-A510FE238D0F}" srcOrd="0" destOrd="0" presId="urn:microsoft.com/office/officeart/2008/layout/LinedList"/>
    <dgm:cxn modelId="{32106325-8903-445A-9B31-C4F099813A5C}" type="presParOf" srcId="{A29CD30E-68C7-4808-8F02-65AFDAF22441}" destId="{710EC76E-B1C3-4721-8304-D0BB3F3C5F6D}" srcOrd="1" destOrd="0" presId="urn:microsoft.com/office/officeart/2008/layout/LinedList"/>
    <dgm:cxn modelId="{BF8585B7-AE15-40A8-8308-5E4E4A3D39E5}" type="presParOf" srcId="{E057F489-B56E-4670-BED6-AAFCF2ABCE23}" destId="{1AA1D48E-59E8-4E6F-B9AF-E14ED40FA49F}" srcOrd="14" destOrd="0" presId="urn:microsoft.com/office/officeart/2008/layout/LinedList"/>
    <dgm:cxn modelId="{8B6D2FC7-1AE2-49CE-8EB5-A0495A72069F}" type="presParOf" srcId="{E057F489-B56E-4670-BED6-AAFCF2ABCE23}" destId="{263B3AAC-FBB0-4F30-BBFE-9B2645AAC874}" srcOrd="15" destOrd="0" presId="urn:microsoft.com/office/officeart/2008/layout/LinedList"/>
    <dgm:cxn modelId="{4916FCFD-F56B-40CD-86E8-A3AA953C148D}" type="presParOf" srcId="{263B3AAC-FBB0-4F30-BBFE-9B2645AAC874}" destId="{71901654-A393-4C3E-B9EC-89CFF9BEDD54}" srcOrd="0" destOrd="0" presId="urn:microsoft.com/office/officeart/2008/layout/LinedList"/>
    <dgm:cxn modelId="{034C1FC0-8812-4DCE-9E8E-E3472424B1CD}" type="presParOf" srcId="{263B3AAC-FBB0-4F30-BBFE-9B2645AAC874}" destId="{BA602F5F-EE42-4C2E-9750-C796FF06AA3A}" srcOrd="1" destOrd="0" presId="urn:microsoft.com/office/officeart/2008/layout/LinedList"/>
    <dgm:cxn modelId="{926F259E-2ED7-495C-B069-DA0B7DFADA6D}" type="presParOf" srcId="{E057F489-B56E-4670-BED6-AAFCF2ABCE23}" destId="{1A92844D-5C03-4D1A-8119-85021E841A6F}" srcOrd="16" destOrd="0" presId="urn:microsoft.com/office/officeart/2008/layout/LinedList"/>
    <dgm:cxn modelId="{09C5716F-03F9-44EE-B61D-C0415CB3FD2B}" type="presParOf" srcId="{E057F489-B56E-4670-BED6-AAFCF2ABCE23}" destId="{3E9EDE86-1907-4DED-8361-C7B2FA7C46AC}" srcOrd="17" destOrd="0" presId="urn:microsoft.com/office/officeart/2008/layout/LinedList"/>
    <dgm:cxn modelId="{8A98061C-9153-49F1-B74D-6A8207038489}" type="presParOf" srcId="{3E9EDE86-1907-4DED-8361-C7B2FA7C46AC}" destId="{8C82DFC5-824A-4174-937A-E0128B95B3DE}" srcOrd="0" destOrd="0" presId="urn:microsoft.com/office/officeart/2008/layout/LinedList"/>
    <dgm:cxn modelId="{3AFE3954-2016-4086-9AC6-75C821204AEB}" type="presParOf" srcId="{3E9EDE86-1907-4DED-8361-C7B2FA7C46AC}" destId="{D8300806-7ECF-4F3B-B0E0-CC2499661FFF}" srcOrd="1" destOrd="0" presId="urn:microsoft.com/office/officeart/2008/layout/LinedList"/>
    <dgm:cxn modelId="{D6733AE1-BB49-47D2-A408-236FD14A254B}" type="presParOf" srcId="{E057F489-B56E-4670-BED6-AAFCF2ABCE23}" destId="{D2E6DAF2-6092-4B2C-B2ED-DDEBC93CFB3D}" srcOrd="18" destOrd="0" presId="urn:microsoft.com/office/officeart/2008/layout/LinedList"/>
    <dgm:cxn modelId="{B62A9E6C-4C36-4682-AF78-D8372631E292}" type="presParOf" srcId="{E057F489-B56E-4670-BED6-AAFCF2ABCE23}" destId="{5DA5877F-40D7-4FCB-90DD-7529155E24D9}" srcOrd="19" destOrd="0" presId="urn:microsoft.com/office/officeart/2008/layout/LinedList"/>
    <dgm:cxn modelId="{09A2902D-53E1-4FE1-8152-B14CF7E4950C}" type="presParOf" srcId="{5DA5877F-40D7-4FCB-90DD-7529155E24D9}" destId="{0C289BB3-2079-4B18-B98C-356ECF926E4A}" srcOrd="0" destOrd="0" presId="urn:microsoft.com/office/officeart/2008/layout/LinedList"/>
    <dgm:cxn modelId="{CE65124E-25D2-4E1E-B745-46000CD439B9}" type="presParOf" srcId="{5DA5877F-40D7-4FCB-90DD-7529155E24D9}" destId="{44C29E44-1DC5-49B1-A7BD-EBACF977BD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6F9A1-DC55-4DD4-A64C-935FE22567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66DD276-1A2B-4602-AE90-FD1809AA33F1}">
      <dgm:prSet phldrT="[Text]"/>
      <dgm:spPr/>
      <dgm:t>
        <a:bodyPr/>
        <a:lstStyle/>
        <a:p>
          <a:r>
            <a:rPr lang="en-GB" dirty="0"/>
            <a:t>Event and local context may differ from what exists or may contain false assumptions. This is only for simulation purposes.</a:t>
          </a:r>
        </a:p>
      </dgm:t>
    </dgm:pt>
    <dgm:pt modelId="{BAF41F3C-AAC2-4A2C-B94B-BC819FE8B0C2}" type="parTrans" cxnId="{A6621072-E745-4E68-888F-0FA51333ADCF}">
      <dgm:prSet/>
      <dgm:spPr/>
      <dgm:t>
        <a:bodyPr/>
        <a:lstStyle/>
        <a:p>
          <a:endParaRPr lang="en-GB"/>
        </a:p>
      </dgm:t>
    </dgm:pt>
    <dgm:pt modelId="{5005AD2E-4E9C-4E82-9E74-7BB0DB974D48}" type="sibTrans" cxnId="{A6621072-E745-4E68-888F-0FA51333ADCF}">
      <dgm:prSet/>
      <dgm:spPr/>
      <dgm:t>
        <a:bodyPr/>
        <a:lstStyle/>
        <a:p>
          <a:endParaRPr lang="en-GB"/>
        </a:p>
      </dgm:t>
    </dgm:pt>
    <dgm:pt modelId="{C285D612-5E28-4BA3-8184-0D46A70E79E7}">
      <dgm:prSet/>
      <dgm:spPr/>
      <dgm:t>
        <a:bodyPr/>
        <a:lstStyle/>
        <a:p>
          <a:r>
            <a:rPr lang="en-GB" dirty="0"/>
            <a:t>The exercise is designed to ensure that all objectives can be achieved: please embrace the scenario as it is designed. </a:t>
          </a:r>
        </a:p>
      </dgm:t>
    </dgm:pt>
    <dgm:pt modelId="{36D3278F-1A4C-4BC8-80ED-C7DAA6789218}" type="parTrans" cxnId="{314884B4-CE6E-43CF-842E-D211C8AF2C79}">
      <dgm:prSet/>
      <dgm:spPr/>
      <dgm:t>
        <a:bodyPr/>
        <a:lstStyle/>
        <a:p>
          <a:endParaRPr lang="en-GB"/>
        </a:p>
      </dgm:t>
    </dgm:pt>
    <dgm:pt modelId="{02FA7505-4075-4CEA-8DC3-63E715B4B05B}" type="sibTrans" cxnId="{314884B4-CE6E-43CF-842E-D211C8AF2C79}">
      <dgm:prSet/>
      <dgm:spPr/>
      <dgm:t>
        <a:bodyPr/>
        <a:lstStyle/>
        <a:p>
          <a:endParaRPr lang="en-GB"/>
        </a:p>
      </dgm:t>
    </dgm:pt>
    <dgm:pt modelId="{A06C0157-8036-47CD-8545-1C01897DC2D1}">
      <dgm:prSet/>
      <dgm:spPr/>
      <dgm:t>
        <a:bodyPr/>
        <a:lstStyle/>
        <a:p>
          <a:r>
            <a:rPr lang="en-GB" dirty="0"/>
            <a:t>There are no deceptions or traps, so respond to the scenario and contribute to discussions as you would in an actual incident.</a:t>
          </a:r>
        </a:p>
      </dgm:t>
    </dgm:pt>
    <dgm:pt modelId="{0FC9453D-3A68-45D1-9DC5-720462848A34}" type="parTrans" cxnId="{A51ED408-A7ED-4FC2-A0E9-E1777CCDACF5}">
      <dgm:prSet/>
      <dgm:spPr/>
      <dgm:t>
        <a:bodyPr/>
        <a:lstStyle/>
        <a:p>
          <a:endParaRPr lang="en-GB"/>
        </a:p>
      </dgm:t>
    </dgm:pt>
    <dgm:pt modelId="{386E9572-209D-44A6-AB00-E23BEC246ACE}" type="sibTrans" cxnId="{A51ED408-A7ED-4FC2-A0E9-E1777CCDACF5}">
      <dgm:prSet/>
      <dgm:spPr/>
      <dgm:t>
        <a:bodyPr/>
        <a:lstStyle/>
        <a:p>
          <a:endParaRPr lang="en-GB"/>
        </a:p>
      </dgm:t>
    </dgm:pt>
    <dgm:pt modelId="{F932F4BA-65CF-48FA-8B91-71101139F12B}" type="pres">
      <dgm:prSet presAssocID="{8A16F9A1-DC55-4DD4-A64C-935FE2256728}" presName="Name0" presStyleCnt="0">
        <dgm:presLayoutVars>
          <dgm:chMax val="7"/>
          <dgm:chPref val="7"/>
          <dgm:dir/>
        </dgm:presLayoutVars>
      </dgm:prSet>
      <dgm:spPr/>
    </dgm:pt>
    <dgm:pt modelId="{E335F707-9A85-4CBE-B50F-1C902FA53703}" type="pres">
      <dgm:prSet presAssocID="{8A16F9A1-DC55-4DD4-A64C-935FE2256728}" presName="Name1" presStyleCnt="0"/>
      <dgm:spPr/>
    </dgm:pt>
    <dgm:pt modelId="{B37403BD-FE06-4BBE-BE13-32DA933B94EC}" type="pres">
      <dgm:prSet presAssocID="{8A16F9A1-DC55-4DD4-A64C-935FE2256728}" presName="cycle" presStyleCnt="0"/>
      <dgm:spPr/>
    </dgm:pt>
    <dgm:pt modelId="{D0F613B9-BD29-4F4E-BABF-25DB5DA30AEF}" type="pres">
      <dgm:prSet presAssocID="{8A16F9A1-DC55-4DD4-A64C-935FE2256728}" presName="srcNode" presStyleLbl="node1" presStyleIdx="0" presStyleCnt="3"/>
      <dgm:spPr/>
    </dgm:pt>
    <dgm:pt modelId="{0C170B5C-8DB3-4E75-943B-6894C17D86E9}" type="pres">
      <dgm:prSet presAssocID="{8A16F9A1-DC55-4DD4-A64C-935FE2256728}" presName="conn" presStyleLbl="parChTrans1D2" presStyleIdx="0" presStyleCnt="1"/>
      <dgm:spPr/>
    </dgm:pt>
    <dgm:pt modelId="{00E1694B-0FE4-4F46-8C60-49155A4D2C3C}" type="pres">
      <dgm:prSet presAssocID="{8A16F9A1-DC55-4DD4-A64C-935FE2256728}" presName="extraNode" presStyleLbl="node1" presStyleIdx="0" presStyleCnt="3"/>
      <dgm:spPr/>
    </dgm:pt>
    <dgm:pt modelId="{92AFFD90-0706-4644-9ED8-758076AAFA51}" type="pres">
      <dgm:prSet presAssocID="{8A16F9A1-DC55-4DD4-A64C-935FE2256728}" presName="dstNode" presStyleLbl="node1" presStyleIdx="0" presStyleCnt="3"/>
      <dgm:spPr/>
    </dgm:pt>
    <dgm:pt modelId="{7F4ED6D5-3031-4509-B09B-54FF70ACC826}" type="pres">
      <dgm:prSet presAssocID="{366DD276-1A2B-4602-AE90-FD1809AA33F1}" presName="text_1" presStyleLbl="node1" presStyleIdx="0" presStyleCnt="3">
        <dgm:presLayoutVars>
          <dgm:bulletEnabled val="1"/>
        </dgm:presLayoutVars>
      </dgm:prSet>
      <dgm:spPr/>
    </dgm:pt>
    <dgm:pt modelId="{236E77F8-567F-4BEF-AB73-ED3AEB4C60EF}" type="pres">
      <dgm:prSet presAssocID="{366DD276-1A2B-4602-AE90-FD1809AA33F1}" presName="accent_1" presStyleCnt="0"/>
      <dgm:spPr/>
    </dgm:pt>
    <dgm:pt modelId="{09C47BFA-20A7-4811-813A-18C1DCA5260D}" type="pres">
      <dgm:prSet presAssocID="{366DD276-1A2B-4602-AE90-FD1809AA33F1}" presName="accentRepeatNode" presStyleLbl="solidFgAcc1" presStyleIdx="0" presStyleCnt="3"/>
      <dgm:spPr/>
    </dgm:pt>
    <dgm:pt modelId="{06137E6B-1D48-4602-9225-41E3471B55BF}" type="pres">
      <dgm:prSet presAssocID="{C285D612-5E28-4BA3-8184-0D46A70E79E7}" presName="text_2" presStyleLbl="node1" presStyleIdx="1" presStyleCnt="3">
        <dgm:presLayoutVars>
          <dgm:bulletEnabled val="1"/>
        </dgm:presLayoutVars>
      </dgm:prSet>
      <dgm:spPr/>
    </dgm:pt>
    <dgm:pt modelId="{DDEEF736-A6E4-492F-AB65-131C8942C283}" type="pres">
      <dgm:prSet presAssocID="{C285D612-5E28-4BA3-8184-0D46A70E79E7}" presName="accent_2" presStyleCnt="0"/>
      <dgm:spPr/>
    </dgm:pt>
    <dgm:pt modelId="{A12AB420-7B95-497C-A104-20FEE8EAB211}" type="pres">
      <dgm:prSet presAssocID="{C285D612-5E28-4BA3-8184-0D46A70E79E7}" presName="accentRepeatNode" presStyleLbl="solidFgAcc1" presStyleIdx="1" presStyleCnt="3"/>
      <dgm:spPr/>
    </dgm:pt>
    <dgm:pt modelId="{F1198287-C1B0-489C-BF5D-D032E968F6F7}" type="pres">
      <dgm:prSet presAssocID="{A06C0157-8036-47CD-8545-1C01897DC2D1}" presName="text_3" presStyleLbl="node1" presStyleIdx="2" presStyleCnt="3">
        <dgm:presLayoutVars>
          <dgm:bulletEnabled val="1"/>
        </dgm:presLayoutVars>
      </dgm:prSet>
      <dgm:spPr/>
    </dgm:pt>
    <dgm:pt modelId="{0B631809-FFE5-4ABA-B255-C45075F98C3C}" type="pres">
      <dgm:prSet presAssocID="{A06C0157-8036-47CD-8545-1C01897DC2D1}" presName="accent_3" presStyleCnt="0"/>
      <dgm:spPr/>
    </dgm:pt>
    <dgm:pt modelId="{10E46CD1-DAA4-41F7-894B-19275DDE91AA}" type="pres">
      <dgm:prSet presAssocID="{A06C0157-8036-47CD-8545-1C01897DC2D1}" presName="accentRepeatNode" presStyleLbl="solidFgAcc1" presStyleIdx="2" presStyleCnt="3"/>
      <dgm:spPr/>
    </dgm:pt>
  </dgm:ptLst>
  <dgm:cxnLst>
    <dgm:cxn modelId="{A51ED408-A7ED-4FC2-A0E9-E1777CCDACF5}" srcId="{8A16F9A1-DC55-4DD4-A64C-935FE2256728}" destId="{A06C0157-8036-47CD-8545-1C01897DC2D1}" srcOrd="2" destOrd="0" parTransId="{0FC9453D-3A68-45D1-9DC5-720462848A34}" sibTransId="{386E9572-209D-44A6-AB00-E23BEC246ACE}"/>
    <dgm:cxn modelId="{B2C3905D-9718-427D-9ED8-AA826A31FF56}" type="presOf" srcId="{A06C0157-8036-47CD-8545-1C01897DC2D1}" destId="{F1198287-C1B0-489C-BF5D-D032E968F6F7}" srcOrd="0" destOrd="0" presId="urn:microsoft.com/office/officeart/2008/layout/VerticalCurvedList"/>
    <dgm:cxn modelId="{A6621072-E745-4E68-888F-0FA51333ADCF}" srcId="{8A16F9A1-DC55-4DD4-A64C-935FE2256728}" destId="{366DD276-1A2B-4602-AE90-FD1809AA33F1}" srcOrd="0" destOrd="0" parTransId="{BAF41F3C-AAC2-4A2C-B94B-BC819FE8B0C2}" sibTransId="{5005AD2E-4E9C-4E82-9E74-7BB0DB974D48}"/>
    <dgm:cxn modelId="{30C67085-A242-41C0-B050-7911B09BF1F3}" type="presOf" srcId="{5005AD2E-4E9C-4E82-9E74-7BB0DB974D48}" destId="{0C170B5C-8DB3-4E75-943B-6894C17D86E9}" srcOrd="0" destOrd="0" presId="urn:microsoft.com/office/officeart/2008/layout/VerticalCurvedList"/>
    <dgm:cxn modelId="{51838EA8-5A8F-4263-A656-1A3C52B80335}" type="presOf" srcId="{366DD276-1A2B-4602-AE90-FD1809AA33F1}" destId="{7F4ED6D5-3031-4509-B09B-54FF70ACC826}" srcOrd="0" destOrd="0" presId="urn:microsoft.com/office/officeart/2008/layout/VerticalCurvedList"/>
    <dgm:cxn modelId="{314884B4-CE6E-43CF-842E-D211C8AF2C79}" srcId="{8A16F9A1-DC55-4DD4-A64C-935FE2256728}" destId="{C285D612-5E28-4BA3-8184-0D46A70E79E7}" srcOrd="1" destOrd="0" parTransId="{36D3278F-1A4C-4BC8-80ED-C7DAA6789218}" sibTransId="{02FA7505-4075-4CEA-8DC3-63E715B4B05B}"/>
    <dgm:cxn modelId="{EA5508C9-E55A-458F-A395-EAB97F41D04F}" type="presOf" srcId="{8A16F9A1-DC55-4DD4-A64C-935FE2256728}" destId="{F932F4BA-65CF-48FA-8B91-71101139F12B}" srcOrd="0" destOrd="0" presId="urn:microsoft.com/office/officeart/2008/layout/VerticalCurvedList"/>
    <dgm:cxn modelId="{202D67F9-039D-4B59-BE03-EA4C49640078}" type="presOf" srcId="{C285D612-5E28-4BA3-8184-0D46A70E79E7}" destId="{06137E6B-1D48-4602-9225-41E3471B55BF}" srcOrd="0" destOrd="0" presId="urn:microsoft.com/office/officeart/2008/layout/VerticalCurvedList"/>
    <dgm:cxn modelId="{3FBB1499-36F9-4A65-B3A9-5B6EE76F72A2}" type="presParOf" srcId="{F932F4BA-65CF-48FA-8B91-71101139F12B}" destId="{E335F707-9A85-4CBE-B50F-1C902FA53703}" srcOrd="0" destOrd="0" presId="urn:microsoft.com/office/officeart/2008/layout/VerticalCurvedList"/>
    <dgm:cxn modelId="{40E34408-08B8-4CAD-B8B7-7B0A8CAB8C7F}" type="presParOf" srcId="{E335F707-9A85-4CBE-B50F-1C902FA53703}" destId="{B37403BD-FE06-4BBE-BE13-32DA933B94EC}" srcOrd="0" destOrd="0" presId="urn:microsoft.com/office/officeart/2008/layout/VerticalCurvedList"/>
    <dgm:cxn modelId="{725ACDE8-7273-4562-AAA0-3950B83FCC7D}" type="presParOf" srcId="{B37403BD-FE06-4BBE-BE13-32DA933B94EC}" destId="{D0F613B9-BD29-4F4E-BABF-25DB5DA30AEF}" srcOrd="0" destOrd="0" presId="urn:microsoft.com/office/officeart/2008/layout/VerticalCurvedList"/>
    <dgm:cxn modelId="{901B19F7-A086-4C69-91BD-9F2C6F290E1C}" type="presParOf" srcId="{B37403BD-FE06-4BBE-BE13-32DA933B94EC}" destId="{0C170B5C-8DB3-4E75-943B-6894C17D86E9}" srcOrd="1" destOrd="0" presId="urn:microsoft.com/office/officeart/2008/layout/VerticalCurvedList"/>
    <dgm:cxn modelId="{AF80955E-64D9-48C0-A03B-4BFBFAFEACB4}" type="presParOf" srcId="{B37403BD-FE06-4BBE-BE13-32DA933B94EC}" destId="{00E1694B-0FE4-4F46-8C60-49155A4D2C3C}" srcOrd="2" destOrd="0" presId="urn:microsoft.com/office/officeart/2008/layout/VerticalCurvedList"/>
    <dgm:cxn modelId="{537FC94A-C447-45CB-99F5-A8EC87DA8715}" type="presParOf" srcId="{B37403BD-FE06-4BBE-BE13-32DA933B94EC}" destId="{92AFFD90-0706-4644-9ED8-758076AAFA51}" srcOrd="3" destOrd="0" presId="urn:microsoft.com/office/officeart/2008/layout/VerticalCurvedList"/>
    <dgm:cxn modelId="{433D30E1-3571-4726-99F1-B5FC30B88C52}" type="presParOf" srcId="{E335F707-9A85-4CBE-B50F-1C902FA53703}" destId="{7F4ED6D5-3031-4509-B09B-54FF70ACC826}" srcOrd="1" destOrd="0" presId="urn:microsoft.com/office/officeart/2008/layout/VerticalCurvedList"/>
    <dgm:cxn modelId="{E70DC69D-ADD4-4D88-ADCA-8B90C8538935}" type="presParOf" srcId="{E335F707-9A85-4CBE-B50F-1C902FA53703}" destId="{236E77F8-567F-4BEF-AB73-ED3AEB4C60EF}" srcOrd="2" destOrd="0" presId="urn:microsoft.com/office/officeart/2008/layout/VerticalCurvedList"/>
    <dgm:cxn modelId="{78B4C53B-C02A-4E92-B813-23F17491A02C}" type="presParOf" srcId="{236E77F8-567F-4BEF-AB73-ED3AEB4C60EF}" destId="{09C47BFA-20A7-4811-813A-18C1DCA5260D}" srcOrd="0" destOrd="0" presId="urn:microsoft.com/office/officeart/2008/layout/VerticalCurvedList"/>
    <dgm:cxn modelId="{CA649037-8F80-4223-96A4-C7F4708897A9}" type="presParOf" srcId="{E335F707-9A85-4CBE-B50F-1C902FA53703}" destId="{06137E6B-1D48-4602-9225-41E3471B55BF}" srcOrd="3" destOrd="0" presId="urn:microsoft.com/office/officeart/2008/layout/VerticalCurvedList"/>
    <dgm:cxn modelId="{90FFB7B5-DEC9-4F87-B754-FA538EDDC778}" type="presParOf" srcId="{E335F707-9A85-4CBE-B50F-1C902FA53703}" destId="{DDEEF736-A6E4-492F-AB65-131C8942C283}" srcOrd="4" destOrd="0" presId="urn:microsoft.com/office/officeart/2008/layout/VerticalCurvedList"/>
    <dgm:cxn modelId="{D77C781F-7B98-42B8-96CB-D8B295F602F9}" type="presParOf" srcId="{DDEEF736-A6E4-492F-AB65-131C8942C283}" destId="{A12AB420-7B95-497C-A104-20FEE8EAB211}" srcOrd="0" destOrd="0" presId="urn:microsoft.com/office/officeart/2008/layout/VerticalCurvedList"/>
    <dgm:cxn modelId="{3299FF01-B666-4CD7-9649-E144F0694B18}" type="presParOf" srcId="{E335F707-9A85-4CBE-B50F-1C902FA53703}" destId="{F1198287-C1B0-489C-BF5D-D032E968F6F7}" srcOrd="5" destOrd="0" presId="urn:microsoft.com/office/officeart/2008/layout/VerticalCurvedList"/>
    <dgm:cxn modelId="{2E5D2667-E8D8-44BC-AA9A-E57C4037CB80}" type="presParOf" srcId="{E335F707-9A85-4CBE-B50F-1C902FA53703}" destId="{0B631809-FFE5-4ABA-B255-C45075F98C3C}" srcOrd="6" destOrd="0" presId="urn:microsoft.com/office/officeart/2008/layout/VerticalCurvedList"/>
    <dgm:cxn modelId="{A0038B63-FB73-4725-8D96-5C5100CE6053}" type="presParOf" srcId="{0B631809-FFE5-4ABA-B255-C45075F98C3C}" destId="{10E46CD1-DAA4-41F7-894B-19275DDE91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3515-08ED-4F28-8648-906569399EB5}">
      <dsp:nvSpPr>
        <dsp:cNvPr id="0" name=""/>
        <dsp:cNvSpPr/>
      </dsp:nvSpPr>
      <dsp:spPr>
        <a:xfrm>
          <a:off x="0" y="505"/>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C7C1A-33DE-49DE-AE6D-9D5D2B0A2A3A}">
      <dsp:nvSpPr>
        <dsp:cNvPr id="0" name=""/>
        <dsp:cNvSpPr/>
      </dsp:nvSpPr>
      <dsp:spPr>
        <a:xfrm>
          <a:off x="0" y="50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09:00  Welcome and introductions (10 mins) </a:t>
          </a:r>
          <a:endParaRPr lang="en-GB" sz="2400" kern="1200">
            <a:latin typeface="+mn-lt"/>
          </a:endParaRPr>
        </a:p>
      </dsp:txBody>
      <dsp:txXfrm>
        <a:off x="0" y="505"/>
        <a:ext cx="7380000" cy="413918"/>
      </dsp:txXfrm>
    </dsp:sp>
    <dsp:sp modelId="{2763948D-AC30-42F0-B22F-3E90EED0741F}">
      <dsp:nvSpPr>
        <dsp:cNvPr id="0" name=""/>
        <dsp:cNvSpPr/>
      </dsp:nvSpPr>
      <dsp:spPr>
        <a:xfrm>
          <a:off x="0" y="414424"/>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6997A-2C18-46DB-946B-0F40EDD14BD3}">
      <dsp:nvSpPr>
        <dsp:cNvPr id="0" name=""/>
        <dsp:cNvSpPr/>
      </dsp:nvSpPr>
      <dsp:spPr>
        <a:xfrm>
          <a:off x="0" y="414424"/>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09:10  Exercise briefing (10 mins)</a:t>
          </a:r>
        </a:p>
      </dsp:txBody>
      <dsp:txXfrm>
        <a:off x="0" y="414424"/>
        <a:ext cx="7380000" cy="413918"/>
      </dsp:txXfrm>
    </dsp:sp>
    <dsp:sp modelId="{0F32E6CA-2245-43B7-9959-309F1A69DC0A}">
      <dsp:nvSpPr>
        <dsp:cNvPr id="0" name=""/>
        <dsp:cNvSpPr/>
      </dsp:nvSpPr>
      <dsp:spPr>
        <a:xfrm>
          <a:off x="0" y="828343"/>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654C7-FEAF-4F5F-9515-2734CC73EDAB}">
      <dsp:nvSpPr>
        <dsp:cNvPr id="0" name=""/>
        <dsp:cNvSpPr/>
      </dsp:nvSpPr>
      <dsp:spPr>
        <a:xfrm>
          <a:off x="0" y="828343"/>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a:latin typeface="+mn-lt"/>
            </a:rPr>
            <a:t>STARTEX</a:t>
          </a:r>
          <a:endParaRPr lang="en-US" sz="2400" kern="1200">
            <a:latin typeface="+mn-lt"/>
          </a:endParaRPr>
        </a:p>
      </dsp:txBody>
      <dsp:txXfrm>
        <a:off x="0" y="828343"/>
        <a:ext cx="7380000" cy="413918"/>
      </dsp:txXfrm>
    </dsp:sp>
    <dsp:sp modelId="{3FA577B5-E261-434A-9118-9A1F135C3319}">
      <dsp:nvSpPr>
        <dsp:cNvPr id="0" name=""/>
        <dsp:cNvSpPr/>
      </dsp:nvSpPr>
      <dsp:spPr>
        <a:xfrm>
          <a:off x="0" y="1242262"/>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C5AA05-35B7-46FE-BF1B-A0F816DB1A3F}">
      <dsp:nvSpPr>
        <dsp:cNvPr id="0" name=""/>
        <dsp:cNvSpPr/>
      </dsp:nvSpPr>
      <dsp:spPr>
        <a:xfrm>
          <a:off x="0" y="1242262"/>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n-lt"/>
            </a:rPr>
            <a:t>09:20  Session 1 and recap discussion (60 mins) </a:t>
          </a:r>
        </a:p>
      </dsp:txBody>
      <dsp:txXfrm>
        <a:off x="0" y="1242262"/>
        <a:ext cx="7380000" cy="413918"/>
      </dsp:txXfrm>
    </dsp:sp>
    <dsp:sp modelId="{D38D00EC-584D-4F34-B6E4-DBD4A4D78482}">
      <dsp:nvSpPr>
        <dsp:cNvPr id="0" name=""/>
        <dsp:cNvSpPr/>
      </dsp:nvSpPr>
      <dsp:spPr>
        <a:xfrm>
          <a:off x="0" y="1656181"/>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0C33A-D9CE-432F-9BF7-7CE041836911}">
      <dsp:nvSpPr>
        <dsp:cNvPr id="0" name=""/>
        <dsp:cNvSpPr/>
      </dsp:nvSpPr>
      <dsp:spPr>
        <a:xfrm>
          <a:off x="0" y="1656181"/>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10:20  Coffee break (20 mins)​</a:t>
          </a:r>
        </a:p>
      </dsp:txBody>
      <dsp:txXfrm>
        <a:off x="0" y="1656181"/>
        <a:ext cx="7380000" cy="413918"/>
      </dsp:txXfrm>
    </dsp:sp>
    <dsp:sp modelId="{5B99978D-1294-47EA-943D-7D575B80FD7F}">
      <dsp:nvSpPr>
        <dsp:cNvPr id="0" name=""/>
        <dsp:cNvSpPr/>
      </dsp:nvSpPr>
      <dsp:spPr>
        <a:xfrm>
          <a:off x="0" y="2070100"/>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5FE4D-8EEE-4664-AB23-22C889F41EAD}">
      <dsp:nvSpPr>
        <dsp:cNvPr id="0" name=""/>
        <dsp:cNvSpPr/>
      </dsp:nvSpPr>
      <dsp:spPr>
        <a:xfrm>
          <a:off x="0" y="2070100"/>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10:40  Session 2 and recap discussion (60 mins) </a:t>
          </a:r>
        </a:p>
      </dsp:txBody>
      <dsp:txXfrm>
        <a:off x="0" y="2070100"/>
        <a:ext cx="7380000" cy="413918"/>
      </dsp:txXfrm>
    </dsp:sp>
    <dsp:sp modelId="{F0262CCE-A36A-4574-BFCA-4BB0C4628739}">
      <dsp:nvSpPr>
        <dsp:cNvPr id="0" name=""/>
        <dsp:cNvSpPr/>
      </dsp:nvSpPr>
      <dsp:spPr>
        <a:xfrm>
          <a:off x="0" y="2484018"/>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0F198-F26D-446F-838F-A510FE238D0F}">
      <dsp:nvSpPr>
        <dsp:cNvPr id="0" name=""/>
        <dsp:cNvSpPr/>
      </dsp:nvSpPr>
      <dsp:spPr>
        <a:xfrm>
          <a:off x="0" y="2484018"/>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11:40  Session 3 and recap discussion (60 mins) </a:t>
          </a:r>
        </a:p>
      </dsp:txBody>
      <dsp:txXfrm>
        <a:off x="0" y="2484018"/>
        <a:ext cx="7380000" cy="413918"/>
      </dsp:txXfrm>
    </dsp:sp>
    <dsp:sp modelId="{1AA1D48E-59E8-4E6F-B9AF-E14ED40FA49F}">
      <dsp:nvSpPr>
        <dsp:cNvPr id="0" name=""/>
        <dsp:cNvSpPr/>
      </dsp:nvSpPr>
      <dsp:spPr>
        <a:xfrm>
          <a:off x="0" y="2897937"/>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01654-A393-4C3E-B9EC-89CFF9BEDD54}">
      <dsp:nvSpPr>
        <dsp:cNvPr id="0" name=""/>
        <dsp:cNvSpPr/>
      </dsp:nvSpPr>
      <dsp:spPr>
        <a:xfrm>
          <a:off x="0" y="2897937"/>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a:latin typeface="+mn-lt"/>
            </a:rPr>
            <a:t>ENDEX</a:t>
          </a:r>
          <a:endParaRPr lang="en-US" sz="2400" kern="1200">
            <a:latin typeface="+mn-lt"/>
          </a:endParaRPr>
        </a:p>
      </dsp:txBody>
      <dsp:txXfrm>
        <a:off x="0" y="2897937"/>
        <a:ext cx="7380000" cy="413918"/>
      </dsp:txXfrm>
    </dsp:sp>
    <dsp:sp modelId="{1A92844D-5C03-4D1A-8119-85021E841A6F}">
      <dsp:nvSpPr>
        <dsp:cNvPr id="0" name=""/>
        <dsp:cNvSpPr/>
      </dsp:nvSpPr>
      <dsp:spPr>
        <a:xfrm>
          <a:off x="0" y="3311856"/>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2DFC5-824A-4174-937A-E0128B95B3DE}">
      <dsp:nvSpPr>
        <dsp:cNvPr id="0" name=""/>
        <dsp:cNvSpPr/>
      </dsp:nvSpPr>
      <dsp:spPr>
        <a:xfrm>
          <a:off x="0" y="3311856"/>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n-lt"/>
            </a:rPr>
            <a:t>12:40  Exercise debrief and feedback form (35 mins)</a:t>
          </a:r>
        </a:p>
      </dsp:txBody>
      <dsp:txXfrm>
        <a:off x="0" y="3311856"/>
        <a:ext cx="7380000" cy="413918"/>
      </dsp:txXfrm>
    </dsp:sp>
    <dsp:sp modelId="{D2E6DAF2-6092-4B2C-B2ED-DDEBC93CFB3D}">
      <dsp:nvSpPr>
        <dsp:cNvPr id="0" name=""/>
        <dsp:cNvSpPr/>
      </dsp:nvSpPr>
      <dsp:spPr>
        <a:xfrm>
          <a:off x="0" y="3725775"/>
          <a:ext cx="73800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89BB3-2079-4B18-B98C-356ECF926E4A}">
      <dsp:nvSpPr>
        <dsp:cNvPr id="0" name=""/>
        <dsp:cNvSpPr/>
      </dsp:nvSpPr>
      <dsp:spPr>
        <a:xfrm>
          <a:off x="0" y="3725775"/>
          <a:ext cx="7380000" cy="413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solidFill>
                <a:prstClr val="black">
                  <a:hueOff val="0"/>
                  <a:satOff val="0"/>
                  <a:lumOff val="0"/>
                  <a:alphaOff val="0"/>
                </a:prstClr>
              </a:solidFill>
              <a:latin typeface="+mn-lt"/>
              <a:ea typeface="+mn-ea"/>
              <a:cs typeface="+mn-cs"/>
            </a:rPr>
            <a:t>13:15</a:t>
          </a:r>
          <a:r>
            <a:rPr lang="en-US" sz="2400" kern="1200" dirty="0">
              <a:latin typeface="+mn-lt"/>
            </a:rPr>
            <a:t>  </a:t>
          </a:r>
          <a:r>
            <a:rPr lang="en-US" sz="2400" kern="1200" dirty="0">
              <a:solidFill>
                <a:prstClr val="black">
                  <a:hueOff val="0"/>
                  <a:satOff val="0"/>
                  <a:lumOff val="0"/>
                  <a:alphaOff val="0"/>
                </a:prstClr>
              </a:solidFill>
              <a:latin typeface="+mn-lt"/>
              <a:ea typeface="+mn-ea"/>
              <a:cs typeface="+mn-cs"/>
            </a:rPr>
            <a:t>Closing </a:t>
          </a:r>
        </a:p>
      </dsp:txBody>
      <dsp:txXfrm>
        <a:off x="0" y="3725775"/>
        <a:ext cx="7380000" cy="413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70B5C-8DB3-4E75-943B-6894C17D86E9}">
      <dsp:nvSpPr>
        <dsp:cNvPr id="0" name=""/>
        <dsp:cNvSpPr/>
      </dsp:nvSpPr>
      <dsp:spPr>
        <a:xfrm>
          <a:off x="-4680547" y="-717514"/>
          <a:ext cx="5575228" cy="5575228"/>
        </a:xfrm>
        <a:prstGeom prst="blockArc">
          <a:avLst>
            <a:gd name="adj1" fmla="val 18900000"/>
            <a:gd name="adj2" fmla="val 2700000"/>
            <a:gd name="adj3" fmla="val 38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4ED6D5-3031-4509-B09B-54FF70ACC826}">
      <dsp:nvSpPr>
        <dsp:cNvPr id="0" name=""/>
        <dsp:cNvSpPr/>
      </dsp:nvSpPr>
      <dsp:spPr>
        <a:xfrm>
          <a:off x="575404" y="414020"/>
          <a:ext cx="10169555"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Event and local context may differ from what exists or may contain false assumptions. This is only for simulation purposes.</a:t>
          </a:r>
        </a:p>
      </dsp:txBody>
      <dsp:txXfrm>
        <a:off x="575404" y="414020"/>
        <a:ext cx="10169555" cy="828040"/>
      </dsp:txXfrm>
    </dsp:sp>
    <dsp:sp modelId="{09C47BFA-20A7-4811-813A-18C1DCA5260D}">
      <dsp:nvSpPr>
        <dsp:cNvPr id="0" name=""/>
        <dsp:cNvSpPr/>
      </dsp:nvSpPr>
      <dsp:spPr>
        <a:xfrm>
          <a:off x="57879" y="31051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37E6B-1D48-4602-9225-41E3471B55BF}">
      <dsp:nvSpPr>
        <dsp:cNvPr id="0" name=""/>
        <dsp:cNvSpPr/>
      </dsp:nvSpPr>
      <dsp:spPr>
        <a:xfrm>
          <a:off x="876396" y="1656080"/>
          <a:ext cx="9868562"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The exercise is designed to ensure that all objectives can be achieved: please embrace the scenario as it is designed. </a:t>
          </a:r>
        </a:p>
      </dsp:txBody>
      <dsp:txXfrm>
        <a:off x="876396" y="1656080"/>
        <a:ext cx="9868562" cy="828040"/>
      </dsp:txXfrm>
    </dsp:sp>
    <dsp:sp modelId="{A12AB420-7B95-497C-A104-20FEE8EAB211}">
      <dsp:nvSpPr>
        <dsp:cNvPr id="0" name=""/>
        <dsp:cNvSpPr/>
      </dsp:nvSpPr>
      <dsp:spPr>
        <a:xfrm>
          <a:off x="358871" y="155257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98287-C1B0-489C-BF5D-D032E968F6F7}">
      <dsp:nvSpPr>
        <dsp:cNvPr id="0" name=""/>
        <dsp:cNvSpPr/>
      </dsp:nvSpPr>
      <dsp:spPr>
        <a:xfrm>
          <a:off x="575404" y="2898140"/>
          <a:ext cx="10169555" cy="8280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7257"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t>There are no deceptions or traps, so respond to the scenario and contribute to discussions as you would in an actual incident.</a:t>
          </a:r>
        </a:p>
      </dsp:txBody>
      <dsp:txXfrm>
        <a:off x="575404" y="2898140"/>
        <a:ext cx="10169555" cy="828040"/>
      </dsp:txXfrm>
    </dsp:sp>
    <dsp:sp modelId="{10E46CD1-DAA4-41F7-894B-19275DDE91AA}">
      <dsp:nvSpPr>
        <dsp:cNvPr id="0" name=""/>
        <dsp:cNvSpPr/>
      </dsp:nvSpPr>
      <dsp:spPr>
        <a:xfrm>
          <a:off x="57879" y="2794635"/>
          <a:ext cx="1035050" cy="10350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57E8843-A7C4-432A-9F08-16396B59A19A}" type="datetimeFigureOut">
              <a:rPr lang="en-US" smtClean="0"/>
              <a:t>4/8/2025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F3CDB66-C0F6-45B6-BFF5-4575694EFB28}" type="datetimeFigureOut">
              <a:rPr lang="en-US" smtClean="0"/>
              <a:t>4/8/2025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emf"/><Relationship Id="rId5" Type="http://schemas.openxmlformats.org/officeDocument/2006/relationships/tags" Target="../tags/tag6.xml"/><Relationship Id="rId10" Type="http://schemas.openxmlformats.org/officeDocument/2006/relationships/oleObject" Target="../embeddings/oleObject1.bin"/><Relationship Id="rId4" Type="http://schemas.openxmlformats.org/officeDocument/2006/relationships/tags" Target="../tags/tag5.xml"/><Relationship Id="rId9"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432000"/>
            <a:ext cx="8460000" cy="2160000"/>
          </a:xfrm>
        </p:spPr>
        <p:txBody>
          <a:bodyPr anchor="t" anchorCtr="0">
            <a:normAutofit/>
          </a:bodyPr>
          <a:lstStyle>
            <a:lvl1pPr algn="l">
              <a:lnSpc>
                <a:spcPts val="5600"/>
              </a:lnSpc>
              <a:defRPr sz="6000">
                <a:solidFill>
                  <a:schemeClr val="accent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B393EBF-0112-0989-0D48-A130CAA744D8}"/>
              </a:ext>
            </a:extLst>
          </p:cNvPr>
          <p:cNvSpPr>
            <a:spLocks noGrp="1"/>
          </p:cNvSpPr>
          <p:nvPr>
            <p:ph type="subTitle" idx="1"/>
          </p:nvPr>
        </p:nvSpPr>
        <p:spPr>
          <a:xfrm>
            <a:off x="696000" y="2700000"/>
            <a:ext cx="4680000" cy="720000"/>
          </a:xfrm>
        </p:spPr>
        <p:txBody>
          <a:bodyPr/>
          <a:lstStyle>
            <a:lvl1pPr marL="0" indent="0" algn="l">
              <a:lnSpc>
                <a:spcPct val="800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7" name="Text Placeholder 16">
            <a:extLst>
              <a:ext uri="{FF2B5EF4-FFF2-40B4-BE49-F238E27FC236}">
                <a16:creationId xmlns:a16="http://schemas.microsoft.com/office/drawing/2014/main" id="{A5F7D858-AD71-0A92-3549-FC9D623F0AAB}"/>
              </a:ext>
            </a:extLst>
          </p:cNvPr>
          <p:cNvSpPr>
            <a:spLocks noGrp="1"/>
          </p:cNvSpPr>
          <p:nvPr>
            <p:ph type="body" sz="quarter" idx="11"/>
          </p:nvPr>
        </p:nvSpPr>
        <p:spPr>
          <a:xfrm>
            <a:off x="5376000" y="2700000"/>
            <a:ext cx="6120000" cy="720000"/>
          </a:xfrm>
        </p:spPr>
        <p:txBody>
          <a:bodyPr>
            <a:noAutofit/>
          </a:bodyPr>
          <a:lstStyle>
            <a:lvl1pPr marL="0" indent="0" algn="r">
              <a:lnSpc>
                <a:spcPct val="80000"/>
              </a:lnSpc>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r" defTabSz="914400" rtl="0" eaLnBrk="1" fontAlgn="auto" latinLnBrk="0" hangingPunct="1">
              <a:lnSpc>
                <a:spcPts val="215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4" name="Picture 3">
            <a:extLst>
              <a:ext uri="{FF2B5EF4-FFF2-40B4-BE49-F238E27FC236}">
                <a16:creationId xmlns:a16="http://schemas.microsoft.com/office/drawing/2014/main" id="{ADFE9BC8-0F0E-430B-ED89-8008AFDAB1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5" name="Picture Placeholder 4">
            <a:extLst>
              <a:ext uri="{FF2B5EF4-FFF2-40B4-BE49-F238E27FC236}">
                <a16:creationId xmlns:a16="http://schemas.microsoft.com/office/drawing/2014/main" id="{9B70E9F1-4B57-1CF2-40F6-C5BFA20F4DD2}"/>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a:t>Click icon to add picture</a:t>
            </a:r>
            <a:endParaRPr lang="en-GB"/>
          </a:p>
        </p:txBody>
      </p:sp>
      <p:sp>
        <p:nvSpPr>
          <p:cNvPr id="6" name="Text Placeholder 7">
            <a:extLst>
              <a:ext uri="{FF2B5EF4-FFF2-40B4-BE49-F238E27FC236}">
                <a16:creationId xmlns:a16="http://schemas.microsoft.com/office/drawing/2014/main" id="{16CC1A1B-ADB4-3D8A-7695-4C980FB977BD}"/>
              </a:ext>
              <a:ext uri="{C183D7F6-B498-43B3-948B-1728B52AA6E4}">
                <adec:decorative xmlns:adec="http://schemas.microsoft.com/office/drawing/2017/decorative" val="1"/>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374063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xercise 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1CC2AB-E738-E70C-1728-31C018E9C214}"/>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4" name="Footer Placeholder 3">
            <a:extLst>
              <a:ext uri="{FF2B5EF4-FFF2-40B4-BE49-F238E27FC236}">
                <a16:creationId xmlns:a16="http://schemas.microsoft.com/office/drawing/2014/main" id="{5F8AE324-188F-8BD1-3C1E-89E9E93FC54C}"/>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5" name="Rectangle 4">
            <a:extLst>
              <a:ext uri="{FF2B5EF4-FFF2-40B4-BE49-F238E27FC236}">
                <a16:creationId xmlns:a16="http://schemas.microsoft.com/office/drawing/2014/main" id="{E19A78C6-96DF-7EF7-61BA-F17209B8577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90E6D01-E948-6604-A17D-0A31612020E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6A8BF13F-6FDC-286E-6D58-0306285F6532}"/>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C606F4C6-7365-8D44-1D59-2E08B76964B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11" name="Text Placeholder 10">
            <a:extLst>
              <a:ext uri="{FF2B5EF4-FFF2-40B4-BE49-F238E27FC236}">
                <a16:creationId xmlns:a16="http://schemas.microsoft.com/office/drawing/2014/main" id="{E86BF7A5-BFE9-8C2E-609D-E790C8B8BEA0}"/>
              </a:ext>
            </a:extLst>
          </p:cNvPr>
          <p:cNvSpPr>
            <a:spLocks noGrp="1"/>
          </p:cNvSpPr>
          <p:nvPr>
            <p:ph type="body" sz="quarter" idx="13" hasCustomPrompt="1"/>
          </p:nvPr>
        </p:nvSpPr>
        <p:spPr>
          <a:xfrm>
            <a:off x="696000" y="1656000"/>
            <a:ext cx="10800000" cy="792000"/>
          </a:xfrm>
        </p:spPr>
        <p:txBody>
          <a:bodyPr/>
          <a:lstStyle>
            <a:lvl1pPr marL="0" indent="0">
              <a:buNone/>
              <a:defRPr sz="2800" b="1"/>
            </a:lvl1pPr>
          </a:lstStyle>
          <a:p>
            <a:pPr lvl="0"/>
            <a:r>
              <a:rPr lang="en-US" dirty="0"/>
              <a:t>Click to edit text</a:t>
            </a:r>
          </a:p>
        </p:txBody>
      </p:sp>
      <p:sp>
        <p:nvSpPr>
          <p:cNvPr id="9" name="Content Placeholder 8">
            <a:extLst>
              <a:ext uri="{FF2B5EF4-FFF2-40B4-BE49-F238E27FC236}">
                <a16:creationId xmlns:a16="http://schemas.microsoft.com/office/drawing/2014/main" id="{F83CD1C8-E168-C6BB-2B20-EFB1A713D0E4}"/>
              </a:ext>
            </a:extLst>
          </p:cNvPr>
          <p:cNvSpPr>
            <a:spLocks noGrp="1"/>
          </p:cNvSpPr>
          <p:nvPr>
            <p:ph sz="quarter" idx="12"/>
          </p:nvPr>
        </p:nvSpPr>
        <p:spPr>
          <a:xfrm>
            <a:off x="696000" y="2520000"/>
            <a:ext cx="10800000" cy="363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978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ask">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8DEB6881-6E6B-DFB0-A0AB-6465FDA6930A}"/>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a:t>
            </a:fld>
            <a:endParaRPr lang="en-GB" dirty="0"/>
          </a:p>
        </p:txBody>
      </p:sp>
      <p:sp>
        <p:nvSpPr>
          <p:cNvPr id="16" name="Footer Placeholder 15">
            <a:extLst>
              <a:ext uri="{FF2B5EF4-FFF2-40B4-BE49-F238E27FC236}">
                <a16:creationId xmlns:a16="http://schemas.microsoft.com/office/drawing/2014/main" id="{2CD93DB7-6712-25DE-CD96-7719DFAED333}"/>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4" name="Rectangle 3">
            <a:extLst>
              <a:ext uri="{FF2B5EF4-FFF2-40B4-BE49-F238E27FC236}">
                <a16:creationId xmlns:a16="http://schemas.microsoft.com/office/drawing/2014/main" id="{93ED1B01-A4A3-AE9C-FEDE-19825EE0B8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D612771-F55B-B194-7BA7-14FB252AAC2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619027"/>
            <a:ext cx="1836000"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9" name="Text Placeholder 18">
            <a:extLst>
              <a:ext uri="{FF2B5EF4-FFF2-40B4-BE49-F238E27FC236}">
                <a16:creationId xmlns:a16="http://schemas.microsoft.com/office/drawing/2014/main" id="{D140D725-DDD6-956D-4936-4BACB6CB9093}"/>
              </a:ext>
            </a:extLst>
          </p:cNvPr>
          <p:cNvSpPr>
            <a:spLocks noGrp="1"/>
          </p:cNvSpPr>
          <p:nvPr>
            <p:ph type="body" sz="quarter" idx="16"/>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800000"/>
            <a:ext cx="10800000" cy="4464000"/>
          </a:xfrm>
        </p:spPr>
        <p:txBody>
          <a:bodyPr tIns="46800">
            <a:noAutofit/>
          </a:bodyPr>
          <a:lstStyle>
            <a:lvl1pPr marL="457200" indent="-457200">
              <a:buSzPct val="80000"/>
              <a:buFont typeface="+mj-lt"/>
              <a:buAutoNum type="arabicPeriod"/>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743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Rec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2488859"/>
            <a:ext cx="7200000" cy="1080000"/>
          </a:xfrm>
        </p:spPr>
        <p:txBody>
          <a:bodyPr anchor="t" anchorCtr="0"/>
          <a:lstStyle>
            <a:lvl1pPr>
              <a:defRPr b="1">
                <a:solidFill>
                  <a:schemeClr val="accent4"/>
                </a:solidFill>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5182D36D-A3E9-BD3F-6F4B-4805D83391A5}"/>
              </a:ext>
            </a:extLst>
          </p:cNvPr>
          <p:cNvSpPr>
            <a:spLocks noGrp="1"/>
          </p:cNvSpPr>
          <p:nvPr>
            <p:ph type="body" sz="quarter" idx="14" hasCustomPrompt="1"/>
          </p:nvPr>
        </p:nvSpPr>
        <p:spPr>
          <a:xfrm>
            <a:off x="696000" y="3568859"/>
            <a:ext cx="7200000" cy="720725"/>
          </a:xfrm>
        </p:spPr>
        <p:txBody>
          <a:bodyPr/>
          <a:lstStyle>
            <a:lvl1pPr marL="0" indent="0">
              <a:buNone/>
              <a:defRPr sz="3600"/>
            </a:lvl1pPr>
          </a:lstStyle>
          <a:p>
            <a:pPr lvl="0"/>
            <a:r>
              <a:rPr lang="fr-LU" dirty="0" err="1"/>
              <a:t>Sub-title</a:t>
            </a:r>
            <a:endParaRPr lang="en-GB" dirty="0"/>
          </a:p>
        </p:txBody>
      </p:sp>
      <p:sp>
        <p:nvSpPr>
          <p:cNvPr id="7" name="Content Placeholder 6">
            <a:extLst>
              <a:ext uri="{FF2B5EF4-FFF2-40B4-BE49-F238E27FC236}">
                <a16:creationId xmlns:a16="http://schemas.microsoft.com/office/drawing/2014/main" id="{1ED61534-6A79-2CD9-4267-7656F7687FE6}"/>
              </a:ext>
            </a:extLst>
          </p:cNvPr>
          <p:cNvSpPr>
            <a:spLocks noGrp="1"/>
          </p:cNvSpPr>
          <p:nvPr>
            <p:ph sz="quarter" idx="13"/>
          </p:nvPr>
        </p:nvSpPr>
        <p:spPr>
          <a:xfrm>
            <a:off x="696000" y="4288859"/>
            <a:ext cx="7200000" cy="360000"/>
          </a:xfrm>
        </p:spPr>
        <p:txBody>
          <a:bodyPr/>
          <a:lstStyle>
            <a:lvl1pPr marL="0" indent="0">
              <a:buNone/>
              <a:defRPr/>
            </a:lvl1pPr>
          </a:lstStyle>
          <a:p>
            <a:pPr lvl="0"/>
            <a:r>
              <a:rPr lang="en-US" dirty="0"/>
              <a:t>Click to edit Master text styles</a:t>
            </a:r>
          </a:p>
        </p:txBody>
      </p:sp>
      <p:sp>
        <p:nvSpPr>
          <p:cNvPr id="17" name="Slide Number Placeholder 16">
            <a:extLst>
              <a:ext uri="{FF2B5EF4-FFF2-40B4-BE49-F238E27FC236}">
                <a16:creationId xmlns:a16="http://schemas.microsoft.com/office/drawing/2014/main" id="{96B58D58-021F-6964-76E9-5362D7948ABB}"/>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a:t>
            </a:fld>
            <a:endParaRPr lang="en-GB" dirty="0"/>
          </a:p>
        </p:txBody>
      </p:sp>
      <p:sp>
        <p:nvSpPr>
          <p:cNvPr id="16" name="Footer Placeholder 15">
            <a:extLst>
              <a:ext uri="{FF2B5EF4-FFF2-40B4-BE49-F238E27FC236}">
                <a16:creationId xmlns:a16="http://schemas.microsoft.com/office/drawing/2014/main" id="{B18FB963-543C-95B5-68B4-E8D1C6E27ED4}"/>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3200" cy="19163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6"/>
            <a:ext cx="1835997" cy="561947"/>
          </a:xfrm>
          <a:prstGeom prst="rect">
            <a:avLst/>
          </a:prstGeom>
        </p:spPr>
      </p:pic>
      <p:sp>
        <p:nvSpPr>
          <p:cNvPr id="8" name="TextBox 7">
            <a:extLst>
              <a:ext uri="{FF2B5EF4-FFF2-40B4-BE49-F238E27FC236}">
                <a16:creationId xmlns:a16="http://schemas.microsoft.com/office/drawing/2014/main" id="{E6BBAD5C-7A61-E04A-10C3-A045D4BBA57D}"/>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EXERCISE	 EXERCISE	 EXERCISE	 EXERCISE	 EXERCISE	 EXERCISE	 EXERCISE	 EXERCISE	 EXERCISE</a:t>
            </a:r>
            <a:endParaRPr lang="en-GB" sz="1600" dirty="0">
              <a:solidFill>
                <a:schemeClr val="bg1"/>
              </a:solidFill>
            </a:endParaRPr>
          </a:p>
        </p:txBody>
      </p:sp>
      <p:pic>
        <p:nvPicPr>
          <p:cNvPr id="10" name="Picture 9">
            <a:extLst>
              <a:ext uri="{FF2B5EF4-FFF2-40B4-BE49-F238E27FC236}">
                <a16:creationId xmlns:a16="http://schemas.microsoft.com/office/drawing/2014/main" id="{BEC7F7C8-9D8E-FDEB-576B-3208DB3C7B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4351" y="2375895"/>
            <a:ext cx="3510949" cy="3595959"/>
          </a:xfrm>
          <a:prstGeom prst="rect">
            <a:avLst/>
          </a:prstGeom>
        </p:spPr>
      </p:pic>
    </p:spTree>
    <p:extLst>
      <p:ext uri="{BB962C8B-B14F-4D97-AF65-F5344CB8AC3E}">
        <p14:creationId xmlns:p14="http://schemas.microsoft.com/office/powerpoint/2010/main" val="215231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ebrief Intro">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CED5A20B-C769-1AE8-8306-2779A11117E9}"/>
              </a:ext>
              <a:ext uri="{C183D7F6-B498-43B3-948B-1728B52AA6E4}">
                <adec:decorative xmlns:adec="http://schemas.microsoft.com/office/drawing/2017/decorative" val="1"/>
              </a:ext>
            </a:extLst>
          </p:cNvPr>
          <p:cNvSpPr>
            <a:spLocks noGrp="1"/>
          </p:cNvSpPr>
          <p:nvPr>
            <p:ph type="sldNum" sz="quarter" idx="16"/>
          </p:nvPr>
        </p:nvSpPr>
        <p:spPr>
          <a:xfrm>
            <a:off x="10596000" y="6426000"/>
            <a:ext cx="900000" cy="324000"/>
          </a:xfrm>
        </p:spPr>
        <p:txBody>
          <a:bodyPr/>
          <a:lstStyle/>
          <a:p>
            <a:fld id="{43DBD141-F1EE-4368-8392-86BF6FCED782}" type="slidenum">
              <a:rPr lang="en-GB" smtClean="0"/>
              <a:pPr/>
              <a:t>‹#›</a:t>
            </a:fld>
            <a:endParaRPr lang="en-GB" dirty="0"/>
          </a:p>
        </p:txBody>
      </p:sp>
      <p:sp>
        <p:nvSpPr>
          <p:cNvPr id="17" name="Footer Placeholder 16">
            <a:extLst>
              <a:ext uri="{FF2B5EF4-FFF2-40B4-BE49-F238E27FC236}">
                <a16:creationId xmlns:a16="http://schemas.microsoft.com/office/drawing/2014/main" id="{2DF398B8-1DE8-EA00-DEAD-618D6B57A018}"/>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a:t>Simulation Exercise - A Heatwave in the context of a Mass Gathering Event | Country Simulation Exercise and Reviews Unit | Border Health and Mass Gatherings Unit</a:t>
            </a:r>
            <a:endParaRPr lang="en-GB" dirty="0"/>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4" name="Rectangle 3">
            <a:extLst>
              <a:ext uri="{FF2B5EF4-FFF2-40B4-BE49-F238E27FC236}">
                <a16:creationId xmlns:a16="http://schemas.microsoft.com/office/drawing/2014/main" id="{1FD369B5-A9B5-7973-163A-29C360E634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142F58EB-2345-F2E6-996E-AFA58595673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5582" y="2553700"/>
            <a:ext cx="3744083" cy="2374862"/>
          </a:xfrm>
          <a:prstGeom prst="rect">
            <a:avLst/>
          </a:prstGeom>
        </p:spPr>
      </p:pic>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16" name="Text Placeholder 15">
            <a:extLst>
              <a:ext uri="{FF2B5EF4-FFF2-40B4-BE49-F238E27FC236}">
                <a16:creationId xmlns:a16="http://schemas.microsoft.com/office/drawing/2014/main" id="{3F7FC843-0909-0723-7CCA-8CF9561B4BAA}"/>
              </a:ext>
            </a:extLst>
          </p:cNvPr>
          <p:cNvSpPr>
            <a:spLocks noGrp="1"/>
          </p:cNvSpPr>
          <p:nvPr>
            <p:ph type="body" sz="quarter" idx="14"/>
          </p:nvPr>
        </p:nvSpPr>
        <p:spPr>
          <a:xfrm>
            <a:off x="696000" y="1188000"/>
            <a:ext cx="9000000" cy="360000"/>
          </a:xfrm>
        </p:spPr>
        <p:txBody>
          <a:bodyPr/>
          <a:lstStyle>
            <a:lvl1pPr marL="0" indent="0">
              <a:buNone/>
              <a:defRPr/>
            </a:lvl1pPr>
          </a:lstStyle>
          <a:p>
            <a:pPr lvl="0"/>
            <a:r>
              <a:rPr lang="en-US" dirty="0"/>
              <a:t>Click to edit Master text styles</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5196000" y="1800000"/>
            <a:ext cx="6300000" cy="4464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615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Debrief">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402433-5BF4-7742-51F0-18DD3B9DB05B}"/>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4" name="Footer Placeholder 3">
            <a:extLst>
              <a:ext uri="{FF2B5EF4-FFF2-40B4-BE49-F238E27FC236}">
                <a16:creationId xmlns:a16="http://schemas.microsoft.com/office/drawing/2014/main" id="{97E4EDE3-5291-9DD3-42DC-2D8DEC4005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A Heatwave in the context of a Mass Gathering Event | Country Simulation Exercise and Reviews Unit | Border Health and Mass Gatherings Unit</a:t>
            </a:r>
            <a:endParaRPr lang="en-GB" dirty="0"/>
          </a:p>
        </p:txBody>
      </p:sp>
      <p:pic>
        <p:nvPicPr>
          <p:cNvPr id="10" name="Picture 9">
            <a:extLst>
              <a:ext uri="{FF2B5EF4-FFF2-40B4-BE49-F238E27FC236}">
                <a16:creationId xmlns:a16="http://schemas.microsoft.com/office/drawing/2014/main" id="{0BCEB4E2-B5F1-28A9-4A6E-B074B6DF201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1" y="619027"/>
            <a:ext cx="1835997" cy="561947"/>
          </a:xfrm>
          <a:prstGeom prst="rect">
            <a:avLst/>
          </a:prstGeom>
        </p:spPr>
      </p:pic>
      <p:sp>
        <p:nvSpPr>
          <p:cNvPr id="11" name="Rectangle 10">
            <a:extLst>
              <a:ext uri="{FF2B5EF4-FFF2-40B4-BE49-F238E27FC236}">
                <a16:creationId xmlns:a16="http://schemas.microsoft.com/office/drawing/2014/main" id="{AB5DC890-B234-4F9C-2FE1-0CA6289556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584000"/>
            <a:ext cx="12193200" cy="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68A349-EF59-170F-4DAA-0D58C1830BE2}"/>
              </a:ext>
            </a:extLst>
          </p:cNvPr>
          <p:cNvSpPr>
            <a:spLocks noGrp="1"/>
          </p:cNvSpPr>
          <p:nvPr>
            <p:ph type="title"/>
          </p:nvPr>
        </p:nvSpPr>
        <p:spPr>
          <a:xfrm>
            <a:off x="696000" y="468000"/>
            <a:ext cx="9000000" cy="720000"/>
          </a:xfrm>
        </p:spPr>
        <p:txBody>
          <a:bodyPr anchor="b" anchorCtr="0"/>
          <a:lstStyle>
            <a:lvl1pPr>
              <a:defRPr b="1">
                <a:solidFill>
                  <a:schemeClr val="accent4"/>
                </a:solidFill>
              </a:defRPr>
            </a:lvl1pPr>
          </a:lstStyle>
          <a:p>
            <a:r>
              <a:rPr lang="en-US" dirty="0"/>
              <a:t>Click to edit Master title style</a:t>
            </a:r>
            <a:endParaRPr lang="en-GB" dirty="0"/>
          </a:p>
        </p:txBody>
      </p:sp>
      <p:sp>
        <p:nvSpPr>
          <p:cNvPr id="7" name="Text Placeholder 15">
            <a:extLst>
              <a:ext uri="{FF2B5EF4-FFF2-40B4-BE49-F238E27FC236}">
                <a16:creationId xmlns:a16="http://schemas.microsoft.com/office/drawing/2014/main" id="{857EC7FC-B6EB-1DBE-64B4-2E0046A05736}"/>
              </a:ext>
            </a:extLst>
          </p:cNvPr>
          <p:cNvSpPr>
            <a:spLocks noGrp="1"/>
          </p:cNvSpPr>
          <p:nvPr>
            <p:ph type="body" sz="quarter" idx="14"/>
          </p:nvPr>
        </p:nvSpPr>
        <p:spPr>
          <a:xfrm>
            <a:off x="696000" y="1188000"/>
            <a:ext cx="9000000" cy="360000"/>
          </a:xfrm>
          <a:noFill/>
        </p:spPr>
        <p:txBody>
          <a:bodyPr/>
          <a:lstStyle>
            <a:lvl1pPr marL="0" indent="0">
              <a:buNone/>
              <a:defRPr/>
            </a:lvl1pPr>
          </a:lstStyle>
          <a:p>
            <a:pPr lvl="0"/>
            <a:r>
              <a:rPr lang="en-US" dirty="0"/>
              <a:t>Click to edit Master text styles</a:t>
            </a:r>
            <a:endParaRPr lang="en-GB" dirty="0"/>
          </a:p>
        </p:txBody>
      </p:sp>
      <p:sp>
        <p:nvSpPr>
          <p:cNvPr id="13" name="Content Placeholder 12">
            <a:extLst>
              <a:ext uri="{FF2B5EF4-FFF2-40B4-BE49-F238E27FC236}">
                <a16:creationId xmlns:a16="http://schemas.microsoft.com/office/drawing/2014/main" id="{62CF485D-641E-2358-1E9A-C095F143A6CB}"/>
              </a:ext>
            </a:extLst>
          </p:cNvPr>
          <p:cNvSpPr>
            <a:spLocks noGrp="1"/>
          </p:cNvSpPr>
          <p:nvPr>
            <p:ph sz="quarter" idx="15"/>
          </p:nvPr>
        </p:nvSpPr>
        <p:spPr>
          <a:xfrm>
            <a:off x="696000" y="1800000"/>
            <a:ext cx="10800000" cy="4464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446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511DF8-5B90-1C68-A884-408E781F94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Rectangle 2">
            <a:extLst>
              <a:ext uri="{FF2B5EF4-FFF2-40B4-BE49-F238E27FC236}">
                <a16:creationId xmlns:a16="http://schemas.microsoft.com/office/drawing/2014/main" id="{2323E497-7474-06E2-71D5-5CF23D5AB7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91116" y="-139700"/>
            <a:ext cx="5490411" cy="7175500"/>
          </a:xfrm>
          <a:prstGeom prst="rect">
            <a:avLst/>
          </a:prstGeom>
          <a:solidFill>
            <a:schemeClr val="accent4">
              <a:lumMod val="60000"/>
              <a:lumOff val="4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B4E64DB-0BC1-8EBC-5A15-ADEDFD2C27D5}"/>
              </a:ext>
            </a:extLst>
          </p:cNvPr>
          <p:cNvSpPr>
            <a:spLocks noGrp="1"/>
          </p:cNvSpPr>
          <p:nvPr>
            <p:ph type="title"/>
          </p:nvPr>
        </p:nvSpPr>
        <p:spPr>
          <a:xfrm>
            <a:off x="1096321" y="2340000"/>
            <a:ext cx="4680000" cy="1080000"/>
          </a:xfrm>
        </p:spPr>
        <p:txBody>
          <a:bodyPr anchor="t" anchorCtr="0"/>
          <a:lstStyle>
            <a:lvl1pPr>
              <a:defRPr b="1">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9032A60F-6C87-4D26-B7B8-669AF45F8BDD}"/>
              </a:ext>
            </a:extLst>
          </p:cNvPr>
          <p:cNvSpPr>
            <a:spLocks noGrp="1"/>
          </p:cNvSpPr>
          <p:nvPr>
            <p:ph type="body" sz="quarter" idx="14"/>
          </p:nvPr>
        </p:nvSpPr>
        <p:spPr>
          <a:xfrm>
            <a:off x="1096321" y="3420000"/>
            <a:ext cx="4680000" cy="360000"/>
          </a:xfrm>
        </p:spPr>
        <p:txBody>
          <a:bodyPr/>
          <a:lstStyle>
            <a:lvl1pPr marL="0" indent="0">
              <a:buNone/>
              <a:defRPr/>
            </a:lvl1pPr>
          </a:lstStyle>
          <a:p>
            <a:pPr lvl="0"/>
            <a:r>
              <a:rPr lang="en-US" dirty="0"/>
              <a:t>Click to edit Master text styles</a:t>
            </a:r>
            <a:endParaRPr lang="en-GB" dirty="0"/>
          </a:p>
        </p:txBody>
      </p:sp>
    </p:spTree>
    <p:extLst>
      <p:ext uri="{BB962C8B-B14F-4D97-AF65-F5344CB8AC3E}">
        <p14:creationId xmlns:p14="http://schemas.microsoft.com/office/powerpoint/2010/main" val="71347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Fina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2EB53E-C39D-0859-D4AD-B0DD68955A4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
        <p:nvSpPr>
          <p:cNvPr id="6" name="Picture Placeholder 4">
            <a:extLst>
              <a:ext uri="{FF2B5EF4-FFF2-40B4-BE49-F238E27FC236}">
                <a16:creationId xmlns:a16="http://schemas.microsoft.com/office/drawing/2014/main" id="{04139DE9-10E7-55CF-0EF3-98783D6D4648}"/>
              </a:ext>
              <a:ext uri="{C183D7F6-B498-43B3-948B-1728B52AA6E4}">
                <adec:decorative xmlns:adec="http://schemas.microsoft.com/office/drawing/2017/decorative" val="1"/>
              </a:ext>
            </a:extLst>
          </p:cNvPr>
          <p:cNvSpPr>
            <a:spLocks noGrp="1"/>
          </p:cNvSpPr>
          <p:nvPr>
            <p:ph type="pic" sz="quarter" idx="12"/>
          </p:nvPr>
        </p:nvSpPr>
        <p:spPr>
          <a:xfrm>
            <a:off x="-12000" y="3438000"/>
            <a:ext cx="12204000" cy="3420000"/>
          </a:xfrm>
        </p:spPr>
        <p:txBody>
          <a:bodyPr/>
          <a:lstStyle/>
          <a:p>
            <a:r>
              <a:rPr lang="en-US" dirty="0"/>
              <a:t>Click icon to add picture</a:t>
            </a:r>
            <a:endParaRPr lang="en-GB" dirty="0"/>
          </a:p>
        </p:txBody>
      </p:sp>
      <p:sp>
        <p:nvSpPr>
          <p:cNvPr id="8" name="Title 1">
            <a:extLst>
              <a:ext uri="{FF2B5EF4-FFF2-40B4-BE49-F238E27FC236}">
                <a16:creationId xmlns:a16="http://schemas.microsoft.com/office/drawing/2014/main" id="{DC5DBFB5-6073-6CF2-41C0-27B860711E35}"/>
              </a:ext>
            </a:extLst>
          </p:cNvPr>
          <p:cNvSpPr>
            <a:spLocks noGrp="1"/>
          </p:cNvSpPr>
          <p:nvPr>
            <p:ph type="ctrTitle"/>
          </p:nvPr>
        </p:nvSpPr>
        <p:spPr>
          <a:xfrm>
            <a:off x="696000" y="1620000"/>
            <a:ext cx="8280000" cy="720000"/>
          </a:xfrm>
        </p:spPr>
        <p:txBody>
          <a:bodyPr anchor="t" anchorCtr="0">
            <a:normAutofit/>
          </a:bodyPr>
          <a:lstStyle>
            <a:lvl1pPr algn="l">
              <a:lnSpc>
                <a:spcPts val="5600"/>
              </a:lnSpc>
              <a:defRPr sz="4200">
                <a:solidFill>
                  <a:schemeClr val="accent2"/>
                </a:solidFill>
              </a:defRPr>
            </a:lvl1pPr>
          </a:lstStyle>
          <a:p>
            <a:r>
              <a:rPr lang="en-US" dirty="0"/>
              <a:t>Click to edit Master title style</a:t>
            </a:r>
            <a:endParaRPr lang="en-GB" dirty="0"/>
          </a:p>
        </p:txBody>
      </p:sp>
      <p:sp>
        <p:nvSpPr>
          <p:cNvPr id="7" name="Subtitle 2">
            <a:extLst>
              <a:ext uri="{FF2B5EF4-FFF2-40B4-BE49-F238E27FC236}">
                <a16:creationId xmlns:a16="http://schemas.microsoft.com/office/drawing/2014/main" id="{E54B8E04-E0C5-E4C4-8122-FDAD9D663DB6}"/>
              </a:ext>
            </a:extLst>
          </p:cNvPr>
          <p:cNvSpPr>
            <a:spLocks noGrp="1"/>
          </p:cNvSpPr>
          <p:nvPr>
            <p:ph type="subTitle" idx="1"/>
          </p:nvPr>
        </p:nvSpPr>
        <p:spPr>
          <a:xfrm>
            <a:off x="696000" y="2340000"/>
            <a:ext cx="8280000" cy="720000"/>
          </a:xfrm>
        </p:spPr>
        <p:txBody>
          <a:bodyPr anchor="ctr" anchorCtr="0"/>
          <a:lstStyle>
            <a:lvl1pPr marL="0" indent="0" algn="l">
              <a:lnSpc>
                <a:spcPct val="80000"/>
              </a:lnSpc>
              <a:buNone/>
              <a:defRPr sz="4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Text Placeholder 7">
            <a:extLst>
              <a:ext uri="{FF2B5EF4-FFF2-40B4-BE49-F238E27FC236}">
                <a16:creationId xmlns:a16="http://schemas.microsoft.com/office/drawing/2014/main" id="{D60AEE0F-FE7A-5657-3228-56A20505E048}"/>
              </a:ext>
              <a:ext uri="{C183D7F6-B498-43B3-948B-1728B52AA6E4}">
                <adec:decorative xmlns:adec="http://schemas.microsoft.com/office/drawing/2017/decorative" val="1"/>
              </a:ext>
            </a:extLst>
          </p:cNvPr>
          <p:cNvSpPr>
            <a:spLocks noGrp="1"/>
          </p:cNvSpPr>
          <p:nvPr>
            <p:ph type="body" sz="quarter" idx="13"/>
          </p:nvPr>
        </p:nvSpPr>
        <p:spPr>
          <a:xfrm>
            <a:off x="9672000" y="6282000"/>
            <a:ext cx="2520000" cy="576000"/>
          </a:xfrm>
        </p:spPr>
        <p:txBody>
          <a:bodyPr lIns="180000" tIns="180000" rIns="180000" bIns="180000" anchor="b" anchorCtr="0"/>
          <a:lstStyle>
            <a:lvl1pPr marL="0" indent="0" algn="r">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335708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0A863F-74C6-E00D-915A-9953D0C0DEC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spTree>
    <p:extLst>
      <p:ext uri="{BB962C8B-B14F-4D97-AF65-F5344CB8AC3E}">
        <p14:creationId xmlns:p14="http://schemas.microsoft.com/office/powerpoint/2010/main" val="2060360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86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0EE2-C180-EF8C-2859-C334736B6974}"/>
              </a:ext>
            </a:extLst>
          </p:cNvPr>
          <p:cNvSpPr>
            <a:spLocks noGrp="1"/>
          </p:cNvSpPr>
          <p:nvPr>
            <p:ph type="ctrTitle"/>
          </p:nvPr>
        </p:nvSpPr>
        <p:spPr>
          <a:xfrm>
            <a:off x="696000" y="1260000"/>
            <a:ext cx="10800000" cy="720000"/>
          </a:xfrm>
        </p:spPr>
        <p:txBody>
          <a:bodyPr anchor="t" anchorCtr="0">
            <a:normAutofit/>
          </a:bodyPr>
          <a:lstStyle>
            <a:lvl1pPr algn="l">
              <a:lnSpc>
                <a:spcPct val="80000"/>
              </a:lnSpc>
              <a:defRPr sz="4200" b="1">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8FCF5661-ECAA-A3F0-EEA5-2D615B53EE7C}"/>
              </a:ext>
            </a:extLst>
          </p:cNvPr>
          <p:cNvSpPr>
            <a:spLocks noGrp="1"/>
          </p:cNvSpPr>
          <p:nvPr>
            <p:ph type="body" sz="quarter" idx="10"/>
          </p:nvPr>
        </p:nvSpPr>
        <p:spPr>
          <a:xfrm>
            <a:off x="696000" y="1980000"/>
            <a:ext cx="10800000" cy="4158000"/>
          </a:xfrm>
        </p:spPr>
        <p:txBody>
          <a:bodyPr anchor="t" anchorCtr="0">
            <a:noAutofit/>
          </a:bodyPr>
          <a:lstStyle>
            <a:lvl1pPr marL="0" indent="0">
              <a:lnSpc>
                <a:spcPct val="80000"/>
              </a:lnSpc>
              <a:buNone/>
              <a:defRPr sz="2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7" name="Picture 6">
            <a:extLst>
              <a:ext uri="{FF2B5EF4-FFF2-40B4-BE49-F238E27FC236}">
                <a16:creationId xmlns:a16="http://schemas.microsoft.com/office/drawing/2014/main" id="{6AE901DB-064E-F7F7-DB4A-5BA04A9A85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601200" y="432000"/>
            <a:ext cx="2160000" cy="661115"/>
          </a:xfrm>
          <a:prstGeom prst="rect">
            <a:avLst/>
          </a:prstGeom>
        </p:spPr>
      </p:pic>
    </p:spTree>
    <p:extLst>
      <p:ext uri="{BB962C8B-B14F-4D97-AF65-F5344CB8AC3E}">
        <p14:creationId xmlns:p14="http://schemas.microsoft.com/office/powerpoint/2010/main" val="8375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A Heatwave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A5FBD-EBEE-095C-9019-6F1C6703BEA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980FD7C2-0460-C381-5902-B23CE32F53BA}"/>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2016000"/>
            <a:ext cx="10800000" cy="4140000"/>
          </a:xfrm>
        </p:spPr>
        <p:txBody>
          <a:bodyPr tIns="46800">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BEC77B17-7CAD-4DC7-AA16-DF938CDA0EC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0" name="Footer Placeholder 9">
            <a:extLst>
              <a:ext uri="{FF2B5EF4-FFF2-40B4-BE49-F238E27FC236}">
                <a16:creationId xmlns:a16="http://schemas.microsoft.com/office/drawing/2014/main" id="{C0E5DC1B-F94F-9A4E-7F97-A036D8CF3B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12" name="Slide Number Placeholder 11">
            <a:extLst>
              <a:ext uri="{FF2B5EF4-FFF2-40B4-BE49-F238E27FC236}">
                <a16:creationId xmlns:a16="http://schemas.microsoft.com/office/drawing/2014/main" id="{F22BFABE-61FC-D62D-3B1A-6FF90941CC41}"/>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a:t>
            </a:fld>
            <a:endParaRPr lang="en-GB" dirty="0"/>
          </a:p>
        </p:txBody>
      </p:sp>
    </p:spTree>
    <p:extLst>
      <p:ext uri="{BB962C8B-B14F-4D97-AF65-F5344CB8AC3E}">
        <p14:creationId xmlns:p14="http://schemas.microsoft.com/office/powerpoint/2010/main" val="3582746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F7D825D-6CED-F1BE-978F-9247F30D8888}"/>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t>‹#›</a:t>
            </a:fld>
            <a:endParaRPr lang="en-GB" dirty="0"/>
          </a:p>
        </p:txBody>
      </p:sp>
      <p:sp>
        <p:nvSpPr>
          <p:cNvPr id="6" name="Footer Placeholder 5">
            <a:extLst>
              <a:ext uri="{FF2B5EF4-FFF2-40B4-BE49-F238E27FC236}">
                <a16:creationId xmlns:a16="http://schemas.microsoft.com/office/drawing/2014/main" id="{5552AE24-0BB2-19D2-A617-82604CB56D51}"/>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lvl1pPr>
              <a:defRPr>
                <a:solidFill>
                  <a:schemeClr val="tx1">
                    <a:lumMod val="65000"/>
                    <a:lumOff val="35000"/>
                  </a:schemeClr>
                </a:solidFill>
              </a:defRPr>
            </a:lvl1pPr>
          </a:lstStyle>
          <a:p>
            <a:r>
              <a:rPr lang="en-GB"/>
              <a:t>Simulation Exercise - A Heatwave in the context of a Mass Gathering Event | Country Simulation Exercise and Reviews Unit | Border Health and Mass Gatherings Unit</a:t>
            </a:r>
            <a:endParaRPr lang="en-GB" dirty="0"/>
          </a:p>
        </p:txBody>
      </p:sp>
      <p:sp>
        <p:nvSpPr>
          <p:cNvPr id="8" name="Rectangle 7">
            <a:extLst>
              <a:ext uri="{FF2B5EF4-FFF2-40B4-BE49-F238E27FC236}">
                <a16:creationId xmlns:a16="http://schemas.microsoft.com/office/drawing/2014/main" id="{6F746673-15A4-81C6-9071-421C4D46B68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535B607-7ED3-7D72-03AC-62D99C9D49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1" name="Title 10">
            <a:extLst>
              <a:ext uri="{FF2B5EF4-FFF2-40B4-BE49-F238E27FC236}">
                <a16:creationId xmlns:a16="http://schemas.microsoft.com/office/drawing/2014/main" id="{3F2C2DA7-1490-8DA7-7D47-16C0ABB0C9F3}"/>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DF94E6-15AD-6038-37B5-77CFCD7FEF82}"/>
              </a:ext>
            </a:extLst>
          </p:cNvPr>
          <p:cNvSpPr>
            <a:spLocks noGrp="1"/>
          </p:cNvSpPr>
          <p:nvPr>
            <p:ph sz="half" idx="1"/>
          </p:nvPr>
        </p:nvSpPr>
        <p:spPr>
          <a:xfrm>
            <a:off x="696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20322F6-4726-8AA7-F697-F55DB9D64F21}"/>
              </a:ext>
            </a:extLst>
          </p:cNvPr>
          <p:cNvSpPr>
            <a:spLocks noGrp="1"/>
          </p:cNvSpPr>
          <p:nvPr>
            <p:ph sz="half" idx="2"/>
          </p:nvPr>
        </p:nvSpPr>
        <p:spPr>
          <a:xfrm>
            <a:off x="6204000" y="1980000"/>
            <a:ext cx="5292000" cy="4320000"/>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911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r>
              <a:rPr lang="en-GB" noProof="0"/>
              <a:t>Simulation Exercise - A Heatwave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Simulation Exercise - A Heatwave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r>
              <a:rPr lang="en-GB" noProof="0"/>
              <a:t>Simulation Exercise - A Heatwave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7477132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15635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855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70A73C8-C9E0-DCCE-123E-DB328EDAAE1E}"/>
              </a:ext>
              <a:ext uri="{C183D7F6-B498-43B3-948B-1728B52AA6E4}">
                <adec:decorative xmlns:adec="http://schemas.microsoft.com/office/drawing/2017/decorative" val="1"/>
              </a:ext>
            </a:extLst>
          </p:cNvPr>
          <p:cNvSpPr>
            <a:spLocks noGrp="1"/>
          </p:cNvSpPr>
          <p:nvPr>
            <p:ph type="sldNum" sz="quarter" idx="12"/>
          </p:nvPr>
        </p:nvSpPr>
        <p:spPr>
          <a:xfrm>
            <a:off x="10596000" y="6426000"/>
            <a:ext cx="900000" cy="324000"/>
          </a:xfrm>
        </p:spPr>
        <p:txBody>
          <a:bodyPr/>
          <a:lstStyle/>
          <a:p>
            <a:fld id="{43DBD141-F1EE-4368-8392-86BF6FCED782}" type="slidenum">
              <a:rPr lang="en-GB" smtClean="0"/>
              <a:t>‹#›</a:t>
            </a:fld>
            <a:endParaRPr lang="en-GB"/>
          </a:p>
        </p:txBody>
      </p:sp>
      <p:sp>
        <p:nvSpPr>
          <p:cNvPr id="8" name="Footer Placeholder 7">
            <a:extLst>
              <a:ext uri="{FF2B5EF4-FFF2-40B4-BE49-F238E27FC236}">
                <a16:creationId xmlns:a16="http://schemas.microsoft.com/office/drawing/2014/main" id="{897C22B5-691F-9F95-542D-8D6B522801B6}"/>
              </a:ext>
              <a:ext uri="{C183D7F6-B498-43B3-948B-1728B52AA6E4}">
                <adec:decorative xmlns:adec="http://schemas.microsoft.com/office/drawing/2017/decorative" val="1"/>
              </a:ext>
            </a:extLst>
          </p:cNvPr>
          <p:cNvSpPr>
            <a:spLocks noGrp="1"/>
          </p:cNvSpPr>
          <p:nvPr>
            <p:ph type="ftr" sz="quarter" idx="11"/>
          </p:nvPr>
        </p:nvSpPr>
        <p:spPr>
          <a:xfrm>
            <a:off x="696000" y="6426000"/>
            <a:ext cx="9900000" cy="324000"/>
          </a:xfrm>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13" name="Title 12">
            <a:extLst>
              <a:ext uri="{FF2B5EF4-FFF2-40B4-BE49-F238E27FC236}">
                <a16:creationId xmlns:a16="http://schemas.microsoft.com/office/drawing/2014/main" id="{4F6DD820-09EB-F2CC-BEAA-8285F64648A5}"/>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p:nvPr>
        </p:nvSpPr>
        <p:spPr>
          <a:xfrm>
            <a:off x="696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6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p:nvPr>
        </p:nvSpPr>
        <p:spPr>
          <a:xfrm>
            <a:off x="6204000" y="1980000"/>
            <a:ext cx="5292000" cy="7920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6204000" y="2772000"/>
            <a:ext cx="5292000" cy="35280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3899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080713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754189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70765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28267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26529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r>
              <a:rPr lang="en-GB" noProof="0"/>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80733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r>
              <a:rPr lang="en-GB" noProof="0"/>
              <a:t>Simulation Exercise - A Heatwave in the context of a Mass Gathering Event | Country Simulation Exercise and Reviews Unit | Border Health and Mass Gatherings Unit</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865217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227835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94404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37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6_Comparison">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0DC4B2C-C8BE-013B-0C48-9B38DC453E80}"/>
              </a:ext>
              <a:ext uri="{C183D7F6-B498-43B3-948B-1728B52AA6E4}">
                <adec:decorative xmlns:adec="http://schemas.microsoft.com/office/drawing/2017/decorative" val="1"/>
              </a:ext>
            </a:extLst>
          </p:cNvPr>
          <p:cNvSpPr>
            <a:spLocks noGrp="1"/>
          </p:cNvSpPr>
          <p:nvPr>
            <p:ph type="sldNum" sz="quarter" idx="11"/>
          </p:nvPr>
        </p:nvSpPr>
        <p:spPr>
          <a:xfrm>
            <a:off x="10596000" y="6426000"/>
            <a:ext cx="900000" cy="324000"/>
          </a:xfrm>
        </p:spPr>
        <p:txBody>
          <a:bodyPr/>
          <a:lstStyle/>
          <a:p>
            <a:fld id="{43DBD141-F1EE-4368-8392-86BF6FCED782}" type="slidenum">
              <a:rPr lang="en-GB" smtClean="0"/>
              <a:pPr/>
              <a:t>‹#›</a:t>
            </a:fld>
            <a:endParaRPr lang="en-GB" dirty="0"/>
          </a:p>
        </p:txBody>
      </p:sp>
      <p:sp>
        <p:nvSpPr>
          <p:cNvPr id="13" name="Footer Placeholder 12">
            <a:extLst>
              <a:ext uri="{FF2B5EF4-FFF2-40B4-BE49-F238E27FC236}">
                <a16:creationId xmlns:a16="http://schemas.microsoft.com/office/drawing/2014/main" id="{719B9875-2105-00FB-7B18-4FA5E2533B8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10" name="Rectangle 9">
            <a:extLst>
              <a:ext uri="{FF2B5EF4-FFF2-40B4-BE49-F238E27FC236}">
                <a16:creationId xmlns:a16="http://schemas.microsoft.com/office/drawing/2014/main" id="{8083A2EB-4F5B-7584-E8FD-F6C0EEDEEF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0"/>
            <a:ext cx="12193200" cy="180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1D5957D-4ECE-F58B-7503-EEE869562C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360000"/>
            <a:ext cx="1836000" cy="561948"/>
          </a:xfrm>
          <a:prstGeom prst="rect">
            <a:avLst/>
          </a:prstGeom>
        </p:spPr>
      </p:pic>
      <p:sp>
        <p:nvSpPr>
          <p:cNvPr id="2" name="Title 1">
            <a:extLst>
              <a:ext uri="{FF2B5EF4-FFF2-40B4-BE49-F238E27FC236}">
                <a16:creationId xmlns:a16="http://schemas.microsoft.com/office/drawing/2014/main" id="{ED9AE5DD-7646-64C4-E8C7-1DE26C2F41DC}"/>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E652DEC-98CB-3BE2-C8FB-41FA04DABCBB}"/>
              </a:ext>
            </a:extLst>
          </p:cNvPr>
          <p:cNvSpPr>
            <a:spLocks noGrp="1"/>
          </p:cNvSpPr>
          <p:nvPr>
            <p:ph type="body" idx="1" hasCustomPrompt="1"/>
          </p:nvPr>
        </p:nvSpPr>
        <p:spPr>
          <a:xfrm>
            <a:off x="695999" y="1980000"/>
            <a:ext cx="360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C0EC4DD5-AD98-3309-41BE-D4BC666FAFFA}"/>
              </a:ext>
            </a:extLst>
          </p:cNvPr>
          <p:cNvSpPr>
            <a:spLocks noGrp="1"/>
          </p:cNvSpPr>
          <p:nvPr>
            <p:ph sz="half" idx="2"/>
          </p:nvPr>
        </p:nvSpPr>
        <p:spPr>
          <a:xfrm>
            <a:off x="695999" y="2700000"/>
            <a:ext cx="3600000" cy="3600000"/>
          </a:xfrm>
        </p:spPr>
        <p:txBody>
          <a:bodyPr/>
          <a:lstStyle>
            <a:lvl1pPr marL="0" indent="0">
              <a:buNone/>
              <a:defRPr sz="20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5" name="Text Placeholder 4">
            <a:extLst>
              <a:ext uri="{FF2B5EF4-FFF2-40B4-BE49-F238E27FC236}">
                <a16:creationId xmlns:a16="http://schemas.microsoft.com/office/drawing/2014/main" id="{95275698-1672-3FE5-F1AE-5FB6576897AD}"/>
              </a:ext>
            </a:extLst>
          </p:cNvPr>
          <p:cNvSpPr>
            <a:spLocks noGrp="1"/>
          </p:cNvSpPr>
          <p:nvPr>
            <p:ph type="body" sz="quarter" idx="3" hasCustomPrompt="1"/>
          </p:nvPr>
        </p:nvSpPr>
        <p:spPr>
          <a:xfrm>
            <a:off x="4476000" y="1980000"/>
            <a:ext cx="7020000" cy="576000"/>
          </a:xfrm>
          <a:solidFill>
            <a:schemeClr val="tx2"/>
          </a:solidFill>
        </p:spPr>
        <p:txBody>
          <a:bodyPr tIns="46800" anchor="ctr" anchorCtr="0"/>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3AE8DFF-AEFB-89A0-C452-2065CCF0D619}"/>
              </a:ext>
            </a:extLst>
          </p:cNvPr>
          <p:cNvSpPr>
            <a:spLocks noGrp="1"/>
          </p:cNvSpPr>
          <p:nvPr>
            <p:ph sz="quarter" idx="4"/>
          </p:nvPr>
        </p:nvSpPr>
        <p:spPr>
          <a:xfrm>
            <a:off x="4476000" y="2700000"/>
            <a:ext cx="7020000" cy="36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996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28332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Simulation Exercise - A Heatwave in the context of a Mass Gathering Event | Country Simulation Exercise and Reviews Unit | Border Health and Mass Gatherings Unit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9154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28" descr="World Health Organization Logo, history, meaning, symbol, PNG">
            <a:extLst>
              <a:ext uri="{FF2B5EF4-FFF2-40B4-BE49-F238E27FC236}">
                <a16:creationId xmlns:a16="http://schemas.microsoft.com/office/drawing/2014/main" id="{41BE8F80-333F-4BC6-871F-362BC468671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7309" b="19199"/>
          <a:stretch/>
        </p:blipFill>
        <p:spPr bwMode="auto">
          <a:xfrm>
            <a:off x="10366121" y="6337913"/>
            <a:ext cx="942594" cy="3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5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p>
        </p:txBody>
      </p:sp>
      <p:sp>
        <p:nvSpPr>
          <p:cNvPr id="4" name="Footer Placeholder 3"/>
          <p:cNvSpPr>
            <a:spLocks noGrp="1"/>
          </p:cNvSpPr>
          <p:nvPr>
            <p:ph type="ftr" sz="quarter" idx="11"/>
          </p:nvPr>
        </p:nvSpPr>
        <p:spPr bwMode="gray"/>
        <p:txBody>
          <a:bodyPr/>
          <a:lstStyle/>
          <a:p>
            <a:r>
              <a:rPr lang="en-GB"/>
              <a:t>Simulation Exercise - A Heatwave in the context of a Mass Gathering Event | Country Simulation Exercise and Reviews Unit | Border Health and Mass Gatherings Unit</a:t>
            </a: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bg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82539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Exercis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6CCF4F-6EBF-C2DA-6E6D-5818875A78A3}"/>
              </a:ext>
              <a:ext uri="{C183D7F6-B498-43B3-948B-1728B52AA6E4}">
                <adec:decorative xmlns:adec="http://schemas.microsoft.com/office/drawing/2017/decorative" val="1"/>
              </a:ext>
            </a:extLst>
          </p:cNvPr>
          <p:cNvSpPr>
            <a:spLocks noGrp="1"/>
          </p:cNvSpPr>
          <p:nvPr>
            <p:ph type="sldNum" sz="quarter" idx="12"/>
          </p:nvPr>
        </p:nvSpPr>
        <p:spPr/>
        <p:txBody>
          <a:bodyPr/>
          <a:lstStyle/>
          <a:p>
            <a:fld id="{43DBD141-F1EE-4368-8392-86BF6FCED782}" type="slidenum">
              <a:rPr lang="en-GB" smtClean="0"/>
              <a:t>‹#›</a:t>
            </a:fld>
            <a:endParaRPr lang="en-GB"/>
          </a:p>
        </p:txBody>
      </p:sp>
      <p:sp>
        <p:nvSpPr>
          <p:cNvPr id="6" name="Footer Placeholder 5">
            <a:extLst>
              <a:ext uri="{FF2B5EF4-FFF2-40B4-BE49-F238E27FC236}">
                <a16:creationId xmlns:a16="http://schemas.microsoft.com/office/drawing/2014/main" id="{C40C55F1-DA2A-0E88-EFF0-25B7094FB6A2}"/>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Simulation Exercise - A Heatwave in the context of a Mass Gathering Event | Country Simulation Exercise and Reviews Unit | Border Health and Mass Gatherings Unit</a:t>
            </a:r>
            <a:endParaRPr lang="en-GB" dirty="0"/>
          </a:p>
        </p:txBody>
      </p:sp>
      <p:pic>
        <p:nvPicPr>
          <p:cNvPr id="8" name="Picture 7">
            <a:extLst>
              <a:ext uri="{FF2B5EF4-FFF2-40B4-BE49-F238E27FC236}">
                <a16:creationId xmlns:a16="http://schemas.microsoft.com/office/drawing/2014/main" id="{47415FF0-9DD8-2167-E381-FAAD416191D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9997200" y="360000"/>
            <a:ext cx="1836000" cy="561947"/>
          </a:xfrm>
          <a:prstGeom prst="rect">
            <a:avLst/>
          </a:prstGeom>
        </p:spPr>
      </p:pic>
      <p:pic>
        <p:nvPicPr>
          <p:cNvPr id="4" name="Picture 3">
            <a:extLst>
              <a:ext uri="{FF2B5EF4-FFF2-40B4-BE49-F238E27FC236}">
                <a16:creationId xmlns:a16="http://schemas.microsoft.com/office/drawing/2014/main" id="{6D29121E-1F6A-5B39-06BA-E94AFD2222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6408" y="1481432"/>
            <a:ext cx="2409040" cy="3895135"/>
          </a:xfrm>
          <a:prstGeom prst="rect">
            <a:avLst/>
          </a:prstGeom>
        </p:spPr>
      </p:pic>
      <p:sp>
        <p:nvSpPr>
          <p:cNvPr id="2" name="Title 1">
            <a:extLst>
              <a:ext uri="{FF2B5EF4-FFF2-40B4-BE49-F238E27FC236}">
                <a16:creationId xmlns:a16="http://schemas.microsoft.com/office/drawing/2014/main" id="{2AED79ED-756C-A4E2-C6CE-E8DC464CD49C}"/>
              </a:ext>
            </a:extLst>
          </p:cNvPr>
          <p:cNvSpPr>
            <a:spLocks noGrp="1"/>
          </p:cNvSpPr>
          <p:nvPr>
            <p:ph type="title"/>
          </p:nvPr>
        </p:nvSpPr>
        <p:spPr>
          <a:xfrm>
            <a:off x="1260000" y="987424"/>
            <a:ext cx="3932237" cy="4873625"/>
          </a:xfrm>
        </p:spPr>
        <p:txBody>
          <a:bodyPr anchor="ctr" anchorCtr="0"/>
          <a:lstStyle>
            <a:lvl1pPr algn="l">
              <a:defRPr sz="4200" b="1">
                <a:solidFill>
                  <a:schemeClr val="accent4"/>
                </a:solidFill>
              </a:defRPr>
            </a:lvl1pPr>
          </a:lstStyle>
          <a:p>
            <a:r>
              <a:rPr lang="en-US"/>
              <a:t>Click to edit Master title style</a:t>
            </a:r>
            <a:endParaRPr lang="en-GB" dirty="0"/>
          </a:p>
        </p:txBody>
      </p:sp>
    </p:spTree>
    <p:extLst>
      <p:ext uri="{BB962C8B-B14F-4D97-AF65-F5344CB8AC3E}">
        <p14:creationId xmlns:p14="http://schemas.microsoft.com/office/powerpoint/2010/main" val="66053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244FEF-6835-0682-9DEC-1E5D14DB7B68}"/>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a:t>
            </a:fld>
            <a:endParaRPr lang="en-GB" dirty="0"/>
          </a:p>
        </p:txBody>
      </p:sp>
      <p:sp>
        <p:nvSpPr>
          <p:cNvPr id="5" name="Rectangle 4">
            <a:extLst>
              <a:ext uri="{FF2B5EF4-FFF2-40B4-BE49-F238E27FC236}">
                <a16:creationId xmlns:a16="http://schemas.microsoft.com/office/drawing/2014/main" id="{8775D367-8D62-2F0C-DB96-6BBECB8FEB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66CBDB-60FE-DF94-D967-EFE8A247B2A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7" name="TextBox 6">
            <a:extLst>
              <a:ext uri="{FF2B5EF4-FFF2-40B4-BE49-F238E27FC236}">
                <a16:creationId xmlns:a16="http://schemas.microsoft.com/office/drawing/2014/main" id="{93D1E55D-7E62-36F4-7AE4-961E6EFDD58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A43A1ED9-F250-B413-1DC0-0376A550598B}"/>
              </a:ext>
            </a:extLst>
          </p:cNvPr>
          <p:cNvSpPr>
            <a:spLocks noGrp="1"/>
          </p:cNvSpPr>
          <p:nvPr>
            <p:ph type="title" hasCustomPrompt="1"/>
          </p:nvPr>
        </p:nvSpPr>
        <p:spPr>
          <a:xfrm>
            <a:off x="6840000" y="360000"/>
            <a:ext cx="3060000" cy="1080000"/>
          </a:xfrm>
        </p:spPr>
        <p:txBody>
          <a:bodyPr/>
          <a:lstStyle>
            <a:lvl1pPr>
              <a:defRPr>
                <a:solidFill>
                  <a:schemeClr val="bg1"/>
                </a:solidFill>
              </a:defRPr>
            </a:lvl1pPr>
          </a:lstStyle>
          <a:p>
            <a:r>
              <a:rPr lang="en-US" dirty="0"/>
              <a:t>Title style</a:t>
            </a:r>
            <a:endParaRPr lang="en-GB" dirty="0"/>
          </a:p>
        </p:txBody>
      </p:sp>
      <p:sp>
        <p:nvSpPr>
          <p:cNvPr id="10" name="Content Placeholder 9">
            <a:extLst>
              <a:ext uri="{FF2B5EF4-FFF2-40B4-BE49-F238E27FC236}">
                <a16:creationId xmlns:a16="http://schemas.microsoft.com/office/drawing/2014/main" id="{00C6DC74-A404-C1F3-C36D-3A87117D2AB9}"/>
              </a:ext>
            </a:extLst>
          </p:cNvPr>
          <p:cNvSpPr>
            <a:spLocks noGrp="1"/>
          </p:cNvSpPr>
          <p:nvPr>
            <p:ph sz="quarter" idx="12"/>
          </p:nvPr>
        </p:nvSpPr>
        <p:spPr>
          <a:xfrm>
            <a:off x="6840000" y="1655999"/>
            <a:ext cx="4654800" cy="4500000"/>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113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Exercise Conten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967F5C0-3A46-9384-D211-8CF1B47A4503}"/>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a:t>
            </a:fld>
            <a:endParaRPr lang="en-GB" dirty="0"/>
          </a:p>
        </p:txBody>
      </p:sp>
      <p:sp>
        <p:nvSpPr>
          <p:cNvPr id="12" name="Footer Placeholder 11">
            <a:extLst>
              <a:ext uri="{FF2B5EF4-FFF2-40B4-BE49-F238E27FC236}">
                <a16:creationId xmlns:a16="http://schemas.microsoft.com/office/drawing/2014/main" id="{EA59CC2E-8628-676B-DDA0-49540038E91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Simulation Exercise - A Heatwave in the context of a Mass Gathering Event | Country Simulation Exercise and Reviews Unit | Border Health and Mass Gatherings Unit</a:t>
            </a:r>
            <a:endParaRPr lang="en-GB" dirty="0"/>
          </a:p>
        </p:txBody>
      </p:sp>
      <p:sp>
        <p:nvSpPr>
          <p:cNvPr id="9" name="Rectangle 8">
            <a:extLst>
              <a:ext uri="{FF2B5EF4-FFF2-40B4-BE49-F238E27FC236}">
                <a16:creationId xmlns:a16="http://schemas.microsoft.com/office/drawing/2014/main" id="{44961C24-92EA-AD0E-88DF-05C49BBFE9A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0" y="360000"/>
            <a:ext cx="12193200"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F76C246-4B06-CCBB-53D8-3CFADC4B4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997200" y="619026"/>
            <a:ext cx="1836000" cy="561948"/>
          </a:xfrm>
          <a:prstGeom prst="rect">
            <a:avLst/>
          </a:prstGeom>
        </p:spPr>
      </p:pic>
      <p:sp>
        <p:nvSpPr>
          <p:cNvPr id="10" name="TextBox 9">
            <a:extLst>
              <a:ext uri="{FF2B5EF4-FFF2-40B4-BE49-F238E27FC236}">
                <a16:creationId xmlns:a16="http://schemas.microsoft.com/office/drawing/2014/main" id="{05B61DAC-712F-1C8A-0E9C-B270835F0423}"/>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userDrawn="1"/>
        </p:nvSpPr>
        <p:spPr>
          <a:xfrm>
            <a:off x="0" y="0"/>
            <a:ext cx="12193200" cy="360000"/>
          </a:xfrm>
          <a:prstGeom prst="rect">
            <a:avLst/>
          </a:prstGeom>
          <a:noFill/>
        </p:spPr>
        <p:txBody>
          <a:bodyPr wrap="square" lIns="0" rIns="0" rtlCol="0">
            <a:noAutofit/>
          </a:bodyPr>
          <a:lstStyle/>
          <a:p>
            <a:pPr marL="0" marR="0" lvl="0" indent="0" algn="ctr" defTabSz="13680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EXERCISE	 EXERCISE	 EXERCISE	 EXERCISE	 EXERCISE	 EXERCISE	 EXERCISE	 EXERCISE	 EXERCISE</a:t>
            </a:r>
            <a:endParaRPr lang="en-GB" sz="1600" dirty="0">
              <a:solidFill>
                <a:schemeClr val="accent4"/>
              </a:solidFill>
            </a:endParaRPr>
          </a:p>
        </p:txBody>
      </p:sp>
      <p:sp>
        <p:nvSpPr>
          <p:cNvPr id="2" name="Title 1">
            <a:extLst>
              <a:ext uri="{FF2B5EF4-FFF2-40B4-BE49-F238E27FC236}">
                <a16:creationId xmlns:a16="http://schemas.microsoft.com/office/drawing/2014/main" id="{BC0718ED-FE6F-E7E4-8FE6-7EE960834227}"/>
              </a:ext>
            </a:extLst>
          </p:cNvPr>
          <p:cNvSpPr>
            <a:spLocks noGrp="1"/>
          </p:cNvSpPr>
          <p:nvPr>
            <p:ph type="title"/>
          </p:nvPr>
        </p:nvSpPr>
        <p:spPr>
          <a:xfrm>
            <a:off x="696000" y="360000"/>
            <a:ext cx="9000000" cy="1080000"/>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0A78D4-6AFC-4CA7-7124-02F1147336D8}"/>
              </a:ext>
            </a:extLst>
          </p:cNvPr>
          <p:cNvSpPr>
            <a:spLocks noGrp="1"/>
          </p:cNvSpPr>
          <p:nvPr>
            <p:ph idx="1"/>
          </p:nvPr>
        </p:nvSpPr>
        <p:spPr>
          <a:xfrm>
            <a:off x="696000" y="1656000"/>
            <a:ext cx="10800000" cy="4500000"/>
          </a:xfrm>
        </p:spPr>
        <p:txBody>
          <a:bodyPr tIns="46800">
            <a:no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280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8.png"/><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8.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7.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D64B89-3415-DA38-4259-9DABF4C0C8C9}"/>
              </a:ext>
            </a:extLst>
          </p:cNvPr>
          <p:cNvSpPr>
            <a:spLocks noGrp="1"/>
          </p:cNvSpPr>
          <p:nvPr>
            <p:ph type="title"/>
          </p:nvPr>
        </p:nvSpPr>
        <p:spPr>
          <a:xfrm>
            <a:off x="696000" y="360000"/>
            <a:ext cx="10800000" cy="1080000"/>
          </a:xfrm>
          <a:prstGeom prst="rect">
            <a:avLst/>
          </a:prstGeom>
        </p:spPr>
        <p:txBody>
          <a:bodyPr vert="horz" lIns="91440" tIns="0" rIns="91440" bIns="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0A4904-E8E4-E097-ED99-C3FC9BE0B5F4}"/>
              </a:ext>
            </a:extLst>
          </p:cNvPr>
          <p:cNvSpPr>
            <a:spLocks noGrp="1"/>
          </p:cNvSpPr>
          <p:nvPr>
            <p:ph type="body" idx="1"/>
          </p:nvPr>
        </p:nvSpPr>
        <p:spPr>
          <a:xfrm>
            <a:off x="696000" y="1800000"/>
            <a:ext cx="10800000" cy="4351338"/>
          </a:xfrm>
          <a:prstGeom prst="rect">
            <a:avLst/>
          </a:prstGeom>
        </p:spPr>
        <p:txBody>
          <a:bodyPr vert="horz" lIns="91440" tIns="4680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79D16111-81F3-F177-D063-68B0A0767626}"/>
              </a:ext>
              <a:ext uri="{C183D7F6-B498-43B3-948B-1728B52AA6E4}">
                <adec:decorative xmlns:adec="http://schemas.microsoft.com/office/drawing/2017/decorative" val="1"/>
              </a:ext>
            </a:extLst>
          </p:cNvPr>
          <p:cNvSpPr>
            <a:spLocks noGrp="1"/>
          </p:cNvSpPr>
          <p:nvPr>
            <p:ph type="sldNum" sz="quarter" idx="4"/>
          </p:nvPr>
        </p:nvSpPr>
        <p:spPr>
          <a:xfrm>
            <a:off x="10596000" y="6426000"/>
            <a:ext cx="900000" cy="324000"/>
          </a:xfrm>
          <a:prstGeom prst="rect">
            <a:avLst/>
          </a:prstGeom>
        </p:spPr>
        <p:txBody>
          <a:bodyPr vert="horz" lIns="91440" tIns="45720" rIns="91440" bIns="45720" rtlCol="0" anchor="ctr"/>
          <a:lstStyle>
            <a:lvl1pPr algn="r">
              <a:defRPr sz="1150">
                <a:solidFill>
                  <a:schemeClr val="tx1">
                    <a:lumMod val="65000"/>
                    <a:lumOff val="35000"/>
                  </a:schemeClr>
                </a:solidFill>
              </a:defRPr>
            </a:lvl1pPr>
          </a:lstStyle>
          <a:p>
            <a:fld id="{43DBD141-F1EE-4368-8392-86BF6FCED782}" type="slidenum">
              <a:rPr lang="en-GB" smtClean="0"/>
              <a:pPr/>
              <a:t>‹#›</a:t>
            </a:fld>
            <a:endParaRPr lang="en-GB" dirty="0"/>
          </a:p>
        </p:txBody>
      </p:sp>
      <p:sp>
        <p:nvSpPr>
          <p:cNvPr id="5" name="Footer Placeholder 4">
            <a:extLst>
              <a:ext uri="{FF2B5EF4-FFF2-40B4-BE49-F238E27FC236}">
                <a16:creationId xmlns:a16="http://schemas.microsoft.com/office/drawing/2014/main" id="{D6DC9C18-3456-72EA-008B-09D0F0F3BF11}"/>
              </a:ext>
              <a:ext uri="{C183D7F6-B498-43B3-948B-1728B52AA6E4}">
                <adec:decorative xmlns:adec="http://schemas.microsoft.com/office/drawing/2017/decorative" val="1"/>
              </a:ext>
            </a:extLst>
          </p:cNvPr>
          <p:cNvSpPr>
            <a:spLocks noGrp="1"/>
          </p:cNvSpPr>
          <p:nvPr>
            <p:ph type="ftr" sz="quarter" idx="3"/>
          </p:nvPr>
        </p:nvSpPr>
        <p:spPr>
          <a:xfrm>
            <a:off x="696000" y="6426000"/>
            <a:ext cx="9900000" cy="324000"/>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GB"/>
              <a:t>Simulation Exercise - A Heatwave in the context of a Mass Gathering Event | Country Simulation Exercise and Reviews Unit | Border Health and Mass Gatherings Unit</a:t>
            </a:r>
            <a:endParaRPr lang="en-GB" dirty="0"/>
          </a:p>
        </p:txBody>
      </p:sp>
    </p:spTree>
    <p:extLst>
      <p:ext uri="{BB962C8B-B14F-4D97-AF65-F5344CB8AC3E}">
        <p14:creationId xmlns:p14="http://schemas.microsoft.com/office/powerpoint/2010/main" val="39258649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Lst>
  <p:hf hdr="0" dt="0"/>
  <p:txStyles>
    <p:titleStyle>
      <a:lvl1pPr algn="l" defTabSz="914400" rtl="0" eaLnBrk="1" latinLnBrk="0" hangingPunct="1">
        <a:lnSpc>
          <a:spcPct val="80000"/>
        </a:lnSpc>
        <a:spcBef>
          <a:spcPct val="0"/>
        </a:spcBef>
        <a:buNone/>
        <a:defRPr sz="4200" kern="1200">
          <a:solidFill>
            <a:schemeClr val="tx1"/>
          </a:solidFill>
          <a:latin typeface="Atkinson Hyperlegible"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Atkinson Hyperlegible"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Simulation Exercise - A Heatwave in the context of a Mass Gathering Event | Country Simulation Exercise and Reviews Unit | Border Health and Mass Gatherings Unit</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7821469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29.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Colors" Target="../diagrams/colors2.xml"/><Relationship Id="rId11" Type="http://schemas.openxmlformats.org/officeDocument/2006/relationships/image" Target="../media/image19.svg"/><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2748A-ABF4-8382-56CC-6B95BFC666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27033B-0D60-C4E1-C5A6-9DEB46F09DA8}"/>
              </a:ext>
            </a:extLst>
          </p:cNvPr>
          <p:cNvSpPr>
            <a:spLocks noGrp="1"/>
          </p:cNvSpPr>
          <p:nvPr>
            <p:ph type="ctrTitle"/>
          </p:nvPr>
        </p:nvSpPr>
        <p:spPr/>
        <p:txBody>
          <a:bodyPr>
            <a:normAutofit fontScale="90000"/>
          </a:bodyPr>
          <a:lstStyle/>
          <a:p>
            <a:r>
              <a:rPr lang="en-GB" dirty="0"/>
              <a:t>A Heatwave </a:t>
            </a:r>
            <a:br>
              <a:rPr lang="en-GB" dirty="0"/>
            </a:br>
            <a:r>
              <a:rPr lang="en-GB" dirty="0"/>
              <a:t>in the context of a </a:t>
            </a:r>
            <a:br>
              <a:rPr lang="en-GB" dirty="0"/>
            </a:br>
            <a:r>
              <a:rPr lang="en-GB" dirty="0"/>
              <a:t>Mass Gathering Event</a:t>
            </a:r>
          </a:p>
        </p:txBody>
      </p:sp>
      <p:sp>
        <p:nvSpPr>
          <p:cNvPr id="6" name="Subtitle 5">
            <a:extLst>
              <a:ext uri="{FF2B5EF4-FFF2-40B4-BE49-F238E27FC236}">
                <a16:creationId xmlns:a16="http://schemas.microsoft.com/office/drawing/2014/main" id="{59473EDA-2720-D473-9206-2E0A6C389980}"/>
              </a:ext>
            </a:extLst>
          </p:cNvPr>
          <p:cNvSpPr>
            <a:spLocks noGrp="1"/>
          </p:cNvSpPr>
          <p:nvPr>
            <p:ph type="subTitle" idx="1"/>
          </p:nvPr>
        </p:nvSpPr>
        <p:spPr/>
        <p:txBody>
          <a:bodyPr/>
          <a:lstStyle/>
          <a:p>
            <a:r>
              <a:rPr lang="en-GB" dirty="0"/>
              <a:t>Simulation Exercise </a:t>
            </a:r>
          </a:p>
        </p:txBody>
      </p:sp>
      <p:pic>
        <p:nvPicPr>
          <p:cNvPr id="14" name="Picture Placeholder 13">
            <a:extLst>
              <a:ext uri="{FF2B5EF4-FFF2-40B4-BE49-F238E27FC236}">
                <a16:creationId xmlns:a16="http://schemas.microsoft.com/office/drawing/2014/main" id="{2C5A2899-795F-5A65-9D66-480161CED83E}"/>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474" b="2474"/>
          <a:stretch/>
        </p:blipFill>
        <p:spPr/>
      </p:pic>
      <p:sp>
        <p:nvSpPr>
          <p:cNvPr id="9" name="Text Placeholder 8">
            <a:extLst>
              <a:ext uri="{FF2B5EF4-FFF2-40B4-BE49-F238E27FC236}">
                <a16:creationId xmlns:a16="http://schemas.microsoft.com/office/drawing/2014/main" id="{BD1A418C-1631-D5B8-E75C-8BCE1D071B47}"/>
              </a:ext>
              <a:ext uri="{C183D7F6-B498-43B3-948B-1728B52AA6E4}">
                <adec:decorative xmlns:adec="http://schemas.microsoft.com/office/drawing/2017/decorative" val="1"/>
              </a:ext>
            </a:extLst>
          </p:cNvPr>
          <p:cNvSpPr>
            <a:spLocks noGrp="1"/>
          </p:cNvSpPr>
          <p:nvPr>
            <p:ph type="body" sz="quarter" idx="13"/>
          </p:nvPr>
        </p:nvSpPr>
        <p:spPr>
          <a:xfrm>
            <a:off x="9406536" y="6282000"/>
            <a:ext cx="2520000" cy="576000"/>
          </a:xfrm>
        </p:spPr>
        <p:txBody>
          <a:bodyPr/>
          <a:lstStyle/>
          <a:p>
            <a:r>
              <a:rPr lang="en-GB" dirty="0"/>
              <a:t>© WHO / Alice Allan</a:t>
            </a:r>
          </a:p>
        </p:txBody>
      </p:sp>
      <p:sp>
        <p:nvSpPr>
          <p:cNvPr id="12" name="Text Placeholder 7">
            <a:extLst>
              <a:ext uri="{FF2B5EF4-FFF2-40B4-BE49-F238E27FC236}">
                <a16:creationId xmlns:a16="http://schemas.microsoft.com/office/drawing/2014/main" id="{C0D5CD31-52CB-26D4-AFC8-97C7D5F9E0B9}"/>
              </a:ext>
            </a:extLst>
          </p:cNvPr>
          <p:cNvSpPr>
            <a:spLocks noGrp="1"/>
          </p:cNvSpPr>
          <p:nvPr>
            <p:ph type="body" sz="quarter" idx="11"/>
          </p:nvPr>
        </p:nvSpPr>
        <p:spPr>
          <a:xfrm>
            <a:off x="4748981" y="2700000"/>
            <a:ext cx="6747019" cy="720000"/>
          </a:xfrm>
        </p:spPr>
        <p:txBody>
          <a:bodyPr/>
          <a:lstStyle/>
          <a:p>
            <a:r>
              <a:rPr lang="en-GB" dirty="0"/>
              <a:t> SIMULATION EXERCISES AND ACTION REVIEWS TEAM</a:t>
            </a:r>
            <a:br>
              <a:rPr lang="en-GB" dirty="0"/>
            </a:br>
            <a:r>
              <a:rPr lang="en-GB" dirty="0"/>
              <a:t>MASS GATHERINGS TEAM</a:t>
            </a:r>
          </a:p>
        </p:txBody>
      </p:sp>
      <p:sp>
        <p:nvSpPr>
          <p:cNvPr id="3" name="TextBox 2">
            <a:extLst>
              <a:ext uri="{FF2B5EF4-FFF2-40B4-BE49-F238E27FC236}">
                <a16:creationId xmlns:a16="http://schemas.microsoft.com/office/drawing/2014/main" id="{7AE8F9FE-EFD6-9258-7577-ED4E765542D4}"/>
              </a:ext>
            </a:extLst>
          </p:cNvPr>
          <p:cNvSpPr txBox="1"/>
          <p:nvPr/>
        </p:nvSpPr>
        <p:spPr>
          <a:xfrm>
            <a:off x="420060" y="6446889"/>
            <a:ext cx="620698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WHO 2025. Some rights reserved. This work is available under the CC BY-NC-SA 3.0 IGO </a:t>
            </a:r>
            <a:r>
              <a:rPr lang="en-US" sz="1000" dirty="0" err="1"/>
              <a:t>licence</a:t>
            </a:r>
            <a:r>
              <a:rPr lang="en-US" sz="1000" dirty="0"/>
              <a:t>.</a:t>
            </a:r>
          </a:p>
        </p:txBody>
      </p:sp>
    </p:spTree>
    <p:custDataLst>
      <p:tags r:id="rId1"/>
    </p:custDataLst>
    <p:extLst>
      <p:ext uri="{BB962C8B-B14F-4D97-AF65-F5344CB8AC3E}">
        <p14:creationId xmlns:p14="http://schemas.microsoft.com/office/powerpoint/2010/main" val="195839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9C28F-4D18-ABF8-FFC9-CE832E5E6356}"/>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t>10</a:t>
            </a:fld>
            <a:endParaRPr lang="en-GB"/>
          </a:p>
        </p:txBody>
      </p:sp>
      <p:sp>
        <p:nvSpPr>
          <p:cNvPr id="5" name="Title 4">
            <a:extLst>
              <a:ext uri="{FF2B5EF4-FFF2-40B4-BE49-F238E27FC236}">
                <a16:creationId xmlns:a16="http://schemas.microsoft.com/office/drawing/2014/main" id="{B796DE94-1173-3C21-D783-173971570F97}"/>
              </a:ext>
            </a:extLst>
          </p:cNvPr>
          <p:cNvSpPr>
            <a:spLocks noGrp="1"/>
          </p:cNvSpPr>
          <p:nvPr>
            <p:ph type="title"/>
          </p:nvPr>
        </p:nvSpPr>
        <p:spPr/>
        <p:txBody>
          <a:bodyPr/>
          <a:lstStyle/>
          <a:p>
            <a:r>
              <a:rPr lang="en-GB" dirty="0"/>
              <a:t>Background</a:t>
            </a:r>
          </a:p>
        </p:txBody>
      </p:sp>
      <p:sp>
        <p:nvSpPr>
          <p:cNvPr id="6" name="Content Placeholder 5">
            <a:extLst>
              <a:ext uri="{FF2B5EF4-FFF2-40B4-BE49-F238E27FC236}">
                <a16:creationId xmlns:a16="http://schemas.microsoft.com/office/drawing/2014/main" id="{F70832EE-D386-6E45-3ACE-72F2BFBA9CFE}"/>
              </a:ext>
            </a:extLst>
          </p:cNvPr>
          <p:cNvSpPr>
            <a:spLocks noGrp="1"/>
          </p:cNvSpPr>
          <p:nvPr>
            <p:ph sz="quarter" idx="12"/>
          </p:nvPr>
        </p:nvSpPr>
        <p:spPr/>
        <p:txBody>
          <a:bodyPr/>
          <a:lstStyle/>
          <a:p>
            <a:r>
              <a:rPr lang="en-GB" dirty="0"/>
              <a:t>A huge seven-day outdoor Youth Music Festival is ongoing in city X, gathering around 30 000 international participants from various corners of the globe. The participants are primarily teenagers who are camping on site. </a:t>
            </a:r>
          </a:p>
          <a:p>
            <a:r>
              <a:rPr lang="en-GB" dirty="0"/>
              <a:t>The Youth Music Festival organizer’s team is responsible for event coordination.</a:t>
            </a:r>
          </a:p>
          <a:p>
            <a:r>
              <a:rPr lang="en-GB" dirty="0"/>
              <a:t>In line with recent weather updates, the region is experiencing a heatwave, and there is also a forecast of a possible intense storm approaching in the subsequent days. </a:t>
            </a:r>
          </a:p>
        </p:txBody>
      </p:sp>
      <p:pic>
        <p:nvPicPr>
          <p:cNvPr id="7" name="Picture 7">
            <a:extLst>
              <a:ext uri="{FF2B5EF4-FFF2-40B4-BE49-F238E27FC236}">
                <a16:creationId xmlns:a16="http://schemas.microsoft.com/office/drawing/2014/main" id="{0F5A4602-3DB7-CBFF-CC89-7F082C23B171}"/>
              </a:ext>
              <a:ext uri="{C183D7F6-B498-43B3-948B-1728B52AA6E4}">
                <adec:decorative xmlns:adec="http://schemas.microsoft.com/office/drawing/2017/decorative" val="1"/>
              </a:ext>
            </a:extLst>
          </p:cNvPr>
          <p:cNvPicPr>
            <a:picLocks noChangeAspect="1"/>
          </p:cNvPicPr>
          <p:nvPr/>
        </p:nvPicPr>
        <p:blipFill rotWithShape="1">
          <a:blip r:embed="rId3"/>
          <a:srcRect l="6407" r="33356"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TextBox 7">
            <a:extLst>
              <a:ext uri="{FF2B5EF4-FFF2-40B4-BE49-F238E27FC236}">
                <a16:creationId xmlns:a16="http://schemas.microsoft.com/office/drawing/2014/main" id="{E9CD61AD-CD14-511E-B165-94EDE7483DDF}"/>
              </a:ext>
            </a:extLst>
          </p:cNvPr>
          <p:cNvSpPr txBox="1"/>
          <p:nvPr/>
        </p:nvSpPr>
        <p:spPr>
          <a:xfrm>
            <a:off x="0" y="6513206"/>
            <a:ext cx="6096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WHO 2025. Some rights reserved. This work is available under the CC BY-NC-SA 3.0 IGO </a:t>
            </a:r>
            <a:r>
              <a:rPr lang="en-US" sz="1000" dirty="0" err="1">
                <a:solidFill>
                  <a:schemeClr val="bg1"/>
                </a:solidFill>
              </a:rPr>
              <a:t>licence</a:t>
            </a:r>
            <a:r>
              <a:rPr lang="en-US" sz="1000" dirty="0">
                <a:solidFill>
                  <a:schemeClr val="bg1"/>
                </a:solidFill>
              </a:rPr>
              <a:t>.</a:t>
            </a:r>
          </a:p>
        </p:txBody>
      </p:sp>
    </p:spTree>
    <p:custDataLst>
      <p:tags r:id="rId1"/>
    </p:custDataLst>
    <p:extLst>
      <p:ext uri="{BB962C8B-B14F-4D97-AF65-F5344CB8AC3E}">
        <p14:creationId xmlns:p14="http://schemas.microsoft.com/office/powerpoint/2010/main" val="170682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21AF89-454C-2CD1-959F-475CC87853E3}"/>
              </a:ext>
              <a:ext uri="{C183D7F6-B498-43B3-948B-1728B52AA6E4}">
                <adec:decorative xmlns:adec="http://schemas.microsoft.com/office/drawing/2017/decorative" val="1"/>
              </a:ext>
            </a:extLst>
          </p:cNvPr>
          <p:cNvSpPr>
            <a:spLocks/>
          </p:cNvSpPr>
          <p:nvPr/>
        </p:nvSpPr>
        <p:spPr>
          <a:xfrm>
            <a:off x="0" y="3823296"/>
            <a:ext cx="12192000" cy="1368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9F753682-0AF0-9BD0-A612-BE0501EEE3CF}"/>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11</a:t>
            </a:fld>
            <a:endParaRPr lang="en-GB" dirty="0"/>
          </a:p>
        </p:txBody>
      </p:sp>
      <p:sp>
        <p:nvSpPr>
          <p:cNvPr id="5" name="Title 4">
            <a:extLst>
              <a:ext uri="{FF2B5EF4-FFF2-40B4-BE49-F238E27FC236}">
                <a16:creationId xmlns:a16="http://schemas.microsoft.com/office/drawing/2014/main" id="{A8FA1E54-85B4-E406-5BA8-8672F7320E7E}"/>
              </a:ext>
            </a:extLst>
          </p:cNvPr>
          <p:cNvSpPr>
            <a:spLocks noGrp="1"/>
          </p:cNvSpPr>
          <p:nvPr>
            <p:ph type="title"/>
          </p:nvPr>
        </p:nvSpPr>
        <p:spPr/>
        <p:txBody>
          <a:bodyPr/>
          <a:lstStyle/>
          <a:p>
            <a:r>
              <a:rPr lang="en-GB" dirty="0"/>
              <a:t>SESSION 1</a:t>
            </a:r>
          </a:p>
        </p:txBody>
      </p:sp>
      <p:sp>
        <p:nvSpPr>
          <p:cNvPr id="7" name="Text Placeholder 6">
            <a:extLst>
              <a:ext uri="{FF2B5EF4-FFF2-40B4-BE49-F238E27FC236}">
                <a16:creationId xmlns:a16="http://schemas.microsoft.com/office/drawing/2014/main" id="{65244A6F-275A-0654-8587-47783FD972E0}"/>
              </a:ext>
            </a:extLst>
          </p:cNvPr>
          <p:cNvSpPr>
            <a:spLocks noGrp="1"/>
          </p:cNvSpPr>
          <p:nvPr>
            <p:ph type="body" sz="quarter" idx="13"/>
          </p:nvPr>
        </p:nvSpPr>
        <p:spPr/>
        <p:txBody>
          <a:bodyPr/>
          <a:lstStyle/>
          <a:p>
            <a:r>
              <a:rPr lang="en-GB" dirty="0"/>
              <a:t>Situation update: festival day 1</a:t>
            </a:r>
          </a:p>
        </p:txBody>
      </p:sp>
      <p:sp>
        <p:nvSpPr>
          <p:cNvPr id="6" name="Content Placeholder 5">
            <a:extLst>
              <a:ext uri="{FF2B5EF4-FFF2-40B4-BE49-F238E27FC236}">
                <a16:creationId xmlns:a16="http://schemas.microsoft.com/office/drawing/2014/main" id="{8F84AB9C-FDA0-8572-F8C9-9BB77B5485CF}"/>
              </a:ext>
            </a:extLst>
          </p:cNvPr>
          <p:cNvSpPr>
            <a:spLocks noGrp="1"/>
          </p:cNvSpPr>
          <p:nvPr>
            <p:ph sz="quarter" idx="12"/>
          </p:nvPr>
        </p:nvSpPr>
        <p:spPr>
          <a:xfrm>
            <a:off x="1236000" y="2520000"/>
            <a:ext cx="10260000" cy="1260000"/>
          </a:xfrm>
        </p:spPr>
        <p:txBody>
          <a:bodyPr anchor="ctr" anchorCtr="0"/>
          <a:lstStyle/>
          <a:p>
            <a:pPr marL="0" indent="0">
              <a:buNone/>
            </a:pPr>
            <a:r>
              <a:rPr lang="en-GB" sz="2000" b="1" dirty="0"/>
              <a:t>Morning.</a:t>
            </a:r>
            <a:r>
              <a:rPr lang="en-GB" sz="2000" dirty="0"/>
              <a:t> Contrary to the forecast, the day heats up more quickly than expected. As most participants are engaged in outdoor activities, first aid stations receive a significant influx of teenagers displaying symptoms of dehydration and heat fatigue. The weather forecast has been updated showing high humidity in addition to high temperatures for the day.</a:t>
            </a:r>
          </a:p>
        </p:txBody>
      </p:sp>
      <p:pic>
        <p:nvPicPr>
          <p:cNvPr id="8" name="Graphic 7">
            <a:extLst>
              <a:ext uri="{FF2B5EF4-FFF2-40B4-BE49-F238E27FC236}">
                <a16:creationId xmlns:a16="http://schemas.microsoft.com/office/drawing/2014/main" id="{3226CAB5-57FD-3383-BFB3-C3805366EF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2675795"/>
            <a:ext cx="914400" cy="914400"/>
          </a:xfrm>
          <a:prstGeom prst="rect">
            <a:avLst/>
          </a:prstGeom>
        </p:spPr>
      </p:pic>
      <p:pic>
        <p:nvPicPr>
          <p:cNvPr id="10" name="Graphic 9">
            <a:extLst>
              <a:ext uri="{FF2B5EF4-FFF2-40B4-BE49-F238E27FC236}">
                <a16:creationId xmlns:a16="http://schemas.microsoft.com/office/drawing/2014/main" id="{B2A442E6-C813-22A8-A246-DF7CFB14A20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4052382"/>
            <a:ext cx="914400" cy="914400"/>
          </a:xfrm>
          <a:prstGeom prst="rect">
            <a:avLst/>
          </a:prstGeom>
        </p:spPr>
      </p:pic>
      <p:pic>
        <p:nvPicPr>
          <p:cNvPr id="13" name="Graphic 12">
            <a:extLst>
              <a:ext uri="{FF2B5EF4-FFF2-40B4-BE49-F238E27FC236}">
                <a16:creationId xmlns:a16="http://schemas.microsoft.com/office/drawing/2014/main" id="{97D021AC-B9BE-9690-5170-1C1DD3AE5B8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5263996"/>
            <a:ext cx="914400" cy="914400"/>
          </a:xfrm>
          <a:prstGeom prst="rect">
            <a:avLst/>
          </a:prstGeom>
        </p:spPr>
      </p:pic>
      <p:sp>
        <p:nvSpPr>
          <p:cNvPr id="14" name="Content Placeholder 5">
            <a:extLst>
              <a:ext uri="{FF2B5EF4-FFF2-40B4-BE49-F238E27FC236}">
                <a16:creationId xmlns:a16="http://schemas.microsoft.com/office/drawing/2014/main" id="{1400DD98-E605-BEC2-D961-4EA072634FD8}"/>
              </a:ext>
            </a:extLst>
          </p:cNvPr>
          <p:cNvSpPr txBox="1">
            <a:spLocks/>
          </p:cNvSpPr>
          <p:nvPr/>
        </p:nvSpPr>
        <p:spPr>
          <a:xfrm>
            <a:off x="1236000" y="3942000"/>
            <a:ext cx="10260000" cy="1152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Atkinson Hyperlegible"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Afternoon.</a:t>
            </a:r>
            <a:r>
              <a:rPr lang="en-GB" sz="2000" dirty="0"/>
              <a:t> An outdoor open dancing class is called off when several teenagers start presenting with symptoms of heat exhaustion. The event's temporary catering stations (or food court) are already facing a critical shortage of bottled water.</a:t>
            </a:r>
          </a:p>
        </p:txBody>
      </p:sp>
      <p:sp>
        <p:nvSpPr>
          <p:cNvPr id="12" name="Content Placeholder 5">
            <a:extLst>
              <a:ext uri="{FF2B5EF4-FFF2-40B4-BE49-F238E27FC236}">
                <a16:creationId xmlns:a16="http://schemas.microsoft.com/office/drawing/2014/main" id="{CBC16568-3B0F-6447-8833-FD7C8D1E8761}"/>
              </a:ext>
            </a:extLst>
          </p:cNvPr>
          <p:cNvSpPr txBox="1">
            <a:spLocks/>
          </p:cNvSpPr>
          <p:nvPr/>
        </p:nvSpPr>
        <p:spPr>
          <a:xfrm>
            <a:off x="1236000" y="5256000"/>
            <a:ext cx="10260000" cy="900000"/>
          </a:xfrm>
          <a:prstGeom prst="rect">
            <a:avLst/>
          </a:prstGeom>
        </p:spPr>
        <p:txBody>
          <a:bodyPr vert="horz" lIns="91440" tIns="46800" rIns="91440" bIns="45720" rtlCol="0" anchor="ctr" anchorCtr="0">
            <a:noAutofit/>
          </a:bodyPr>
          <a:lstStyle>
            <a:lvl1pPr marL="228600" indent="-228600" algn="l" defTabSz="914400" rtl="0" eaLnBrk="1" latinLnBrk="0" hangingPunct="1">
              <a:lnSpc>
                <a:spcPct val="80000"/>
              </a:lnSpc>
              <a:spcBef>
                <a:spcPts val="1000"/>
              </a:spcBef>
              <a:buFont typeface="Arial" panose="020B0604020202020204" pitchFamily="34" charset="0"/>
              <a:buChar char="•"/>
              <a:defRPr sz="2400" kern="1200">
                <a:solidFill>
                  <a:schemeClr val="tx1"/>
                </a:solidFill>
                <a:latin typeface="Atkinson Hyperlegible"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2400" kern="1200">
                <a:solidFill>
                  <a:schemeClr val="tx1"/>
                </a:solidFill>
                <a:latin typeface="Atkinson Hyperlegibl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Evening.</a:t>
            </a:r>
            <a:r>
              <a:rPr lang="en-GB" sz="2000" dirty="0"/>
              <a:t> A subsequent weather forecast update warns of even steeper temperature hikes and increased humidity for the following day.</a:t>
            </a:r>
          </a:p>
        </p:txBody>
      </p:sp>
      <p:sp>
        <p:nvSpPr>
          <p:cNvPr id="15" name="Footer Placeholder 14">
            <a:extLst>
              <a:ext uri="{FF2B5EF4-FFF2-40B4-BE49-F238E27FC236}">
                <a16:creationId xmlns:a16="http://schemas.microsoft.com/office/drawing/2014/main" id="{39A3F110-6A19-2490-8992-2D246914ADB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Tree>
    <p:custDataLst>
      <p:tags r:id="rId1"/>
    </p:custDataLst>
    <p:extLst>
      <p:ext uri="{BB962C8B-B14F-4D97-AF65-F5344CB8AC3E}">
        <p14:creationId xmlns:p14="http://schemas.microsoft.com/office/powerpoint/2010/main" val="324812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FB237B-B2F2-0B84-6268-5908422E8D08}"/>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12</a:t>
            </a:fld>
            <a:endParaRPr lang="en-GB" dirty="0"/>
          </a:p>
        </p:txBody>
      </p:sp>
      <p:sp>
        <p:nvSpPr>
          <p:cNvPr id="5" name="Title 4">
            <a:extLst>
              <a:ext uri="{FF2B5EF4-FFF2-40B4-BE49-F238E27FC236}">
                <a16:creationId xmlns:a16="http://schemas.microsoft.com/office/drawing/2014/main" id="{8BCA6663-C305-4463-33DA-67EB462B3A91}"/>
              </a:ext>
            </a:extLst>
          </p:cNvPr>
          <p:cNvSpPr>
            <a:spLocks noGrp="1"/>
          </p:cNvSpPr>
          <p:nvPr>
            <p:ph type="title"/>
          </p:nvPr>
        </p:nvSpPr>
        <p:spPr/>
        <p:txBody>
          <a:bodyPr/>
          <a:lstStyle/>
          <a:p>
            <a:r>
              <a:rPr lang="en-GB" dirty="0"/>
              <a:t>TASK 1</a:t>
            </a:r>
          </a:p>
        </p:txBody>
      </p:sp>
      <p:sp>
        <p:nvSpPr>
          <p:cNvPr id="7" name="Text Placeholder 6">
            <a:extLst>
              <a:ext uri="{FF2B5EF4-FFF2-40B4-BE49-F238E27FC236}">
                <a16:creationId xmlns:a16="http://schemas.microsoft.com/office/drawing/2014/main" id="{AADAC687-AEA7-22C9-92C1-C98A5DA33E06}"/>
              </a:ext>
            </a:extLst>
          </p:cNvPr>
          <p:cNvSpPr>
            <a:spLocks noGrp="1"/>
          </p:cNvSpPr>
          <p:nvPr>
            <p:ph type="body" sz="quarter" idx="16"/>
          </p:nvPr>
        </p:nvSpPr>
        <p:spPr/>
        <p:txBody>
          <a:bodyPr/>
          <a:lstStyle/>
          <a:p>
            <a:r>
              <a:rPr lang="en-GB" dirty="0"/>
              <a:t>45 mins </a:t>
            </a:r>
          </a:p>
        </p:txBody>
      </p:sp>
      <p:sp>
        <p:nvSpPr>
          <p:cNvPr id="6" name="Content Placeholder 5">
            <a:extLst>
              <a:ext uri="{FF2B5EF4-FFF2-40B4-BE49-F238E27FC236}">
                <a16:creationId xmlns:a16="http://schemas.microsoft.com/office/drawing/2014/main" id="{D4AFB8B6-EA25-E6CD-F2C5-EF336ECE1F2A}"/>
              </a:ext>
            </a:extLst>
          </p:cNvPr>
          <p:cNvSpPr>
            <a:spLocks noGrp="1"/>
          </p:cNvSpPr>
          <p:nvPr>
            <p:ph idx="1"/>
          </p:nvPr>
        </p:nvSpPr>
        <p:spPr/>
        <p:txBody>
          <a:bodyPr/>
          <a:lstStyle/>
          <a:p>
            <a:r>
              <a:rPr lang="en-GB" dirty="0"/>
              <a:t>Which national, regional and/or local protocols, plans and standard operating procedures (SOPs) are in place for a heatwave emergency response?  ​Are there any specific protocols for a MG event?</a:t>
            </a:r>
          </a:p>
          <a:p>
            <a:r>
              <a:rPr lang="en-GB" dirty="0"/>
              <a:t>Who are the stakeholders involved in the heatwave emergency response? Which authority is responsible for coordinating health emergency operations on site and at medical facilities during the MG event?​​</a:t>
            </a:r>
          </a:p>
          <a:p>
            <a:r>
              <a:rPr lang="en-GB" dirty="0"/>
              <a:t>What are the roles and responsibilities of health authorities, other non-health sector stakeholders including event organizers in the response to the heatwave emergency?​</a:t>
            </a:r>
          </a:p>
          <a:p>
            <a:endParaRPr lang="en-GB" dirty="0"/>
          </a:p>
        </p:txBody>
      </p:sp>
      <p:sp>
        <p:nvSpPr>
          <p:cNvPr id="8" name="Footer Placeholder 7">
            <a:extLst>
              <a:ext uri="{FF2B5EF4-FFF2-40B4-BE49-F238E27FC236}">
                <a16:creationId xmlns:a16="http://schemas.microsoft.com/office/drawing/2014/main" id="{FC396B30-540C-30FD-1C24-3D7592713F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Tree>
    <p:custDataLst>
      <p:tags r:id="rId1"/>
    </p:custDataLst>
    <p:extLst>
      <p:ext uri="{BB962C8B-B14F-4D97-AF65-F5344CB8AC3E}">
        <p14:creationId xmlns:p14="http://schemas.microsoft.com/office/powerpoint/2010/main" val="394084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220E4-9131-8E17-D6EA-2849A848DD05}"/>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13</a:t>
            </a:fld>
            <a:endParaRPr lang="en-GB" dirty="0"/>
          </a:p>
        </p:txBody>
      </p:sp>
      <p:sp>
        <p:nvSpPr>
          <p:cNvPr id="3" name="Footer Placeholder 2">
            <a:extLst>
              <a:ext uri="{FF2B5EF4-FFF2-40B4-BE49-F238E27FC236}">
                <a16:creationId xmlns:a16="http://schemas.microsoft.com/office/drawing/2014/main" id="{5543D9C3-B865-CD7B-4843-036D9FC3AA17}"/>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4" name="Title 3">
            <a:extLst>
              <a:ext uri="{FF2B5EF4-FFF2-40B4-BE49-F238E27FC236}">
                <a16:creationId xmlns:a16="http://schemas.microsoft.com/office/drawing/2014/main" id="{15EDF2D4-1B35-C6E7-51B6-2FC4B575E266}"/>
              </a:ext>
            </a:extLst>
          </p:cNvPr>
          <p:cNvSpPr>
            <a:spLocks noGrp="1"/>
          </p:cNvSpPr>
          <p:nvPr>
            <p:ph type="title"/>
          </p:nvPr>
        </p:nvSpPr>
        <p:spPr/>
        <p:txBody>
          <a:bodyPr/>
          <a:lstStyle/>
          <a:p>
            <a:r>
              <a:rPr lang="en-GB" dirty="0"/>
              <a:t>TASK 1</a:t>
            </a:r>
          </a:p>
        </p:txBody>
      </p:sp>
      <p:sp>
        <p:nvSpPr>
          <p:cNvPr id="5" name="Text Placeholder 4">
            <a:extLst>
              <a:ext uri="{FF2B5EF4-FFF2-40B4-BE49-F238E27FC236}">
                <a16:creationId xmlns:a16="http://schemas.microsoft.com/office/drawing/2014/main" id="{AFE939A7-A86C-FC45-13E0-6843845D6A12}"/>
              </a:ext>
            </a:extLst>
          </p:cNvPr>
          <p:cNvSpPr>
            <a:spLocks noGrp="1"/>
          </p:cNvSpPr>
          <p:nvPr>
            <p:ph type="body" sz="quarter" idx="16"/>
          </p:nvPr>
        </p:nvSpPr>
        <p:spPr/>
        <p:txBody>
          <a:bodyPr/>
          <a:lstStyle/>
          <a:p>
            <a:r>
              <a:rPr lang="en-GB" dirty="0"/>
              <a:t>45 mins</a:t>
            </a:r>
          </a:p>
        </p:txBody>
      </p:sp>
      <p:sp>
        <p:nvSpPr>
          <p:cNvPr id="6" name="Content Placeholder 5">
            <a:extLst>
              <a:ext uri="{FF2B5EF4-FFF2-40B4-BE49-F238E27FC236}">
                <a16:creationId xmlns:a16="http://schemas.microsoft.com/office/drawing/2014/main" id="{4E6C0665-A87E-F7DD-8DD7-2C8DC94B595B}"/>
              </a:ext>
            </a:extLst>
          </p:cNvPr>
          <p:cNvSpPr>
            <a:spLocks noGrp="1"/>
          </p:cNvSpPr>
          <p:nvPr>
            <p:ph idx="1"/>
          </p:nvPr>
        </p:nvSpPr>
        <p:spPr/>
        <p:txBody>
          <a:bodyPr/>
          <a:lstStyle/>
          <a:p>
            <a:pPr>
              <a:buFont typeface="+mj-lt"/>
              <a:buAutoNum type="arabicPeriod" startAt="4"/>
            </a:pPr>
            <a:r>
              <a:rPr lang="en-GB" dirty="0"/>
              <a:t>​​What type of coordination and stakeholder engagement mechanisms are required and have been established with non-health sectors (police, firefighters, meteorological stations, water companies, electricity providers, mobile tent distributors, logistics, supply chain and transport companies, etc.) to support the response during heat-related emergencies? Which procedures would diverge from "business as usual" in the context of a MG event?</a:t>
            </a:r>
          </a:p>
          <a:p>
            <a:pPr>
              <a:buAutoNum type="arabicPeriod" startAt="4"/>
            </a:pPr>
            <a:r>
              <a:rPr lang="en-GB" dirty="0"/>
              <a:t>What type of heatwave precautionary measures should be implemented at the festival (e.g. location of water points, cooling stations, tents, provision of first aid stations and foot patrols, emergency services, communications plans) to mitigate the risk? When should each of these precautionary measures be implemented? </a:t>
            </a:r>
          </a:p>
        </p:txBody>
      </p:sp>
    </p:spTree>
    <p:custDataLst>
      <p:tags r:id="rId1"/>
    </p:custDataLst>
    <p:extLst>
      <p:ext uri="{BB962C8B-B14F-4D97-AF65-F5344CB8AC3E}">
        <p14:creationId xmlns:p14="http://schemas.microsoft.com/office/powerpoint/2010/main" val="191577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0FD8D-F248-2CDB-F4CD-47A98C34947F}"/>
              </a:ext>
            </a:extLst>
          </p:cNvPr>
          <p:cNvSpPr>
            <a:spLocks noGrp="1"/>
          </p:cNvSpPr>
          <p:nvPr>
            <p:ph type="title"/>
          </p:nvPr>
        </p:nvSpPr>
        <p:spPr/>
        <p:txBody>
          <a:bodyPr/>
          <a:lstStyle/>
          <a:p>
            <a:r>
              <a:rPr lang="en-GB" dirty="0"/>
              <a:t>Recap discussion </a:t>
            </a:r>
          </a:p>
        </p:txBody>
      </p:sp>
      <p:sp>
        <p:nvSpPr>
          <p:cNvPr id="9" name="Text Placeholder 8">
            <a:extLst>
              <a:ext uri="{FF2B5EF4-FFF2-40B4-BE49-F238E27FC236}">
                <a16:creationId xmlns:a16="http://schemas.microsoft.com/office/drawing/2014/main" id="{FBA922F7-B834-D1A7-1483-1970A43DED97}"/>
              </a:ext>
            </a:extLst>
          </p:cNvPr>
          <p:cNvSpPr>
            <a:spLocks noGrp="1"/>
          </p:cNvSpPr>
          <p:nvPr>
            <p:ph type="body" sz="quarter" idx="14"/>
          </p:nvPr>
        </p:nvSpPr>
        <p:spPr/>
        <p:txBody>
          <a:bodyPr/>
          <a:lstStyle/>
          <a:p>
            <a:r>
              <a:rPr lang="en-GB" dirty="0"/>
              <a:t>Session 1</a:t>
            </a:r>
          </a:p>
        </p:txBody>
      </p:sp>
      <p:sp>
        <p:nvSpPr>
          <p:cNvPr id="8" name="Content Placeholder 7">
            <a:extLst>
              <a:ext uri="{FF2B5EF4-FFF2-40B4-BE49-F238E27FC236}">
                <a16:creationId xmlns:a16="http://schemas.microsoft.com/office/drawing/2014/main" id="{D82F3C1D-9D7C-F45C-8FBC-0948BB6E9F09}"/>
              </a:ext>
            </a:extLst>
          </p:cNvPr>
          <p:cNvSpPr>
            <a:spLocks noGrp="1"/>
          </p:cNvSpPr>
          <p:nvPr>
            <p:ph sz="quarter" idx="13"/>
          </p:nvPr>
        </p:nvSpPr>
        <p:spPr/>
        <p:txBody>
          <a:bodyPr/>
          <a:lstStyle/>
          <a:p>
            <a:r>
              <a:rPr lang="en-GB" dirty="0"/>
              <a:t>15 mins </a:t>
            </a:r>
          </a:p>
        </p:txBody>
      </p:sp>
      <p:sp>
        <p:nvSpPr>
          <p:cNvPr id="2" name="Slide Number Placeholder 1">
            <a:extLst>
              <a:ext uri="{FF2B5EF4-FFF2-40B4-BE49-F238E27FC236}">
                <a16:creationId xmlns:a16="http://schemas.microsoft.com/office/drawing/2014/main" id="{93F5B3E0-A94F-218F-0F24-E06767B95695}"/>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14</a:t>
            </a:fld>
            <a:endParaRPr lang="en-GB" dirty="0"/>
          </a:p>
        </p:txBody>
      </p:sp>
      <p:sp>
        <p:nvSpPr>
          <p:cNvPr id="3" name="Footer Placeholder 2">
            <a:extLst>
              <a:ext uri="{FF2B5EF4-FFF2-40B4-BE49-F238E27FC236}">
                <a16:creationId xmlns:a16="http://schemas.microsoft.com/office/drawing/2014/main" id="{E0488FC1-5105-5196-5648-4D1CC76C705A}"/>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Tree>
    <p:custDataLst>
      <p:tags r:id="rId1"/>
    </p:custDataLst>
    <p:extLst>
      <p:ext uri="{BB962C8B-B14F-4D97-AF65-F5344CB8AC3E}">
        <p14:creationId xmlns:p14="http://schemas.microsoft.com/office/powerpoint/2010/main" val="19508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AF84D3-63AA-835B-80B8-141A4D3D2A9D}"/>
              </a:ext>
            </a:extLst>
          </p:cNvPr>
          <p:cNvSpPr>
            <a:spLocks noGrp="1"/>
          </p:cNvSpPr>
          <p:nvPr>
            <p:ph type="title"/>
          </p:nvPr>
        </p:nvSpPr>
        <p:spPr/>
        <p:txBody>
          <a:bodyPr/>
          <a:lstStyle/>
          <a:p>
            <a:r>
              <a:rPr lang="en-GB" dirty="0"/>
              <a:t>Coffee break </a:t>
            </a:r>
          </a:p>
        </p:txBody>
      </p:sp>
      <p:sp>
        <p:nvSpPr>
          <p:cNvPr id="8" name="Text Placeholder 7">
            <a:extLst>
              <a:ext uri="{FF2B5EF4-FFF2-40B4-BE49-F238E27FC236}">
                <a16:creationId xmlns:a16="http://schemas.microsoft.com/office/drawing/2014/main" id="{6F138982-02CD-98BF-032C-7605071CE90B}"/>
              </a:ext>
            </a:extLst>
          </p:cNvPr>
          <p:cNvSpPr>
            <a:spLocks noGrp="1"/>
          </p:cNvSpPr>
          <p:nvPr>
            <p:ph type="body" sz="quarter" idx="14"/>
          </p:nvPr>
        </p:nvSpPr>
        <p:spPr/>
        <p:txBody>
          <a:bodyPr/>
          <a:lstStyle/>
          <a:p>
            <a:r>
              <a:rPr lang="en-GB" dirty="0"/>
              <a:t>20 mins </a:t>
            </a:r>
          </a:p>
          <a:p>
            <a:endParaRPr lang="en-GB" dirty="0"/>
          </a:p>
        </p:txBody>
      </p:sp>
      <p:sp>
        <p:nvSpPr>
          <p:cNvPr id="2" name="TextBox 1">
            <a:extLst>
              <a:ext uri="{FF2B5EF4-FFF2-40B4-BE49-F238E27FC236}">
                <a16:creationId xmlns:a16="http://schemas.microsoft.com/office/drawing/2014/main" id="{2F3B7639-6A88-1C38-F83E-99F3D3A943F1}"/>
              </a:ext>
            </a:extLst>
          </p:cNvPr>
          <p:cNvSpPr txBox="1"/>
          <p:nvPr/>
        </p:nvSpPr>
        <p:spPr>
          <a:xfrm>
            <a:off x="725874" y="6513206"/>
            <a:ext cx="6096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p>
        </p:txBody>
      </p:sp>
    </p:spTree>
    <p:custDataLst>
      <p:tags r:id="rId1"/>
    </p:custDataLst>
    <p:extLst>
      <p:ext uri="{BB962C8B-B14F-4D97-AF65-F5344CB8AC3E}">
        <p14:creationId xmlns:p14="http://schemas.microsoft.com/office/powerpoint/2010/main" val="58916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3090F1-1E76-2C79-D570-DEACC813F841}"/>
              </a:ext>
              <a:ext uri="{C183D7F6-B498-43B3-948B-1728B52AA6E4}">
                <adec:decorative xmlns:adec="http://schemas.microsoft.com/office/drawing/2017/decorative" val="1"/>
              </a:ext>
            </a:extLst>
          </p:cNvPr>
          <p:cNvSpPr>
            <a:spLocks/>
          </p:cNvSpPr>
          <p:nvPr/>
        </p:nvSpPr>
        <p:spPr>
          <a:xfrm>
            <a:off x="0" y="5310000"/>
            <a:ext cx="12192000" cy="1548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F87E613F-F28A-88CC-2E51-3066F122D235}"/>
              </a:ext>
              <a:ext uri="{C183D7F6-B498-43B3-948B-1728B52AA6E4}">
                <adec:decorative xmlns:adec="http://schemas.microsoft.com/office/drawing/2017/decorative" val="1"/>
              </a:ext>
            </a:extLst>
          </p:cNvPr>
          <p:cNvSpPr>
            <a:spLocks/>
          </p:cNvSpPr>
          <p:nvPr/>
        </p:nvSpPr>
        <p:spPr>
          <a:xfrm>
            <a:off x="0" y="3458101"/>
            <a:ext cx="12192000" cy="1152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96266F7A-62E5-CAFA-628E-B805EA0F00DF}"/>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16</a:t>
            </a:fld>
            <a:endParaRPr lang="en-GB" dirty="0"/>
          </a:p>
        </p:txBody>
      </p:sp>
      <p:sp>
        <p:nvSpPr>
          <p:cNvPr id="6" name="Footer Placeholder 5">
            <a:extLst>
              <a:ext uri="{FF2B5EF4-FFF2-40B4-BE49-F238E27FC236}">
                <a16:creationId xmlns:a16="http://schemas.microsoft.com/office/drawing/2014/main" id="{890046CD-2250-F9ED-7050-75B2A5B40416}"/>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66269EE3-9164-62C1-49F4-9A9B39D09685}"/>
              </a:ext>
            </a:extLst>
          </p:cNvPr>
          <p:cNvSpPr>
            <a:spLocks noGrp="1"/>
          </p:cNvSpPr>
          <p:nvPr>
            <p:ph type="title"/>
          </p:nvPr>
        </p:nvSpPr>
        <p:spPr/>
        <p:txBody>
          <a:bodyPr/>
          <a:lstStyle/>
          <a:p>
            <a:r>
              <a:rPr lang="en-GB" dirty="0"/>
              <a:t>SESSION 2</a:t>
            </a:r>
          </a:p>
        </p:txBody>
      </p:sp>
      <p:sp>
        <p:nvSpPr>
          <p:cNvPr id="9" name="Text Placeholder 8">
            <a:extLst>
              <a:ext uri="{FF2B5EF4-FFF2-40B4-BE49-F238E27FC236}">
                <a16:creationId xmlns:a16="http://schemas.microsoft.com/office/drawing/2014/main" id="{1E02D3A2-31F7-1D83-989D-2FC0D0A58F2F}"/>
              </a:ext>
            </a:extLst>
          </p:cNvPr>
          <p:cNvSpPr>
            <a:spLocks noGrp="1"/>
          </p:cNvSpPr>
          <p:nvPr>
            <p:ph type="body" sz="quarter" idx="13"/>
          </p:nvPr>
        </p:nvSpPr>
        <p:spPr/>
        <p:txBody>
          <a:bodyPr/>
          <a:lstStyle/>
          <a:p>
            <a:r>
              <a:rPr lang="en-GB" dirty="0"/>
              <a:t>Situation update: festival day 2</a:t>
            </a:r>
          </a:p>
        </p:txBody>
      </p:sp>
      <p:sp>
        <p:nvSpPr>
          <p:cNvPr id="8" name="Content Placeholder 7">
            <a:extLst>
              <a:ext uri="{FF2B5EF4-FFF2-40B4-BE49-F238E27FC236}">
                <a16:creationId xmlns:a16="http://schemas.microsoft.com/office/drawing/2014/main" id="{35E3EF1C-577D-AB33-8EF8-1236C1BE7427}"/>
              </a:ext>
            </a:extLst>
          </p:cNvPr>
          <p:cNvSpPr>
            <a:spLocks noGrp="1"/>
          </p:cNvSpPr>
          <p:nvPr>
            <p:ph sz="quarter" idx="12"/>
          </p:nvPr>
        </p:nvSpPr>
        <p:spPr>
          <a:xfrm>
            <a:off x="1260000" y="2340000"/>
            <a:ext cx="10260000" cy="1152000"/>
          </a:xfrm>
        </p:spPr>
        <p:txBody>
          <a:bodyPr anchor="ctr" anchorCtr="0"/>
          <a:lstStyle/>
          <a:p>
            <a:pPr marL="0" indent="0">
              <a:buNone/>
            </a:pPr>
            <a:r>
              <a:rPr lang="en-GB" sz="2000" b="1" dirty="0"/>
              <a:t>Morning.</a:t>
            </a:r>
            <a:r>
              <a:rPr lang="en-GB" sz="2000" dirty="0"/>
              <a:t> Even in the early morning hours, the heat is exhausting. Some teenagers look for shade in the tents, but some tents offer little protection against the extreme temperature. Event first aid and medical stations are swamped with participants suffering from heat-related conditions. </a:t>
            </a:r>
          </a:p>
        </p:txBody>
      </p:sp>
      <p:sp>
        <p:nvSpPr>
          <p:cNvPr id="12" name="TextBox 11">
            <a:extLst>
              <a:ext uri="{FF2B5EF4-FFF2-40B4-BE49-F238E27FC236}">
                <a16:creationId xmlns:a16="http://schemas.microsoft.com/office/drawing/2014/main" id="{29922B56-1662-2246-AA8E-9C0455E18937}"/>
              </a:ext>
            </a:extLst>
          </p:cNvPr>
          <p:cNvSpPr txBox="1"/>
          <p:nvPr/>
        </p:nvSpPr>
        <p:spPr>
          <a:xfrm>
            <a:off x="1260000" y="3420000"/>
            <a:ext cx="10260000" cy="1260000"/>
          </a:xfrm>
          <a:prstGeom prst="rect">
            <a:avLst/>
          </a:prstGeom>
          <a:noFill/>
        </p:spPr>
        <p:txBody>
          <a:bodyPr wrap="square" rtlCol="0" anchor="ctr" anchorCtr="0">
            <a:noAutofit/>
          </a:bodyPr>
          <a:lstStyle/>
          <a:p>
            <a:pPr>
              <a:lnSpc>
                <a:spcPct val="80000"/>
              </a:lnSpc>
            </a:pPr>
            <a:r>
              <a:rPr lang="en-GB" sz="2000" dirty="0"/>
              <a:t>A 17-year-old teenager dies due to heat stroke at the event, marking the first fatality in the already escalating crisis. Almost immediately, many unofficial warnings and speculations begin to spread on social media, increasing panic among the young participants. The event organizer’s team refuses to cancel the event.</a:t>
            </a:r>
          </a:p>
        </p:txBody>
      </p:sp>
      <p:sp>
        <p:nvSpPr>
          <p:cNvPr id="13" name="TextBox 12">
            <a:extLst>
              <a:ext uri="{FF2B5EF4-FFF2-40B4-BE49-F238E27FC236}">
                <a16:creationId xmlns:a16="http://schemas.microsoft.com/office/drawing/2014/main" id="{687E50EE-4F25-D6BB-4235-D91871F9A5DA}"/>
              </a:ext>
            </a:extLst>
          </p:cNvPr>
          <p:cNvSpPr txBox="1"/>
          <p:nvPr/>
        </p:nvSpPr>
        <p:spPr>
          <a:xfrm>
            <a:off x="1260000" y="4608000"/>
            <a:ext cx="10260000" cy="720000"/>
          </a:xfrm>
          <a:prstGeom prst="rect">
            <a:avLst/>
          </a:prstGeom>
          <a:noFill/>
        </p:spPr>
        <p:txBody>
          <a:bodyPr wrap="square" rtlCol="0" anchor="ctr" anchorCtr="0">
            <a:noAutofit/>
          </a:bodyPr>
          <a:lstStyle/>
          <a:p>
            <a:pPr>
              <a:lnSpc>
                <a:spcPct val="80000"/>
              </a:lnSpc>
            </a:pPr>
            <a:r>
              <a:rPr lang="en-GB" sz="2000" b="1" dirty="0"/>
              <a:t>Afternoon.</a:t>
            </a:r>
            <a:r>
              <a:rPr lang="en-GB" sz="2000" dirty="0"/>
              <a:t> One fatality and about 500 people with heat-related conditions at the event have been reported.</a:t>
            </a:r>
          </a:p>
        </p:txBody>
      </p:sp>
      <p:sp>
        <p:nvSpPr>
          <p:cNvPr id="11" name="TextBox 10">
            <a:extLst>
              <a:ext uri="{FF2B5EF4-FFF2-40B4-BE49-F238E27FC236}">
                <a16:creationId xmlns:a16="http://schemas.microsoft.com/office/drawing/2014/main" id="{86A832C1-1D58-BE76-7C34-8B76EAD7A385}"/>
              </a:ext>
            </a:extLst>
          </p:cNvPr>
          <p:cNvSpPr txBox="1"/>
          <p:nvPr/>
        </p:nvSpPr>
        <p:spPr>
          <a:xfrm>
            <a:off x="1260000" y="5256000"/>
            <a:ext cx="10260000" cy="900000"/>
          </a:xfrm>
          <a:prstGeom prst="rect">
            <a:avLst/>
          </a:prstGeom>
          <a:noFill/>
        </p:spPr>
        <p:txBody>
          <a:bodyPr wrap="square" rtlCol="0" anchor="ctr" anchorCtr="0">
            <a:noAutofit/>
          </a:bodyPr>
          <a:lstStyle/>
          <a:p>
            <a:pPr>
              <a:lnSpc>
                <a:spcPct val="80000"/>
              </a:lnSpc>
            </a:pPr>
            <a:r>
              <a:rPr lang="en-GB" sz="2000" b="1" dirty="0"/>
              <a:t>Afternoon.</a:t>
            </a:r>
            <a:r>
              <a:rPr lang="en-GB" sz="2000" dirty="0"/>
              <a:t> The weather agency issues a warning about an impending storm heading towards the festival location. Meanwhile, social media rumours exaggerated the storm's expected severity, even calling it a “violent storm”.</a:t>
            </a:r>
          </a:p>
        </p:txBody>
      </p:sp>
      <p:pic>
        <p:nvPicPr>
          <p:cNvPr id="14" name="Graphic 13">
            <a:extLst>
              <a:ext uri="{FF2B5EF4-FFF2-40B4-BE49-F238E27FC236}">
                <a16:creationId xmlns:a16="http://schemas.microsoft.com/office/drawing/2014/main" id="{266AFEB7-7EBC-5F2D-E75F-EFA4634EDB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2460100"/>
            <a:ext cx="828000" cy="828000"/>
          </a:xfrm>
          <a:prstGeom prst="rect">
            <a:avLst/>
          </a:prstGeom>
        </p:spPr>
      </p:pic>
      <p:pic>
        <p:nvPicPr>
          <p:cNvPr id="15" name="Graphic 14">
            <a:extLst>
              <a:ext uri="{FF2B5EF4-FFF2-40B4-BE49-F238E27FC236}">
                <a16:creationId xmlns:a16="http://schemas.microsoft.com/office/drawing/2014/main" id="{E5503F8F-5CDE-24B0-484B-FC295B781E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3558900"/>
            <a:ext cx="828000" cy="828000"/>
          </a:xfrm>
          <a:prstGeom prst="rect">
            <a:avLst/>
          </a:prstGeom>
        </p:spPr>
      </p:pic>
      <p:pic>
        <p:nvPicPr>
          <p:cNvPr id="24" name="Graphic 23">
            <a:extLst>
              <a:ext uri="{FF2B5EF4-FFF2-40B4-BE49-F238E27FC236}">
                <a16:creationId xmlns:a16="http://schemas.microsoft.com/office/drawing/2014/main" id="{F13D5E37-3088-5551-F3DD-348511180B5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5229761"/>
            <a:ext cx="828000" cy="828000"/>
          </a:xfrm>
          <a:prstGeom prst="rect">
            <a:avLst/>
          </a:prstGeom>
        </p:spPr>
      </p:pic>
      <p:pic>
        <p:nvPicPr>
          <p:cNvPr id="26" name="Graphic 25">
            <a:extLst>
              <a:ext uri="{FF2B5EF4-FFF2-40B4-BE49-F238E27FC236}">
                <a16:creationId xmlns:a16="http://schemas.microsoft.com/office/drawing/2014/main" id="{63249B01-565C-3748-ABC5-9DE1FAA8CB0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6000" y="4502100"/>
            <a:ext cx="828000" cy="828000"/>
          </a:xfrm>
          <a:prstGeom prst="rect">
            <a:avLst/>
          </a:prstGeom>
        </p:spPr>
      </p:pic>
    </p:spTree>
    <p:custDataLst>
      <p:tags r:id="rId1"/>
    </p:custDataLst>
    <p:extLst>
      <p:ext uri="{BB962C8B-B14F-4D97-AF65-F5344CB8AC3E}">
        <p14:creationId xmlns:p14="http://schemas.microsoft.com/office/powerpoint/2010/main" val="251723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E72C30-AC15-B36B-8129-30CEC3E593B2}"/>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17</a:t>
            </a:fld>
            <a:endParaRPr lang="en-GB" dirty="0"/>
          </a:p>
        </p:txBody>
      </p:sp>
      <p:sp>
        <p:nvSpPr>
          <p:cNvPr id="3" name="Footer Placeholder 2">
            <a:extLst>
              <a:ext uri="{FF2B5EF4-FFF2-40B4-BE49-F238E27FC236}">
                <a16:creationId xmlns:a16="http://schemas.microsoft.com/office/drawing/2014/main" id="{242CC61B-438C-1E5B-1079-14FD89245993}"/>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3E83344D-8D8A-516A-174F-49D925EA383B}"/>
              </a:ext>
            </a:extLst>
          </p:cNvPr>
          <p:cNvSpPr>
            <a:spLocks noGrp="1"/>
          </p:cNvSpPr>
          <p:nvPr>
            <p:ph type="title"/>
          </p:nvPr>
        </p:nvSpPr>
        <p:spPr/>
        <p:txBody>
          <a:bodyPr/>
          <a:lstStyle/>
          <a:p>
            <a:r>
              <a:rPr lang="en-GB" dirty="0"/>
              <a:t>TASK 2</a:t>
            </a:r>
          </a:p>
        </p:txBody>
      </p:sp>
      <p:sp>
        <p:nvSpPr>
          <p:cNvPr id="9" name="Text Placeholder 8">
            <a:extLst>
              <a:ext uri="{FF2B5EF4-FFF2-40B4-BE49-F238E27FC236}">
                <a16:creationId xmlns:a16="http://schemas.microsoft.com/office/drawing/2014/main" id="{70126553-FEC9-F33E-8669-DB79E0178F73}"/>
              </a:ext>
            </a:extLst>
          </p:cNvPr>
          <p:cNvSpPr>
            <a:spLocks noGrp="1"/>
          </p:cNvSpPr>
          <p:nvPr>
            <p:ph type="body" sz="quarter" idx="16"/>
          </p:nvPr>
        </p:nvSpPr>
        <p:spPr/>
        <p:txBody>
          <a:bodyPr/>
          <a:lstStyle/>
          <a:p>
            <a:r>
              <a:rPr lang="en-GB" dirty="0"/>
              <a:t>45 mins</a:t>
            </a:r>
          </a:p>
        </p:txBody>
      </p:sp>
      <p:sp>
        <p:nvSpPr>
          <p:cNvPr id="8" name="Content Placeholder 7">
            <a:extLst>
              <a:ext uri="{FF2B5EF4-FFF2-40B4-BE49-F238E27FC236}">
                <a16:creationId xmlns:a16="http://schemas.microsoft.com/office/drawing/2014/main" id="{910499D0-D473-A125-D30A-777218F67303}"/>
              </a:ext>
            </a:extLst>
          </p:cNvPr>
          <p:cNvSpPr>
            <a:spLocks noGrp="1"/>
          </p:cNvSpPr>
          <p:nvPr>
            <p:ph idx="1"/>
          </p:nvPr>
        </p:nvSpPr>
        <p:spPr/>
        <p:txBody>
          <a:bodyPr/>
          <a:lstStyle/>
          <a:p>
            <a:r>
              <a:rPr lang="en-GB" dirty="0"/>
              <a:t>What type of mechanisms are in place to modify the event (e.g. implement various precautionary measures, request additional resources, activate a multisectoral response, reschedule activities to the evening or even cancel the event)? Which authority can scale up the request if needed, and which authority is the decision-maker? </a:t>
            </a:r>
          </a:p>
          <a:p>
            <a:r>
              <a:rPr lang="en-GB" dirty="0"/>
              <a:t>What type of procedures are in place for requesting additional resources in response to a heatwave emergency (e.g. medical supplies, health and non-health personnel, WASH (water, sanitation and hygiene) measures, especially drinking water supplies, tarps to provide shade/shelter, fans, electric generators, etc.) during a MG event? </a:t>
            </a:r>
          </a:p>
          <a:p>
            <a:r>
              <a:rPr lang="en-GB" dirty="0"/>
              <a:t>Which financial contingency resources/mechanisms are in place to support the emergency response to a heatwave and other extreme climate conditions? Are there any specific protocols in the context of a MG event?</a:t>
            </a:r>
          </a:p>
        </p:txBody>
      </p:sp>
    </p:spTree>
    <p:custDataLst>
      <p:tags r:id="rId1"/>
    </p:custDataLst>
    <p:extLst>
      <p:ext uri="{BB962C8B-B14F-4D97-AF65-F5344CB8AC3E}">
        <p14:creationId xmlns:p14="http://schemas.microsoft.com/office/powerpoint/2010/main" val="354611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D032B8-171F-650A-8681-E74806C9EE18}"/>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18</a:t>
            </a:fld>
            <a:endParaRPr lang="en-GB" dirty="0"/>
          </a:p>
        </p:txBody>
      </p:sp>
      <p:sp>
        <p:nvSpPr>
          <p:cNvPr id="3" name="Footer Placeholder 2">
            <a:extLst>
              <a:ext uri="{FF2B5EF4-FFF2-40B4-BE49-F238E27FC236}">
                <a16:creationId xmlns:a16="http://schemas.microsoft.com/office/drawing/2014/main" id="{904252C4-AFE0-DAFE-ED84-5BA2CA974293}"/>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4" name="Title 3">
            <a:extLst>
              <a:ext uri="{FF2B5EF4-FFF2-40B4-BE49-F238E27FC236}">
                <a16:creationId xmlns:a16="http://schemas.microsoft.com/office/drawing/2014/main" id="{B5447990-1404-EE06-E0DF-43E6AAB955C0}"/>
              </a:ext>
            </a:extLst>
          </p:cNvPr>
          <p:cNvSpPr>
            <a:spLocks noGrp="1"/>
          </p:cNvSpPr>
          <p:nvPr>
            <p:ph type="title"/>
          </p:nvPr>
        </p:nvSpPr>
        <p:spPr/>
        <p:txBody>
          <a:bodyPr/>
          <a:lstStyle/>
          <a:p>
            <a:r>
              <a:rPr lang="en-GB" dirty="0"/>
              <a:t>TASK 2</a:t>
            </a:r>
          </a:p>
        </p:txBody>
      </p:sp>
      <p:sp>
        <p:nvSpPr>
          <p:cNvPr id="5" name="Text Placeholder 4">
            <a:extLst>
              <a:ext uri="{FF2B5EF4-FFF2-40B4-BE49-F238E27FC236}">
                <a16:creationId xmlns:a16="http://schemas.microsoft.com/office/drawing/2014/main" id="{02D942E0-1EDA-44D6-07B9-734B96E45132}"/>
              </a:ext>
            </a:extLst>
          </p:cNvPr>
          <p:cNvSpPr>
            <a:spLocks noGrp="1"/>
          </p:cNvSpPr>
          <p:nvPr>
            <p:ph type="body" sz="quarter" idx="16"/>
          </p:nvPr>
        </p:nvSpPr>
        <p:spPr/>
        <p:txBody>
          <a:bodyPr/>
          <a:lstStyle/>
          <a:p>
            <a:r>
              <a:rPr lang="en-GB" dirty="0"/>
              <a:t>45 mins </a:t>
            </a:r>
          </a:p>
        </p:txBody>
      </p:sp>
      <p:sp>
        <p:nvSpPr>
          <p:cNvPr id="6" name="Content Placeholder 5">
            <a:extLst>
              <a:ext uri="{FF2B5EF4-FFF2-40B4-BE49-F238E27FC236}">
                <a16:creationId xmlns:a16="http://schemas.microsoft.com/office/drawing/2014/main" id="{8F1F6588-1803-9709-CFD4-EDA3908BE905}"/>
              </a:ext>
            </a:extLst>
          </p:cNvPr>
          <p:cNvSpPr>
            <a:spLocks noGrp="1"/>
          </p:cNvSpPr>
          <p:nvPr>
            <p:ph idx="1"/>
          </p:nvPr>
        </p:nvSpPr>
        <p:spPr/>
        <p:txBody>
          <a:bodyPr/>
          <a:lstStyle/>
          <a:p>
            <a:pPr>
              <a:buFont typeface="+mj-lt"/>
              <a:buAutoNum type="arabicPeriod" startAt="4"/>
            </a:pPr>
            <a:r>
              <a:rPr lang="en-GB" dirty="0"/>
              <a:t>What type of communication channels are established for information-sharing within and between event medical teams, across event organizers and other non-health first responders at a MG event (e.g. firefighters, security personnel, disaster management and law enforcement agencies)? </a:t>
            </a:r>
          </a:p>
          <a:p>
            <a:pPr>
              <a:buAutoNum type="arabicPeriod" startAt="4"/>
            </a:pPr>
            <a:r>
              <a:rPr lang="en-GB" dirty="0"/>
              <a:t>What type of monitoring and reporting systems are used to collect, analyse, assess and share information on heat-related cases across health sector authorities, event organizers and other key stakeholders in routine practice? And in the context of a MG event?</a:t>
            </a:r>
          </a:p>
          <a:p>
            <a:pPr>
              <a:buAutoNum type="arabicPeriod" startAt="4"/>
            </a:pPr>
            <a:r>
              <a:rPr lang="en-GB" dirty="0"/>
              <a:t>What type of measures are in place to provide medical care to minors, i.e. to contact parents or guardians to obtain consent to treatment?</a:t>
            </a:r>
          </a:p>
          <a:p>
            <a:pPr>
              <a:buAutoNum type="arabicPeriod" startAt="4"/>
            </a:pPr>
            <a:endParaRPr lang="en-GB" dirty="0"/>
          </a:p>
        </p:txBody>
      </p:sp>
    </p:spTree>
    <p:custDataLst>
      <p:tags r:id="rId1"/>
    </p:custDataLst>
    <p:extLst>
      <p:ext uri="{BB962C8B-B14F-4D97-AF65-F5344CB8AC3E}">
        <p14:creationId xmlns:p14="http://schemas.microsoft.com/office/powerpoint/2010/main" val="282564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660B0F-BF39-D841-0614-ADB518841798}"/>
              </a:ext>
            </a:extLst>
          </p:cNvPr>
          <p:cNvSpPr>
            <a:spLocks noGrp="1"/>
          </p:cNvSpPr>
          <p:nvPr>
            <p:ph type="title"/>
          </p:nvPr>
        </p:nvSpPr>
        <p:spPr/>
        <p:txBody>
          <a:bodyPr/>
          <a:lstStyle/>
          <a:p>
            <a:r>
              <a:rPr lang="en-GB" dirty="0"/>
              <a:t>Recap discussion </a:t>
            </a:r>
          </a:p>
        </p:txBody>
      </p:sp>
      <p:sp>
        <p:nvSpPr>
          <p:cNvPr id="9" name="Text Placeholder 8">
            <a:extLst>
              <a:ext uri="{FF2B5EF4-FFF2-40B4-BE49-F238E27FC236}">
                <a16:creationId xmlns:a16="http://schemas.microsoft.com/office/drawing/2014/main" id="{9ED55391-4617-38AC-4638-AD8A784622CD}"/>
              </a:ext>
            </a:extLst>
          </p:cNvPr>
          <p:cNvSpPr>
            <a:spLocks noGrp="1"/>
          </p:cNvSpPr>
          <p:nvPr>
            <p:ph type="body" sz="quarter" idx="14"/>
          </p:nvPr>
        </p:nvSpPr>
        <p:spPr/>
        <p:txBody>
          <a:bodyPr/>
          <a:lstStyle/>
          <a:p>
            <a:r>
              <a:rPr lang="en-GB" dirty="0"/>
              <a:t>Session 2</a:t>
            </a:r>
          </a:p>
        </p:txBody>
      </p:sp>
      <p:sp>
        <p:nvSpPr>
          <p:cNvPr id="8" name="Content Placeholder 7">
            <a:extLst>
              <a:ext uri="{FF2B5EF4-FFF2-40B4-BE49-F238E27FC236}">
                <a16:creationId xmlns:a16="http://schemas.microsoft.com/office/drawing/2014/main" id="{B57EA1AE-1016-8CE0-E7DA-437ED32157F5}"/>
              </a:ext>
            </a:extLst>
          </p:cNvPr>
          <p:cNvSpPr>
            <a:spLocks noGrp="1"/>
          </p:cNvSpPr>
          <p:nvPr>
            <p:ph sz="quarter" idx="13"/>
          </p:nvPr>
        </p:nvSpPr>
        <p:spPr/>
        <p:txBody>
          <a:bodyPr/>
          <a:lstStyle/>
          <a:p>
            <a:r>
              <a:rPr lang="en-GB" dirty="0"/>
              <a:t>15 mins </a:t>
            </a:r>
          </a:p>
        </p:txBody>
      </p:sp>
      <p:sp>
        <p:nvSpPr>
          <p:cNvPr id="2" name="Slide Number Placeholder 1">
            <a:extLst>
              <a:ext uri="{FF2B5EF4-FFF2-40B4-BE49-F238E27FC236}">
                <a16:creationId xmlns:a16="http://schemas.microsoft.com/office/drawing/2014/main" id="{80E01368-2D56-A7ED-57F9-3DBD25C5302F}"/>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19</a:t>
            </a:fld>
            <a:endParaRPr lang="en-GB" dirty="0"/>
          </a:p>
        </p:txBody>
      </p:sp>
      <p:sp>
        <p:nvSpPr>
          <p:cNvPr id="3" name="Footer Placeholder 2">
            <a:extLst>
              <a:ext uri="{FF2B5EF4-FFF2-40B4-BE49-F238E27FC236}">
                <a16:creationId xmlns:a16="http://schemas.microsoft.com/office/drawing/2014/main" id="{AABD2B53-F7AF-5603-0D1A-C5C6B6C28DF1}"/>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Tree>
    <p:custDataLst>
      <p:tags r:id="rId1"/>
    </p:custDataLst>
    <p:extLst>
      <p:ext uri="{BB962C8B-B14F-4D97-AF65-F5344CB8AC3E}">
        <p14:creationId xmlns:p14="http://schemas.microsoft.com/office/powerpoint/2010/main" val="14759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0B14C-2780-0A9C-FF38-54CE3DC550ED}"/>
              </a:ext>
            </a:extLst>
          </p:cNvPr>
          <p:cNvSpPr>
            <a:spLocks noGrp="1"/>
          </p:cNvSpPr>
          <p:nvPr>
            <p:ph type="ctrTitle"/>
          </p:nvPr>
        </p:nvSpPr>
        <p:spPr/>
        <p:txBody>
          <a:bodyPr/>
          <a:lstStyle/>
          <a:p>
            <a:r>
              <a:rPr lang="en-GB" dirty="0"/>
              <a:t>Disclaimer</a:t>
            </a:r>
          </a:p>
        </p:txBody>
      </p:sp>
      <p:sp>
        <p:nvSpPr>
          <p:cNvPr id="5" name="Text Placeholder 4">
            <a:extLst>
              <a:ext uri="{FF2B5EF4-FFF2-40B4-BE49-F238E27FC236}">
                <a16:creationId xmlns:a16="http://schemas.microsoft.com/office/drawing/2014/main" id="{10027BB9-E8B8-1220-16A6-8D969A5AAAE3}"/>
              </a:ext>
            </a:extLst>
          </p:cNvPr>
          <p:cNvSpPr>
            <a:spLocks noGrp="1"/>
          </p:cNvSpPr>
          <p:nvPr>
            <p:ph type="body" sz="quarter" idx="10"/>
          </p:nvPr>
        </p:nvSpPr>
        <p:spPr/>
        <p:txBody>
          <a:bodyPr/>
          <a:lstStyle/>
          <a:p>
            <a:endParaRPr lang="en-GB" dirty="0"/>
          </a:p>
          <a:p>
            <a:endParaRPr lang="en-GB" dirty="0"/>
          </a:p>
          <a:p>
            <a:r>
              <a:rPr lang="en-GB" dirty="0"/>
              <a:t>This simulation exercise scenario is designed to assess health preparedness and response to a heat wave during a mass gathering (MG) event.</a:t>
            </a:r>
          </a:p>
          <a:p>
            <a:endParaRPr lang="en-GB" dirty="0"/>
          </a:p>
          <a:p>
            <a:endParaRPr lang="en-GB" dirty="0"/>
          </a:p>
          <a:p>
            <a:r>
              <a:rPr lang="en-GB" dirty="0"/>
              <a:t>This PowerPoint template should be adapted to the event and local context during the planning phase of the exercise.</a:t>
            </a:r>
          </a:p>
          <a:p>
            <a:endParaRPr lang="en-GB" dirty="0"/>
          </a:p>
        </p:txBody>
      </p:sp>
      <p:sp>
        <p:nvSpPr>
          <p:cNvPr id="3" name="TextBox 2">
            <a:extLst>
              <a:ext uri="{FF2B5EF4-FFF2-40B4-BE49-F238E27FC236}">
                <a16:creationId xmlns:a16="http://schemas.microsoft.com/office/drawing/2014/main" id="{F6A183C5-3DEE-F8D4-F19E-C99D94C7EC9E}"/>
              </a:ext>
            </a:extLst>
          </p:cNvPr>
          <p:cNvSpPr txBox="1"/>
          <p:nvPr/>
        </p:nvSpPr>
        <p:spPr>
          <a:xfrm>
            <a:off x="721718" y="6446889"/>
            <a:ext cx="620698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14033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C0C056-30E3-E3CC-2F49-67A163F14177}"/>
              </a:ext>
              <a:ext uri="{C183D7F6-B498-43B3-948B-1728B52AA6E4}">
                <adec:decorative xmlns:adec="http://schemas.microsoft.com/office/drawing/2017/decorative" val="1"/>
              </a:ext>
            </a:extLst>
          </p:cNvPr>
          <p:cNvSpPr>
            <a:spLocks/>
          </p:cNvSpPr>
          <p:nvPr/>
        </p:nvSpPr>
        <p:spPr>
          <a:xfrm>
            <a:off x="0" y="5310000"/>
            <a:ext cx="12192000" cy="1548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4613555-FC92-4BE9-604E-B2B93DAB7348}"/>
              </a:ext>
              <a:ext uri="{C183D7F6-B498-43B3-948B-1728B52AA6E4}">
                <adec:decorative xmlns:adec="http://schemas.microsoft.com/office/drawing/2017/decorative" val="1"/>
              </a:ext>
            </a:extLst>
          </p:cNvPr>
          <p:cNvSpPr>
            <a:spLocks/>
          </p:cNvSpPr>
          <p:nvPr/>
        </p:nvSpPr>
        <p:spPr>
          <a:xfrm>
            <a:off x="0" y="3470801"/>
            <a:ext cx="12192000" cy="936000"/>
          </a:xfrm>
          <a:prstGeom prst="rect">
            <a:avLst/>
          </a:prstGeom>
          <a:solidFill>
            <a:schemeClr val="accent4">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AB4E06F2-8FCC-80B8-791B-D54EFD34E167}"/>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20</a:t>
            </a:fld>
            <a:endParaRPr lang="en-GB" dirty="0"/>
          </a:p>
        </p:txBody>
      </p:sp>
      <p:sp>
        <p:nvSpPr>
          <p:cNvPr id="6" name="Footer Placeholder 5">
            <a:extLst>
              <a:ext uri="{FF2B5EF4-FFF2-40B4-BE49-F238E27FC236}">
                <a16:creationId xmlns:a16="http://schemas.microsoft.com/office/drawing/2014/main" id="{AC193076-D78D-D952-29D2-06114E1E44BD}"/>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433B15E3-C241-E065-F1B2-87C87967A510}"/>
              </a:ext>
            </a:extLst>
          </p:cNvPr>
          <p:cNvSpPr>
            <a:spLocks noGrp="1"/>
          </p:cNvSpPr>
          <p:nvPr>
            <p:ph type="title"/>
          </p:nvPr>
        </p:nvSpPr>
        <p:spPr/>
        <p:txBody>
          <a:bodyPr/>
          <a:lstStyle/>
          <a:p>
            <a:r>
              <a:rPr lang="en-GB" dirty="0"/>
              <a:t>SESSION 3</a:t>
            </a:r>
          </a:p>
        </p:txBody>
      </p:sp>
      <p:sp>
        <p:nvSpPr>
          <p:cNvPr id="9" name="Text Placeholder 8">
            <a:extLst>
              <a:ext uri="{FF2B5EF4-FFF2-40B4-BE49-F238E27FC236}">
                <a16:creationId xmlns:a16="http://schemas.microsoft.com/office/drawing/2014/main" id="{385BBC67-5DB3-F97F-41CD-A06176F487E3}"/>
              </a:ext>
            </a:extLst>
          </p:cNvPr>
          <p:cNvSpPr>
            <a:spLocks noGrp="1"/>
          </p:cNvSpPr>
          <p:nvPr>
            <p:ph type="body" sz="quarter" idx="13"/>
          </p:nvPr>
        </p:nvSpPr>
        <p:spPr/>
        <p:txBody>
          <a:bodyPr/>
          <a:lstStyle/>
          <a:p>
            <a:r>
              <a:rPr lang="en-GB" dirty="0"/>
              <a:t>Situation update: festival day 3</a:t>
            </a:r>
          </a:p>
        </p:txBody>
      </p:sp>
      <p:sp>
        <p:nvSpPr>
          <p:cNvPr id="8" name="Content Placeholder 7">
            <a:extLst>
              <a:ext uri="{FF2B5EF4-FFF2-40B4-BE49-F238E27FC236}">
                <a16:creationId xmlns:a16="http://schemas.microsoft.com/office/drawing/2014/main" id="{50CA54BA-808B-673C-3D5F-A638F2CA3981}"/>
              </a:ext>
            </a:extLst>
          </p:cNvPr>
          <p:cNvSpPr>
            <a:spLocks noGrp="1"/>
          </p:cNvSpPr>
          <p:nvPr>
            <p:ph sz="quarter" idx="12"/>
          </p:nvPr>
        </p:nvSpPr>
        <p:spPr>
          <a:xfrm>
            <a:off x="1260000" y="2340000"/>
            <a:ext cx="10260000" cy="1152000"/>
          </a:xfrm>
        </p:spPr>
        <p:txBody>
          <a:bodyPr anchor="ctr" anchorCtr="0"/>
          <a:lstStyle/>
          <a:p>
            <a:pPr marL="0" indent="0">
              <a:buNone/>
            </a:pPr>
            <a:r>
              <a:rPr lang="en-GB" sz="2000" b="1" dirty="0"/>
              <a:t>Morning.</a:t>
            </a:r>
            <a:r>
              <a:rPr lang="en-GB" sz="2000" dirty="0"/>
              <a:t> The wind has picked up, but the air temperature remains steady, not dropping. The festival organizer’s team has been implementing wind-protective measures in the camp. Meanwhile, a social media video showing a tent being blown away goes viral, creating concern. New rumours start up that some teenagers are missing.</a:t>
            </a:r>
          </a:p>
        </p:txBody>
      </p:sp>
      <p:sp>
        <p:nvSpPr>
          <p:cNvPr id="14" name="TextBox 13">
            <a:extLst>
              <a:ext uri="{FF2B5EF4-FFF2-40B4-BE49-F238E27FC236}">
                <a16:creationId xmlns:a16="http://schemas.microsoft.com/office/drawing/2014/main" id="{9C971061-8279-BAFD-7731-EFF9D3623F75}"/>
              </a:ext>
            </a:extLst>
          </p:cNvPr>
          <p:cNvSpPr txBox="1"/>
          <p:nvPr/>
        </p:nvSpPr>
        <p:spPr>
          <a:xfrm>
            <a:off x="1260000" y="3612000"/>
            <a:ext cx="10260000" cy="720000"/>
          </a:xfrm>
          <a:prstGeom prst="rect">
            <a:avLst/>
          </a:prstGeom>
          <a:noFill/>
        </p:spPr>
        <p:txBody>
          <a:bodyPr wrap="square" rtlCol="0" anchor="ctr" anchorCtr="0">
            <a:noAutofit/>
          </a:bodyPr>
          <a:lstStyle/>
          <a:p>
            <a:pPr>
              <a:lnSpc>
                <a:spcPct val="80000"/>
              </a:lnSpc>
            </a:pPr>
            <a:r>
              <a:rPr lang="en-GB" sz="2000" b="1" dirty="0"/>
              <a:t>Afternoon.</a:t>
            </a:r>
            <a:r>
              <a:rPr lang="en-GB" sz="2000" dirty="0"/>
              <a:t> Various confusing alerts circulate providing contradictory information.  </a:t>
            </a:r>
          </a:p>
        </p:txBody>
      </p:sp>
      <p:sp>
        <p:nvSpPr>
          <p:cNvPr id="15" name="TextBox 14">
            <a:extLst>
              <a:ext uri="{FF2B5EF4-FFF2-40B4-BE49-F238E27FC236}">
                <a16:creationId xmlns:a16="http://schemas.microsoft.com/office/drawing/2014/main" id="{D6DED0F6-E37D-101D-114D-25F64351A8CB}"/>
              </a:ext>
            </a:extLst>
          </p:cNvPr>
          <p:cNvSpPr txBox="1"/>
          <p:nvPr/>
        </p:nvSpPr>
        <p:spPr>
          <a:xfrm>
            <a:off x="1260000" y="4452000"/>
            <a:ext cx="10260000" cy="864000"/>
          </a:xfrm>
          <a:prstGeom prst="rect">
            <a:avLst/>
          </a:prstGeom>
          <a:noFill/>
        </p:spPr>
        <p:txBody>
          <a:bodyPr wrap="square" rtlCol="0" anchor="ctr" anchorCtr="0">
            <a:noAutofit/>
          </a:bodyPr>
          <a:lstStyle/>
          <a:p>
            <a:pPr>
              <a:lnSpc>
                <a:spcPct val="80000"/>
              </a:lnSpc>
            </a:pPr>
            <a:r>
              <a:rPr lang="en-GB" sz="2000" dirty="0"/>
              <a:t>Concerned parents have been constantly trying to contact local authorities and event organizers, seeking information about their children and the situation. Participants start to leave the festival.</a:t>
            </a:r>
          </a:p>
        </p:txBody>
      </p:sp>
      <p:sp>
        <p:nvSpPr>
          <p:cNvPr id="13" name="TextBox 12">
            <a:extLst>
              <a:ext uri="{FF2B5EF4-FFF2-40B4-BE49-F238E27FC236}">
                <a16:creationId xmlns:a16="http://schemas.microsoft.com/office/drawing/2014/main" id="{88AF3C65-0968-48B7-E170-034312BAE257}"/>
              </a:ext>
            </a:extLst>
          </p:cNvPr>
          <p:cNvSpPr txBox="1"/>
          <p:nvPr/>
        </p:nvSpPr>
        <p:spPr>
          <a:xfrm>
            <a:off x="1260000" y="5436000"/>
            <a:ext cx="10260000" cy="720000"/>
          </a:xfrm>
          <a:prstGeom prst="rect">
            <a:avLst/>
          </a:prstGeom>
          <a:noFill/>
        </p:spPr>
        <p:txBody>
          <a:bodyPr wrap="square" rtlCol="0" anchor="ctr" anchorCtr="0">
            <a:noAutofit/>
          </a:bodyPr>
          <a:lstStyle/>
          <a:p>
            <a:pPr>
              <a:lnSpc>
                <a:spcPct val="80000"/>
              </a:lnSpc>
            </a:pPr>
            <a:r>
              <a:rPr lang="en-GB" sz="2000" b="1" dirty="0"/>
              <a:t>Evening.</a:t>
            </a:r>
            <a:r>
              <a:rPr lang="en-GB" sz="2000" dirty="0"/>
              <a:t> Local authorities and event organizers announce the immediate cancellation of the festival. </a:t>
            </a:r>
          </a:p>
        </p:txBody>
      </p:sp>
      <p:pic>
        <p:nvPicPr>
          <p:cNvPr id="16" name="Graphic 15">
            <a:extLst>
              <a:ext uri="{FF2B5EF4-FFF2-40B4-BE49-F238E27FC236}">
                <a16:creationId xmlns:a16="http://schemas.microsoft.com/office/drawing/2014/main" id="{EA9FFAF5-E2B0-801E-0FE7-ACEA8DF5E65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000" y="2429150"/>
            <a:ext cx="828000" cy="828000"/>
          </a:xfrm>
          <a:prstGeom prst="rect">
            <a:avLst/>
          </a:prstGeom>
        </p:spPr>
      </p:pic>
      <p:pic>
        <p:nvPicPr>
          <p:cNvPr id="17" name="Graphic 16">
            <a:extLst>
              <a:ext uri="{FF2B5EF4-FFF2-40B4-BE49-F238E27FC236}">
                <a16:creationId xmlns:a16="http://schemas.microsoft.com/office/drawing/2014/main" id="{E85613F9-45F0-ED9C-F8AD-82A63059AFA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000" y="4434751"/>
            <a:ext cx="828000" cy="828000"/>
          </a:xfrm>
          <a:prstGeom prst="rect">
            <a:avLst/>
          </a:prstGeom>
        </p:spPr>
      </p:pic>
      <p:pic>
        <p:nvPicPr>
          <p:cNvPr id="18" name="Graphic 17">
            <a:extLst>
              <a:ext uri="{FF2B5EF4-FFF2-40B4-BE49-F238E27FC236}">
                <a16:creationId xmlns:a16="http://schemas.microsoft.com/office/drawing/2014/main" id="{C90CF639-7787-CD48-FE61-92DB73CF5D8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000" y="3501991"/>
            <a:ext cx="828000" cy="828000"/>
          </a:xfrm>
          <a:prstGeom prst="rect">
            <a:avLst/>
          </a:prstGeom>
        </p:spPr>
      </p:pic>
      <p:pic>
        <p:nvPicPr>
          <p:cNvPr id="19" name="Graphic 18">
            <a:extLst>
              <a:ext uri="{FF2B5EF4-FFF2-40B4-BE49-F238E27FC236}">
                <a16:creationId xmlns:a16="http://schemas.microsoft.com/office/drawing/2014/main" id="{70E9416F-45AE-4DDF-5FA5-D49259D424D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6000" y="5283700"/>
            <a:ext cx="828000" cy="828000"/>
          </a:xfrm>
          <a:prstGeom prst="rect">
            <a:avLst/>
          </a:prstGeom>
        </p:spPr>
      </p:pic>
    </p:spTree>
    <p:custDataLst>
      <p:tags r:id="rId1"/>
    </p:custDataLst>
    <p:extLst>
      <p:ext uri="{BB962C8B-B14F-4D97-AF65-F5344CB8AC3E}">
        <p14:creationId xmlns:p14="http://schemas.microsoft.com/office/powerpoint/2010/main" val="338414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C90112-5576-3681-1D5F-6D93E1357CB7}"/>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21</a:t>
            </a:fld>
            <a:endParaRPr lang="en-GB" dirty="0"/>
          </a:p>
        </p:txBody>
      </p:sp>
      <p:sp>
        <p:nvSpPr>
          <p:cNvPr id="3" name="Footer Placeholder 2">
            <a:extLst>
              <a:ext uri="{FF2B5EF4-FFF2-40B4-BE49-F238E27FC236}">
                <a16:creationId xmlns:a16="http://schemas.microsoft.com/office/drawing/2014/main" id="{8DB2EB5B-5581-BF83-1DD3-EF63936B2184}"/>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B32AD545-F57F-9FF3-F508-B010518F2C62}"/>
              </a:ext>
            </a:extLst>
          </p:cNvPr>
          <p:cNvSpPr>
            <a:spLocks noGrp="1"/>
          </p:cNvSpPr>
          <p:nvPr>
            <p:ph type="title"/>
          </p:nvPr>
        </p:nvSpPr>
        <p:spPr/>
        <p:txBody>
          <a:bodyPr/>
          <a:lstStyle/>
          <a:p>
            <a:r>
              <a:rPr lang="en-GB" dirty="0"/>
              <a:t>TASK 3</a:t>
            </a:r>
          </a:p>
        </p:txBody>
      </p:sp>
      <p:sp>
        <p:nvSpPr>
          <p:cNvPr id="9" name="Text Placeholder 8">
            <a:extLst>
              <a:ext uri="{FF2B5EF4-FFF2-40B4-BE49-F238E27FC236}">
                <a16:creationId xmlns:a16="http://schemas.microsoft.com/office/drawing/2014/main" id="{9E3D1BA2-702B-E238-5604-1B0F42567639}"/>
              </a:ext>
            </a:extLst>
          </p:cNvPr>
          <p:cNvSpPr>
            <a:spLocks noGrp="1"/>
          </p:cNvSpPr>
          <p:nvPr>
            <p:ph type="body" sz="quarter" idx="16"/>
          </p:nvPr>
        </p:nvSpPr>
        <p:spPr/>
        <p:txBody>
          <a:bodyPr/>
          <a:lstStyle/>
          <a:p>
            <a:r>
              <a:rPr lang="en-GB" dirty="0"/>
              <a:t>45 mins </a:t>
            </a:r>
          </a:p>
        </p:txBody>
      </p:sp>
      <p:sp>
        <p:nvSpPr>
          <p:cNvPr id="8" name="Content Placeholder 7">
            <a:extLst>
              <a:ext uri="{FF2B5EF4-FFF2-40B4-BE49-F238E27FC236}">
                <a16:creationId xmlns:a16="http://schemas.microsoft.com/office/drawing/2014/main" id="{19788D78-F846-2D28-7CE5-225A0B4B1082}"/>
              </a:ext>
            </a:extLst>
          </p:cNvPr>
          <p:cNvSpPr>
            <a:spLocks noGrp="1"/>
          </p:cNvSpPr>
          <p:nvPr>
            <p:ph idx="1"/>
          </p:nvPr>
        </p:nvSpPr>
        <p:spPr/>
        <p:txBody>
          <a:bodyPr/>
          <a:lstStyle/>
          <a:p>
            <a:r>
              <a:rPr lang="en-GB" dirty="0"/>
              <a:t>How do health authorities, event organizers and other key stakeholders involved in event delivery communicate effectively while maintaining coherent information on heat-related health risks to event participants, event personnel and the local community before and during mass gatherings? </a:t>
            </a:r>
          </a:p>
          <a:p>
            <a:r>
              <a:rPr lang="en-GB" dirty="0"/>
              <a:t>Which risk communication and community engagement and infodemic management  (RCCE-IM) strategies are in place to inform participants, personnel and the community about misinformation, disinformation and rumours during a MG event? What type of mechanisms exist to verify or discredit such claims rapidly and ensure that credible information is provided?</a:t>
            </a:r>
          </a:p>
        </p:txBody>
      </p:sp>
    </p:spTree>
    <p:custDataLst>
      <p:tags r:id="rId1"/>
    </p:custDataLst>
    <p:extLst>
      <p:ext uri="{BB962C8B-B14F-4D97-AF65-F5344CB8AC3E}">
        <p14:creationId xmlns:p14="http://schemas.microsoft.com/office/powerpoint/2010/main" val="207759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CD4B9-4777-54E4-440A-6725891F28FA}"/>
              </a:ext>
              <a:ext uri="{C183D7F6-B498-43B3-948B-1728B52AA6E4}">
                <adec:decorative xmlns:adec="http://schemas.microsoft.com/office/drawing/2017/decorative" val="1"/>
              </a:ext>
            </a:extLst>
          </p:cNvPr>
          <p:cNvSpPr>
            <a:spLocks noGrp="1"/>
          </p:cNvSpPr>
          <p:nvPr>
            <p:ph type="sldNum" sz="quarter" idx="15"/>
          </p:nvPr>
        </p:nvSpPr>
        <p:spPr/>
        <p:txBody>
          <a:bodyPr/>
          <a:lstStyle/>
          <a:p>
            <a:fld id="{43DBD141-F1EE-4368-8392-86BF6FCED782}" type="slidenum">
              <a:rPr lang="en-GB" smtClean="0"/>
              <a:pPr/>
              <a:t>22</a:t>
            </a:fld>
            <a:endParaRPr lang="en-GB" dirty="0"/>
          </a:p>
        </p:txBody>
      </p:sp>
      <p:sp>
        <p:nvSpPr>
          <p:cNvPr id="3" name="Footer Placeholder 2">
            <a:extLst>
              <a:ext uri="{FF2B5EF4-FFF2-40B4-BE49-F238E27FC236}">
                <a16:creationId xmlns:a16="http://schemas.microsoft.com/office/drawing/2014/main" id="{B5A7CD31-A298-33A2-83F1-60FC26E91F68}"/>
              </a:ext>
              <a:ext uri="{C183D7F6-B498-43B3-948B-1728B52AA6E4}">
                <adec:decorative xmlns:adec="http://schemas.microsoft.com/office/drawing/2017/decorative" val="1"/>
              </a:ext>
            </a:extLst>
          </p:cNvPr>
          <p:cNvSpPr>
            <a:spLocks noGrp="1"/>
          </p:cNvSpPr>
          <p:nvPr>
            <p:ph type="ftr" sz="quarter" idx="14"/>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4" name="Title 3">
            <a:extLst>
              <a:ext uri="{FF2B5EF4-FFF2-40B4-BE49-F238E27FC236}">
                <a16:creationId xmlns:a16="http://schemas.microsoft.com/office/drawing/2014/main" id="{D9905FB5-4DDB-FA75-4378-0A047226C7FF}"/>
              </a:ext>
            </a:extLst>
          </p:cNvPr>
          <p:cNvSpPr>
            <a:spLocks noGrp="1"/>
          </p:cNvSpPr>
          <p:nvPr>
            <p:ph type="title"/>
          </p:nvPr>
        </p:nvSpPr>
        <p:spPr/>
        <p:txBody>
          <a:bodyPr/>
          <a:lstStyle/>
          <a:p>
            <a:r>
              <a:rPr lang="en-GB" dirty="0"/>
              <a:t>TASK 3</a:t>
            </a:r>
          </a:p>
        </p:txBody>
      </p:sp>
      <p:sp>
        <p:nvSpPr>
          <p:cNvPr id="5" name="Text Placeholder 4">
            <a:extLst>
              <a:ext uri="{FF2B5EF4-FFF2-40B4-BE49-F238E27FC236}">
                <a16:creationId xmlns:a16="http://schemas.microsoft.com/office/drawing/2014/main" id="{8642F236-8982-B387-63D4-8E706EEAE311}"/>
              </a:ext>
            </a:extLst>
          </p:cNvPr>
          <p:cNvSpPr>
            <a:spLocks noGrp="1"/>
          </p:cNvSpPr>
          <p:nvPr>
            <p:ph type="body" sz="quarter" idx="16"/>
          </p:nvPr>
        </p:nvSpPr>
        <p:spPr/>
        <p:txBody>
          <a:bodyPr/>
          <a:lstStyle/>
          <a:p>
            <a:r>
              <a:rPr lang="en-GB" dirty="0"/>
              <a:t>45 mins </a:t>
            </a:r>
          </a:p>
        </p:txBody>
      </p:sp>
      <p:sp>
        <p:nvSpPr>
          <p:cNvPr id="6" name="Content Placeholder 5">
            <a:extLst>
              <a:ext uri="{FF2B5EF4-FFF2-40B4-BE49-F238E27FC236}">
                <a16:creationId xmlns:a16="http://schemas.microsoft.com/office/drawing/2014/main" id="{7FE925CB-F9DF-9F60-E125-489D8EBB5807}"/>
              </a:ext>
            </a:extLst>
          </p:cNvPr>
          <p:cNvSpPr>
            <a:spLocks noGrp="1"/>
          </p:cNvSpPr>
          <p:nvPr>
            <p:ph idx="1"/>
          </p:nvPr>
        </p:nvSpPr>
        <p:spPr/>
        <p:txBody>
          <a:bodyPr/>
          <a:lstStyle/>
          <a:p>
            <a:pPr>
              <a:buFont typeface="+mj-lt"/>
              <a:buAutoNum type="arabicPeriod" startAt="3"/>
            </a:pPr>
            <a:r>
              <a:rPr lang="en-GB" dirty="0"/>
              <a:t>What type of strategies are routinely implemented to raise awareness and train medical teams and event volunteers, as well other non-health first-line personnel, on potential heat-related health risks, self-care practices and emergency responses during mass gatherings? </a:t>
            </a:r>
          </a:p>
          <a:p>
            <a:pPr>
              <a:buAutoNum type="arabicPeriod" startAt="3"/>
            </a:pPr>
            <a:r>
              <a:rPr lang="en-GB" dirty="0"/>
              <a:t>Do you have prior experience of implementing RCCE-IM campaigns for planned mass gathering events based on risk assessment findings, particularly in response to heatwave emergencies? If yes, please elaborate.</a:t>
            </a:r>
          </a:p>
          <a:p>
            <a:pPr>
              <a:buAutoNum type="arabicPeriod" startAt="3"/>
            </a:pPr>
            <a:r>
              <a:rPr lang="en-GB" dirty="0"/>
              <a:t>How should lessons learned from previous events and retrospective analysis of the current event should be assimilated in planning readiness strategies for health emergencies, including for further mass gatherings? </a:t>
            </a:r>
          </a:p>
        </p:txBody>
      </p:sp>
    </p:spTree>
    <p:custDataLst>
      <p:tags r:id="rId1"/>
    </p:custDataLst>
    <p:extLst>
      <p:ext uri="{BB962C8B-B14F-4D97-AF65-F5344CB8AC3E}">
        <p14:creationId xmlns:p14="http://schemas.microsoft.com/office/powerpoint/2010/main" val="1843305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B6E29F-5A02-A02E-E425-97198142D79C}"/>
              </a:ext>
            </a:extLst>
          </p:cNvPr>
          <p:cNvSpPr>
            <a:spLocks noGrp="1"/>
          </p:cNvSpPr>
          <p:nvPr>
            <p:ph type="title"/>
          </p:nvPr>
        </p:nvSpPr>
        <p:spPr/>
        <p:txBody>
          <a:bodyPr/>
          <a:lstStyle/>
          <a:p>
            <a:r>
              <a:rPr lang="en-GB" dirty="0"/>
              <a:t>Recap discussion </a:t>
            </a:r>
          </a:p>
        </p:txBody>
      </p:sp>
      <p:sp>
        <p:nvSpPr>
          <p:cNvPr id="9" name="Text Placeholder 8">
            <a:extLst>
              <a:ext uri="{FF2B5EF4-FFF2-40B4-BE49-F238E27FC236}">
                <a16:creationId xmlns:a16="http://schemas.microsoft.com/office/drawing/2014/main" id="{D22BF36C-F0B6-EBE5-EF95-3FD847405AD1}"/>
              </a:ext>
            </a:extLst>
          </p:cNvPr>
          <p:cNvSpPr>
            <a:spLocks noGrp="1"/>
          </p:cNvSpPr>
          <p:nvPr>
            <p:ph type="body" sz="quarter" idx="14"/>
          </p:nvPr>
        </p:nvSpPr>
        <p:spPr/>
        <p:txBody>
          <a:bodyPr/>
          <a:lstStyle/>
          <a:p>
            <a:r>
              <a:rPr lang="en-GB" dirty="0"/>
              <a:t>Session 3</a:t>
            </a:r>
          </a:p>
        </p:txBody>
      </p:sp>
      <p:sp>
        <p:nvSpPr>
          <p:cNvPr id="8" name="Content Placeholder 7">
            <a:extLst>
              <a:ext uri="{FF2B5EF4-FFF2-40B4-BE49-F238E27FC236}">
                <a16:creationId xmlns:a16="http://schemas.microsoft.com/office/drawing/2014/main" id="{27C4E68A-1F4A-6538-8288-501B3CD41143}"/>
              </a:ext>
            </a:extLst>
          </p:cNvPr>
          <p:cNvSpPr>
            <a:spLocks noGrp="1"/>
          </p:cNvSpPr>
          <p:nvPr>
            <p:ph sz="quarter" idx="13"/>
          </p:nvPr>
        </p:nvSpPr>
        <p:spPr/>
        <p:txBody>
          <a:bodyPr/>
          <a:lstStyle/>
          <a:p>
            <a:r>
              <a:rPr lang="en-GB" dirty="0"/>
              <a:t>15 mins </a:t>
            </a:r>
          </a:p>
        </p:txBody>
      </p:sp>
      <p:sp>
        <p:nvSpPr>
          <p:cNvPr id="2" name="Slide Number Placeholder 1">
            <a:extLst>
              <a:ext uri="{FF2B5EF4-FFF2-40B4-BE49-F238E27FC236}">
                <a16:creationId xmlns:a16="http://schemas.microsoft.com/office/drawing/2014/main" id="{3FADA6DE-36C3-C4BD-DC4E-F70EDD20D1AE}"/>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pPr/>
              <a:t>23</a:t>
            </a:fld>
            <a:endParaRPr lang="en-GB" dirty="0"/>
          </a:p>
        </p:txBody>
      </p:sp>
      <p:sp>
        <p:nvSpPr>
          <p:cNvPr id="3" name="Footer Placeholder 2">
            <a:extLst>
              <a:ext uri="{FF2B5EF4-FFF2-40B4-BE49-F238E27FC236}">
                <a16:creationId xmlns:a16="http://schemas.microsoft.com/office/drawing/2014/main" id="{E60D3D57-28D1-5C35-5E8E-E2A741D744A9}"/>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Tree>
    <p:custDataLst>
      <p:tags r:id="rId1"/>
    </p:custDataLst>
    <p:extLst>
      <p:ext uri="{BB962C8B-B14F-4D97-AF65-F5344CB8AC3E}">
        <p14:creationId xmlns:p14="http://schemas.microsoft.com/office/powerpoint/2010/main" val="245537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26A376-6520-4987-FFA2-5269DB7A2EC4}"/>
              </a:ext>
              <a:ext uri="{C183D7F6-B498-43B3-948B-1728B52AA6E4}">
                <adec:decorative xmlns:adec="http://schemas.microsoft.com/office/drawing/2017/decorative" val="1"/>
              </a:ext>
            </a:extLst>
          </p:cNvPr>
          <p:cNvSpPr>
            <a:spLocks noGrp="1"/>
          </p:cNvSpPr>
          <p:nvPr>
            <p:ph type="sldNum" sz="quarter" idx="12"/>
          </p:nvPr>
        </p:nvSpPr>
        <p:spPr/>
        <p:txBody>
          <a:bodyPr/>
          <a:lstStyle/>
          <a:p>
            <a:fld id="{43DBD141-F1EE-4368-8392-86BF6FCED782}" type="slidenum">
              <a:rPr lang="en-GB" smtClean="0"/>
              <a:pPr/>
              <a:t>24</a:t>
            </a:fld>
            <a:endParaRPr lang="en-GB" dirty="0"/>
          </a:p>
        </p:txBody>
      </p:sp>
      <p:sp>
        <p:nvSpPr>
          <p:cNvPr id="6" name="Footer Placeholder 5">
            <a:extLst>
              <a:ext uri="{FF2B5EF4-FFF2-40B4-BE49-F238E27FC236}">
                <a16:creationId xmlns:a16="http://schemas.microsoft.com/office/drawing/2014/main" id="{4197635A-C4FC-DB64-E769-4FA9FF42CFC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720BF166-8910-D62D-788F-1B605C23ECC6}"/>
              </a:ext>
            </a:extLst>
          </p:cNvPr>
          <p:cNvSpPr>
            <a:spLocks noGrp="1"/>
          </p:cNvSpPr>
          <p:nvPr>
            <p:ph type="title"/>
          </p:nvPr>
        </p:nvSpPr>
        <p:spPr/>
        <p:txBody>
          <a:bodyPr/>
          <a:lstStyle/>
          <a:p>
            <a:r>
              <a:rPr lang="en-GB" dirty="0" err="1"/>
              <a:t>EndEx</a:t>
            </a:r>
            <a:endParaRPr lang="en-GB" dirty="0"/>
          </a:p>
        </p:txBody>
      </p:sp>
    </p:spTree>
    <p:custDataLst>
      <p:tags r:id="rId1"/>
    </p:custDataLst>
    <p:extLst>
      <p:ext uri="{BB962C8B-B14F-4D97-AF65-F5344CB8AC3E}">
        <p14:creationId xmlns:p14="http://schemas.microsoft.com/office/powerpoint/2010/main" val="19742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4A923A-53C7-AE49-0A2E-22DDE58B3F5F}"/>
              </a:ext>
              <a:ext uri="{C183D7F6-B498-43B3-948B-1728B52AA6E4}">
                <adec:decorative xmlns:adec="http://schemas.microsoft.com/office/drawing/2017/decorative" val="1"/>
              </a:ext>
            </a:extLst>
          </p:cNvPr>
          <p:cNvSpPr>
            <a:spLocks noGrp="1"/>
          </p:cNvSpPr>
          <p:nvPr>
            <p:ph type="sldNum" sz="quarter" idx="16"/>
          </p:nvPr>
        </p:nvSpPr>
        <p:spPr/>
        <p:txBody>
          <a:bodyPr/>
          <a:lstStyle/>
          <a:p>
            <a:fld id="{43DBD141-F1EE-4368-8392-86BF6FCED782}" type="slidenum">
              <a:rPr lang="en-GB" smtClean="0"/>
              <a:t>25</a:t>
            </a:fld>
            <a:endParaRPr lang="en-GB"/>
          </a:p>
        </p:txBody>
      </p:sp>
      <p:sp>
        <p:nvSpPr>
          <p:cNvPr id="3" name="Footer Placeholder 2">
            <a:extLst>
              <a:ext uri="{FF2B5EF4-FFF2-40B4-BE49-F238E27FC236}">
                <a16:creationId xmlns:a16="http://schemas.microsoft.com/office/drawing/2014/main" id="{AFDAAB58-4C21-D195-F983-0A5F5A61DB48}"/>
              </a:ext>
              <a:ext uri="{C183D7F6-B498-43B3-948B-1728B52AA6E4}">
                <adec:decorative xmlns:adec="http://schemas.microsoft.com/office/drawing/2017/decorative" val="1"/>
              </a:ext>
            </a:extLst>
          </p:cNvPr>
          <p:cNvSpPr>
            <a:spLocks noGrp="1"/>
          </p:cNvSpPr>
          <p:nvPr>
            <p:ph type="ftr" sz="quarter" idx="15"/>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8" name="Title 7">
            <a:extLst>
              <a:ext uri="{FF2B5EF4-FFF2-40B4-BE49-F238E27FC236}">
                <a16:creationId xmlns:a16="http://schemas.microsoft.com/office/drawing/2014/main" id="{DEFD6B33-FFC1-2C61-F68B-4344283A2708}"/>
              </a:ext>
            </a:extLst>
          </p:cNvPr>
          <p:cNvSpPr>
            <a:spLocks noGrp="1"/>
          </p:cNvSpPr>
          <p:nvPr>
            <p:ph type="title"/>
          </p:nvPr>
        </p:nvSpPr>
        <p:spPr/>
        <p:txBody>
          <a:bodyPr/>
          <a:lstStyle/>
          <a:p>
            <a:r>
              <a:rPr lang="en-GB" dirty="0"/>
              <a:t>Exercise debrief</a:t>
            </a:r>
          </a:p>
        </p:txBody>
      </p:sp>
      <p:sp>
        <p:nvSpPr>
          <p:cNvPr id="10" name="Text Placeholder 9">
            <a:extLst>
              <a:ext uri="{FF2B5EF4-FFF2-40B4-BE49-F238E27FC236}">
                <a16:creationId xmlns:a16="http://schemas.microsoft.com/office/drawing/2014/main" id="{3A634B93-A9FE-58A1-5C2C-9F3651D45196}"/>
              </a:ext>
            </a:extLst>
          </p:cNvPr>
          <p:cNvSpPr>
            <a:spLocks noGrp="1"/>
          </p:cNvSpPr>
          <p:nvPr>
            <p:ph type="body" sz="quarter" idx="14"/>
          </p:nvPr>
        </p:nvSpPr>
        <p:spPr/>
        <p:txBody>
          <a:bodyPr/>
          <a:lstStyle/>
          <a:p>
            <a:r>
              <a:rPr lang="en-GB" dirty="0"/>
              <a:t>30 mins </a:t>
            </a:r>
          </a:p>
        </p:txBody>
      </p:sp>
      <p:sp>
        <p:nvSpPr>
          <p:cNvPr id="9" name="Content Placeholder 8">
            <a:extLst>
              <a:ext uri="{FF2B5EF4-FFF2-40B4-BE49-F238E27FC236}">
                <a16:creationId xmlns:a16="http://schemas.microsoft.com/office/drawing/2014/main" id="{86DD0877-8EE0-538B-D95E-B9990AE405B7}"/>
              </a:ext>
            </a:extLst>
          </p:cNvPr>
          <p:cNvSpPr>
            <a:spLocks noGrp="1"/>
          </p:cNvSpPr>
          <p:nvPr>
            <p:ph idx="1"/>
          </p:nvPr>
        </p:nvSpPr>
        <p:spPr/>
        <p:txBody>
          <a:bodyPr anchor="ctr" anchorCtr="0"/>
          <a:lstStyle/>
          <a:p>
            <a:pPr marL="0" indent="0">
              <a:buNone/>
            </a:pPr>
            <a:r>
              <a:rPr lang="en-GB" dirty="0"/>
              <a:t>Consider the following questions based on the exercise objectives:</a:t>
            </a:r>
          </a:p>
          <a:p>
            <a:r>
              <a:rPr lang="en-GB" dirty="0"/>
              <a:t>What </a:t>
            </a:r>
            <a:r>
              <a:rPr lang="en-GB" b="1" dirty="0"/>
              <a:t>challenges</a:t>
            </a:r>
            <a:r>
              <a:rPr lang="en-GB" dirty="0"/>
              <a:t> related to mass gathering preparedness and response have been identified through the exercise?</a:t>
            </a:r>
          </a:p>
          <a:p>
            <a:r>
              <a:rPr lang="en-GB" dirty="0"/>
              <a:t>What </a:t>
            </a:r>
            <a:r>
              <a:rPr lang="en-GB" b="1" dirty="0"/>
              <a:t>measures</a:t>
            </a:r>
            <a:r>
              <a:rPr lang="en-GB" dirty="0"/>
              <a:t> should be undertaken to improve mass gathering preparedness and response? </a:t>
            </a:r>
          </a:p>
        </p:txBody>
      </p:sp>
    </p:spTree>
    <p:custDataLst>
      <p:tags r:id="rId1"/>
    </p:custDataLst>
    <p:extLst>
      <p:ext uri="{BB962C8B-B14F-4D97-AF65-F5344CB8AC3E}">
        <p14:creationId xmlns:p14="http://schemas.microsoft.com/office/powerpoint/2010/main" val="19297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E1DF7-FC1E-8D1C-4B27-B0577E6572D4}"/>
              </a:ext>
              <a:ext uri="{C183D7F6-B498-43B3-948B-1728B52AA6E4}">
                <adec:decorative xmlns:adec="http://schemas.microsoft.com/office/drawing/2017/decorative" val="1"/>
              </a:ext>
            </a:extLst>
          </p:cNvPr>
          <p:cNvSpPr>
            <a:spLocks noGrp="1"/>
          </p:cNvSpPr>
          <p:nvPr>
            <p:ph type="sldNum" sz="quarter" idx="10"/>
          </p:nvPr>
        </p:nvSpPr>
        <p:spPr/>
        <p:txBody>
          <a:bodyPr/>
          <a:lstStyle/>
          <a:p>
            <a:fld id="{43DBD141-F1EE-4368-8392-86BF6FCED782}" type="slidenum">
              <a:rPr lang="en-GB" smtClean="0"/>
              <a:pPr/>
              <a:t>26</a:t>
            </a:fld>
            <a:endParaRPr lang="en-GB" dirty="0"/>
          </a:p>
        </p:txBody>
      </p:sp>
      <p:sp>
        <p:nvSpPr>
          <p:cNvPr id="3" name="Footer Placeholder 2">
            <a:extLst>
              <a:ext uri="{FF2B5EF4-FFF2-40B4-BE49-F238E27FC236}">
                <a16:creationId xmlns:a16="http://schemas.microsoft.com/office/drawing/2014/main" id="{CD69943C-1364-F229-5C2E-5E5997181244}"/>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7" name="Title 6">
            <a:extLst>
              <a:ext uri="{FF2B5EF4-FFF2-40B4-BE49-F238E27FC236}">
                <a16:creationId xmlns:a16="http://schemas.microsoft.com/office/drawing/2014/main" id="{072E38C0-9ADC-BC3B-9044-A665CA36B6B4}"/>
              </a:ext>
            </a:extLst>
          </p:cNvPr>
          <p:cNvSpPr>
            <a:spLocks noGrp="1"/>
          </p:cNvSpPr>
          <p:nvPr>
            <p:ph type="title"/>
          </p:nvPr>
        </p:nvSpPr>
        <p:spPr/>
        <p:txBody>
          <a:bodyPr/>
          <a:lstStyle/>
          <a:p>
            <a:r>
              <a:rPr lang="en-GB" dirty="0"/>
              <a:t>Exercise feedback form</a:t>
            </a:r>
          </a:p>
        </p:txBody>
      </p:sp>
      <p:sp>
        <p:nvSpPr>
          <p:cNvPr id="8" name="Text Placeholder 7">
            <a:extLst>
              <a:ext uri="{FF2B5EF4-FFF2-40B4-BE49-F238E27FC236}">
                <a16:creationId xmlns:a16="http://schemas.microsoft.com/office/drawing/2014/main" id="{69383C93-EEDC-78FC-2118-58AF8B2CC63D}"/>
              </a:ext>
            </a:extLst>
          </p:cNvPr>
          <p:cNvSpPr>
            <a:spLocks noGrp="1"/>
          </p:cNvSpPr>
          <p:nvPr>
            <p:ph type="body" sz="quarter" idx="14"/>
          </p:nvPr>
        </p:nvSpPr>
        <p:spPr/>
        <p:txBody>
          <a:bodyPr/>
          <a:lstStyle/>
          <a:p>
            <a:r>
              <a:rPr lang="en-GB" dirty="0"/>
              <a:t>5 mins </a:t>
            </a:r>
          </a:p>
        </p:txBody>
      </p:sp>
      <p:graphicFrame>
        <p:nvGraphicFramePr>
          <p:cNvPr id="10" name="Table 9">
            <a:extLst>
              <a:ext uri="{FF2B5EF4-FFF2-40B4-BE49-F238E27FC236}">
                <a16:creationId xmlns:a16="http://schemas.microsoft.com/office/drawing/2014/main" id="{34C66BA1-8C63-3F5D-1188-CA1CABCDF537}"/>
              </a:ext>
            </a:extLst>
          </p:cNvPr>
          <p:cNvGraphicFramePr>
            <a:graphicFrameLocks noGrp="1"/>
          </p:cNvGraphicFramePr>
          <p:nvPr>
            <p:extLst>
              <p:ext uri="{D42A27DB-BD31-4B8C-83A1-F6EECF244321}">
                <p14:modId xmlns:p14="http://schemas.microsoft.com/office/powerpoint/2010/main" val="2568813521"/>
              </p:ext>
            </p:extLst>
          </p:nvPr>
        </p:nvGraphicFramePr>
        <p:xfrm>
          <a:off x="431996" y="1800000"/>
          <a:ext cx="11340000" cy="4511741"/>
        </p:xfrm>
        <a:graphic>
          <a:graphicData uri="http://schemas.openxmlformats.org/drawingml/2006/table">
            <a:tbl>
              <a:tblPr firstRow="1" bandRow="1">
                <a:tableStyleId>{5940675A-B579-460E-94D1-54222C63F5DA}</a:tableStyleId>
              </a:tblPr>
              <a:tblGrid>
                <a:gridCol w="8100000">
                  <a:extLst>
                    <a:ext uri="{9D8B030D-6E8A-4147-A177-3AD203B41FA5}">
                      <a16:colId xmlns:a16="http://schemas.microsoft.com/office/drawing/2014/main" val="1563731288"/>
                    </a:ext>
                  </a:extLst>
                </a:gridCol>
                <a:gridCol w="648000">
                  <a:extLst>
                    <a:ext uri="{9D8B030D-6E8A-4147-A177-3AD203B41FA5}">
                      <a16:colId xmlns:a16="http://schemas.microsoft.com/office/drawing/2014/main" val="566034317"/>
                    </a:ext>
                  </a:extLst>
                </a:gridCol>
                <a:gridCol w="648000">
                  <a:extLst>
                    <a:ext uri="{9D8B030D-6E8A-4147-A177-3AD203B41FA5}">
                      <a16:colId xmlns:a16="http://schemas.microsoft.com/office/drawing/2014/main" val="3756907998"/>
                    </a:ext>
                  </a:extLst>
                </a:gridCol>
                <a:gridCol w="648000">
                  <a:extLst>
                    <a:ext uri="{9D8B030D-6E8A-4147-A177-3AD203B41FA5}">
                      <a16:colId xmlns:a16="http://schemas.microsoft.com/office/drawing/2014/main" val="591117133"/>
                    </a:ext>
                  </a:extLst>
                </a:gridCol>
                <a:gridCol w="648000">
                  <a:extLst>
                    <a:ext uri="{9D8B030D-6E8A-4147-A177-3AD203B41FA5}">
                      <a16:colId xmlns:a16="http://schemas.microsoft.com/office/drawing/2014/main" val="3694154043"/>
                    </a:ext>
                  </a:extLst>
                </a:gridCol>
                <a:gridCol w="648000">
                  <a:extLst>
                    <a:ext uri="{9D8B030D-6E8A-4147-A177-3AD203B41FA5}">
                      <a16:colId xmlns:a16="http://schemas.microsoft.com/office/drawing/2014/main" val="1605879502"/>
                    </a:ext>
                  </a:extLst>
                </a:gridCol>
              </a:tblGrid>
              <a:tr h="233021">
                <a:tc>
                  <a:txBody>
                    <a:bodyPr/>
                    <a:lstStyle/>
                    <a:p>
                      <a:pPr algn="l" rtl="0" fontAlgn="base">
                        <a:lnSpc>
                          <a:spcPts val="1200"/>
                        </a:lnSpc>
                      </a:pPr>
                      <a:r>
                        <a:rPr lang="en-GB" sz="1400" b="1" dirty="0">
                          <a:solidFill>
                            <a:srgbClr val="FFFFFF"/>
                          </a:solidFill>
                          <a:effectLst/>
                        </a:rPr>
                        <a:t>Statement </a:t>
                      </a:r>
                      <a:r>
                        <a:rPr lang="en-GB" sz="1200" dirty="0">
                          <a:effectLst/>
                          <a:highlight>
                            <a:srgbClr val="244061"/>
                          </a:highlight>
                        </a:rPr>
                        <a:t> </a:t>
                      </a:r>
                      <a:endParaRPr lang="en-GB" sz="1200" dirty="0">
                        <a:effectLst/>
                        <a:highlight>
                          <a:srgbClr val="244061"/>
                        </a:highlight>
                        <a:latin typeface="Calibri"/>
                      </a:endParaRPr>
                    </a:p>
                  </a:txBody>
                  <a:tcPr anchor="ctr">
                    <a:lnL w="12700" cap="flat" cmpd="sng" algn="ctr">
                      <a:solidFill>
                        <a:schemeClr val="accent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5">
                  <a:txBody>
                    <a:bodyPr/>
                    <a:lstStyle/>
                    <a:p>
                      <a:pPr marL="0" marR="0" lvl="0" indent="0" algn="ctr" defTabSz="179388" rtl="0" eaLnBrk="1" fontAlgn="base" latinLnBrk="0" hangingPunct="1">
                        <a:lnSpc>
                          <a:spcPts val="1200"/>
                        </a:lnSpc>
                        <a:spcBef>
                          <a:spcPts val="0"/>
                        </a:spcBef>
                        <a:spcAft>
                          <a:spcPts val="0"/>
                        </a:spcAft>
                        <a:buClrTx/>
                        <a:buSzTx/>
                        <a:buFontTx/>
                        <a:buNone/>
                        <a:tabLst>
                          <a:tab pos="1347788" algn="l"/>
                          <a:tab pos="1700213" algn="l"/>
                        </a:tabLst>
                        <a:defRPr/>
                      </a:pPr>
                      <a:r>
                        <a:rPr lang="en-GB" sz="1400" b="1" dirty="0">
                          <a:solidFill>
                            <a:srgbClr val="FFFFFF"/>
                          </a:solidFill>
                          <a:effectLst/>
                        </a:rPr>
                        <a:t>Strongly disagree → Strongly agree</a:t>
                      </a:r>
                      <a:endParaRPr lang="en-US" sz="1400" dirty="0"/>
                    </a:p>
                  </a:txBody>
                  <a:tcPr marL="0" marR="0" anchor="ctr">
                    <a:lnL w="12700" cap="flat" cmpd="sng" algn="ctr">
                      <a:solidFill>
                        <a:schemeClr val="bg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a:p>
                  </a:txBody>
                  <a:tcPr anchor="ctr"/>
                </a:tc>
                <a:tc hMerge="1">
                  <a:txBody>
                    <a:bodyPr/>
                    <a:lstStyle/>
                    <a:p>
                      <a:pPr algn="r">
                        <a:lnSpc>
                          <a:spcPts val="1200"/>
                        </a:lnSpc>
                      </a:pPr>
                      <a:endParaRPr lang="en-US" sz="1200" dirty="0"/>
                    </a:p>
                  </a:txBody>
                  <a:tcPr anchor="ctr"/>
                </a:tc>
                <a:tc hMerge="1">
                  <a:txBody>
                    <a:bodyPr/>
                    <a:lstStyle/>
                    <a:p>
                      <a:endParaRPr lang="en-US"/>
                    </a:p>
                  </a:txBody>
                  <a:tcPr/>
                </a:tc>
                <a:extLst>
                  <a:ext uri="{0D108BD9-81ED-4DB2-BD59-A6C34878D82A}">
                    <a16:rowId xmlns:a16="http://schemas.microsoft.com/office/drawing/2014/main" val="3001125312"/>
                  </a:ext>
                </a:extLst>
              </a:tr>
              <a:tr h="233021">
                <a:tc>
                  <a:txBody>
                    <a:bodyPr/>
                    <a:lstStyle/>
                    <a:p>
                      <a:pPr algn="just" rtl="0" fontAlgn="base">
                        <a:lnSpc>
                          <a:spcPts val="1400"/>
                        </a:lnSpc>
                      </a:pPr>
                      <a:r>
                        <a:rPr lang="en-GB" sz="1400" dirty="0">
                          <a:effectLst/>
                          <a:latin typeface="+mn-lt"/>
                        </a:rPr>
                        <a:t>1. The simulation exercise was well structured (content, facilitation, debrief, etc.)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203309139"/>
                  </a:ext>
                </a:extLst>
              </a:tr>
              <a:tr h="143397">
                <a:tc>
                  <a:txBody>
                    <a:bodyPr/>
                    <a:lstStyle/>
                    <a:p>
                      <a:pPr algn="just" rtl="0" fontAlgn="base">
                        <a:lnSpc>
                          <a:spcPts val="1400"/>
                        </a:lnSpc>
                      </a:pPr>
                      <a:r>
                        <a:rPr lang="en-GB" sz="1400" dirty="0">
                          <a:effectLst/>
                          <a:latin typeface="+mn-lt"/>
                        </a:rPr>
                        <a:t>2. The scenario was realistic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966953755"/>
                  </a:ext>
                </a:extLst>
              </a:tr>
              <a:tr h="322645">
                <a:tc>
                  <a:txBody>
                    <a:bodyPr/>
                    <a:lstStyle/>
                    <a:p>
                      <a:pPr algn="just" rtl="0" fontAlgn="base">
                        <a:lnSpc>
                          <a:spcPts val="1400"/>
                        </a:lnSpc>
                      </a:pPr>
                      <a:r>
                        <a:rPr lang="en-GB" sz="1400" dirty="0">
                          <a:effectLst/>
                          <a:latin typeface="+mn-lt"/>
                        </a:rPr>
                        <a:t>3. I was familiar with the preparedness and response plan based on the local and event context prior to participating in this exercise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9512921"/>
                  </a:ext>
                </a:extLst>
              </a:tr>
              <a:tr h="233021">
                <a:tc>
                  <a:txBody>
                    <a:bodyPr/>
                    <a:lstStyle/>
                    <a:p>
                      <a:pPr algn="just" rtl="0" fontAlgn="base">
                        <a:lnSpc>
                          <a:spcPts val="1400"/>
                        </a:lnSpc>
                      </a:pPr>
                      <a:r>
                        <a:rPr lang="en-GB" sz="1400" dirty="0">
                          <a:effectLst/>
                          <a:latin typeface="+mn-lt"/>
                        </a:rPr>
                        <a:t>4. The simulation exercise briefing was useful for engaging participants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537812452"/>
                  </a:ext>
                </a:extLst>
              </a:tr>
              <a:tr h="322645">
                <a:tc>
                  <a:txBody>
                    <a:bodyPr/>
                    <a:lstStyle/>
                    <a:p>
                      <a:pPr algn="just" rtl="0" fontAlgn="base">
                        <a:lnSpc>
                          <a:spcPts val="1400"/>
                        </a:lnSpc>
                      </a:pPr>
                      <a:r>
                        <a:rPr lang="en-GB" sz="1400" dirty="0">
                          <a:effectLst/>
                          <a:latin typeface="+mn-lt"/>
                        </a:rPr>
                        <a:t>5. The simulation exercise was able to test specific areas of the mass gathering preparedness and response plans and/or health systems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31661382"/>
                  </a:ext>
                </a:extLst>
              </a:tr>
              <a:tr h="322645">
                <a:tc>
                  <a:txBody>
                    <a:bodyPr/>
                    <a:lstStyle/>
                    <a:p>
                      <a:pPr algn="just" rtl="0" fontAlgn="base">
                        <a:lnSpc>
                          <a:spcPts val="1400"/>
                        </a:lnSpc>
                      </a:pPr>
                      <a:r>
                        <a:rPr lang="en-GB" sz="1400" dirty="0">
                          <a:effectLst/>
                          <a:latin typeface="+mn-lt"/>
                        </a:rPr>
                        <a:t>6. The simulation exercise helped to clarify my and other key stakeholder roles and responsibilities identified through the mass gathering preparedness and response plans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43868259"/>
                  </a:ext>
                </a:extLst>
              </a:tr>
              <a:tr h="322645">
                <a:tc>
                  <a:txBody>
                    <a:bodyPr/>
                    <a:lstStyle/>
                    <a:p>
                      <a:pPr algn="just" rtl="0" fontAlgn="base">
                        <a:lnSpc>
                          <a:spcPts val="1400"/>
                        </a:lnSpc>
                      </a:pPr>
                      <a:r>
                        <a:rPr lang="en-GB" sz="1400" dirty="0">
                          <a:effectLst/>
                          <a:latin typeface="+mn-lt"/>
                        </a:rPr>
                        <a:t>7. The simulation exercise identified opportunities to strengthen multisectoral coordination and communication mechanisms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104969573"/>
                  </a:ext>
                </a:extLst>
              </a:tr>
              <a:tr h="322645">
                <a:tc>
                  <a:txBody>
                    <a:bodyPr/>
                    <a:lstStyle/>
                    <a:p>
                      <a:pPr algn="just" rtl="0" fontAlgn="base">
                        <a:lnSpc>
                          <a:spcPts val="1400"/>
                        </a:lnSpc>
                      </a:pPr>
                      <a:r>
                        <a:rPr lang="en-GB" sz="1400" dirty="0">
                          <a:effectLst/>
                          <a:latin typeface="+mn-lt"/>
                        </a:rPr>
                        <a:t>8. The simulation exercise identified opportunities to strengthen risk communications and community engagement capacities and functions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674908150"/>
                  </a:ext>
                </a:extLst>
              </a:tr>
              <a:tr h="322645">
                <a:tc>
                  <a:txBody>
                    <a:bodyPr/>
                    <a:lstStyle/>
                    <a:p>
                      <a:pPr algn="just" rtl="0" fontAlgn="base">
                        <a:lnSpc>
                          <a:spcPts val="1400"/>
                        </a:lnSpc>
                      </a:pPr>
                      <a:r>
                        <a:rPr lang="en-GB" sz="1400" dirty="0">
                          <a:effectLst/>
                          <a:latin typeface="+mn-lt"/>
                        </a:rPr>
                        <a:t>9. The simulation exercise was helpful to identify gaps and areas for improvement in relation to health emergency incidents preparedness and response in the context of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65244363"/>
                  </a:ext>
                </a:extLst>
              </a:tr>
              <a:tr h="233021">
                <a:tc>
                  <a:txBody>
                    <a:bodyPr/>
                    <a:lstStyle/>
                    <a:p>
                      <a:pPr algn="just" rtl="0" fontAlgn="base">
                        <a:lnSpc>
                          <a:spcPts val="1400"/>
                        </a:lnSpc>
                      </a:pPr>
                      <a:r>
                        <a:rPr lang="en-GB" sz="1400" dirty="0">
                          <a:effectLst/>
                          <a:latin typeface="+mn-lt"/>
                        </a:rPr>
                        <a:t>10. Administrative arrangements were well organized and implemented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29265035"/>
                  </a:ext>
                </a:extLst>
              </a:tr>
              <a:tr h="322645">
                <a:tc>
                  <a:txBody>
                    <a:bodyPr/>
                    <a:lstStyle/>
                    <a:p>
                      <a:pPr algn="just" rtl="0" fontAlgn="base">
                        <a:lnSpc>
                          <a:spcPts val="1400"/>
                        </a:lnSpc>
                      </a:pPr>
                      <a:r>
                        <a:rPr lang="en-GB" sz="1400" dirty="0">
                          <a:effectLst/>
                          <a:latin typeface="+mn-lt"/>
                        </a:rPr>
                        <a:t>11. The simulation exercise provided a practical platform to test and assess the effectiveness of risk mitigation strategies and emergency response plans for mass gatherings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1  </a:t>
                      </a:r>
                      <a:endParaRPr lang="en-GB" sz="1400" dirty="0">
                        <a:effectLst/>
                        <a:latin typeface="Calibri"/>
                      </a:endParaRPr>
                    </a:p>
                  </a:txBody>
                  <a:tcPr anchor="ctr">
                    <a:lnL w="12700" cap="flat" cmpd="sng" algn="ctr">
                      <a:solidFill>
                        <a:schemeClr val="accent4"/>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2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3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4  </a:t>
                      </a:r>
                      <a:endParaRPr lang="en-GB" sz="1400" dirty="0">
                        <a:effectLst/>
                        <a:latin typeface="Calibri"/>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rtl="0" fontAlgn="base">
                        <a:lnSpc>
                          <a:spcPts val="1400"/>
                        </a:lnSpc>
                      </a:pPr>
                      <a:r>
                        <a:rPr lang="en-GB" sz="1400" dirty="0">
                          <a:effectLst/>
                        </a:rPr>
                        <a:t>5  </a:t>
                      </a:r>
                      <a:endParaRPr lang="en-GB" sz="1400" dirty="0">
                        <a:effectLst/>
                        <a:latin typeface="Calibri"/>
                      </a:endParaRPr>
                    </a:p>
                  </a:txBody>
                  <a:tcPr anchor="ctr">
                    <a:lnL w="9525"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942250196"/>
                  </a:ext>
                </a:extLst>
              </a:tr>
            </a:tbl>
          </a:graphicData>
        </a:graphic>
      </p:graphicFrame>
    </p:spTree>
    <p:custDataLst>
      <p:tags r:id="rId1"/>
    </p:custDataLst>
    <p:extLst>
      <p:ext uri="{BB962C8B-B14F-4D97-AF65-F5344CB8AC3E}">
        <p14:creationId xmlns:p14="http://schemas.microsoft.com/office/powerpoint/2010/main" val="4196135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D5C8245-88BE-2AFD-766F-FC8C02D34CA2}"/>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70" b="770"/>
          <a:stretch>
            <a:fillRect/>
          </a:stretch>
        </p:blipFill>
        <p:spPr/>
      </p:pic>
      <p:sp>
        <p:nvSpPr>
          <p:cNvPr id="7" name="Title 6">
            <a:extLst>
              <a:ext uri="{FF2B5EF4-FFF2-40B4-BE49-F238E27FC236}">
                <a16:creationId xmlns:a16="http://schemas.microsoft.com/office/drawing/2014/main" id="{79A54F78-5FB5-8C3A-E31B-534D4610455D}"/>
              </a:ext>
            </a:extLst>
          </p:cNvPr>
          <p:cNvSpPr>
            <a:spLocks noGrp="1"/>
          </p:cNvSpPr>
          <p:nvPr>
            <p:ph type="ctrTitle"/>
          </p:nvPr>
        </p:nvSpPr>
        <p:spPr/>
        <p:txBody>
          <a:bodyPr/>
          <a:lstStyle/>
          <a:p>
            <a:r>
              <a:rPr lang="en-GB" dirty="0"/>
              <a:t>Questions or comments?</a:t>
            </a:r>
          </a:p>
        </p:txBody>
      </p:sp>
      <p:sp>
        <p:nvSpPr>
          <p:cNvPr id="8" name="Subtitle 7">
            <a:extLst>
              <a:ext uri="{FF2B5EF4-FFF2-40B4-BE49-F238E27FC236}">
                <a16:creationId xmlns:a16="http://schemas.microsoft.com/office/drawing/2014/main" id="{A84CC878-EAA0-CD27-512A-5C14E6D964AA}"/>
              </a:ext>
            </a:extLst>
          </p:cNvPr>
          <p:cNvSpPr>
            <a:spLocks noGrp="1"/>
          </p:cNvSpPr>
          <p:nvPr>
            <p:ph type="subTitle" idx="1"/>
          </p:nvPr>
        </p:nvSpPr>
        <p:spPr/>
        <p:txBody>
          <a:bodyPr/>
          <a:lstStyle/>
          <a:p>
            <a:r>
              <a:rPr lang="en-GB" dirty="0"/>
              <a:t>Thank you for your participation!</a:t>
            </a:r>
          </a:p>
        </p:txBody>
      </p:sp>
      <p:sp>
        <p:nvSpPr>
          <p:cNvPr id="10" name="Text Placeholder 9">
            <a:extLst>
              <a:ext uri="{FF2B5EF4-FFF2-40B4-BE49-F238E27FC236}">
                <a16:creationId xmlns:a16="http://schemas.microsoft.com/office/drawing/2014/main" id="{FB41113A-B74A-E120-6CE4-A3066C9CE9B6}"/>
              </a:ext>
              <a:ext uri="{C183D7F6-B498-43B3-948B-1728B52AA6E4}">
                <adec:decorative xmlns:adec="http://schemas.microsoft.com/office/drawing/2017/decorative" val="1"/>
              </a:ext>
            </a:extLst>
          </p:cNvPr>
          <p:cNvSpPr>
            <a:spLocks noGrp="1"/>
          </p:cNvSpPr>
          <p:nvPr>
            <p:ph type="body" sz="quarter" idx="13"/>
          </p:nvPr>
        </p:nvSpPr>
        <p:spPr/>
        <p:txBody>
          <a:bodyPr/>
          <a:lstStyle/>
          <a:p>
            <a:r>
              <a:rPr lang="en-GB" dirty="0">
                <a:solidFill>
                  <a:schemeClr val="bg1"/>
                </a:solidFill>
              </a:rPr>
              <a:t>© </a:t>
            </a:r>
            <a:r>
              <a:rPr lang="en-GB" dirty="0" err="1">
                <a:solidFill>
                  <a:schemeClr val="bg1"/>
                </a:solidFill>
              </a:rPr>
              <a:t>Unsplash</a:t>
            </a:r>
            <a:r>
              <a:rPr lang="en-GB" dirty="0">
                <a:solidFill>
                  <a:schemeClr val="bg1"/>
                </a:solidFill>
              </a:rPr>
              <a:t> / Colin Lloyd</a:t>
            </a:r>
          </a:p>
        </p:txBody>
      </p:sp>
      <p:sp>
        <p:nvSpPr>
          <p:cNvPr id="2" name="TextBox 1">
            <a:extLst>
              <a:ext uri="{FF2B5EF4-FFF2-40B4-BE49-F238E27FC236}">
                <a16:creationId xmlns:a16="http://schemas.microsoft.com/office/drawing/2014/main" id="{62D00163-7244-254E-DDC2-6382DBF00B79}"/>
              </a:ext>
            </a:extLst>
          </p:cNvPr>
          <p:cNvSpPr txBox="1"/>
          <p:nvPr/>
        </p:nvSpPr>
        <p:spPr>
          <a:xfrm>
            <a:off x="0" y="6513206"/>
            <a:ext cx="60960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WHO 2025. Some rights reserved. This work is available under the CC BY-NC-SA 3.0 IGO </a:t>
            </a:r>
            <a:r>
              <a:rPr lang="en-US" sz="1000" dirty="0" err="1">
                <a:solidFill>
                  <a:schemeClr val="bg1"/>
                </a:solidFill>
              </a:rPr>
              <a:t>licence</a:t>
            </a:r>
            <a:r>
              <a:rPr lang="en-US" sz="1000" dirty="0">
                <a:solidFill>
                  <a:schemeClr val="bg1"/>
                </a:solidFill>
              </a:rPr>
              <a:t>.</a:t>
            </a:r>
          </a:p>
        </p:txBody>
      </p:sp>
    </p:spTree>
    <p:custDataLst>
      <p:tags r:id="rId1"/>
    </p:custDataLst>
    <p:extLst>
      <p:ext uri="{BB962C8B-B14F-4D97-AF65-F5344CB8AC3E}">
        <p14:creationId xmlns:p14="http://schemas.microsoft.com/office/powerpoint/2010/main" val="85199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9D50CF-AED3-9533-D1E3-4ADF48CBEB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3E562492-F1FB-BFA0-3A95-2E7F7C43EDE2}"/>
              </a:ext>
            </a:extLst>
          </p:cNvPr>
          <p:cNvSpPr txBox="1"/>
          <p:nvPr/>
        </p:nvSpPr>
        <p:spPr>
          <a:xfrm>
            <a:off x="721718" y="6446889"/>
            <a:ext cx="620698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US" sz="1000" dirty="0">
              <a:solidFill>
                <a:schemeClr val="bg1"/>
              </a:solidFill>
            </a:endParaRPr>
          </a:p>
        </p:txBody>
      </p:sp>
    </p:spTree>
    <p:custDataLst>
      <p:tags r:id="rId1"/>
    </p:custDataLst>
    <p:extLst>
      <p:ext uri="{BB962C8B-B14F-4D97-AF65-F5344CB8AC3E}">
        <p14:creationId xmlns:p14="http://schemas.microsoft.com/office/powerpoint/2010/main" val="204738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7288-A9AB-48B6-6A35-A56A290C1F49}"/>
              </a:ext>
            </a:extLst>
          </p:cNvPr>
          <p:cNvSpPr>
            <a:spLocks noGrp="1"/>
          </p:cNvSpPr>
          <p:nvPr>
            <p:ph type="title"/>
          </p:nvPr>
        </p:nvSpPr>
        <p:spPr/>
        <p:txBody>
          <a:bodyPr/>
          <a:lstStyle/>
          <a:p>
            <a:r>
              <a:rPr lang="en-GB" dirty="0"/>
              <a:t>Agenda</a:t>
            </a:r>
          </a:p>
        </p:txBody>
      </p:sp>
      <p:graphicFrame>
        <p:nvGraphicFramePr>
          <p:cNvPr id="6" name="Content Placeholder 5">
            <a:extLst>
              <a:ext uri="{FF2B5EF4-FFF2-40B4-BE49-F238E27FC236}">
                <a16:creationId xmlns:a16="http://schemas.microsoft.com/office/drawing/2014/main" id="{D66FD4ED-A2C1-0D6A-0E8D-4F70ED33B0B2}"/>
              </a:ext>
            </a:extLst>
          </p:cNvPr>
          <p:cNvGraphicFramePr>
            <a:graphicFrameLocks noGrp="1"/>
          </p:cNvGraphicFramePr>
          <p:nvPr>
            <p:ph idx="1"/>
            <p:extLst>
              <p:ext uri="{D42A27DB-BD31-4B8C-83A1-F6EECF244321}">
                <p14:modId xmlns:p14="http://schemas.microsoft.com/office/powerpoint/2010/main" val="1622880169"/>
              </p:ext>
            </p:extLst>
          </p:nvPr>
        </p:nvGraphicFramePr>
        <p:xfrm>
          <a:off x="695325" y="2016125"/>
          <a:ext cx="73800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0DB0F91B-5166-8845-3458-9A8277C23A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5" name="Slide Number Placeholder 4">
            <a:extLst>
              <a:ext uri="{FF2B5EF4-FFF2-40B4-BE49-F238E27FC236}">
                <a16:creationId xmlns:a16="http://schemas.microsoft.com/office/drawing/2014/main" id="{54812AD5-F4C1-9933-FF4B-44A2BADA515F}"/>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4</a:t>
            </a:fld>
            <a:endParaRPr lang="en-GB" dirty="0"/>
          </a:p>
        </p:txBody>
      </p:sp>
      <p:pic>
        <p:nvPicPr>
          <p:cNvPr id="7" name="Picture 6">
            <a:extLst>
              <a:ext uri="{FF2B5EF4-FFF2-40B4-BE49-F238E27FC236}">
                <a16:creationId xmlns:a16="http://schemas.microsoft.com/office/drawing/2014/main" id="{DDA58E87-DD92-C381-B58E-56E3258A0A2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flipH="1">
            <a:off x="8736399" y="2016125"/>
            <a:ext cx="3455601" cy="4140200"/>
          </a:xfrm>
          <a:prstGeom prst="rect">
            <a:avLst/>
          </a:prstGeom>
        </p:spPr>
      </p:pic>
    </p:spTree>
    <p:custDataLst>
      <p:tags r:id="rId1"/>
    </p:custDataLst>
    <p:extLst>
      <p:ext uri="{BB962C8B-B14F-4D97-AF65-F5344CB8AC3E}">
        <p14:creationId xmlns:p14="http://schemas.microsoft.com/office/powerpoint/2010/main" val="421098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29C9-0799-DE87-7382-EE3479923AEE}"/>
              </a:ext>
            </a:extLst>
          </p:cNvPr>
          <p:cNvSpPr>
            <a:spLocks noGrp="1"/>
          </p:cNvSpPr>
          <p:nvPr>
            <p:ph type="title"/>
          </p:nvPr>
        </p:nvSpPr>
        <p:spPr/>
        <p:txBody>
          <a:bodyPr/>
          <a:lstStyle/>
          <a:p>
            <a:r>
              <a:rPr lang="en-GB" dirty="0"/>
              <a:t>Introductions</a:t>
            </a:r>
            <a:br>
              <a:rPr lang="en-GB" dirty="0"/>
            </a:br>
            <a:r>
              <a:rPr lang="en-GB" dirty="0"/>
              <a:t>5 mins </a:t>
            </a:r>
          </a:p>
        </p:txBody>
      </p:sp>
      <p:sp>
        <p:nvSpPr>
          <p:cNvPr id="3" name="Content Placeholder 2">
            <a:extLst>
              <a:ext uri="{FF2B5EF4-FFF2-40B4-BE49-F238E27FC236}">
                <a16:creationId xmlns:a16="http://schemas.microsoft.com/office/drawing/2014/main" id="{E23596A7-8379-1173-2A95-8D3620210F8A}"/>
              </a:ext>
            </a:extLst>
          </p:cNvPr>
          <p:cNvSpPr>
            <a:spLocks noGrp="1"/>
          </p:cNvSpPr>
          <p:nvPr>
            <p:ph idx="1"/>
          </p:nvPr>
        </p:nvSpPr>
        <p:spPr>
          <a:xfrm>
            <a:off x="696000" y="2016000"/>
            <a:ext cx="5400000" cy="4140000"/>
          </a:xfrm>
        </p:spPr>
        <p:txBody>
          <a:bodyPr/>
          <a:lstStyle/>
          <a:p>
            <a:pPr marL="0" indent="0">
              <a:buNone/>
            </a:pPr>
            <a:r>
              <a:rPr lang="en-GB" dirty="0"/>
              <a:t>Please provide brief information about yourself:</a:t>
            </a:r>
          </a:p>
          <a:p>
            <a:endParaRPr lang="en-GB" dirty="0"/>
          </a:p>
          <a:p>
            <a:r>
              <a:rPr lang="en-GB" dirty="0"/>
              <a:t>Name</a:t>
            </a:r>
          </a:p>
          <a:p>
            <a:endParaRPr lang="en-GB" dirty="0"/>
          </a:p>
          <a:p>
            <a:r>
              <a:rPr lang="en-GB" dirty="0"/>
              <a:t>Job title </a:t>
            </a:r>
          </a:p>
          <a:p>
            <a:endParaRPr lang="en-GB" dirty="0"/>
          </a:p>
          <a:p>
            <a:r>
              <a:rPr lang="en-GB" dirty="0"/>
              <a:t>Authority that you are representing</a:t>
            </a:r>
          </a:p>
          <a:p>
            <a:endParaRPr lang="en-GB" dirty="0"/>
          </a:p>
        </p:txBody>
      </p:sp>
      <p:sp>
        <p:nvSpPr>
          <p:cNvPr id="4" name="Footer Placeholder 3">
            <a:extLst>
              <a:ext uri="{FF2B5EF4-FFF2-40B4-BE49-F238E27FC236}">
                <a16:creationId xmlns:a16="http://schemas.microsoft.com/office/drawing/2014/main" id="{D4972D97-6CF3-99EA-6AB8-BDF314D39B0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5" name="Slide Number Placeholder 4">
            <a:extLst>
              <a:ext uri="{FF2B5EF4-FFF2-40B4-BE49-F238E27FC236}">
                <a16:creationId xmlns:a16="http://schemas.microsoft.com/office/drawing/2014/main" id="{F57AF8BB-1ED3-5E03-E1CB-40C74CDB2E9D}"/>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5</a:t>
            </a:fld>
            <a:endParaRPr lang="en-GB" dirty="0"/>
          </a:p>
        </p:txBody>
      </p:sp>
      <p:pic>
        <p:nvPicPr>
          <p:cNvPr id="6" name="Picture 5">
            <a:extLst>
              <a:ext uri="{FF2B5EF4-FFF2-40B4-BE49-F238E27FC236}">
                <a16:creationId xmlns:a16="http://schemas.microsoft.com/office/drawing/2014/main" id="{67985851-FB8A-5956-62B6-C8D2A78DBB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1400" y="2269445"/>
            <a:ext cx="4440373" cy="3414967"/>
          </a:xfrm>
          <a:prstGeom prst="rect">
            <a:avLst/>
          </a:prstGeom>
          <a:noFill/>
        </p:spPr>
      </p:pic>
    </p:spTree>
    <p:custDataLst>
      <p:tags r:id="rId1"/>
    </p:custDataLst>
    <p:extLst>
      <p:ext uri="{BB962C8B-B14F-4D97-AF65-F5344CB8AC3E}">
        <p14:creationId xmlns:p14="http://schemas.microsoft.com/office/powerpoint/2010/main" val="323928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7B6B-77CA-A62D-13C6-4610A246848F}"/>
              </a:ext>
            </a:extLst>
          </p:cNvPr>
          <p:cNvSpPr>
            <a:spLocks noGrp="1"/>
          </p:cNvSpPr>
          <p:nvPr>
            <p:ph type="title"/>
          </p:nvPr>
        </p:nvSpPr>
        <p:spPr/>
        <p:txBody>
          <a:bodyPr/>
          <a:lstStyle/>
          <a:p>
            <a:r>
              <a:rPr lang="en-GB" dirty="0"/>
              <a:t>How to  participate? </a:t>
            </a:r>
          </a:p>
        </p:txBody>
      </p:sp>
      <p:sp>
        <p:nvSpPr>
          <p:cNvPr id="3" name="Content Placeholder 2">
            <a:extLst>
              <a:ext uri="{FF2B5EF4-FFF2-40B4-BE49-F238E27FC236}">
                <a16:creationId xmlns:a16="http://schemas.microsoft.com/office/drawing/2014/main" id="{62398121-FE5D-816A-F648-316407DA6F32}"/>
              </a:ext>
            </a:extLst>
          </p:cNvPr>
          <p:cNvSpPr>
            <a:spLocks noGrp="1"/>
          </p:cNvSpPr>
          <p:nvPr>
            <p:ph idx="1"/>
          </p:nvPr>
        </p:nvSpPr>
        <p:spPr/>
        <p:txBody>
          <a:bodyPr/>
          <a:lstStyle/>
          <a:p>
            <a:pPr marL="0" indent="0">
              <a:buNone/>
            </a:pPr>
            <a:r>
              <a:rPr lang="en-GB" b="1" dirty="0">
                <a:solidFill>
                  <a:schemeClr val="accent1"/>
                </a:solidFill>
              </a:rPr>
              <a:t>Rules​:</a:t>
            </a:r>
          </a:p>
          <a:p>
            <a:r>
              <a:rPr lang="en-GB" dirty="0"/>
              <a:t>Use your practices, procedures, guidelines and regulations to inform your responses​</a:t>
            </a:r>
          </a:p>
          <a:p>
            <a:r>
              <a:rPr lang="en-GB" dirty="0"/>
              <a:t>Do not make up material, the exercise has all the material you require</a:t>
            </a:r>
          </a:p>
          <a:p>
            <a:r>
              <a:rPr lang="en-GB" dirty="0"/>
              <a:t>Work as part of a team​</a:t>
            </a:r>
          </a:p>
          <a:p>
            <a:r>
              <a:rPr lang="en-GB" dirty="0"/>
              <a:t>Focus on solutions​</a:t>
            </a:r>
          </a:p>
          <a:p>
            <a:r>
              <a:rPr lang="en-GB" dirty="0"/>
              <a:t>Be prepared to provide feedback ​to the wider group</a:t>
            </a:r>
          </a:p>
          <a:p>
            <a:r>
              <a:rPr lang="en-GB" dirty="0"/>
              <a:t>Roles – in this exercise, you will be acting your real-life role</a:t>
            </a:r>
          </a:p>
          <a:p>
            <a:r>
              <a:rPr lang="en-GB" dirty="0"/>
              <a:t>Notetakers: record discussions and responses to questions</a:t>
            </a:r>
          </a:p>
          <a:p>
            <a:endParaRPr lang="en-GB" dirty="0"/>
          </a:p>
        </p:txBody>
      </p:sp>
      <p:sp>
        <p:nvSpPr>
          <p:cNvPr id="4" name="Footer Placeholder 3">
            <a:extLst>
              <a:ext uri="{FF2B5EF4-FFF2-40B4-BE49-F238E27FC236}">
                <a16:creationId xmlns:a16="http://schemas.microsoft.com/office/drawing/2014/main" id="{CD6BD02E-7AE0-FDAD-8AB2-EA30C68CEB4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5" name="Slide Number Placeholder 4">
            <a:extLst>
              <a:ext uri="{FF2B5EF4-FFF2-40B4-BE49-F238E27FC236}">
                <a16:creationId xmlns:a16="http://schemas.microsoft.com/office/drawing/2014/main" id="{E8659C27-8A26-4167-7BC0-0E1D8BFB034E}"/>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6</a:t>
            </a:fld>
            <a:endParaRPr lang="en-GB" dirty="0"/>
          </a:p>
        </p:txBody>
      </p:sp>
      <p:pic>
        <p:nvPicPr>
          <p:cNvPr id="6" name="Picture 5">
            <a:extLst>
              <a:ext uri="{FF2B5EF4-FFF2-40B4-BE49-F238E27FC236}">
                <a16:creationId xmlns:a16="http://schemas.microsoft.com/office/drawing/2014/main" id="{06A5A2EF-B659-6AB2-CE62-FDB55E8F31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67150" y="3785419"/>
            <a:ext cx="1828850" cy="2365313"/>
          </a:xfrm>
          <a:prstGeom prst="rect">
            <a:avLst/>
          </a:prstGeom>
        </p:spPr>
      </p:pic>
    </p:spTree>
    <p:custDataLst>
      <p:tags r:id="rId1"/>
    </p:custDataLst>
    <p:extLst>
      <p:ext uri="{BB962C8B-B14F-4D97-AF65-F5344CB8AC3E}">
        <p14:creationId xmlns:p14="http://schemas.microsoft.com/office/powerpoint/2010/main" val="167416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7F0A-2B9F-E712-F22C-3C5D83D58692}"/>
              </a:ext>
            </a:extLst>
          </p:cNvPr>
          <p:cNvSpPr>
            <a:spLocks noGrp="1"/>
          </p:cNvSpPr>
          <p:nvPr>
            <p:ph type="title"/>
          </p:nvPr>
        </p:nvSpPr>
        <p:spPr/>
        <p:txBody>
          <a:bodyPr/>
          <a:lstStyle/>
          <a:p>
            <a:r>
              <a:rPr lang="en-GB" dirty="0"/>
              <a:t>Assumptions</a:t>
            </a:r>
          </a:p>
        </p:txBody>
      </p:sp>
      <p:graphicFrame>
        <p:nvGraphicFramePr>
          <p:cNvPr id="6" name="Content Placeholder 5">
            <a:extLst>
              <a:ext uri="{FF2B5EF4-FFF2-40B4-BE49-F238E27FC236}">
                <a16:creationId xmlns:a16="http://schemas.microsoft.com/office/drawing/2014/main" id="{0C572631-1D77-8E4D-FE15-1EB65B74E62B}"/>
              </a:ext>
            </a:extLst>
          </p:cNvPr>
          <p:cNvGraphicFramePr>
            <a:graphicFrameLocks noGrp="1"/>
          </p:cNvGraphicFramePr>
          <p:nvPr>
            <p:ph idx="1"/>
            <p:extLst>
              <p:ext uri="{D42A27DB-BD31-4B8C-83A1-F6EECF244321}">
                <p14:modId xmlns:p14="http://schemas.microsoft.com/office/powerpoint/2010/main" val="2702218626"/>
              </p:ext>
            </p:extLst>
          </p:nvPr>
        </p:nvGraphicFramePr>
        <p:xfrm>
          <a:off x="695325" y="2016125"/>
          <a:ext cx="1080135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45FF3EB-7D42-931A-A25C-981A5C251DF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5" name="Slide Number Placeholder 4">
            <a:extLst>
              <a:ext uri="{FF2B5EF4-FFF2-40B4-BE49-F238E27FC236}">
                <a16:creationId xmlns:a16="http://schemas.microsoft.com/office/drawing/2014/main" id="{78392E5C-9584-2366-7DE1-F634797640ED}"/>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7</a:t>
            </a:fld>
            <a:endParaRPr lang="en-GB" dirty="0"/>
          </a:p>
        </p:txBody>
      </p:sp>
      <p:sp>
        <p:nvSpPr>
          <p:cNvPr id="7" name="Rectangle 6">
            <a:extLst>
              <a:ext uri="{FF2B5EF4-FFF2-40B4-BE49-F238E27FC236}">
                <a16:creationId xmlns:a16="http://schemas.microsoft.com/office/drawing/2014/main" id="{A0A9564A-2C0C-E2F1-E026-F7EA260A7151}"/>
              </a:ext>
              <a:ext uri="{C183D7F6-B498-43B3-948B-1728B52AA6E4}">
                <adec:decorative xmlns:adec="http://schemas.microsoft.com/office/drawing/2017/decorative" val="1"/>
              </a:ext>
            </a:extLst>
          </p:cNvPr>
          <p:cNvSpPr/>
          <p:nvPr/>
        </p:nvSpPr>
        <p:spPr>
          <a:xfrm>
            <a:off x="954219" y="4986323"/>
            <a:ext cx="638948" cy="638948"/>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636A9AE7-B878-FDE4-7391-09C774C73FD0}"/>
              </a:ext>
              <a:ext uri="{C183D7F6-B498-43B3-948B-1728B52AA6E4}">
                <adec:decorative xmlns:adec="http://schemas.microsoft.com/office/drawing/2017/decorative" val="1"/>
              </a:ext>
            </a:extLst>
          </p:cNvPr>
          <p:cNvSpPr/>
          <p:nvPr/>
        </p:nvSpPr>
        <p:spPr>
          <a:xfrm>
            <a:off x="1250768" y="3764567"/>
            <a:ext cx="638948" cy="63894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Rectangle 8">
            <a:extLst>
              <a:ext uri="{FF2B5EF4-FFF2-40B4-BE49-F238E27FC236}">
                <a16:creationId xmlns:a16="http://schemas.microsoft.com/office/drawing/2014/main" id="{7D3C0CE6-43FF-A8E4-ADCA-03BC3699C311}"/>
              </a:ext>
              <a:ext uri="{C183D7F6-B498-43B3-948B-1728B52AA6E4}">
                <adec:decorative xmlns:adec="http://schemas.microsoft.com/office/drawing/2017/decorative" val="1"/>
              </a:ext>
            </a:extLst>
          </p:cNvPr>
          <p:cNvSpPr/>
          <p:nvPr/>
        </p:nvSpPr>
        <p:spPr>
          <a:xfrm>
            <a:off x="952119" y="2499920"/>
            <a:ext cx="638948" cy="638948"/>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Tree>
    <p:custDataLst>
      <p:tags r:id="rId1"/>
    </p:custDataLst>
    <p:extLst>
      <p:ext uri="{BB962C8B-B14F-4D97-AF65-F5344CB8AC3E}">
        <p14:creationId xmlns:p14="http://schemas.microsoft.com/office/powerpoint/2010/main" val="372922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B2A569-2E37-1957-696E-0EE0C4EE8242}"/>
              </a:ext>
              <a:ext uri="{C183D7F6-B498-43B3-948B-1728B52AA6E4}">
                <adec:decorative xmlns:adec="http://schemas.microsoft.com/office/drawing/2017/decorative" val="1"/>
              </a:ext>
            </a:extLst>
          </p:cNvPr>
          <p:cNvSpPr>
            <a:spLocks noGrp="1"/>
          </p:cNvSpPr>
          <p:nvPr>
            <p:ph type="sldNum" sz="quarter" idx="11"/>
          </p:nvPr>
        </p:nvSpPr>
        <p:spPr/>
        <p:txBody>
          <a:bodyPr/>
          <a:lstStyle/>
          <a:p>
            <a:fld id="{43DBD141-F1EE-4368-8392-86BF6FCED782}" type="slidenum">
              <a:rPr lang="en-GB" smtClean="0"/>
              <a:pPr/>
              <a:t>8</a:t>
            </a:fld>
            <a:endParaRPr lang="en-GB" dirty="0"/>
          </a:p>
        </p:txBody>
      </p:sp>
      <p:sp>
        <p:nvSpPr>
          <p:cNvPr id="4" name="Footer Placeholder 3">
            <a:extLst>
              <a:ext uri="{FF2B5EF4-FFF2-40B4-BE49-F238E27FC236}">
                <a16:creationId xmlns:a16="http://schemas.microsoft.com/office/drawing/2014/main" id="{775829FE-5C91-9CAD-FCAE-6F4BB1F5DE6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6" name="Title 5">
            <a:extLst>
              <a:ext uri="{FF2B5EF4-FFF2-40B4-BE49-F238E27FC236}">
                <a16:creationId xmlns:a16="http://schemas.microsoft.com/office/drawing/2014/main" id="{19DF5769-B12D-A633-DC12-80D7B1C927F2}"/>
              </a:ext>
            </a:extLst>
          </p:cNvPr>
          <p:cNvSpPr>
            <a:spLocks noGrp="1"/>
          </p:cNvSpPr>
          <p:nvPr>
            <p:ph type="title"/>
          </p:nvPr>
        </p:nvSpPr>
        <p:spPr/>
        <p:txBody>
          <a:bodyPr/>
          <a:lstStyle/>
          <a:p>
            <a:r>
              <a:rPr lang="en-GB" dirty="0"/>
              <a:t>Purpose and objectives</a:t>
            </a:r>
          </a:p>
        </p:txBody>
      </p:sp>
      <p:sp>
        <p:nvSpPr>
          <p:cNvPr id="7" name="Text Placeholder 6">
            <a:extLst>
              <a:ext uri="{FF2B5EF4-FFF2-40B4-BE49-F238E27FC236}">
                <a16:creationId xmlns:a16="http://schemas.microsoft.com/office/drawing/2014/main" id="{55D2C4CB-37AE-0637-B6EE-CBF9471C166A}"/>
              </a:ext>
            </a:extLst>
          </p:cNvPr>
          <p:cNvSpPr>
            <a:spLocks noGrp="1"/>
          </p:cNvSpPr>
          <p:nvPr>
            <p:ph type="body" idx="1"/>
          </p:nvPr>
        </p:nvSpPr>
        <p:spPr/>
        <p:txBody>
          <a:bodyPr/>
          <a:lstStyle/>
          <a:p>
            <a:r>
              <a:rPr lang="en-GB" dirty="0"/>
              <a:t>Purpose</a:t>
            </a:r>
          </a:p>
        </p:txBody>
      </p:sp>
      <p:sp>
        <p:nvSpPr>
          <p:cNvPr id="8" name="Content Placeholder 7">
            <a:extLst>
              <a:ext uri="{FF2B5EF4-FFF2-40B4-BE49-F238E27FC236}">
                <a16:creationId xmlns:a16="http://schemas.microsoft.com/office/drawing/2014/main" id="{3B16CF3E-AC0F-6863-B427-3F321ED17DE8}"/>
              </a:ext>
            </a:extLst>
          </p:cNvPr>
          <p:cNvSpPr>
            <a:spLocks noGrp="1"/>
          </p:cNvSpPr>
          <p:nvPr>
            <p:ph sz="half" idx="2"/>
          </p:nvPr>
        </p:nvSpPr>
        <p:spPr/>
        <p:txBody>
          <a:bodyPr/>
          <a:lstStyle/>
          <a:p>
            <a:r>
              <a:rPr lang="en-GB" sz="1800" dirty="0"/>
              <a:t>To assess health preparedness and response to a heatwave during a mass gathering (MG) event.</a:t>
            </a:r>
          </a:p>
        </p:txBody>
      </p:sp>
      <p:sp>
        <p:nvSpPr>
          <p:cNvPr id="9" name="Text Placeholder 8">
            <a:extLst>
              <a:ext uri="{FF2B5EF4-FFF2-40B4-BE49-F238E27FC236}">
                <a16:creationId xmlns:a16="http://schemas.microsoft.com/office/drawing/2014/main" id="{116326AD-B8BD-7957-CC1F-EEF0FD59360B}"/>
              </a:ext>
            </a:extLst>
          </p:cNvPr>
          <p:cNvSpPr>
            <a:spLocks noGrp="1"/>
          </p:cNvSpPr>
          <p:nvPr>
            <p:ph type="body" sz="quarter" idx="3"/>
          </p:nvPr>
        </p:nvSpPr>
        <p:spPr/>
        <p:txBody>
          <a:bodyPr/>
          <a:lstStyle/>
          <a:p>
            <a:r>
              <a:rPr lang="en-GB" dirty="0"/>
              <a:t>Objectives</a:t>
            </a:r>
          </a:p>
        </p:txBody>
      </p:sp>
      <p:sp>
        <p:nvSpPr>
          <p:cNvPr id="10" name="Content Placeholder 9">
            <a:extLst>
              <a:ext uri="{FF2B5EF4-FFF2-40B4-BE49-F238E27FC236}">
                <a16:creationId xmlns:a16="http://schemas.microsoft.com/office/drawing/2014/main" id="{45180F36-771B-46DD-17EA-DAD46DD729C9}"/>
              </a:ext>
            </a:extLst>
          </p:cNvPr>
          <p:cNvSpPr>
            <a:spLocks noGrp="1"/>
          </p:cNvSpPr>
          <p:nvPr>
            <p:ph sz="quarter" idx="4"/>
          </p:nvPr>
        </p:nvSpPr>
        <p:spPr/>
        <p:txBody>
          <a:bodyPr/>
          <a:lstStyle/>
          <a:p>
            <a:r>
              <a:rPr lang="en-GB" sz="1800" dirty="0"/>
              <a:t>To clarify the roles and responsibilities of health authorities and other key stakeholders including MG event organizers in response to a heatwave based on existing health emergency preparedness and response plans. </a:t>
            </a:r>
          </a:p>
          <a:p>
            <a:r>
              <a:rPr lang="en-GB" sz="1800" dirty="0"/>
              <a:t>To review coordination mechanisms among health authorities and other key stakeholders including event organizers in the response to a heatwave.</a:t>
            </a:r>
          </a:p>
          <a:p>
            <a:r>
              <a:rPr lang="en-GB" sz="1800" dirty="0"/>
              <a:t>To identify the information flow and communication mechanisms both within health authorities and across other key stakeholders including event organizers in the response to a heatwave. </a:t>
            </a:r>
          </a:p>
          <a:p>
            <a:r>
              <a:rPr lang="en-GB" sz="1800" dirty="0"/>
              <a:t>To review risk communication and community engagement procedures including those specifically related to a heatwave.</a:t>
            </a:r>
          </a:p>
          <a:p>
            <a:endParaRPr lang="en-GB" sz="1800" dirty="0"/>
          </a:p>
          <a:p>
            <a:endParaRPr lang="en-GB" sz="1800" dirty="0"/>
          </a:p>
        </p:txBody>
      </p:sp>
    </p:spTree>
    <p:custDataLst>
      <p:tags r:id="rId1"/>
    </p:custDataLst>
    <p:extLst>
      <p:ext uri="{BB962C8B-B14F-4D97-AF65-F5344CB8AC3E}">
        <p14:creationId xmlns:p14="http://schemas.microsoft.com/office/powerpoint/2010/main" val="1269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7BD0B0-AB94-D03F-A63E-F572DCAC4954}"/>
              </a:ext>
              <a:ext uri="{C183D7F6-B498-43B3-948B-1728B52AA6E4}">
                <adec:decorative xmlns:adec="http://schemas.microsoft.com/office/drawing/2017/decorative" val="1"/>
              </a:ext>
            </a:extLst>
          </p:cNvPr>
          <p:cNvSpPr>
            <a:spLocks noGrp="1"/>
          </p:cNvSpPr>
          <p:nvPr>
            <p:ph type="sldNum" sz="quarter" idx="12"/>
          </p:nvPr>
        </p:nvSpPr>
        <p:spPr/>
        <p:txBody>
          <a:bodyPr/>
          <a:lstStyle/>
          <a:p>
            <a:fld id="{43DBD141-F1EE-4368-8392-86BF6FCED782}" type="slidenum">
              <a:rPr lang="en-GB" smtClean="0"/>
              <a:pPr/>
              <a:t>9</a:t>
            </a:fld>
            <a:endParaRPr lang="en-GB" dirty="0"/>
          </a:p>
        </p:txBody>
      </p:sp>
      <p:sp>
        <p:nvSpPr>
          <p:cNvPr id="3" name="Footer Placeholder 2">
            <a:extLst>
              <a:ext uri="{FF2B5EF4-FFF2-40B4-BE49-F238E27FC236}">
                <a16:creationId xmlns:a16="http://schemas.microsoft.com/office/drawing/2014/main" id="{1C4D5C95-B634-F908-9243-3945A9B8F576}"/>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Simulation Exercise - A Heatwave in the context of a Mass Gathering Event | Simulation Exercises and Action Reviews Team and Mass Gatherings Team</a:t>
            </a:r>
            <a:br>
              <a:rPr lang="en-GB" dirty="0"/>
            </a:br>
            <a:r>
              <a:rPr lang="en-US" sz="1000" dirty="0">
                <a:solidFill>
                  <a:schemeClr val="tx1">
                    <a:lumMod val="65000"/>
                    <a:lumOff val="35000"/>
                  </a:schemeClr>
                </a:solidFill>
              </a:rPr>
              <a:t>© WHO 2025. Some rights reserved. This work is available under the CC BY-NC-SA 3.0 IGO </a:t>
            </a:r>
            <a:r>
              <a:rPr lang="en-US" sz="1000" dirty="0" err="1">
                <a:solidFill>
                  <a:schemeClr val="tx1">
                    <a:lumMod val="65000"/>
                    <a:lumOff val="35000"/>
                  </a:schemeClr>
                </a:solidFill>
              </a:rPr>
              <a:t>licence</a:t>
            </a:r>
            <a:r>
              <a:rPr lang="en-US" sz="1000" dirty="0">
                <a:solidFill>
                  <a:schemeClr val="tx1">
                    <a:lumMod val="65000"/>
                    <a:lumOff val="35000"/>
                  </a:schemeClr>
                </a:solidFill>
              </a:rPr>
              <a:t>.</a:t>
            </a:r>
            <a:endParaRPr lang="en-GB" dirty="0"/>
          </a:p>
        </p:txBody>
      </p:sp>
      <p:sp>
        <p:nvSpPr>
          <p:cNvPr id="9" name="Title 8">
            <a:extLst>
              <a:ext uri="{FF2B5EF4-FFF2-40B4-BE49-F238E27FC236}">
                <a16:creationId xmlns:a16="http://schemas.microsoft.com/office/drawing/2014/main" id="{C9466649-39A2-5301-B5B3-CE87A6DC3FBA}"/>
              </a:ext>
            </a:extLst>
          </p:cNvPr>
          <p:cNvSpPr>
            <a:spLocks noGrp="1"/>
          </p:cNvSpPr>
          <p:nvPr>
            <p:ph type="title"/>
          </p:nvPr>
        </p:nvSpPr>
        <p:spPr/>
        <p:txBody>
          <a:bodyPr/>
          <a:lstStyle/>
          <a:p>
            <a:r>
              <a:rPr lang="en-GB" dirty="0" err="1"/>
              <a:t>StartEx</a:t>
            </a:r>
            <a:endParaRPr lang="en-GB" dirty="0"/>
          </a:p>
        </p:txBody>
      </p:sp>
    </p:spTree>
    <p:custDataLst>
      <p:tags r:id="rId1"/>
    </p:custDataLst>
    <p:extLst>
      <p:ext uri="{BB962C8B-B14F-4D97-AF65-F5344CB8AC3E}">
        <p14:creationId xmlns:p14="http://schemas.microsoft.com/office/powerpoint/2010/main" val="1957790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O JEE PPT">
  <a:themeElements>
    <a:clrScheme name="WHO JEE PPT">
      <a:dk1>
        <a:srgbClr val="000000"/>
      </a:dk1>
      <a:lt1>
        <a:srgbClr val="FFFFFF"/>
      </a:lt1>
      <a:dk2>
        <a:srgbClr val="00205C"/>
      </a:dk2>
      <a:lt2>
        <a:srgbClr val="E7E6E6"/>
      </a:lt2>
      <a:accent1>
        <a:srgbClr val="00205C"/>
      </a:accent1>
      <a:accent2>
        <a:srgbClr val="3498DA"/>
      </a:accent2>
      <a:accent3>
        <a:srgbClr val="2C8E81"/>
      </a:accent3>
      <a:accent4>
        <a:srgbClr val="E16A18"/>
      </a:accent4>
      <a:accent5>
        <a:srgbClr val="7937AB"/>
      </a:accent5>
      <a:accent6>
        <a:srgbClr val="7D7D7D"/>
      </a:accent6>
      <a:hlink>
        <a:srgbClr val="0563C1"/>
      </a:hlink>
      <a:folHlink>
        <a:srgbClr val="954F72"/>
      </a:folHlink>
    </a:clrScheme>
    <a:fontScheme name="WHO JEE PPT">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O JEE PPT" id="{EE8A3211-2B35-4859-BEBD-59C6A54CA174}" vid="{EE2D6168-179D-4590-B093-BE008C62B32B}"/>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D44997BDB6D74497C9ECBD931E25DB" ma:contentTypeVersion="18" ma:contentTypeDescription="Create a new document." ma:contentTypeScope="" ma:versionID="471b44f86d4871e99020ea9f77510fa7">
  <xsd:schema xmlns:xsd="http://www.w3.org/2001/XMLSchema" xmlns:xs="http://www.w3.org/2001/XMLSchema" xmlns:p="http://schemas.microsoft.com/office/2006/metadata/properties" xmlns:ns2="9c4cf049-3314-4679-b36e-5f0ae09b6edd" xmlns:ns3="d4aac60f-4cbd-485c-81d7-8d3284a4309a" targetNamespace="http://schemas.microsoft.com/office/2006/metadata/properties" ma:root="true" ma:fieldsID="340fdcc604125bb50a7f140b88261fc4" ns2:_="" ns3:_="">
    <xsd:import namespace="9c4cf049-3314-4679-b36e-5f0ae09b6edd"/>
    <xsd:import namespace="d4aac60f-4cbd-485c-81d7-8d3284a430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cf049-3314-4679-b36e-5f0ae09b6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ac60f-4cbd-485c-81d7-8d3284a430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5421bd8-7d19-41ed-8d5f-c123003fcdce}" ma:internalName="TaxCatchAll" ma:showField="CatchAllData" ma:web="d4aac60f-4cbd-485c-81d7-8d3284a430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4cf049-3314-4679-b36e-5f0ae09b6edd">
      <Terms xmlns="http://schemas.microsoft.com/office/infopath/2007/PartnerControls"/>
    </lcf76f155ced4ddcb4097134ff3c332f>
    <TaxCatchAll xmlns="d4aac60f-4cbd-485c-81d7-8d3284a4309a" xsi:nil="true"/>
    <SharedWithUsers xmlns="d4aac60f-4cbd-485c-81d7-8d3284a4309a">
      <UserInfo>
        <DisplayName>BARBESCHI, Maurizio</DisplayName>
        <AccountId>14</AccountId>
        <AccountType/>
      </UserInfo>
      <UserInfo>
        <DisplayName>SCHMIDT, Tanja</DisplayName>
        <AccountId>80</AccountId>
        <AccountType/>
      </UserInfo>
      <UserInfo>
        <DisplayName>LATTA, Aimee</DisplayName>
        <AccountId>79</AccountId>
        <AccountType/>
      </UserInfo>
      <UserInfo>
        <DisplayName>SAMHOURI, Dalia</DisplayName>
        <AccountId>29</AccountId>
        <AccountType/>
      </UserInfo>
      <UserInfo>
        <DisplayName>ELKHOLY, Amgad Abdalla</DisplayName>
        <AccountId>37</AccountId>
        <AccountType/>
      </UserInfo>
      <UserInfo>
        <DisplayName>ARIFI, Fatima</DisplayName>
        <AccountId>31</AccountId>
        <AccountType/>
      </UserInfo>
      <UserInfo>
        <DisplayName>ALAHMARI, Ahmed</DisplayName>
        <AccountId>551</AccountId>
        <AccountType/>
      </UserInfo>
      <UserInfo>
        <DisplayName>PERERA, Wagawatta Liyanage Sugandhika Padmini</DisplayName>
        <AccountId>81</AccountId>
        <AccountType/>
      </UserInfo>
      <UserInfo>
        <DisplayName>HTIKE, Maung Maung</DisplayName>
        <AccountId>361</AccountId>
        <AccountType/>
      </UserInfo>
      <UserInfo>
        <DisplayName>NGUYEN, Phuong Nam</DisplayName>
        <AccountId>85</AccountId>
        <AccountType/>
      </UserInfo>
      <UserInfo>
        <DisplayName>BIAUKULA, Viema Lewagalu</DisplayName>
        <AccountId>610</AccountId>
        <AccountType/>
      </UserInfo>
      <UserInfo>
        <DisplayName>LATA, Harsh</DisplayName>
        <AccountId>764</AccountId>
        <AccountType/>
      </UserInfo>
      <UserInfo>
        <DisplayName>MATSUI, Tamano</DisplayName>
        <AccountId>102</AccountId>
        <AccountType/>
      </UserInfo>
      <UserInfo>
        <DisplayName>NJUGUNA, Charles Kuria</DisplayName>
        <AccountId>611</AccountId>
        <AccountType/>
      </UserInfo>
      <UserInfo>
        <DisplayName>MPAIRWE, Allan</DisplayName>
        <AccountId>612</AccountId>
        <AccountType/>
      </UserInfo>
      <UserInfo>
        <DisplayName>LADU, Alice</DisplayName>
        <AccountId>613</AccountId>
        <AccountType/>
      </UserInfo>
      <UserInfo>
        <DisplayName>STEPHEN, Mary</DisplayName>
        <AccountId>82</AccountId>
        <AccountType/>
      </UserInfo>
      <UserInfo>
        <DisplayName>PEREHINETS, Ihor</DisplayName>
        <AccountId>78</AccountId>
        <AccountType/>
      </UserInfo>
      <UserInfo>
        <DisplayName>MAMADU, Ibrahim</DisplayName>
        <AccountId>693</AccountId>
        <AccountType/>
      </UserInfo>
      <UserInfo>
        <DisplayName>THEOCHAROPOULOS, Georgios</DisplayName>
        <AccountId>773</AccountId>
        <AccountType/>
      </UserInfo>
      <UserInfo>
        <DisplayName>ISLA, Nicolas</DisplayName>
        <AccountId>408</AccountId>
        <AccountType/>
      </UserInfo>
      <UserInfo>
        <DisplayName>BORODINA, Maria</DisplayName>
        <AccountId>694</AccountId>
        <AccountType/>
      </UserInfo>
      <UserInfo>
        <DisplayName>HASSAN, Shoaib</DisplayName>
        <AccountId>304</AccountId>
        <AccountType/>
      </UserInfo>
      <UserInfo>
        <DisplayName>SAMAILA MOHAMMED, Maryam</DisplayName>
        <AccountId>858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A9320E-FFED-4EDB-8A90-F4A264195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cf049-3314-4679-b36e-5f0ae09b6edd"/>
    <ds:schemaRef ds:uri="d4aac60f-4cbd-485c-81d7-8d3284a43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2D8BF6-2A2A-4BA6-B3A1-E7BE049459EF}">
  <ds:schemaRefs>
    <ds:schemaRef ds:uri="9186e4db-f727-4c8e-aa93-ddc467418299"/>
    <ds:schemaRef ds:uri="99963a79-226e-4242-b78a-16ba8726b4b1"/>
    <ds:schemaRef ds:uri="9c4cf049-3314-4679-b36e-5f0ae09b6edd"/>
    <ds:schemaRef ds:uri="d4aac60f-4cbd-485c-81d7-8d3284a430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4EDD45-F380-4540-B892-13B576A1D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270</TotalTime>
  <Words>3100</Words>
  <Application>Microsoft Office PowerPoint</Application>
  <PresentationFormat>Widescreen</PresentationFormat>
  <Paragraphs>240</Paragraphs>
  <Slides>27</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7" baseType="lpstr">
      <vt:lpstr>Calibri</vt:lpstr>
      <vt:lpstr>Times New Roman</vt:lpstr>
      <vt:lpstr>Atkinson Hyperlegible</vt:lpstr>
      <vt:lpstr>Arial</vt:lpstr>
      <vt:lpstr>Ebrima</vt:lpstr>
      <vt:lpstr>WHO JEE PPT</vt:lpstr>
      <vt:lpstr>2_Office Theme</vt:lpstr>
      <vt:lpstr>3_Office Theme</vt:lpstr>
      <vt:lpstr>4_Office Theme</vt:lpstr>
      <vt:lpstr>think-cell Slide</vt:lpstr>
      <vt:lpstr>A Heatwave  in the context of a  Mass Gathering Event</vt:lpstr>
      <vt:lpstr>Disclaimer</vt:lpstr>
      <vt:lpstr>PowerPoint Presentation</vt:lpstr>
      <vt:lpstr>Agenda</vt:lpstr>
      <vt:lpstr>Introductions 5 mins </vt:lpstr>
      <vt:lpstr>How to  participate? </vt:lpstr>
      <vt:lpstr>Assumptions</vt:lpstr>
      <vt:lpstr>Purpose and objectives</vt:lpstr>
      <vt:lpstr>StartEx</vt:lpstr>
      <vt:lpstr>Background</vt:lpstr>
      <vt:lpstr>SESSION 1</vt:lpstr>
      <vt:lpstr>TASK 1</vt:lpstr>
      <vt:lpstr>TASK 1</vt:lpstr>
      <vt:lpstr>Recap discussion </vt:lpstr>
      <vt:lpstr>Coffee break </vt:lpstr>
      <vt:lpstr>SESSION 2</vt:lpstr>
      <vt:lpstr>TASK 2</vt:lpstr>
      <vt:lpstr>TASK 2</vt:lpstr>
      <vt:lpstr>Recap discussion </vt:lpstr>
      <vt:lpstr>SESSION 3</vt:lpstr>
      <vt:lpstr>TASK 3</vt:lpstr>
      <vt:lpstr>TASK 3</vt:lpstr>
      <vt:lpstr>Recap discussion </vt:lpstr>
      <vt:lpstr>EndEx</vt:lpstr>
      <vt:lpstr>Exercise debrief</vt:lpstr>
      <vt:lpstr>Exercise feedback form</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KUZIORA, Agnieszka</cp:lastModifiedBy>
  <cp:revision>11</cp:revision>
  <cp:lastPrinted>2024-05-09T11:41:52Z</cp:lastPrinted>
  <dcterms:created xsi:type="dcterms:W3CDTF">2016-09-26T17:27:22Z</dcterms:created>
  <dcterms:modified xsi:type="dcterms:W3CDTF">2025-04-08T15:47:11Z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0x01010054D44997BDB6D74497C9ECBD931E25DB</vt:lpwstr>
  </property>
  <property fmtid="{D5CDD505-2E9C-101B-9397-08002B2CF9AE}" pid="3" name="MediaServiceImageTags">
    <vt:lpwstr/>
  </property>
  <property fmtid="{D5CDD505-2E9C-101B-9397-08002B2CF9AE}" pid="4" name="ArticulateGUID">
    <vt:lpwstr>B755AEBF-A914-4F34-89EE-559E45907C1E</vt:lpwstr>
  </property>
  <property fmtid="{D5CDD505-2E9C-101B-9397-08002B2CF9AE}" pid="5" name="ArticulatePath">
    <vt:lpwstr>https://worldhealthorg-my.sharepoint.com/personal/rivierea_who_int/Documents/Teleworking/PUBLICATION-process/Practical guide for the planning of mass gatherings SIMEX and AARs-Amaia/PPTS-Annex/Final PPTs/4. TTX_ scenario_heatwave_v3</vt:lpwstr>
  </property>
</Properties>
</file>