
<file path=[Content_Types].xml><?xml version="1.0" encoding="utf-8"?>
<Types xmlns="http://schemas.openxmlformats.org/package/2006/content-types">
  <Default Extension="bin" ContentType="application/vnd.openxmlformats-officedocument.oleObject"/>
  <Default Extension="emf" ContentType="image/x-emf"/>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heme/themeOverride1.xml" ContentType="application/vnd.openxmlformats-officedocument.themeOverride+xml"/>
  <Override PartName="/ppt/tags/tag4.xml" ContentType="application/vnd.openxmlformats-officedocument.presentationml.tags+xml"/>
  <Override PartName="/ppt/tags/tag5.xml" ContentType="application/vnd.openxmlformats-officedocument.presentationml.tags+xml"/>
  <Override PartName="/ppt/theme/themeOverride2.xml" ContentType="application/vnd.openxmlformats-officedocument.themeOverride+xml"/>
  <Override PartName="/ppt/theme/themeOverride3.xml" ContentType="application/vnd.openxmlformats-officedocument.themeOverride+xml"/>
  <Override PartName="/ppt/theme/themeOverride4.xml" ContentType="application/vnd.openxmlformats-officedocument.themeOverride+xml"/>
  <Override PartName="/ppt/tags/tag6.xml" ContentType="application/vnd.openxmlformats-officedocument.presentationml.tags+xml"/>
  <Override PartName="/ppt/theme/themeOverride5.xml" ContentType="application/vnd.openxmlformats-officedocument.themeOverride+xml"/>
  <Override PartName="/ppt/tags/tag7.xml" ContentType="application/vnd.openxmlformats-officedocument.presentationml.tags+xml"/>
  <Override PartName="/ppt/theme/themeOverride6.xml" ContentType="application/vnd.openxmlformats-officedocument.themeOverride+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heme/themeOverride7.xml" ContentType="application/vnd.openxmlformats-officedocument.themeOverride+xml"/>
  <Override PartName="/ppt/tags/tag11.xml" ContentType="application/vnd.openxmlformats-officedocument.presentationml.tags+xml"/>
  <Override PartName="/ppt/tags/tag12.xml" ContentType="application/vnd.openxmlformats-officedocument.presentationml.tags+xml"/>
  <Override PartName="/ppt/theme/themeOverride8.xml" ContentType="application/vnd.openxmlformats-officedocument.themeOverride+xml"/>
  <Override PartName="/ppt/tags/tag13.xml" ContentType="application/vnd.openxmlformats-officedocument.presentationml.tags+xml"/>
  <Override PartName="/ppt/tags/tag14.xml" ContentType="application/vnd.openxmlformats-officedocument.presentationml.tags+xml"/>
  <Override PartName="/ppt/theme/themeOverride9.xml" ContentType="application/vnd.openxmlformats-officedocument.themeOverride+xml"/>
  <Override PartName="/ppt/tags/tag15.xml" ContentType="application/vnd.openxmlformats-officedocument.presentationml.tags+xml"/>
  <Override PartName="/ppt/tags/tag16.xml" ContentType="application/vnd.openxmlformats-officedocument.presentationml.tags+xml"/>
  <Override PartName="/ppt/theme/themeOverride10.xml" ContentType="application/vnd.openxmlformats-officedocument.themeOverride+xml"/>
  <Override PartName="/ppt/theme/themeOverride11.xml" ContentType="application/vnd.openxmlformats-officedocument.themeOverride+xml"/>
  <Override PartName="/ppt/tags/tag17.xml" ContentType="application/vnd.openxmlformats-officedocument.presentationml.tags+xml"/>
  <Override PartName="/ppt/theme/themeOverride12.xml" ContentType="application/vnd.openxmlformats-officedocument.themeOverride+xml"/>
  <Override PartName="/ppt/tags/tag18.xml" ContentType="application/vnd.openxmlformats-officedocument.presentationml.tags+xml"/>
  <Override PartName="/ppt/theme/themeOverride13.xml" ContentType="application/vnd.openxmlformats-officedocument.themeOverride+xml"/>
  <Override PartName="/ppt/theme/themeOverride14.xml" ContentType="application/vnd.openxmlformats-officedocument.themeOverride+xml"/>
  <Override PartName="/ppt/tags/tag19.xml" ContentType="application/vnd.openxmlformats-officedocument.presentationml.tags+xml"/>
  <Override PartName="/ppt/theme/themeOverride15.xml" ContentType="application/vnd.openxmlformats-officedocument.themeOverride+xml"/>
  <Override PartName="/ppt/tags/tag20.xml" ContentType="application/vnd.openxmlformats-officedocument.presentationml.tags+xml"/>
  <Override PartName="/ppt/theme/themeOverride16.xml" ContentType="application/vnd.openxmlformats-officedocument.themeOverride+xml"/>
  <Override PartName="/ppt/theme/themeOverride17.xml" ContentType="application/vnd.openxmlformats-officedocument.themeOverride+xml"/>
  <Override PartName="/ppt/tags/tag21.xml" ContentType="application/vnd.openxmlformats-officedocument.presentationml.tags+xml"/>
  <Override PartName="/ppt/theme/themeOverride18.xml" ContentType="application/vnd.openxmlformats-officedocument.themeOverride+xml"/>
  <Override PartName="/ppt/theme/themeOverride19.xml" ContentType="application/vnd.openxmlformats-officedocument.themeOverride+xml"/>
  <Override PartName="/ppt/tags/tag22.xml" ContentType="application/vnd.openxmlformats-officedocument.presentationml.tags+xml"/>
  <Override PartName="/ppt/theme/themeOverride20.xml" ContentType="application/vnd.openxmlformats-officedocument.themeOverride+xml"/>
  <Override PartName="/ppt/tags/tag23.xml" ContentType="application/vnd.openxmlformats-officedocument.presentationml.tags+xml"/>
  <Override PartName="/ppt/tags/tag24.xml" ContentType="application/vnd.openxmlformats-officedocument.presentationml.tags+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theme/theme2.xml" ContentType="application/vnd.openxmlformats-officedocument.theme+xml"/>
  <Override PartName="/ppt/tags/tag25.xml" ContentType="application/vnd.openxmlformats-officedocument.presentationml.tags+xml"/>
  <Override PartName="/ppt/theme/themeOverride21.xml" ContentType="application/vnd.openxmlformats-officedocument.themeOverride+xml"/>
  <Override PartName="/ppt/theme/themeOverride22.xml" ContentType="application/vnd.openxmlformats-officedocument.themeOverride+xml"/>
  <Override PartName="/ppt/tags/tag26.xml" ContentType="application/vnd.openxmlformats-officedocument.presentationml.tags+xml"/>
  <Override PartName="/ppt/theme/themeOverride23.xml" ContentType="application/vnd.openxmlformats-officedocument.themeOverride+xml"/>
  <Override PartName="/ppt/tags/tag27.xml" ContentType="application/vnd.openxmlformats-officedocument.presentationml.tags+xml"/>
  <Override PartName="/ppt/tags/tag28.xml" ContentType="application/vnd.openxmlformats-officedocument.presentationml.tags+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4.xml" ContentType="application/vnd.openxmlformats-officedocument.presentationml.notesSlid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5" r:id="rId4"/>
    <p:sldMasterId id="2147483699" r:id="rId5"/>
  </p:sldMasterIdLst>
  <p:notesMasterIdLst>
    <p:notesMasterId r:id="rId21"/>
  </p:notesMasterIdLst>
  <p:sldIdLst>
    <p:sldId id="544" r:id="rId6"/>
    <p:sldId id="259" r:id="rId7"/>
    <p:sldId id="547" r:id="rId8"/>
    <p:sldId id="549" r:id="rId9"/>
    <p:sldId id="410" r:id="rId10"/>
    <p:sldId id="546" r:id="rId11"/>
    <p:sldId id="550" r:id="rId12"/>
    <p:sldId id="300" r:id="rId13"/>
    <p:sldId id="551" r:id="rId14"/>
    <p:sldId id="552" r:id="rId15"/>
    <p:sldId id="555" r:id="rId16"/>
    <p:sldId id="554" r:id="rId17"/>
    <p:sldId id="411" r:id="rId18"/>
    <p:sldId id="553" r:id="rId19"/>
    <p:sldId id="607" r:id="rId2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7497E31F-C01B-3E37-8A2A-F6E1BCAF290C}" name="drewn@who.int" initials="dr" userId="S::urn:spo:guest#drewn@who.int::" providerId="AD"/>
  <p188:author id="{4F289543-315B-F184-FBED-A9DAFFAFDF99}" name="catra@rodekors.dk" initials="ca" userId="S::urn:spo:guest#catra@rodekors.dk::" providerId="AD"/>
  <p188:author id="{D07A715E-607C-E96E-54F8-A300FC83F5A3}" name="DREW BOLD, Nathalie Jane" initials="ND" userId="S::drewn@who.int::efa51c6e-5620-4a7e-a42c-3c2c09b41182" providerId="AD"/>
  <p188:author id="{121697B4-992B-FCC0-1B09-E90180A19022}" name="Kristin Pelzer" initials="KP" userId="009e614a947d7cb1" providerId="Windows Live"/>
  <p188:author id="{3C4CA2FD-9508-ED78-13F5-36CFACDC88C8}" name="Maggie Watson" initials="mw" userId="08e5cc161b4e7fab" providerId="Windows Live"/>
  <p188:author id="{EC0B76FE-79AA-7D8B-2EDA-E5F9D0E05648}" name="Guest User" initials="GU" userId="S::urn:spo:anon#547ab2307538d7fb16326f85105e115a681541e853109c0744c085a466aaa15d::"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5090" autoAdjust="0"/>
  </p:normalViewPr>
  <p:slideViewPr>
    <p:cSldViewPr snapToGrid="0">
      <p:cViewPr varScale="1">
        <p:scale>
          <a:sx n="95" d="100"/>
          <a:sy n="95" d="100"/>
        </p:scale>
        <p:origin x="66" y="162"/>
      </p:cViewPr>
      <p:guideLst/>
    </p:cSldViewPr>
  </p:slideViewPr>
  <p:notesTextViewPr>
    <p:cViewPr>
      <p:scale>
        <a:sx n="150" d="100"/>
        <a:sy n="150" d="100"/>
      </p:scale>
      <p:origin x="0" y="0"/>
    </p:cViewPr>
  </p:notesTextViewPr>
  <p:notesViewPr>
    <p:cSldViewPr snapToGrid="0">
      <p:cViewPr>
        <p:scale>
          <a:sx n="91" d="100"/>
          <a:sy n="91" d="100"/>
        </p:scale>
        <p:origin x="2597" y="-648"/>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microsoft.com/office/2018/10/relationships/authors" Target="authors.xml"/><Relationship Id="rId3" Type="http://schemas.openxmlformats.org/officeDocument/2006/relationships/customXml" Target="../customXml/item3.xml"/><Relationship Id="rId21" Type="http://schemas.openxmlformats.org/officeDocument/2006/relationships/notesMaster" Target="notesMasters/notesMaster1.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theme" Target="theme/theme1.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viewProps" Target="viewProps.xml"/><Relationship Id="rId10" Type="http://schemas.openxmlformats.org/officeDocument/2006/relationships/slide" Target="slides/slide5.xml"/><Relationship Id="rId19" Type="http://schemas.openxmlformats.org/officeDocument/2006/relationships/slide" Target="slides/slide14.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1">
  <dgm:title val=""/>
  <dgm:desc val=""/>
  <dgm:catLst>
    <dgm:cat type="accent1" pri="11100"/>
  </dgm:catLst>
  <dgm:styleLbl name="node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1">
        <a:shade val="80000"/>
      </a:schemeClr>
    </dgm:linClrLst>
    <dgm:effectClrLst/>
    <dgm:txLinClrLst/>
    <dgm:txFillClrLst/>
    <dgm:txEffectClrLst/>
  </dgm:styleLbl>
  <dgm:styleLbl name="node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f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align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b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dgm:txEffectClrLst/>
  </dgm:styleLbl>
  <dgm:styleLbl name="parChTrans2D2">
    <dgm:fillClrLst meth="repeat">
      <a:schemeClr val="accent1"/>
    </dgm:fillClrLst>
    <dgm:linClrLst meth="repeat">
      <a:schemeClr val="accent1"/>
    </dgm:linClrLst>
    <dgm:effectClrLst/>
    <dgm:txLinClrLst/>
    <dgm:txFillClrLst/>
    <dgm:txEffectClrLst/>
  </dgm:styleLbl>
  <dgm:styleLbl name="parChTrans2D3">
    <dgm:fillClrLst meth="repeat">
      <a:schemeClr val="accent1"/>
    </dgm:fillClrLst>
    <dgm:linClrLst meth="repeat">
      <a:schemeClr val="accent1"/>
    </dgm:linClrLst>
    <dgm:effectClrLst/>
    <dgm:txLinClrLst/>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con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align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trAlignAcc1">
    <dgm:fillClrLst meth="repeat">
      <a:schemeClr val="accent1">
        <a:alpha val="40000"/>
        <a:tint val="40000"/>
      </a:schemeClr>
    </dgm:fillClrLst>
    <dgm:linClrLst meth="repeat">
      <a:schemeClr val="accent1"/>
    </dgm:linClrLst>
    <dgm:effectClrLst/>
    <dgm:txLinClrLst/>
    <dgm:txFillClrLst meth="repeat">
      <a:schemeClr val="dk1"/>
    </dgm:txFillClrLst>
    <dgm:txEffectClrLst/>
  </dgm:styleLbl>
  <dgm:styleLbl name="b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fgAcc0">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2">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3">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4">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D983AD3-0C7D-426A-9759-A4578032A07F}" type="doc">
      <dgm:prSet loTypeId="urn:microsoft.com/office/officeart/2011/layout/HexagonRadial" loCatId="officeonline" qsTypeId="urn:microsoft.com/office/officeart/2005/8/quickstyle/simple2" qsCatId="simple" csTypeId="urn:microsoft.com/office/officeart/2005/8/colors/colorful2" csCatId="colorful" phldr="1"/>
      <dgm:spPr/>
      <dgm:t>
        <a:bodyPr/>
        <a:lstStyle/>
        <a:p>
          <a:endParaRPr lang="en-GB"/>
        </a:p>
      </dgm:t>
    </dgm:pt>
    <dgm:pt modelId="{FE27E40B-258A-4B68-A3AC-E61645E25B9A}">
      <dgm:prSet custT="1"/>
      <dgm:spPr/>
      <dgm:t>
        <a:bodyPr/>
        <a:lstStyle/>
        <a:p>
          <a:pPr marL="0" marR="0" lvl="0" indent="0" defTabSz="914400" eaLnBrk="1" fontAlgn="auto" latinLnBrk="0" hangingPunct="1">
            <a:lnSpc>
              <a:spcPct val="100000"/>
            </a:lnSpc>
            <a:spcBef>
              <a:spcPts val="0"/>
            </a:spcBef>
            <a:spcAft>
              <a:spcPts val="0"/>
            </a:spcAft>
            <a:buClrTx/>
            <a:buSzTx/>
            <a:buFontTx/>
            <a:buNone/>
            <a:tabLst/>
            <a:defRPr/>
          </a:pPr>
          <a:r>
            <a:rPr lang="en-GB" sz="1400" b="1" dirty="0">
              <a:solidFill>
                <a:srgbClr val="FF0000"/>
              </a:solidFill>
              <a:latin typeface="Calibri" panose="020F0502020204030204" pitchFamily="34" charset="0"/>
              <a:ea typeface="Calibri" panose="020F0502020204030204" pitchFamily="34" charset="0"/>
              <a:cs typeface="Calibri" panose="020F0502020204030204" pitchFamily="34" charset="0"/>
            </a:rPr>
            <a:t>Promoting recovery and the right to health</a:t>
          </a:r>
        </a:p>
      </dgm:t>
    </dgm:pt>
    <dgm:pt modelId="{B4C915AB-57AD-4B6B-ABD3-C2CB3ACAD693}" type="parTrans" cxnId="{C571330B-7F3C-49C4-AF48-E9BB88D1C4FF}">
      <dgm:prSet/>
      <dgm:spPr/>
      <dgm:t>
        <a:bodyPr/>
        <a:lstStyle/>
        <a:p>
          <a:endParaRPr lang="en-GB"/>
        </a:p>
      </dgm:t>
    </dgm:pt>
    <dgm:pt modelId="{597CBC6B-1B91-4BD4-A30A-77C375A3B45D}" type="sibTrans" cxnId="{C571330B-7F3C-49C4-AF48-E9BB88D1C4FF}">
      <dgm:prSet/>
      <dgm:spPr/>
      <dgm:t>
        <a:bodyPr/>
        <a:lstStyle/>
        <a:p>
          <a:endParaRPr lang="en-GB"/>
        </a:p>
      </dgm:t>
    </dgm:pt>
    <dgm:pt modelId="{8BA0985B-9E36-4129-B634-D831A9DF3E8F}">
      <dgm:prSet custT="1"/>
      <dgm:spPr/>
      <dgm:t>
        <a:bodyPr/>
        <a:lstStyle/>
        <a:p>
          <a:r>
            <a:rPr lang="en-GB" sz="1400" dirty="0">
              <a:latin typeface="Calibri" panose="020F0502020204030204" pitchFamily="34" charset="0"/>
              <a:ea typeface="Calibri" panose="020F0502020204030204" pitchFamily="34" charset="0"/>
              <a:cs typeface="Calibri" panose="020F0502020204030204" pitchFamily="34" charset="0"/>
            </a:rPr>
            <a:t>Community based </a:t>
          </a:r>
        </a:p>
        <a:p>
          <a:r>
            <a:rPr lang="en-GB" sz="1400" dirty="0">
              <a:latin typeface="Calibri" panose="020F0502020204030204" pitchFamily="34" charset="0"/>
              <a:ea typeface="Calibri" panose="020F0502020204030204" pitchFamily="34" charset="0"/>
              <a:cs typeface="Calibri" panose="020F0502020204030204" pitchFamily="34" charset="0"/>
            </a:rPr>
            <a:t>MHPSS</a:t>
          </a:r>
        </a:p>
      </dgm:t>
    </dgm:pt>
    <dgm:pt modelId="{40D9C491-AB61-4250-968A-8D827B841B87}" type="parTrans" cxnId="{204E99FF-98B9-44C2-BA53-69034C7E5EB4}">
      <dgm:prSet/>
      <dgm:spPr/>
      <dgm:t>
        <a:bodyPr/>
        <a:lstStyle/>
        <a:p>
          <a:endParaRPr lang="en-GB"/>
        </a:p>
      </dgm:t>
    </dgm:pt>
    <dgm:pt modelId="{4BED2C39-7AF1-4971-A58D-35FFBAA97839}" type="sibTrans" cxnId="{204E99FF-98B9-44C2-BA53-69034C7E5EB4}">
      <dgm:prSet/>
      <dgm:spPr/>
      <dgm:t>
        <a:bodyPr/>
        <a:lstStyle/>
        <a:p>
          <a:endParaRPr lang="en-GB"/>
        </a:p>
      </dgm:t>
    </dgm:pt>
    <dgm:pt modelId="{3587DB30-9CCF-4619-AD89-49F95288ECF9}">
      <dgm:prSet custT="1"/>
      <dgm:spPr/>
      <dgm:t>
        <a:bodyPr/>
        <a:lstStyle/>
        <a:p>
          <a:r>
            <a:rPr lang="en-GB" sz="1400" dirty="0">
              <a:latin typeface="Calibri" panose="020F0502020204030204" pitchFamily="34" charset="0"/>
              <a:ea typeface="Calibri" panose="020F0502020204030204" pitchFamily="34" charset="0"/>
              <a:cs typeface="Calibri" panose="020F0502020204030204" pitchFamily="34" charset="0"/>
            </a:rPr>
            <a:t>Community inclusion</a:t>
          </a:r>
        </a:p>
      </dgm:t>
    </dgm:pt>
    <dgm:pt modelId="{0908EAEB-CCCF-4796-9FBA-54167B091BDC}" type="parTrans" cxnId="{5243B1BA-038A-47CF-B7BA-A0E2EED5DDCB}">
      <dgm:prSet/>
      <dgm:spPr/>
      <dgm:t>
        <a:bodyPr/>
        <a:lstStyle/>
        <a:p>
          <a:endParaRPr lang="en-GB"/>
        </a:p>
      </dgm:t>
    </dgm:pt>
    <dgm:pt modelId="{7375CF2C-604E-4305-86EF-2176DA108D1E}" type="sibTrans" cxnId="{5243B1BA-038A-47CF-B7BA-A0E2EED5DDCB}">
      <dgm:prSet/>
      <dgm:spPr/>
      <dgm:t>
        <a:bodyPr/>
        <a:lstStyle/>
        <a:p>
          <a:endParaRPr lang="en-GB"/>
        </a:p>
      </dgm:t>
    </dgm:pt>
    <dgm:pt modelId="{36BE8402-BE07-4C20-B5C1-6E6394C88A9F}">
      <dgm:prSet phldr="0" custT="1"/>
      <dgm:spPr/>
      <dgm:t>
        <a:bodyPr/>
        <a:lstStyle/>
        <a:p>
          <a:pPr rtl="0"/>
          <a:r>
            <a:rPr lang="en-GB" sz="1400" dirty="0">
              <a:latin typeface="Calibri" panose="020F0502020204030204" pitchFamily="34" charset="0"/>
              <a:ea typeface="Calibri" panose="020F0502020204030204" pitchFamily="34" charset="0"/>
              <a:cs typeface="Calibri" panose="020F0502020204030204" pitchFamily="34" charset="0"/>
            </a:rPr>
            <a:t>MHPSS role in recovery</a:t>
          </a:r>
        </a:p>
      </dgm:t>
    </dgm:pt>
    <dgm:pt modelId="{A6BFA810-373E-48A9-8FB1-99FB750A53EF}" type="parTrans" cxnId="{E3C6C25B-4536-431D-849A-65634B7A0199}">
      <dgm:prSet/>
      <dgm:spPr/>
      <dgm:t>
        <a:bodyPr/>
        <a:lstStyle/>
        <a:p>
          <a:endParaRPr lang="en-GB"/>
        </a:p>
      </dgm:t>
    </dgm:pt>
    <dgm:pt modelId="{0A8CF191-4397-4C2A-834C-E23988AEF0EA}" type="sibTrans" cxnId="{E3C6C25B-4536-431D-849A-65634B7A0199}">
      <dgm:prSet/>
      <dgm:spPr/>
      <dgm:t>
        <a:bodyPr/>
        <a:lstStyle/>
        <a:p>
          <a:endParaRPr lang="en-GB"/>
        </a:p>
      </dgm:t>
    </dgm:pt>
    <dgm:pt modelId="{F0A2C9A0-F8F9-4DC8-A38C-A7FCFF60510B}">
      <dgm:prSet custT="1"/>
      <dgm:spPr/>
      <dgm:t>
        <a:bodyPr/>
        <a:lstStyle/>
        <a:p>
          <a:r>
            <a:rPr lang="en-GB" sz="1400" dirty="0">
              <a:latin typeface="Calibri" panose="020F0502020204030204" pitchFamily="34" charset="0"/>
              <a:ea typeface="Calibri" panose="020F0502020204030204" pitchFamily="34" charset="0"/>
              <a:cs typeface="Calibri" panose="020F0502020204030204" pitchFamily="34" charset="0"/>
            </a:rPr>
            <a:t>Recovery plans</a:t>
          </a:r>
        </a:p>
      </dgm:t>
    </dgm:pt>
    <dgm:pt modelId="{9CDEF629-3066-4362-8B4A-9450E4F72A7D}" type="parTrans" cxnId="{9296E40B-2F53-4FF3-94D2-86D5D556BAE5}">
      <dgm:prSet/>
      <dgm:spPr/>
      <dgm:t>
        <a:bodyPr/>
        <a:lstStyle/>
        <a:p>
          <a:endParaRPr lang="en-GB"/>
        </a:p>
      </dgm:t>
    </dgm:pt>
    <dgm:pt modelId="{245E185F-7E73-47A7-9D36-A6A9C420EBE4}" type="sibTrans" cxnId="{9296E40B-2F53-4FF3-94D2-86D5D556BAE5}">
      <dgm:prSet/>
      <dgm:spPr/>
      <dgm:t>
        <a:bodyPr/>
        <a:lstStyle/>
        <a:p>
          <a:endParaRPr lang="en-GB"/>
        </a:p>
      </dgm:t>
    </dgm:pt>
    <dgm:pt modelId="{E3B1898D-5A9D-477A-9134-DEE656440A83}">
      <dgm:prSet custT="1"/>
      <dgm:spPr/>
      <dgm:t>
        <a:bodyPr/>
        <a:lstStyle/>
        <a:p>
          <a:pPr rtl="0"/>
          <a:r>
            <a:rPr lang="en-GB" sz="1400" dirty="0">
              <a:latin typeface="Calibri" panose="020F0502020204030204" pitchFamily="34" charset="0"/>
              <a:ea typeface="Calibri" panose="020F0502020204030204" pitchFamily="34" charset="0"/>
              <a:cs typeface="Calibri" panose="020F0502020204030204" pitchFamily="34" charset="0"/>
            </a:rPr>
            <a:t>Promoting mental health &amp; wellbeing</a:t>
          </a:r>
        </a:p>
      </dgm:t>
    </dgm:pt>
    <dgm:pt modelId="{B00C7F32-9081-46B4-874E-9A6FA2754BC1}" type="parTrans" cxnId="{A23A8AFE-0698-46FF-98C2-A4463BF6C162}">
      <dgm:prSet/>
      <dgm:spPr/>
      <dgm:t>
        <a:bodyPr/>
        <a:lstStyle/>
        <a:p>
          <a:endParaRPr lang="en-GB"/>
        </a:p>
      </dgm:t>
    </dgm:pt>
    <dgm:pt modelId="{F02CCD69-3218-420A-8F3B-3D309FC71F75}" type="sibTrans" cxnId="{A23A8AFE-0698-46FF-98C2-A4463BF6C162}">
      <dgm:prSet/>
      <dgm:spPr/>
      <dgm:t>
        <a:bodyPr/>
        <a:lstStyle/>
        <a:p>
          <a:endParaRPr lang="en-GB"/>
        </a:p>
      </dgm:t>
    </dgm:pt>
    <dgm:pt modelId="{E1B41B34-E6D1-4CAD-AEA4-8C99DAA6918A}">
      <dgm:prSet phldr="0" custT="1"/>
      <dgm:spPr/>
      <dgm:t>
        <a:bodyPr/>
        <a:lstStyle/>
        <a:p>
          <a:pPr rtl="0"/>
          <a:r>
            <a:rPr lang="en-GB" sz="1400" dirty="0">
              <a:latin typeface="Calibri" panose="020F0502020204030204" pitchFamily="34" charset="0"/>
              <a:ea typeface="Calibri" panose="020F0502020204030204" pitchFamily="34" charset="0"/>
              <a:cs typeface="Calibri" panose="020F0502020204030204" pitchFamily="34" charset="0"/>
            </a:rPr>
            <a:t>Peer support</a:t>
          </a:r>
        </a:p>
      </dgm:t>
    </dgm:pt>
    <dgm:pt modelId="{33ABF019-8D73-4C36-B139-51F2137B729B}" type="parTrans" cxnId="{A6FB992A-1AED-49AD-A412-143DC0E51F4A}">
      <dgm:prSet/>
      <dgm:spPr/>
      <dgm:t>
        <a:bodyPr/>
        <a:lstStyle/>
        <a:p>
          <a:endParaRPr lang="en-US"/>
        </a:p>
      </dgm:t>
    </dgm:pt>
    <dgm:pt modelId="{25140AFE-91FD-456B-99CC-A51844AA7477}" type="sibTrans" cxnId="{A6FB992A-1AED-49AD-A412-143DC0E51F4A}">
      <dgm:prSet/>
      <dgm:spPr/>
      <dgm:t>
        <a:bodyPr/>
        <a:lstStyle/>
        <a:p>
          <a:endParaRPr lang="en-US"/>
        </a:p>
      </dgm:t>
    </dgm:pt>
    <dgm:pt modelId="{69942341-D21B-4D13-AD87-F113B6AF92BC}" type="pres">
      <dgm:prSet presAssocID="{6D983AD3-0C7D-426A-9759-A4578032A07F}" presName="Name0" presStyleCnt="0">
        <dgm:presLayoutVars>
          <dgm:chMax val="1"/>
          <dgm:chPref val="1"/>
          <dgm:dir/>
          <dgm:animOne val="branch"/>
          <dgm:animLvl val="lvl"/>
        </dgm:presLayoutVars>
      </dgm:prSet>
      <dgm:spPr/>
    </dgm:pt>
    <dgm:pt modelId="{1FE7EA9B-2B39-4510-8516-7787EC8E69F3}" type="pres">
      <dgm:prSet presAssocID="{FE27E40B-258A-4B68-A3AC-E61645E25B9A}" presName="Parent" presStyleLbl="node0" presStyleIdx="0" presStyleCnt="1" custLinFactNeighborX="751" custLinFactNeighborY="-1051">
        <dgm:presLayoutVars>
          <dgm:chMax val="6"/>
          <dgm:chPref val="6"/>
        </dgm:presLayoutVars>
      </dgm:prSet>
      <dgm:spPr/>
    </dgm:pt>
    <dgm:pt modelId="{D16E9024-E97C-44C5-988D-854F50989C67}" type="pres">
      <dgm:prSet presAssocID="{8BA0985B-9E36-4129-B634-D831A9DF3E8F}" presName="Accent1" presStyleCnt="0"/>
      <dgm:spPr/>
    </dgm:pt>
    <dgm:pt modelId="{E66C8EC6-FDCE-4808-801D-4BE116084917}" type="pres">
      <dgm:prSet presAssocID="{8BA0985B-9E36-4129-B634-D831A9DF3E8F}" presName="Accent" presStyleLbl="bgShp" presStyleIdx="0" presStyleCnt="6"/>
      <dgm:spPr/>
    </dgm:pt>
    <dgm:pt modelId="{F9AE1BF4-0368-4110-BFE8-9D6F7B25863B}" type="pres">
      <dgm:prSet presAssocID="{8BA0985B-9E36-4129-B634-D831A9DF3E8F}" presName="Child1" presStyleLbl="node1" presStyleIdx="0" presStyleCnt="6" custScaleX="128695" custLinFactNeighborX="-1655" custLinFactNeighborY="-1601">
        <dgm:presLayoutVars>
          <dgm:chMax val="0"/>
          <dgm:chPref val="0"/>
          <dgm:bulletEnabled val="1"/>
        </dgm:presLayoutVars>
      </dgm:prSet>
      <dgm:spPr/>
    </dgm:pt>
    <dgm:pt modelId="{D811294F-D73A-4804-9EB8-149D75DE548B}" type="pres">
      <dgm:prSet presAssocID="{3587DB30-9CCF-4619-AD89-49F95288ECF9}" presName="Accent2" presStyleCnt="0"/>
      <dgm:spPr/>
    </dgm:pt>
    <dgm:pt modelId="{3ED6AF65-C317-46A3-B1AE-2B3C8C1133FA}" type="pres">
      <dgm:prSet presAssocID="{3587DB30-9CCF-4619-AD89-49F95288ECF9}" presName="Accent" presStyleLbl="bgShp" presStyleIdx="1" presStyleCnt="6" custLinFactNeighborX="-97334" custLinFactNeighborY="-10200"/>
      <dgm:spPr/>
    </dgm:pt>
    <dgm:pt modelId="{D4741510-9B54-4F10-BC5C-61068659E537}" type="pres">
      <dgm:prSet presAssocID="{3587DB30-9CCF-4619-AD89-49F95288ECF9}" presName="Child2" presStyleLbl="node1" presStyleIdx="1" presStyleCnt="6" custScaleX="112153" custLinFactNeighborX="15030">
        <dgm:presLayoutVars>
          <dgm:chMax val="0"/>
          <dgm:chPref val="0"/>
          <dgm:bulletEnabled val="1"/>
        </dgm:presLayoutVars>
      </dgm:prSet>
      <dgm:spPr/>
    </dgm:pt>
    <dgm:pt modelId="{AA08FFD9-68B3-4DFB-BA72-D1A828018939}" type="pres">
      <dgm:prSet presAssocID="{36BE8402-BE07-4C20-B5C1-6E6394C88A9F}" presName="Accent3" presStyleCnt="0"/>
      <dgm:spPr/>
    </dgm:pt>
    <dgm:pt modelId="{82767405-A511-4AF1-AD97-FF3ECB25BF41}" type="pres">
      <dgm:prSet presAssocID="{36BE8402-BE07-4C20-B5C1-6E6394C88A9F}" presName="Accent" presStyleLbl="bgShp" presStyleIdx="2" presStyleCnt="6" custScaleY="113864" custLinFactNeighborX="-23034" custLinFactNeighborY="-84066"/>
      <dgm:spPr/>
    </dgm:pt>
    <dgm:pt modelId="{27B41334-C7FE-47B3-A7B7-F8F24062DCF1}" type="pres">
      <dgm:prSet presAssocID="{36BE8402-BE07-4C20-B5C1-6E6394C88A9F}" presName="Child3" presStyleLbl="node1" presStyleIdx="2" presStyleCnt="6">
        <dgm:presLayoutVars>
          <dgm:chMax val="0"/>
          <dgm:chPref val="0"/>
          <dgm:bulletEnabled val="1"/>
        </dgm:presLayoutVars>
      </dgm:prSet>
      <dgm:spPr/>
    </dgm:pt>
    <dgm:pt modelId="{C8764265-408A-46D0-833C-2C2E4C9E91F9}" type="pres">
      <dgm:prSet presAssocID="{F0A2C9A0-F8F9-4DC8-A38C-A7FCFF60510B}" presName="Accent4" presStyleCnt="0"/>
      <dgm:spPr/>
    </dgm:pt>
    <dgm:pt modelId="{7D00481A-8C33-43ED-99B5-407947995645}" type="pres">
      <dgm:prSet presAssocID="{F0A2C9A0-F8F9-4DC8-A38C-A7FCFF60510B}" presName="Accent" presStyleLbl="bgShp" presStyleIdx="3" presStyleCnt="6" custLinFactNeighborX="49961" custLinFactNeighborY="-60420"/>
      <dgm:spPr/>
    </dgm:pt>
    <dgm:pt modelId="{E0A9732B-49DC-4F4A-AADA-1C9D59F06E97}" type="pres">
      <dgm:prSet presAssocID="{F0A2C9A0-F8F9-4DC8-A38C-A7FCFF60510B}" presName="Child4" presStyleLbl="node1" presStyleIdx="3" presStyleCnt="6">
        <dgm:presLayoutVars>
          <dgm:chMax val="0"/>
          <dgm:chPref val="0"/>
          <dgm:bulletEnabled val="1"/>
        </dgm:presLayoutVars>
      </dgm:prSet>
      <dgm:spPr/>
    </dgm:pt>
    <dgm:pt modelId="{38FBAA37-470B-4D9B-8FCF-86853E3C0E8A}" type="pres">
      <dgm:prSet presAssocID="{E3B1898D-5A9D-477A-9134-DEE656440A83}" presName="Accent5" presStyleCnt="0"/>
      <dgm:spPr/>
    </dgm:pt>
    <dgm:pt modelId="{A674357B-FF58-4B49-8D4E-C1A3759DD911}" type="pres">
      <dgm:prSet presAssocID="{E3B1898D-5A9D-477A-9134-DEE656440A83}" presName="Accent" presStyleLbl="bgShp" presStyleIdx="4" presStyleCnt="6" custLinFactNeighborX="88106" custLinFactNeighborY="74961"/>
      <dgm:spPr/>
    </dgm:pt>
    <dgm:pt modelId="{14E342D8-BC2F-4BDA-841B-87D0FF9BFB06}" type="pres">
      <dgm:prSet presAssocID="{E3B1898D-5A9D-477A-9134-DEE656440A83}" presName="Child5" presStyleLbl="node1" presStyleIdx="4" presStyleCnt="6" custScaleX="120584" custScaleY="115315">
        <dgm:presLayoutVars>
          <dgm:chMax val="0"/>
          <dgm:chPref val="0"/>
          <dgm:bulletEnabled val="1"/>
        </dgm:presLayoutVars>
      </dgm:prSet>
      <dgm:spPr/>
    </dgm:pt>
    <dgm:pt modelId="{36EEE028-35E6-4B95-862B-DEBAD9471AC9}" type="pres">
      <dgm:prSet presAssocID="{E1B41B34-E6D1-4CAD-AEA4-8C99DAA6918A}" presName="Accent6" presStyleCnt="0"/>
      <dgm:spPr/>
    </dgm:pt>
    <dgm:pt modelId="{5DDB9BBA-5476-433C-A404-1A3009DDF0BD}" type="pres">
      <dgm:prSet presAssocID="{E1B41B34-E6D1-4CAD-AEA4-8C99DAA6918A}" presName="Accent" presStyleLbl="bgShp" presStyleIdx="5" presStyleCnt="6"/>
      <dgm:spPr>
        <a:solidFill>
          <a:schemeClr val="bg1"/>
        </a:solidFill>
      </dgm:spPr>
    </dgm:pt>
    <dgm:pt modelId="{D389E332-59CB-4BD8-8C43-6FAD8EF7065C}" type="pres">
      <dgm:prSet presAssocID="{E1B41B34-E6D1-4CAD-AEA4-8C99DAA6918A}" presName="Child6" presStyleLbl="node1" presStyleIdx="5" presStyleCnt="6">
        <dgm:presLayoutVars>
          <dgm:chMax val="0"/>
          <dgm:chPref val="0"/>
          <dgm:bulletEnabled val="1"/>
        </dgm:presLayoutVars>
      </dgm:prSet>
      <dgm:spPr/>
    </dgm:pt>
  </dgm:ptLst>
  <dgm:cxnLst>
    <dgm:cxn modelId="{C571330B-7F3C-49C4-AF48-E9BB88D1C4FF}" srcId="{6D983AD3-0C7D-426A-9759-A4578032A07F}" destId="{FE27E40B-258A-4B68-A3AC-E61645E25B9A}" srcOrd="0" destOrd="0" parTransId="{B4C915AB-57AD-4B6B-ABD3-C2CB3ACAD693}" sibTransId="{597CBC6B-1B91-4BD4-A30A-77C375A3B45D}"/>
    <dgm:cxn modelId="{9296E40B-2F53-4FF3-94D2-86D5D556BAE5}" srcId="{FE27E40B-258A-4B68-A3AC-E61645E25B9A}" destId="{F0A2C9A0-F8F9-4DC8-A38C-A7FCFF60510B}" srcOrd="3" destOrd="0" parTransId="{9CDEF629-3066-4362-8B4A-9450E4F72A7D}" sibTransId="{245E185F-7E73-47A7-9D36-A6A9C420EBE4}"/>
    <dgm:cxn modelId="{A6FB992A-1AED-49AD-A412-143DC0E51F4A}" srcId="{FE27E40B-258A-4B68-A3AC-E61645E25B9A}" destId="{E1B41B34-E6D1-4CAD-AEA4-8C99DAA6918A}" srcOrd="5" destOrd="0" parTransId="{33ABF019-8D73-4C36-B139-51F2137B729B}" sibTransId="{25140AFE-91FD-456B-99CC-A51844AA7477}"/>
    <dgm:cxn modelId="{E3C6C25B-4536-431D-849A-65634B7A0199}" srcId="{FE27E40B-258A-4B68-A3AC-E61645E25B9A}" destId="{36BE8402-BE07-4C20-B5C1-6E6394C88A9F}" srcOrd="2" destOrd="0" parTransId="{A6BFA810-373E-48A9-8FB1-99FB750A53EF}" sibTransId="{0A8CF191-4397-4C2A-834C-E23988AEF0EA}"/>
    <dgm:cxn modelId="{17669049-2DF3-4AC2-B2ED-88C540CE9670}" type="presOf" srcId="{F0A2C9A0-F8F9-4DC8-A38C-A7FCFF60510B}" destId="{E0A9732B-49DC-4F4A-AADA-1C9D59F06E97}" srcOrd="0" destOrd="0" presId="urn:microsoft.com/office/officeart/2011/layout/HexagonRadial"/>
    <dgm:cxn modelId="{C962DB53-9440-40B3-8035-FB282758A9B8}" type="presOf" srcId="{FE27E40B-258A-4B68-A3AC-E61645E25B9A}" destId="{1FE7EA9B-2B39-4510-8516-7787EC8E69F3}" srcOrd="0" destOrd="0" presId="urn:microsoft.com/office/officeart/2011/layout/HexagonRadial"/>
    <dgm:cxn modelId="{97374582-3087-45B1-A397-DB8CB0F4F818}" type="presOf" srcId="{3587DB30-9CCF-4619-AD89-49F95288ECF9}" destId="{D4741510-9B54-4F10-BC5C-61068659E537}" srcOrd="0" destOrd="0" presId="urn:microsoft.com/office/officeart/2011/layout/HexagonRadial"/>
    <dgm:cxn modelId="{B02E9986-2E7C-4CC1-A814-48EA7E8E1597}" type="presOf" srcId="{8BA0985B-9E36-4129-B634-D831A9DF3E8F}" destId="{F9AE1BF4-0368-4110-BFE8-9D6F7B25863B}" srcOrd="0" destOrd="0" presId="urn:microsoft.com/office/officeart/2011/layout/HexagonRadial"/>
    <dgm:cxn modelId="{5A254B94-A5B4-485A-A8AD-40DB8F193CEC}" type="presOf" srcId="{E1B41B34-E6D1-4CAD-AEA4-8C99DAA6918A}" destId="{D389E332-59CB-4BD8-8C43-6FAD8EF7065C}" srcOrd="0" destOrd="0" presId="urn:microsoft.com/office/officeart/2011/layout/HexagonRadial"/>
    <dgm:cxn modelId="{2C1EAFA6-938C-435D-A6D7-CF29C3606079}" type="presOf" srcId="{6D983AD3-0C7D-426A-9759-A4578032A07F}" destId="{69942341-D21B-4D13-AD87-F113B6AF92BC}" srcOrd="0" destOrd="0" presId="urn:microsoft.com/office/officeart/2011/layout/HexagonRadial"/>
    <dgm:cxn modelId="{43296AB8-C554-4721-BF1D-B76F8A0CD926}" type="presOf" srcId="{E3B1898D-5A9D-477A-9134-DEE656440A83}" destId="{14E342D8-BC2F-4BDA-841B-87D0FF9BFB06}" srcOrd="0" destOrd="0" presId="urn:microsoft.com/office/officeart/2011/layout/HexagonRadial"/>
    <dgm:cxn modelId="{5243B1BA-038A-47CF-B7BA-A0E2EED5DDCB}" srcId="{FE27E40B-258A-4B68-A3AC-E61645E25B9A}" destId="{3587DB30-9CCF-4619-AD89-49F95288ECF9}" srcOrd="1" destOrd="0" parTransId="{0908EAEB-CCCF-4796-9FBA-54167B091BDC}" sibTransId="{7375CF2C-604E-4305-86EF-2176DA108D1E}"/>
    <dgm:cxn modelId="{394419CB-7206-419B-AFD1-938B55E488E1}" type="presOf" srcId="{36BE8402-BE07-4C20-B5C1-6E6394C88A9F}" destId="{27B41334-C7FE-47B3-A7B7-F8F24062DCF1}" srcOrd="0" destOrd="0" presId="urn:microsoft.com/office/officeart/2011/layout/HexagonRadial"/>
    <dgm:cxn modelId="{A23A8AFE-0698-46FF-98C2-A4463BF6C162}" srcId="{FE27E40B-258A-4B68-A3AC-E61645E25B9A}" destId="{E3B1898D-5A9D-477A-9134-DEE656440A83}" srcOrd="4" destOrd="0" parTransId="{B00C7F32-9081-46B4-874E-9A6FA2754BC1}" sibTransId="{F02CCD69-3218-420A-8F3B-3D309FC71F75}"/>
    <dgm:cxn modelId="{204E99FF-98B9-44C2-BA53-69034C7E5EB4}" srcId="{FE27E40B-258A-4B68-A3AC-E61645E25B9A}" destId="{8BA0985B-9E36-4129-B634-D831A9DF3E8F}" srcOrd="0" destOrd="0" parTransId="{40D9C491-AB61-4250-968A-8D827B841B87}" sibTransId="{4BED2C39-7AF1-4971-A58D-35FFBAA97839}"/>
    <dgm:cxn modelId="{045A2708-73D0-452F-A431-42E5A26D60CE}" type="presParOf" srcId="{69942341-D21B-4D13-AD87-F113B6AF92BC}" destId="{1FE7EA9B-2B39-4510-8516-7787EC8E69F3}" srcOrd="0" destOrd="0" presId="urn:microsoft.com/office/officeart/2011/layout/HexagonRadial"/>
    <dgm:cxn modelId="{AD975175-BF14-439B-9009-FD1FA187540D}" type="presParOf" srcId="{69942341-D21B-4D13-AD87-F113B6AF92BC}" destId="{D16E9024-E97C-44C5-988D-854F50989C67}" srcOrd="1" destOrd="0" presId="urn:microsoft.com/office/officeart/2011/layout/HexagonRadial"/>
    <dgm:cxn modelId="{E8150B3F-6801-4858-B71A-03371FB31B88}" type="presParOf" srcId="{D16E9024-E97C-44C5-988D-854F50989C67}" destId="{E66C8EC6-FDCE-4808-801D-4BE116084917}" srcOrd="0" destOrd="0" presId="urn:microsoft.com/office/officeart/2011/layout/HexagonRadial"/>
    <dgm:cxn modelId="{F1F95D77-C60E-4978-8F8D-CC7657C4C40F}" type="presParOf" srcId="{69942341-D21B-4D13-AD87-F113B6AF92BC}" destId="{F9AE1BF4-0368-4110-BFE8-9D6F7B25863B}" srcOrd="2" destOrd="0" presId="urn:microsoft.com/office/officeart/2011/layout/HexagonRadial"/>
    <dgm:cxn modelId="{4F5EA24D-C28C-493A-A600-B803C9500210}" type="presParOf" srcId="{69942341-D21B-4D13-AD87-F113B6AF92BC}" destId="{D811294F-D73A-4804-9EB8-149D75DE548B}" srcOrd="3" destOrd="0" presId="urn:microsoft.com/office/officeart/2011/layout/HexagonRadial"/>
    <dgm:cxn modelId="{6F0DE955-E9D7-45E3-A86B-3739BC8267D8}" type="presParOf" srcId="{D811294F-D73A-4804-9EB8-149D75DE548B}" destId="{3ED6AF65-C317-46A3-B1AE-2B3C8C1133FA}" srcOrd="0" destOrd="0" presId="urn:microsoft.com/office/officeart/2011/layout/HexagonRadial"/>
    <dgm:cxn modelId="{D60A7174-7BE5-4004-9A0F-169EB7FD2638}" type="presParOf" srcId="{69942341-D21B-4D13-AD87-F113B6AF92BC}" destId="{D4741510-9B54-4F10-BC5C-61068659E537}" srcOrd="4" destOrd="0" presId="urn:microsoft.com/office/officeart/2011/layout/HexagonRadial"/>
    <dgm:cxn modelId="{CA50D4B7-C870-4C49-93FF-A56DFA6CD5FA}" type="presParOf" srcId="{69942341-D21B-4D13-AD87-F113B6AF92BC}" destId="{AA08FFD9-68B3-4DFB-BA72-D1A828018939}" srcOrd="5" destOrd="0" presId="urn:microsoft.com/office/officeart/2011/layout/HexagonRadial"/>
    <dgm:cxn modelId="{0FECF6F0-DB72-45C7-BB3A-721D98B8ADB7}" type="presParOf" srcId="{AA08FFD9-68B3-4DFB-BA72-D1A828018939}" destId="{82767405-A511-4AF1-AD97-FF3ECB25BF41}" srcOrd="0" destOrd="0" presId="urn:microsoft.com/office/officeart/2011/layout/HexagonRadial"/>
    <dgm:cxn modelId="{FAA62A31-F7CB-441A-A2A3-F8FCD35B51F7}" type="presParOf" srcId="{69942341-D21B-4D13-AD87-F113B6AF92BC}" destId="{27B41334-C7FE-47B3-A7B7-F8F24062DCF1}" srcOrd="6" destOrd="0" presId="urn:microsoft.com/office/officeart/2011/layout/HexagonRadial"/>
    <dgm:cxn modelId="{F37110AD-F829-4A43-A217-351221BFC4C5}" type="presParOf" srcId="{69942341-D21B-4D13-AD87-F113B6AF92BC}" destId="{C8764265-408A-46D0-833C-2C2E4C9E91F9}" srcOrd="7" destOrd="0" presId="urn:microsoft.com/office/officeart/2011/layout/HexagonRadial"/>
    <dgm:cxn modelId="{E360E4D5-C45F-488A-A316-54039E08BC7E}" type="presParOf" srcId="{C8764265-408A-46D0-833C-2C2E4C9E91F9}" destId="{7D00481A-8C33-43ED-99B5-407947995645}" srcOrd="0" destOrd="0" presId="urn:microsoft.com/office/officeart/2011/layout/HexagonRadial"/>
    <dgm:cxn modelId="{F8BCBF92-86B3-47E5-AC93-58980352B393}" type="presParOf" srcId="{69942341-D21B-4D13-AD87-F113B6AF92BC}" destId="{E0A9732B-49DC-4F4A-AADA-1C9D59F06E97}" srcOrd="8" destOrd="0" presId="urn:microsoft.com/office/officeart/2011/layout/HexagonRadial"/>
    <dgm:cxn modelId="{27B6DB8B-BB99-4F7C-B355-BA87B54CAAF6}" type="presParOf" srcId="{69942341-D21B-4D13-AD87-F113B6AF92BC}" destId="{38FBAA37-470B-4D9B-8FCF-86853E3C0E8A}" srcOrd="9" destOrd="0" presId="urn:microsoft.com/office/officeart/2011/layout/HexagonRadial"/>
    <dgm:cxn modelId="{CD064862-0712-4B38-AE7D-0AEDDB3E13C7}" type="presParOf" srcId="{38FBAA37-470B-4D9B-8FCF-86853E3C0E8A}" destId="{A674357B-FF58-4B49-8D4E-C1A3759DD911}" srcOrd="0" destOrd="0" presId="urn:microsoft.com/office/officeart/2011/layout/HexagonRadial"/>
    <dgm:cxn modelId="{1A16651A-9C28-4C92-80D6-2B6D295122AA}" type="presParOf" srcId="{69942341-D21B-4D13-AD87-F113B6AF92BC}" destId="{14E342D8-BC2F-4BDA-841B-87D0FF9BFB06}" srcOrd="10" destOrd="0" presId="urn:microsoft.com/office/officeart/2011/layout/HexagonRadial"/>
    <dgm:cxn modelId="{63A0D6A7-C68D-4034-B92E-EF579E6545A3}" type="presParOf" srcId="{69942341-D21B-4D13-AD87-F113B6AF92BC}" destId="{36EEE028-35E6-4B95-862B-DEBAD9471AC9}" srcOrd="11" destOrd="0" presId="urn:microsoft.com/office/officeart/2011/layout/HexagonRadial"/>
    <dgm:cxn modelId="{866C63C4-FDD1-4CE7-843C-E7845C183BB1}" type="presParOf" srcId="{36EEE028-35E6-4B95-862B-DEBAD9471AC9}" destId="{5DDB9BBA-5476-433C-A404-1A3009DDF0BD}" srcOrd="0" destOrd="0" presId="urn:microsoft.com/office/officeart/2011/layout/HexagonRadial"/>
    <dgm:cxn modelId="{0C19FFF6-15A4-4840-9B60-1632E4169309}" type="presParOf" srcId="{69942341-D21B-4D13-AD87-F113B6AF92BC}" destId="{D389E332-59CB-4BD8-8C43-6FAD8EF7065C}" srcOrd="12" destOrd="0" presId="urn:microsoft.com/office/officeart/2011/layout/HexagonRadial"/>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6D983AD3-0C7D-426A-9759-A4578032A07F}" type="doc">
      <dgm:prSet loTypeId="urn:microsoft.com/office/officeart/2011/layout/HexagonRadial" loCatId="officeonline" qsTypeId="urn:microsoft.com/office/officeart/2005/8/quickstyle/simple1" qsCatId="simple" csTypeId="urn:microsoft.com/office/officeart/2005/8/colors/colorful2" csCatId="colorful" phldr="1"/>
      <dgm:spPr/>
      <dgm:t>
        <a:bodyPr/>
        <a:lstStyle/>
        <a:p>
          <a:endParaRPr lang="en-GB"/>
        </a:p>
      </dgm:t>
    </dgm:pt>
    <dgm:pt modelId="{FE27E40B-258A-4B68-A3AC-E61645E25B9A}">
      <dgm:prSet custT="1"/>
      <dgm:spPr/>
      <dgm:t>
        <a:bodyPr/>
        <a:lstStyle/>
        <a:p>
          <a:pPr marL="0" marR="0" lvl="0" indent="0" defTabSz="914400" rtl="0" eaLnBrk="1" fontAlgn="auto" latinLnBrk="0" hangingPunct="1">
            <a:lnSpc>
              <a:spcPct val="100000"/>
            </a:lnSpc>
            <a:spcBef>
              <a:spcPts val="0"/>
            </a:spcBef>
            <a:spcAft>
              <a:spcPts val="0"/>
            </a:spcAft>
            <a:buClrTx/>
            <a:buSzTx/>
            <a:buFontTx/>
            <a:buNone/>
            <a:tabLst/>
            <a:defRPr/>
          </a:pPr>
          <a:r>
            <a:rPr lang="en-GB" sz="1400" b="1" dirty="0">
              <a:solidFill>
                <a:srgbClr val="FF0000"/>
              </a:solidFill>
              <a:latin typeface="Calibri" panose="020F0502020204030204" pitchFamily="34" charset="0"/>
              <a:ea typeface="Calibri" panose="020F0502020204030204" pitchFamily="34" charset="0"/>
              <a:cs typeface="Calibri" panose="020F0502020204030204" pitchFamily="34" charset="0"/>
            </a:rPr>
            <a:t>Mental health, disability &amp; human rights </a:t>
          </a:r>
        </a:p>
      </dgm:t>
    </dgm:pt>
    <dgm:pt modelId="{B4C915AB-57AD-4B6B-ABD3-C2CB3ACAD693}" type="parTrans" cxnId="{C571330B-7F3C-49C4-AF48-E9BB88D1C4FF}">
      <dgm:prSet/>
      <dgm:spPr/>
      <dgm:t>
        <a:bodyPr/>
        <a:lstStyle/>
        <a:p>
          <a:endParaRPr lang="en-GB"/>
        </a:p>
      </dgm:t>
    </dgm:pt>
    <dgm:pt modelId="{597CBC6B-1B91-4BD4-A30A-77C375A3B45D}" type="sibTrans" cxnId="{C571330B-7F3C-49C4-AF48-E9BB88D1C4FF}">
      <dgm:prSet/>
      <dgm:spPr/>
      <dgm:t>
        <a:bodyPr/>
        <a:lstStyle/>
        <a:p>
          <a:endParaRPr lang="en-GB"/>
        </a:p>
      </dgm:t>
    </dgm:pt>
    <dgm:pt modelId="{EAAFDC0F-628D-4785-98CD-B3D42A96BF0F}">
      <dgm:prSet custT="1"/>
      <dgm:spPr/>
      <dgm:t>
        <a:bodyPr/>
        <a:lstStyle/>
        <a:p>
          <a:pPr marL="0" marR="0" lvl="0" indent="0"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400" dirty="0">
              <a:latin typeface="Aptos Display" panose="02110004020202020204"/>
            </a:rPr>
            <a:t> </a:t>
          </a:r>
          <a:r>
            <a:rPr lang="en-GB" sz="1400" dirty="0">
              <a:latin typeface="Calibri" panose="020F0502020204030204" pitchFamily="34" charset="0"/>
              <a:ea typeface="Calibri" panose="020F0502020204030204" pitchFamily="34" charset="0"/>
              <a:cs typeface="Calibri" panose="020F0502020204030204" pitchFamily="34" charset="0"/>
            </a:rPr>
            <a:t>The CRPD</a:t>
          </a:r>
        </a:p>
      </dgm:t>
    </dgm:pt>
    <dgm:pt modelId="{5CC6D9BD-6122-4ADF-B008-4A1BA9C202AF}" type="parTrans" cxnId="{D0C49D40-1344-48FC-8DA2-5050B52C12C8}">
      <dgm:prSet/>
      <dgm:spPr/>
      <dgm:t>
        <a:bodyPr/>
        <a:lstStyle/>
        <a:p>
          <a:endParaRPr lang="en-GB"/>
        </a:p>
      </dgm:t>
    </dgm:pt>
    <dgm:pt modelId="{DE407EDB-7B8B-42E1-AFD8-03004EBA9AF1}" type="sibTrans" cxnId="{D0C49D40-1344-48FC-8DA2-5050B52C12C8}">
      <dgm:prSet/>
      <dgm:spPr/>
      <dgm:t>
        <a:bodyPr/>
        <a:lstStyle/>
        <a:p>
          <a:endParaRPr lang="en-GB"/>
        </a:p>
      </dgm:t>
    </dgm:pt>
    <dgm:pt modelId="{09CB84CA-67BA-44C4-82DC-5A8AEC909188}">
      <dgm:prSet custT="1"/>
      <dgm:spPr/>
      <dgm:t>
        <a:bodyPr/>
        <a:lstStyle/>
        <a:p>
          <a:pPr marL="0" marR="0" lvl="0" indent="0"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350" dirty="0">
              <a:latin typeface="Aptos Display" panose="02110004020202020204"/>
            </a:rPr>
            <a:t> </a:t>
          </a:r>
          <a:r>
            <a:rPr lang="en-GB" sz="1400" dirty="0">
              <a:latin typeface="Calibri" panose="020F0502020204030204" pitchFamily="34" charset="0"/>
              <a:ea typeface="Calibri" panose="020F0502020204030204" pitchFamily="34" charset="0"/>
              <a:cs typeface="Calibri" panose="020F0502020204030204" pitchFamily="34" charset="0"/>
            </a:rPr>
            <a:t>Empowering people to defend rights </a:t>
          </a:r>
        </a:p>
      </dgm:t>
    </dgm:pt>
    <dgm:pt modelId="{F25EE458-CAB6-4624-8DDA-5AC5F92981D8}" type="parTrans" cxnId="{5142830D-18DC-4879-8553-322CA50B54A0}">
      <dgm:prSet/>
      <dgm:spPr/>
      <dgm:t>
        <a:bodyPr/>
        <a:lstStyle/>
        <a:p>
          <a:endParaRPr lang="en-GB"/>
        </a:p>
      </dgm:t>
    </dgm:pt>
    <dgm:pt modelId="{79C499A7-F699-4645-A8F6-3DD437591764}" type="sibTrans" cxnId="{5142830D-18DC-4879-8553-322CA50B54A0}">
      <dgm:prSet/>
      <dgm:spPr/>
      <dgm:t>
        <a:bodyPr/>
        <a:lstStyle/>
        <a:p>
          <a:endParaRPr lang="en-GB"/>
        </a:p>
      </dgm:t>
    </dgm:pt>
    <dgm:pt modelId="{D141D728-6B63-4E30-995E-CBADB87B611C}">
      <dgm:prSet phldr="0" custT="1"/>
      <dgm:spPr/>
      <dgm:t>
        <a:bodyPr/>
        <a:lstStyle/>
        <a:p>
          <a:pPr rtl="0"/>
          <a:r>
            <a:rPr lang="en-GB" sz="1400" dirty="0">
              <a:latin typeface="Calibri" panose="020F0502020204030204" pitchFamily="34" charset="0"/>
              <a:ea typeface="Calibri" panose="020F0502020204030204" pitchFamily="34" charset="0"/>
              <a:cs typeface="Calibri" panose="020F0502020204030204" pitchFamily="34" charset="0"/>
            </a:rPr>
            <a:t>Disability from a HR perspective</a:t>
          </a:r>
          <a:endParaRPr lang="en-US" sz="1400" dirty="0">
            <a:latin typeface="Calibri" panose="020F0502020204030204" pitchFamily="34" charset="0"/>
            <a:ea typeface="Calibri" panose="020F0502020204030204" pitchFamily="34" charset="0"/>
            <a:cs typeface="Calibri" panose="020F0502020204030204" pitchFamily="34" charset="0"/>
          </a:endParaRPr>
        </a:p>
      </dgm:t>
    </dgm:pt>
    <dgm:pt modelId="{702181D7-6E3D-44EB-A9B5-CC4CCFA0C288}" type="parTrans" cxnId="{7CFF58B0-1D51-4971-A79D-D37F90647884}">
      <dgm:prSet/>
      <dgm:spPr/>
      <dgm:t>
        <a:bodyPr/>
        <a:lstStyle/>
        <a:p>
          <a:endParaRPr lang="da-DK"/>
        </a:p>
      </dgm:t>
    </dgm:pt>
    <dgm:pt modelId="{46C9B92C-376D-44DA-8281-5B7CE560AB75}" type="sibTrans" cxnId="{7CFF58B0-1D51-4971-A79D-D37F90647884}">
      <dgm:prSet/>
      <dgm:spPr/>
      <dgm:t>
        <a:bodyPr/>
        <a:lstStyle/>
        <a:p>
          <a:endParaRPr lang="da-DK"/>
        </a:p>
      </dgm:t>
    </dgm:pt>
    <dgm:pt modelId="{6A63D5A2-0C52-4239-8124-1160997AE5CC}">
      <dgm:prSet phldr="0"/>
      <dgm:spPr/>
      <dgm:t>
        <a:bodyPr/>
        <a:lstStyle/>
        <a:p>
          <a:r>
            <a:rPr lang="en-GB" sz="1400" dirty="0">
              <a:latin typeface="Calibri" panose="020F0502020204030204" pitchFamily="34" charset="0"/>
              <a:ea typeface="Calibri" panose="020F0502020204030204" pitchFamily="34" charset="0"/>
              <a:cs typeface="Calibri" panose="020F0502020204030204" pitchFamily="34" charset="0"/>
            </a:rPr>
            <a:t>Human rights advocacy</a:t>
          </a:r>
          <a:endParaRPr lang="en-US" dirty="0">
            <a:latin typeface="Calibri" panose="020F0502020204030204" pitchFamily="34" charset="0"/>
            <a:ea typeface="Calibri" panose="020F0502020204030204" pitchFamily="34" charset="0"/>
            <a:cs typeface="Calibri" panose="020F0502020204030204" pitchFamily="34" charset="0"/>
          </a:endParaRPr>
        </a:p>
      </dgm:t>
    </dgm:pt>
    <dgm:pt modelId="{79737B07-73FA-4487-B582-A5E80E9C3978}" type="parTrans" cxnId="{6537CEB7-2A88-40FF-B6F8-3E7153E31020}">
      <dgm:prSet/>
      <dgm:spPr/>
      <dgm:t>
        <a:bodyPr/>
        <a:lstStyle/>
        <a:p>
          <a:endParaRPr lang="da-DK"/>
        </a:p>
      </dgm:t>
    </dgm:pt>
    <dgm:pt modelId="{2AED876E-B7E8-4E29-B4AF-2F02D1814AC7}" type="sibTrans" cxnId="{6537CEB7-2A88-40FF-B6F8-3E7153E31020}">
      <dgm:prSet/>
      <dgm:spPr/>
      <dgm:t>
        <a:bodyPr/>
        <a:lstStyle/>
        <a:p>
          <a:endParaRPr lang="da-DK"/>
        </a:p>
      </dgm:t>
    </dgm:pt>
    <dgm:pt modelId="{B6DE3B81-7633-4C27-99D5-ACDF8DE0021B}" type="pres">
      <dgm:prSet presAssocID="{6D983AD3-0C7D-426A-9759-A4578032A07F}" presName="Name0" presStyleCnt="0">
        <dgm:presLayoutVars>
          <dgm:chMax val="1"/>
          <dgm:chPref val="1"/>
          <dgm:dir/>
          <dgm:animOne val="branch"/>
          <dgm:animLvl val="lvl"/>
        </dgm:presLayoutVars>
      </dgm:prSet>
      <dgm:spPr/>
    </dgm:pt>
    <dgm:pt modelId="{67C6A872-A7F4-4A12-8E79-8795CF6B3049}" type="pres">
      <dgm:prSet presAssocID="{FE27E40B-258A-4B68-A3AC-E61645E25B9A}" presName="Parent" presStyleLbl="node0" presStyleIdx="0" presStyleCnt="1" custLinFactNeighborX="-2208" custLinFactNeighborY="-1609">
        <dgm:presLayoutVars>
          <dgm:chMax val="6"/>
          <dgm:chPref val="6"/>
        </dgm:presLayoutVars>
      </dgm:prSet>
      <dgm:spPr/>
    </dgm:pt>
    <dgm:pt modelId="{D70DE3A7-C018-4882-A8EE-690A0FE9BFB9}" type="pres">
      <dgm:prSet presAssocID="{09CB84CA-67BA-44C4-82DC-5A8AEC909188}" presName="Accent1" presStyleCnt="0"/>
      <dgm:spPr/>
    </dgm:pt>
    <dgm:pt modelId="{400F29DA-2661-443B-A0BA-19964F97EDF1}" type="pres">
      <dgm:prSet presAssocID="{09CB84CA-67BA-44C4-82DC-5A8AEC909188}" presName="Accent" presStyleLbl="bgShp" presStyleIdx="0" presStyleCnt="4"/>
      <dgm:spPr/>
    </dgm:pt>
    <dgm:pt modelId="{479177D0-344F-4BF4-9888-91DA663C7C43}" type="pres">
      <dgm:prSet presAssocID="{09CB84CA-67BA-44C4-82DC-5A8AEC909188}" presName="Child1" presStyleLbl="node1" presStyleIdx="0" presStyleCnt="4" custScaleX="118273">
        <dgm:presLayoutVars>
          <dgm:chMax val="0"/>
          <dgm:chPref val="0"/>
          <dgm:bulletEnabled val="1"/>
        </dgm:presLayoutVars>
      </dgm:prSet>
      <dgm:spPr/>
    </dgm:pt>
    <dgm:pt modelId="{E6D3B1E4-D5DA-46FE-90CF-D8F7D1A1EDEA}" type="pres">
      <dgm:prSet presAssocID="{EAAFDC0F-628D-4785-98CD-B3D42A96BF0F}" presName="Accent2" presStyleCnt="0"/>
      <dgm:spPr/>
    </dgm:pt>
    <dgm:pt modelId="{794B4B94-7573-4019-9156-9A78C910166D}" type="pres">
      <dgm:prSet presAssocID="{EAAFDC0F-628D-4785-98CD-B3D42A96BF0F}" presName="Accent" presStyleLbl="bgShp" presStyleIdx="1" presStyleCnt="4" custLinFactNeighborX="-62096" custLinFactNeighborY="-70860"/>
      <dgm:spPr/>
    </dgm:pt>
    <dgm:pt modelId="{1D3A946A-344B-4356-8848-E9F11C51218B}" type="pres">
      <dgm:prSet presAssocID="{EAAFDC0F-628D-4785-98CD-B3D42A96BF0F}" presName="Child2" presStyleLbl="node1" presStyleIdx="1" presStyleCnt="4" custScaleX="104779" custScaleY="99999" custLinFactNeighborX="9733" custLinFactNeighborY="120">
        <dgm:presLayoutVars>
          <dgm:chMax val="0"/>
          <dgm:chPref val="0"/>
          <dgm:bulletEnabled val="1"/>
        </dgm:presLayoutVars>
      </dgm:prSet>
      <dgm:spPr/>
    </dgm:pt>
    <dgm:pt modelId="{3094D45B-0714-446C-90C4-BEFD4DABF467}" type="pres">
      <dgm:prSet presAssocID="{D141D728-6B63-4E30-995E-CBADB87B611C}" presName="Accent3" presStyleCnt="0"/>
      <dgm:spPr/>
    </dgm:pt>
    <dgm:pt modelId="{587821F1-C181-47A4-B40F-5F831CA7B11E}" type="pres">
      <dgm:prSet presAssocID="{D141D728-6B63-4E30-995E-CBADB87B611C}" presName="Accent" presStyleLbl="bgShp" presStyleIdx="2" presStyleCnt="4"/>
      <dgm:spPr>
        <a:solidFill>
          <a:schemeClr val="bg1"/>
        </a:solidFill>
      </dgm:spPr>
    </dgm:pt>
    <dgm:pt modelId="{00B4E0F2-C39A-406A-BFF2-333CC0767316}" type="pres">
      <dgm:prSet presAssocID="{D141D728-6B63-4E30-995E-CBADB87B611C}" presName="Child3" presStyleLbl="node1" presStyleIdx="2" presStyleCnt="4" custScaleX="117503" custScaleY="134986" custLinFactNeighborX="975" custLinFactNeighborY="5234">
        <dgm:presLayoutVars>
          <dgm:chMax val="0"/>
          <dgm:chPref val="0"/>
          <dgm:bulletEnabled val="1"/>
        </dgm:presLayoutVars>
      </dgm:prSet>
      <dgm:spPr/>
    </dgm:pt>
    <dgm:pt modelId="{335DCC4D-B0DC-43F2-9662-4FB18DB44DA8}" type="pres">
      <dgm:prSet presAssocID="{6A63D5A2-0C52-4239-8124-1160997AE5CC}" presName="Accent4" presStyleCnt="0"/>
      <dgm:spPr/>
    </dgm:pt>
    <dgm:pt modelId="{49D33E47-D1D9-4B81-9C0B-585F6E07A655}" type="pres">
      <dgm:prSet presAssocID="{6A63D5A2-0C52-4239-8124-1160997AE5CC}" presName="Accent" presStyleLbl="bgShp" presStyleIdx="3" presStyleCnt="4"/>
      <dgm:spPr>
        <a:solidFill>
          <a:schemeClr val="bg1"/>
        </a:solidFill>
      </dgm:spPr>
    </dgm:pt>
    <dgm:pt modelId="{C3DCFFD7-137B-4DF1-AFF9-3F2FCBB9F21C}" type="pres">
      <dgm:prSet presAssocID="{6A63D5A2-0C52-4239-8124-1160997AE5CC}" presName="Child4" presStyleLbl="node1" presStyleIdx="3" presStyleCnt="4">
        <dgm:presLayoutVars>
          <dgm:chMax val="0"/>
          <dgm:chPref val="0"/>
          <dgm:bulletEnabled val="1"/>
        </dgm:presLayoutVars>
      </dgm:prSet>
      <dgm:spPr/>
    </dgm:pt>
  </dgm:ptLst>
  <dgm:cxnLst>
    <dgm:cxn modelId="{C571330B-7F3C-49C4-AF48-E9BB88D1C4FF}" srcId="{6D983AD3-0C7D-426A-9759-A4578032A07F}" destId="{FE27E40B-258A-4B68-A3AC-E61645E25B9A}" srcOrd="0" destOrd="0" parTransId="{B4C915AB-57AD-4B6B-ABD3-C2CB3ACAD693}" sibTransId="{597CBC6B-1B91-4BD4-A30A-77C375A3B45D}"/>
    <dgm:cxn modelId="{8C44E00C-6985-4A1D-B378-087D6266FB65}" type="presOf" srcId="{FE27E40B-258A-4B68-A3AC-E61645E25B9A}" destId="{67C6A872-A7F4-4A12-8E79-8795CF6B3049}" srcOrd="0" destOrd="0" presId="urn:microsoft.com/office/officeart/2011/layout/HexagonRadial"/>
    <dgm:cxn modelId="{5142830D-18DC-4879-8553-322CA50B54A0}" srcId="{FE27E40B-258A-4B68-A3AC-E61645E25B9A}" destId="{09CB84CA-67BA-44C4-82DC-5A8AEC909188}" srcOrd="0" destOrd="0" parTransId="{F25EE458-CAB6-4624-8DDA-5AC5F92981D8}" sibTransId="{79C499A7-F699-4645-A8F6-3DD437591764}"/>
    <dgm:cxn modelId="{D0C49D40-1344-48FC-8DA2-5050B52C12C8}" srcId="{FE27E40B-258A-4B68-A3AC-E61645E25B9A}" destId="{EAAFDC0F-628D-4785-98CD-B3D42A96BF0F}" srcOrd="1" destOrd="0" parTransId="{5CC6D9BD-6122-4ADF-B008-4A1BA9C202AF}" sibTransId="{DE407EDB-7B8B-42E1-AFD8-03004EBA9AF1}"/>
    <dgm:cxn modelId="{9996145A-A972-442C-A9C9-C39A2AB4B13F}" type="presOf" srcId="{6A63D5A2-0C52-4239-8124-1160997AE5CC}" destId="{C3DCFFD7-137B-4DF1-AFF9-3F2FCBB9F21C}" srcOrd="0" destOrd="0" presId="urn:microsoft.com/office/officeart/2011/layout/HexagonRadial"/>
    <dgm:cxn modelId="{CA28CF93-A4B8-452D-98D8-86BF7053CAE2}" type="presOf" srcId="{D141D728-6B63-4E30-995E-CBADB87B611C}" destId="{00B4E0F2-C39A-406A-BFF2-333CC0767316}" srcOrd="0" destOrd="0" presId="urn:microsoft.com/office/officeart/2011/layout/HexagonRadial"/>
    <dgm:cxn modelId="{7CFF58B0-1D51-4971-A79D-D37F90647884}" srcId="{FE27E40B-258A-4B68-A3AC-E61645E25B9A}" destId="{D141D728-6B63-4E30-995E-CBADB87B611C}" srcOrd="2" destOrd="0" parTransId="{702181D7-6E3D-44EB-A9B5-CC4CCFA0C288}" sibTransId="{46C9B92C-376D-44DA-8281-5B7CE560AB75}"/>
    <dgm:cxn modelId="{6537CEB7-2A88-40FF-B6F8-3E7153E31020}" srcId="{FE27E40B-258A-4B68-A3AC-E61645E25B9A}" destId="{6A63D5A2-0C52-4239-8124-1160997AE5CC}" srcOrd="3" destOrd="0" parTransId="{79737B07-73FA-4487-B582-A5E80E9C3978}" sibTransId="{2AED876E-B7E8-4E29-B4AF-2F02D1814AC7}"/>
    <dgm:cxn modelId="{93C447BD-133F-45F9-95E0-15424E68FFBA}" type="presOf" srcId="{6D983AD3-0C7D-426A-9759-A4578032A07F}" destId="{B6DE3B81-7633-4C27-99D5-ACDF8DE0021B}" srcOrd="0" destOrd="0" presId="urn:microsoft.com/office/officeart/2011/layout/HexagonRadial"/>
    <dgm:cxn modelId="{EEF2EACA-3B28-4A3E-81E1-3CB47BCC9A78}" type="presOf" srcId="{EAAFDC0F-628D-4785-98CD-B3D42A96BF0F}" destId="{1D3A946A-344B-4356-8848-E9F11C51218B}" srcOrd="0" destOrd="0" presId="urn:microsoft.com/office/officeart/2011/layout/HexagonRadial"/>
    <dgm:cxn modelId="{3617BFE9-93BD-4C5B-98E4-CAE78F94B29F}" type="presOf" srcId="{09CB84CA-67BA-44C4-82DC-5A8AEC909188}" destId="{479177D0-344F-4BF4-9888-91DA663C7C43}" srcOrd="0" destOrd="0" presId="urn:microsoft.com/office/officeart/2011/layout/HexagonRadial"/>
    <dgm:cxn modelId="{BA7618CA-31E5-42E8-B5D5-99D76C2CE54C}" type="presParOf" srcId="{B6DE3B81-7633-4C27-99D5-ACDF8DE0021B}" destId="{67C6A872-A7F4-4A12-8E79-8795CF6B3049}" srcOrd="0" destOrd="0" presId="urn:microsoft.com/office/officeart/2011/layout/HexagonRadial"/>
    <dgm:cxn modelId="{FA6B17A3-4A43-478E-90BF-72C5AFDED0BC}" type="presParOf" srcId="{B6DE3B81-7633-4C27-99D5-ACDF8DE0021B}" destId="{D70DE3A7-C018-4882-A8EE-690A0FE9BFB9}" srcOrd="1" destOrd="0" presId="urn:microsoft.com/office/officeart/2011/layout/HexagonRadial"/>
    <dgm:cxn modelId="{BD0FEFE1-5150-4A7E-8DBE-44C03A86A66D}" type="presParOf" srcId="{D70DE3A7-C018-4882-A8EE-690A0FE9BFB9}" destId="{400F29DA-2661-443B-A0BA-19964F97EDF1}" srcOrd="0" destOrd="0" presId="urn:microsoft.com/office/officeart/2011/layout/HexagonRadial"/>
    <dgm:cxn modelId="{43E516F5-F97D-4C05-A68D-8CDDE159480E}" type="presParOf" srcId="{B6DE3B81-7633-4C27-99D5-ACDF8DE0021B}" destId="{479177D0-344F-4BF4-9888-91DA663C7C43}" srcOrd="2" destOrd="0" presId="urn:microsoft.com/office/officeart/2011/layout/HexagonRadial"/>
    <dgm:cxn modelId="{9FD64FF4-19A4-4D93-973E-A6118E60C5A9}" type="presParOf" srcId="{B6DE3B81-7633-4C27-99D5-ACDF8DE0021B}" destId="{E6D3B1E4-D5DA-46FE-90CF-D8F7D1A1EDEA}" srcOrd="3" destOrd="0" presId="urn:microsoft.com/office/officeart/2011/layout/HexagonRadial"/>
    <dgm:cxn modelId="{11284843-BCFA-4362-8647-690E0884EFAA}" type="presParOf" srcId="{E6D3B1E4-D5DA-46FE-90CF-D8F7D1A1EDEA}" destId="{794B4B94-7573-4019-9156-9A78C910166D}" srcOrd="0" destOrd="0" presId="urn:microsoft.com/office/officeart/2011/layout/HexagonRadial"/>
    <dgm:cxn modelId="{C4FDD2A6-9F91-4E4F-BB4B-3F0EC50BF9BA}" type="presParOf" srcId="{B6DE3B81-7633-4C27-99D5-ACDF8DE0021B}" destId="{1D3A946A-344B-4356-8848-E9F11C51218B}" srcOrd="4" destOrd="0" presId="urn:microsoft.com/office/officeart/2011/layout/HexagonRadial"/>
    <dgm:cxn modelId="{49AB839F-844F-4431-B5A4-D7123987B97D}" type="presParOf" srcId="{B6DE3B81-7633-4C27-99D5-ACDF8DE0021B}" destId="{3094D45B-0714-446C-90C4-BEFD4DABF467}" srcOrd="5" destOrd="0" presId="urn:microsoft.com/office/officeart/2011/layout/HexagonRadial"/>
    <dgm:cxn modelId="{E502C308-C0EF-4908-A706-A6CD385EE984}" type="presParOf" srcId="{3094D45B-0714-446C-90C4-BEFD4DABF467}" destId="{587821F1-C181-47A4-B40F-5F831CA7B11E}" srcOrd="0" destOrd="0" presId="urn:microsoft.com/office/officeart/2011/layout/HexagonRadial"/>
    <dgm:cxn modelId="{5A7CB0D6-6889-410F-AECD-1C019969B2A5}" type="presParOf" srcId="{B6DE3B81-7633-4C27-99D5-ACDF8DE0021B}" destId="{00B4E0F2-C39A-406A-BFF2-333CC0767316}" srcOrd="6" destOrd="0" presId="urn:microsoft.com/office/officeart/2011/layout/HexagonRadial"/>
    <dgm:cxn modelId="{0A88F8F5-EC3E-417D-BC13-A2C35BB9CD74}" type="presParOf" srcId="{B6DE3B81-7633-4C27-99D5-ACDF8DE0021B}" destId="{335DCC4D-B0DC-43F2-9662-4FB18DB44DA8}" srcOrd="7" destOrd="0" presId="urn:microsoft.com/office/officeart/2011/layout/HexagonRadial"/>
    <dgm:cxn modelId="{00C77F76-FF2A-440F-96C2-86665DA78423}" type="presParOf" srcId="{335DCC4D-B0DC-43F2-9662-4FB18DB44DA8}" destId="{49D33E47-D1D9-4B81-9C0B-585F6E07A655}" srcOrd="0" destOrd="0" presId="urn:microsoft.com/office/officeart/2011/layout/HexagonRadial"/>
    <dgm:cxn modelId="{278A2950-7C8F-4550-831D-A5F7D0559FF9}" type="presParOf" srcId="{B6DE3B81-7633-4C27-99D5-ACDF8DE0021B}" destId="{C3DCFFD7-137B-4DF1-AFF9-3F2FCBB9F21C}" srcOrd="8" destOrd="0" presId="urn:microsoft.com/office/officeart/2011/layout/HexagonRadial"/>
  </dgm:cxnLst>
  <dgm:bg/>
  <dgm:whole/>
  <dgm:extLst>
    <a:ext uri="http://schemas.microsoft.com/office/drawing/2008/diagram">
      <dsp:dataModelExt xmlns:dsp="http://schemas.microsoft.com/office/drawing/2008/diagram" relId="rId12" minVer="http://schemas.openxmlformats.org/drawingml/2006/diagram"/>
    </a:ext>
    <a:ext uri="{C62137D5-CB1D-491B-B009-E17868A290BF}">
      <dgm14:recolorImg xmlns:dgm14="http://schemas.microsoft.com/office/drawing/2010/diagram" val="1"/>
    </a:ext>
  </dgm:extLst>
</dgm:dataModel>
</file>

<file path=ppt/diagrams/data3.xml><?xml version="1.0" encoding="utf-8"?>
<dgm:dataModel xmlns:dgm="http://schemas.openxmlformats.org/drawingml/2006/diagram" xmlns:a="http://schemas.openxmlformats.org/drawingml/2006/main">
  <dgm:ptLst>
    <dgm:pt modelId="{6D983AD3-0C7D-426A-9759-A4578032A07F}" type="doc">
      <dgm:prSet loTypeId="urn:microsoft.com/office/officeart/2011/layout/HexagonRadial" loCatId="officeonline" qsTypeId="urn:microsoft.com/office/officeart/2005/8/quickstyle/simple1" qsCatId="simple" csTypeId="urn:microsoft.com/office/officeart/2005/8/colors/colorful1" csCatId="colorful" phldr="1"/>
      <dgm:spPr/>
      <dgm:t>
        <a:bodyPr/>
        <a:lstStyle/>
        <a:p>
          <a:endParaRPr lang="en-GB"/>
        </a:p>
      </dgm:t>
    </dgm:pt>
    <dgm:pt modelId="{512CE944-D8E9-4F1B-BE19-621E90D491BD}">
      <dgm:prSet custT="1"/>
      <dgm:spPr/>
      <dgm:t>
        <a:bodyPr/>
        <a:lstStyle/>
        <a:p>
          <a:pPr marL="0" marR="0" lvl="0" indent="0" defTabSz="914400" eaLnBrk="1" fontAlgn="auto" latinLnBrk="0" hangingPunct="1">
            <a:lnSpc>
              <a:spcPct val="100000"/>
            </a:lnSpc>
            <a:spcBef>
              <a:spcPts val="0"/>
            </a:spcBef>
            <a:spcAft>
              <a:spcPts val="0"/>
            </a:spcAft>
            <a:buClrTx/>
            <a:buSzTx/>
            <a:buFontTx/>
            <a:buNone/>
            <a:tabLst/>
            <a:defRPr/>
          </a:pPr>
          <a:r>
            <a:rPr lang="en-GB" sz="1400" b="1" dirty="0">
              <a:solidFill>
                <a:srgbClr val="FF0000"/>
              </a:solidFill>
              <a:latin typeface="Calibri" panose="020F0502020204030204" pitchFamily="34" charset="0"/>
              <a:ea typeface="Calibri" panose="020F0502020204030204" pitchFamily="34" charset="0"/>
              <a:cs typeface="Calibri" panose="020F0502020204030204" pitchFamily="34" charset="0"/>
            </a:rPr>
            <a:t>Legal capacity and the right to decide</a:t>
          </a:r>
        </a:p>
      </dgm:t>
    </dgm:pt>
    <dgm:pt modelId="{2BB9A6F5-F011-4239-AD2C-D6CA7CA77844}" type="parTrans" cxnId="{77E62C5E-31D1-44A3-A9FD-3278EAA85135}">
      <dgm:prSet/>
      <dgm:spPr/>
      <dgm:t>
        <a:bodyPr/>
        <a:lstStyle/>
        <a:p>
          <a:endParaRPr lang="en-GB"/>
        </a:p>
      </dgm:t>
    </dgm:pt>
    <dgm:pt modelId="{8CBF3823-1831-4F0C-B75B-D47123474C3B}" type="sibTrans" cxnId="{77E62C5E-31D1-44A3-A9FD-3278EAA85135}">
      <dgm:prSet/>
      <dgm:spPr/>
      <dgm:t>
        <a:bodyPr/>
        <a:lstStyle/>
        <a:p>
          <a:endParaRPr lang="en-GB"/>
        </a:p>
      </dgm:t>
    </dgm:pt>
    <dgm:pt modelId="{995AD74E-F393-48FA-A269-797754E2941F}">
      <dgm:prSet custT="1"/>
      <dgm:spPr/>
      <dgm:t>
        <a:bodyPr/>
        <a:lstStyle/>
        <a:p>
          <a:pPr>
            <a:buFont typeface="Arial" panose="020B0604020202020204" pitchFamily="34" charset="0"/>
            <a:buChar char="•"/>
          </a:pPr>
          <a:r>
            <a:rPr lang="en-GB" sz="1400" dirty="0">
              <a:latin typeface="Calibri" panose="020F0502020204030204" pitchFamily="34" charset="0"/>
              <a:ea typeface="Calibri" panose="020F0502020204030204" pitchFamily="34" charset="0"/>
              <a:cs typeface="Calibri" panose="020F0502020204030204" pitchFamily="34" charset="0"/>
            </a:rPr>
            <a:t>Supported decision making</a:t>
          </a:r>
        </a:p>
      </dgm:t>
    </dgm:pt>
    <dgm:pt modelId="{90A695E9-F81F-41CC-9A90-3A2C9DEC14E0}" type="parTrans" cxnId="{628E9E88-2212-43C6-B3ED-8FF42CC48BDD}">
      <dgm:prSet/>
      <dgm:spPr/>
      <dgm:t>
        <a:bodyPr/>
        <a:lstStyle/>
        <a:p>
          <a:endParaRPr lang="en-GB"/>
        </a:p>
      </dgm:t>
    </dgm:pt>
    <dgm:pt modelId="{25F9C255-4454-4AC2-8FAA-EB46719EFF6B}" type="sibTrans" cxnId="{628E9E88-2212-43C6-B3ED-8FF42CC48BDD}">
      <dgm:prSet/>
      <dgm:spPr/>
      <dgm:t>
        <a:bodyPr/>
        <a:lstStyle/>
        <a:p>
          <a:endParaRPr lang="en-GB"/>
        </a:p>
      </dgm:t>
    </dgm:pt>
    <dgm:pt modelId="{DE2422EA-C18B-48CB-A118-6DF66B70F6C9}">
      <dgm:prSet custT="1"/>
      <dgm:spPr/>
      <dgm:t>
        <a:bodyPr/>
        <a:lstStyle/>
        <a:p>
          <a:pPr>
            <a:buFont typeface="Arial" panose="020B0604020202020204" pitchFamily="34" charset="0"/>
            <a:buChar char="•"/>
          </a:pPr>
          <a:r>
            <a:rPr lang="en-GB" sz="1400" dirty="0">
              <a:latin typeface="Calibri" panose="020F0502020204030204" pitchFamily="34" charset="0"/>
              <a:ea typeface="Calibri" panose="020F0502020204030204" pitchFamily="34" charset="0"/>
              <a:cs typeface="Calibri" panose="020F0502020204030204" pitchFamily="34" charset="0"/>
            </a:rPr>
            <a:t>Advance planning</a:t>
          </a:r>
        </a:p>
      </dgm:t>
    </dgm:pt>
    <dgm:pt modelId="{62ACDBC0-C77E-4622-84CE-07756B4DD7C2}" type="parTrans" cxnId="{CB754FF1-D138-425E-95CD-C14F35CD5EB5}">
      <dgm:prSet/>
      <dgm:spPr/>
      <dgm:t>
        <a:bodyPr/>
        <a:lstStyle/>
        <a:p>
          <a:endParaRPr lang="en-GB"/>
        </a:p>
      </dgm:t>
    </dgm:pt>
    <dgm:pt modelId="{1C8BE788-5E07-4760-B7CF-0581EE481746}" type="sibTrans" cxnId="{CB754FF1-D138-425E-95CD-C14F35CD5EB5}">
      <dgm:prSet/>
      <dgm:spPr/>
      <dgm:t>
        <a:bodyPr/>
        <a:lstStyle/>
        <a:p>
          <a:endParaRPr lang="en-GB"/>
        </a:p>
      </dgm:t>
    </dgm:pt>
    <dgm:pt modelId="{52B69F4D-DDD6-422B-BDBA-F3F44C4D867B}">
      <dgm:prSet custT="1"/>
      <dgm:spPr/>
      <dgm:t>
        <a:bodyPr/>
        <a:lstStyle/>
        <a:p>
          <a:pPr>
            <a:buFont typeface="Arial" panose="020B0604020202020204" pitchFamily="34" charset="0"/>
            <a:buChar char="•"/>
          </a:pPr>
          <a:r>
            <a:rPr lang="en-GB" sz="1400" dirty="0">
              <a:latin typeface="Calibri" panose="020F0502020204030204" pitchFamily="34" charset="0"/>
              <a:ea typeface="Calibri" panose="020F0502020204030204" pitchFamily="34" charset="0"/>
              <a:cs typeface="Calibri" panose="020F0502020204030204" pitchFamily="34" charset="0"/>
            </a:rPr>
            <a:t>Informed consent</a:t>
          </a:r>
        </a:p>
      </dgm:t>
    </dgm:pt>
    <dgm:pt modelId="{19CE1A50-3F76-4351-852C-340BE3CCD424}" type="parTrans" cxnId="{FC6CDC4C-CBBD-44F2-9D19-E2153937689C}">
      <dgm:prSet/>
      <dgm:spPr/>
      <dgm:t>
        <a:bodyPr/>
        <a:lstStyle/>
        <a:p>
          <a:endParaRPr lang="en-GB"/>
        </a:p>
      </dgm:t>
    </dgm:pt>
    <dgm:pt modelId="{15AA9160-5B54-4070-A3D5-534D9BB97DA1}" type="sibTrans" cxnId="{FC6CDC4C-CBBD-44F2-9D19-E2153937689C}">
      <dgm:prSet/>
      <dgm:spPr/>
      <dgm:t>
        <a:bodyPr/>
        <a:lstStyle/>
        <a:p>
          <a:endParaRPr lang="en-GB"/>
        </a:p>
      </dgm:t>
    </dgm:pt>
    <dgm:pt modelId="{5223419F-3760-4A6C-8935-FFBAE6CD4F7F}">
      <dgm:prSet custT="1"/>
      <dgm:spPr/>
      <dgm:t>
        <a:bodyPr/>
        <a:lstStyle/>
        <a:p>
          <a:pPr rtl="0">
            <a:buFont typeface="Arial" panose="020B0604020202020204" pitchFamily="34" charset="0"/>
            <a:buChar char="•"/>
          </a:pPr>
          <a:r>
            <a:rPr lang="en-GB" sz="1400" dirty="0">
              <a:latin typeface="Calibri" panose="020F0502020204030204" pitchFamily="34" charset="0"/>
              <a:ea typeface="Calibri" panose="020F0502020204030204" pitchFamily="34" charset="0"/>
              <a:cs typeface="Calibri" panose="020F0502020204030204" pitchFamily="34" charset="0"/>
            </a:rPr>
            <a:t>Ending involuntary treatment &amp; detention</a:t>
          </a:r>
        </a:p>
      </dgm:t>
    </dgm:pt>
    <dgm:pt modelId="{6E57934A-6E48-4549-A9DD-4E775EDCE3C4}" type="parTrans" cxnId="{C8DD3094-FBEF-45A1-A0C7-51D8DC593B10}">
      <dgm:prSet/>
      <dgm:spPr/>
      <dgm:t>
        <a:bodyPr/>
        <a:lstStyle/>
        <a:p>
          <a:endParaRPr lang="en-GB"/>
        </a:p>
      </dgm:t>
    </dgm:pt>
    <dgm:pt modelId="{7265D38C-F1FA-41C7-8B1C-4308EF2FF18E}" type="sibTrans" cxnId="{C8DD3094-FBEF-45A1-A0C7-51D8DC593B10}">
      <dgm:prSet/>
      <dgm:spPr/>
      <dgm:t>
        <a:bodyPr/>
        <a:lstStyle/>
        <a:p>
          <a:endParaRPr lang="en-GB"/>
        </a:p>
      </dgm:t>
    </dgm:pt>
    <dgm:pt modelId="{359CE64A-BF27-4C3B-B2E3-BC463C7170A9}" type="pres">
      <dgm:prSet presAssocID="{6D983AD3-0C7D-426A-9759-A4578032A07F}" presName="Name0" presStyleCnt="0">
        <dgm:presLayoutVars>
          <dgm:chMax val="1"/>
          <dgm:chPref val="1"/>
          <dgm:dir val="rev"/>
          <dgm:animOne val="branch"/>
          <dgm:animLvl val="lvl"/>
        </dgm:presLayoutVars>
      </dgm:prSet>
      <dgm:spPr/>
    </dgm:pt>
    <dgm:pt modelId="{FD7B9BEA-8E2E-4DCB-9F08-03B92F573FB5}" type="pres">
      <dgm:prSet presAssocID="{512CE944-D8E9-4F1B-BE19-621E90D491BD}" presName="Parent" presStyleLbl="node0" presStyleIdx="0" presStyleCnt="1">
        <dgm:presLayoutVars>
          <dgm:chMax val="6"/>
          <dgm:chPref val="6"/>
        </dgm:presLayoutVars>
      </dgm:prSet>
      <dgm:spPr/>
    </dgm:pt>
    <dgm:pt modelId="{847A5F81-3DB3-4391-9A4B-C8D32BE7F155}" type="pres">
      <dgm:prSet presAssocID="{995AD74E-F393-48FA-A269-797754E2941F}" presName="Accent1" presStyleCnt="0"/>
      <dgm:spPr/>
    </dgm:pt>
    <dgm:pt modelId="{48993841-122B-4D96-AD25-E66FD3BD6985}" type="pres">
      <dgm:prSet presAssocID="{995AD74E-F393-48FA-A269-797754E2941F}" presName="Accent" presStyleLbl="bgShp" presStyleIdx="0" presStyleCnt="4"/>
      <dgm:spPr/>
    </dgm:pt>
    <dgm:pt modelId="{CF0F8607-0B4D-4066-9A6A-295858F4CF9B}" type="pres">
      <dgm:prSet presAssocID="{995AD74E-F393-48FA-A269-797754E2941F}" presName="Child1" presStyleLbl="node1" presStyleIdx="0" presStyleCnt="4">
        <dgm:presLayoutVars>
          <dgm:chMax val="0"/>
          <dgm:chPref val="0"/>
          <dgm:bulletEnabled val="1"/>
        </dgm:presLayoutVars>
      </dgm:prSet>
      <dgm:spPr/>
    </dgm:pt>
    <dgm:pt modelId="{826F30D2-5EDA-4F64-87EB-AA8AFEF236C6}" type="pres">
      <dgm:prSet presAssocID="{DE2422EA-C18B-48CB-A118-6DF66B70F6C9}" presName="Accent2" presStyleCnt="0"/>
      <dgm:spPr/>
    </dgm:pt>
    <dgm:pt modelId="{F942CC33-19F6-4982-98A8-988C80E913E8}" type="pres">
      <dgm:prSet presAssocID="{DE2422EA-C18B-48CB-A118-6DF66B70F6C9}" presName="Accent" presStyleLbl="bgShp" presStyleIdx="1" presStyleCnt="4" custLinFactNeighborX="70806" custLinFactNeighborY="-20039"/>
      <dgm:spPr/>
    </dgm:pt>
    <dgm:pt modelId="{27D21C9E-A045-4979-9E9D-491DD35A59BC}" type="pres">
      <dgm:prSet presAssocID="{DE2422EA-C18B-48CB-A118-6DF66B70F6C9}" presName="Child2" presStyleLbl="node1" presStyleIdx="1" presStyleCnt="4" custScaleY="90909" custLinFactNeighborX="-677">
        <dgm:presLayoutVars>
          <dgm:chMax val="0"/>
          <dgm:chPref val="0"/>
          <dgm:bulletEnabled val="1"/>
        </dgm:presLayoutVars>
      </dgm:prSet>
      <dgm:spPr/>
    </dgm:pt>
    <dgm:pt modelId="{DDE57E81-8D5D-4A9D-B4C8-8E15A190B66A}" type="pres">
      <dgm:prSet presAssocID="{52B69F4D-DDD6-422B-BDBA-F3F44C4D867B}" presName="Accent3" presStyleCnt="0"/>
      <dgm:spPr/>
    </dgm:pt>
    <dgm:pt modelId="{902F037A-9999-4734-A7D5-B83C1CBB8C25}" type="pres">
      <dgm:prSet presAssocID="{52B69F4D-DDD6-422B-BDBA-F3F44C4D867B}" presName="Accent" presStyleLbl="bgShp" presStyleIdx="2" presStyleCnt="4" custLinFactNeighborX="22810" custLinFactNeighborY="-69292"/>
      <dgm:spPr/>
    </dgm:pt>
    <dgm:pt modelId="{71B98875-2E9D-4A6B-ADDF-255F3BEB71EF}" type="pres">
      <dgm:prSet presAssocID="{52B69F4D-DDD6-422B-BDBA-F3F44C4D867B}" presName="Child3" presStyleLbl="node1" presStyleIdx="2" presStyleCnt="4">
        <dgm:presLayoutVars>
          <dgm:chMax val="0"/>
          <dgm:chPref val="0"/>
          <dgm:bulletEnabled val="1"/>
        </dgm:presLayoutVars>
      </dgm:prSet>
      <dgm:spPr/>
    </dgm:pt>
    <dgm:pt modelId="{3B5AA9F8-C88A-4154-8B9D-BD3767155D00}" type="pres">
      <dgm:prSet presAssocID="{5223419F-3760-4A6C-8935-FFBAE6CD4F7F}" presName="Accent4" presStyleCnt="0"/>
      <dgm:spPr/>
    </dgm:pt>
    <dgm:pt modelId="{7240A148-C64C-49D7-8392-39B0946910D8}" type="pres">
      <dgm:prSet presAssocID="{5223419F-3760-4A6C-8935-FFBAE6CD4F7F}" presName="Accent" presStyleLbl="bgShp" presStyleIdx="3" presStyleCnt="4" custLinFactX="14380" custLinFactNeighborX="100000" custLinFactNeighborY="54907"/>
      <dgm:spPr/>
    </dgm:pt>
    <dgm:pt modelId="{201ED24C-C7B9-46FB-9331-496B05E795B8}" type="pres">
      <dgm:prSet presAssocID="{5223419F-3760-4A6C-8935-FFBAE6CD4F7F}" presName="Child4" presStyleLbl="node1" presStyleIdx="3" presStyleCnt="4">
        <dgm:presLayoutVars>
          <dgm:chMax val="0"/>
          <dgm:chPref val="0"/>
          <dgm:bulletEnabled val="1"/>
        </dgm:presLayoutVars>
      </dgm:prSet>
      <dgm:spPr/>
    </dgm:pt>
  </dgm:ptLst>
  <dgm:cxnLst>
    <dgm:cxn modelId="{7A26C91D-0C14-4617-B6B8-D40CA7DC4F51}" type="presOf" srcId="{6D983AD3-0C7D-426A-9759-A4578032A07F}" destId="{359CE64A-BF27-4C3B-B2E3-BC463C7170A9}" srcOrd="0" destOrd="0" presId="urn:microsoft.com/office/officeart/2011/layout/HexagonRadial"/>
    <dgm:cxn modelId="{77E62C5E-31D1-44A3-A9FD-3278EAA85135}" srcId="{6D983AD3-0C7D-426A-9759-A4578032A07F}" destId="{512CE944-D8E9-4F1B-BE19-621E90D491BD}" srcOrd="0" destOrd="0" parTransId="{2BB9A6F5-F011-4239-AD2C-D6CA7CA77844}" sibTransId="{8CBF3823-1831-4F0C-B75B-D47123474C3B}"/>
    <dgm:cxn modelId="{FC6CDC4C-CBBD-44F2-9D19-E2153937689C}" srcId="{512CE944-D8E9-4F1B-BE19-621E90D491BD}" destId="{52B69F4D-DDD6-422B-BDBA-F3F44C4D867B}" srcOrd="2" destOrd="0" parTransId="{19CE1A50-3F76-4351-852C-340BE3CCD424}" sibTransId="{15AA9160-5B54-4070-A3D5-534D9BB97DA1}"/>
    <dgm:cxn modelId="{95A4BF73-77E6-4DC7-8C2F-D227BC51582D}" type="presOf" srcId="{995AD74E-F393-48FA-A269-797754E2941F}" destId="{CF0F8607-0B4D-4066-9A6A-295858F4CF9B}" srcOrd="0" destOrd="0" presId="urn:microsoft.com/office/officeart/2011/layout/HexagonRadial"/>
    <dgm:cxn modelId="{628E9E88-2212-43C6-B3ED-8FF42CC48BDD}" srcId="{512CE944-D8E9-4F1B-BE19-621E90D491BD}" destId="{995AD74E-F393-48FA-A269-797754E2941F}" srcOrd="0" destOrd="0" parTransId="{90A695E9-F81F-41CC-9A90-3A2C9DEC14E0}" sibTransId="{25F9C255-4454-4AC2-8FAA-EB46719EFF6B}"/>
    <dgm:cxn modelId="{C8DD3094-FBEF-45A1-A0C7-51D8DC593B10}" srcId="{512CE944-D8E9-4F1B-BE19-621E90D491BD}" destId="{5223419F-3760-4A6C-8935-FFBAE6CD4F7F}" srcOrd="3" destOrd="0" parTransId="{6E57934A-6E48-4549-A9DD-4E775EDCE3C4}" sibTransId="{7265D38C-F1FA-41C7-8B1C-4308EF2FF18E}"/>
    <dgm:cxn modelId="{6344ABA1-035D-427A-880A-EFFB5888C3EA}" type="presOf" srcId="{512CE944-D8E9-4F1B-BE19-621E90D491BD}" destId="{FD7B9BEA-8E2E-4DCB-9F08-03B92F573FB5}" srcOrd="0" destOrd="0" presId="urn:microsoft.com/office/officeart/2011/layout/HexagonRadial"/>
    <dgm:cxn modelId="{72686DA3-232B-4E96-B1AE-FFEA65919876}" type="presOf" srcId="{DE2422EA-C18B-48CB-A118-6DF66B70F6C9}" destId="{27D21C9E-A045-4979-9E9D-491DD35A59BC}" srcOrd="0" destOrd="0" presId="urn:microsoft.com/office/officeart/2011/layout/HexagonRadial"/>
    <dgm:cxn modelId="{1A4EB6A9-1CEE-4CDD-B817-FEE9E46AC048}" type="presOf" srcId="{52B69F4D-DDD6-422B-BDBA-F3F44C4D867B}" destId="{71B98875-2E9D-4A6B-ADDF-255F3BEB71EF}" srcOrd="0" destOrd="0" presId="urn:microsoft.com/office/officeart/2011/layout/HexagonRadial"/>
    <dgm:cxn modelId="{CB754FF1-D138-425E-95CD-C14F35CD5EB5}" srcId="{512CE944-D8E9-4F1B-BE19-621E90D491BD}" destId="{DE2422EA-C18B-48CB-A118-6DF66B70F6C9}" srcOrd="1" destOrd="0" parTransId="{62ACDBC0-C77E-4622-84CE-07756B4DD7C2}" sibTransId="{1C8BE788-5E07-4760-B7CF-0581EE481746}"/>
    <dgm:cxn modelId="{BDE2AEFE-224C-4F8E-8112-23B83B172834}" type="presOf" srcId="{5223419F-3760-4A6C-8935-FFBAE6CD4F7F}" destId="{201ED24C-C7B9-46FB-9331-496B05E795B8}" srcOrd="0" destOrd="0" presId="urn:microsoft.com/office/officeart/2011/layout/HexagonRadial"/>
    <dgm:cxn modelId="{1A918152-5F47-4D3A-8ABC-F0672BFEF92A}" type="presParOf" srcId="{359CE64A-BF27-4C3B-B2E3-BC463C7170A9}" destId="{FD7B9BEA-8E2E-4DCB-9F08-03B92F573FB5}" srcOrd="0" destOrd="0" presId="urn:microsoft.com/office/officeart/2011/layout/HexagonRadial"/>
    <dgm:cxn modelId="{7B034ACA-F85D-49BC-A22F-5CFDCC53E3C1}" type="presParOf" srcId="{359CE64A-BF27-4C3B-B2E3-BC463C7170A9}" destId="{847A5F81-3DB3-4391-9A4B-C8D32BE7F155}" srcOrd="1" destOrd="0" presId="urn:microsoft.com/office/officeart/2011/layout/HexagonRadial"/>
    <dgm:cxn modelId="{04033538-42D3-4610-B976-71DCD6937099}" type="presParOf" srcId="{847A5F81-3DB3-4391-9A4B-C8D32BE7F155}" destId="{48993841-122B-4D96-AD25-E66FD3BD6985}" srcOrd="0" destOrd="0" presId="urn:microsoft.com/office/officeart/2011/layout/HexagonRadial"/>
    <dgm:cxn modelId="{71D0C65E-87BD-4038-82F0-6C19F6E67DAA}" type="presParOf" srcId="{359CE64A-BF27-4C3B-B2E3-BC463C7170A9}" destId="{CF0F8607-0B4D-4066-9A6A-295858F4CF9B}" srcOrd="2" destOrd="0" presId="urn:microsoft.com/office/officeart/2011/layout/HexagonRadial"/>
    <dgm:cxn modelId="{6FB8C4F8-9BF0-423F-A6A0-F333E0B0E3B3}" type="presParOf" srcId="{359CE64A-BF27-4C3B-B2E3-BC463C7170A9}" destId="{826F30D2-5EDA-4F64-87EB-AA8AFEF236C6}" srcOrd="3" destOrd="0" presId="urn:microsoft.com/office/officeart/2011/layout/HexagonRadial"/>
    <dgm:cxn modelId="{B2628146-581A-4356-9AF8-AA746252E0D5}" type="presParOf" srcId="{826F30D2-5EDA-4F64-87EB-AA8AFEF236C6}" destId="{F942CC33-19F6-4982-98A8-988C80E913E8}" srcOrd="0" destOrd="0" presId="urn:microsoft.com/office/officeart/2011/layout/HexagonRadial"/>
    <dgm:cxn modelId="{72C463AA-E28D-4060-A2B4-6C6336444642}" type="presParOf" srcId="{359CE64A-BF27-4C3B-B2E3-BC463C7170A9}" destId="{27D21C9E-A045-4979-9E9D-491DD35A59BC}" srcOrd="4" destOrd="0" presId="urn:microsoft.com/office/officeart/2011/layout/HexagonRadial"/>
    <dgm:cxn modelId="{38E6924A-910F-454C-B6D9-7F1D9EFE41D2}" type="presParOf" srcId="{359CE64A-BF27-4C3B-B2E3-BC463C7170A9}" destId="{DDE57E81-8D5D-4A9D-B4C8-8E15A190B66A}" srcOrd="5" destOrd="0" presId="urn:microsoft.com/office/officeart/2011/layout/HexagonRadial"/>
    <dgm:cxn modelId="{58E4D489-A4FA-45AB-97B6-75FCDD03993B}" type="presParOf" srcId="{DDE57E81-8D5D-4A9D-B4C8-8E15A190B66A}" destId="{902F037A-9999-4734-A7D5-B83C1CBB8C25}" srcOrd="0" destOrd="0" presId="urn:microsoft.com/office/officeart/2011/layout/HexagonRadial"/>
    <dgm:cxn modelId="{09AA4DDA-5B80-4459-A0F1-9DE97F8DBF7D}" type="presParOf" srcId="{359CE64A-BF27-4C3B-B2E3-BC463C7170A9}" destId="{71B98875-2E9D-4A6B-ADDF-255F3BEB71EF}" srcOrd="6" destOrd="0" presId="urn:microsoft.com/office/officeart/2011/layout/HexagonRadial"/>
    <dgm:cxn modelId="{F457375B-2E57-42E3-A607-900D3BA71DDC}" type="presParOf" srcId="{359CE64A-BF27-4C3B-B2E3-BC463C7170A9}" destId="{3B5AA9F8-C88A-4154-8B9D-BD3767155D00}" srcOrd="7" destOrd="0" presId="urn:microsoft.com/office/officeart/2011/layout/HexagonRadial"/>
    <dgm:cxn modelId="{61964247-DA62-409E-9AD7-4B37D46923CE}" type="presParOf" srcId="{3B5AA9F8-C88A-4154-8B9D-BD3767155D00}" destId="{7240A148-C64C-49D7-8392-39B0946910D8}" srcOrd="0" destOrd="0" presId="urn:microsoft.com/office/officeart/2011/layout/HexagonRadial"/>
    <dgm:cxn modelId="{6A94563B-3BDA-4C02-B9AB-9FB1B6B17ED3}" type="presParOf" srcId="{359CE64A-BF27-4C3B-B2E3-BC463C7170A9}" destId="{201ED24C-C7B9-46FB-9331-496B05E795B8}" srcOrd="8" destOrd="0" presId="urn:microsoft.com/office/officeart/2011/layout/HexagonRadial"/>
  </dgm:cxnLst>
  <dgm:bg/>
  <dgm:whole/>
  <dgm:extLst>
    <a:ext uri="http://schemas.microsoft.com/office/drawing/2008/diagram">
      <dsp:dataModelExt xmlns:dsp="http://schemas.microsoft.com/office/drawing/2008/diagram" relId="rId1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6D983AD3-0C7D-426A-9759-A4578032A07F}" type="doc">
      <dgm:prSet loTypeId="urn:microsoft.com/office/officeart/2011/layout/HexagonRadial" loCatId="officeonline" qsTypeId="urn:microsoft.com/office/officeart/2005/8/quickstyle/simple1" qsCatId="simple" csTypeId="urn:microsoft.com/office/officeart/2005/8/colors/colorful2" csCatId="colorful" phldr="1"/>
      <dgm:spPr/>
      <dgm:t>
        <a:bodyPr/>
        <a:lstStyle/>
        <a:p>
          <a:endParaRPr lang="en-GB"/>
        </a:p>
      </dgm:t>
    </dgm:pt>
    <dgm:pt modelId="{E1596556-A073-4F75-98D2-2D61B35F41E7}">
      <dgm:prSet custT="1"/>
      <dgm:spPr/>
      <dgm:t>
        <a:bodyPr/>
        <a:lstStyle/>
        <a:p>
          <a:r>
            <a:rPr lang="en-GB" sz="1400" b="1" dirty="0">
              <a:solidFill>
                <a:srgbClr val="FF0000"/>
              </a:solidFill>
              <a:latin typeface="Calibri" panose="020F0502020204030204" pitchFamily="34" charset="0"/>
              <a:ea typeface="Calibri" panose="020F0502020204030204" pitchFamily="34" charset="0"/>
              <a:cs typeface="Calibri" panose="020F0502020204030204" pitchFamily="34" charset="0"/>
            </a:rPr>
            <a:t>Freedom from violence, coercion &amp; abuse</a:t>
          </a:r>
        </a:p>
      </dgm:t>
    </dgm:pt>
    <dgm:pt modelId="{5BAC6222-AA43-44F9-9D26-81EF75816DA4}" type="parTrans" cxnId="{76DAA2BE-B6E2-4D15-8F5D-D09ED77D54A8}">
      <dgm:prSet/>
      <dgm:spPr/>
      <dgm:t>
        <a:bodyPr/>
        <a:lstStyle/>
        <a:p>
          <a:endParaRPr lang="en-GB"/>
        </a:p>
      </dgm:t>
    </dgm:pt>
    <dgm:pt modelId="{79C209A7-32B0-48A2-A177-C0E6E3DA8F60}" type="sibTrans" cxnId="{76DAA2BE-B6E2-4D15-8F5D-D09ED77D54A8}">
      <dgm:prSet/>
      <dgm:spPr/>
      <dgm:t>
        <a:bodyPr/>
        <a:lstStyle/>
        <a:p>
          <a:endParaRPr lang="en-GB"/>
        </a:p>
      </dgm:t>
    </dgm:pt>
    <dgm:pt modelId="{31233BF8-71A8-4639-99E3-59D7FCD479F2}">
      <dgm:prSet custT="1"/>
      <dgm:spPr/>
      <dgm:t>
        <a:bodyPr anchor="ctr"/>
        <a:lstStyle/>
        <a:p>
          <a:pPr algn="ctr">
            <a:spcAft>
              <a:spcPts val="0"/>
            </a:spcAft>
            <a:buFont typeface="Courier New" panose="02070309020205020404" pitchFamily="49" charset="0"/>
            <a:buChar char="o"/>
          </a:pPr>
          <a:r>
            <a:rPr lang="en-GB" sz="1400" b="0" dirty="0">
              <a:latin typeface="Calibri" panose="020F0502020204030204" pitchFamily="34" charset="0"/>
              <a:ea typeface="Calibri" panose="020F0502020204030204" pitchFamily="34" charset="0"/>
              <a:cs typeface="Calibri" panose="020F0502020204030204" pitchFamily="34" charset="0"/>
            </a:rPr>
            <a:t>Protection from violence &amp; abuse</a:t>
          </a:r>
        </a:p>
      </dgm:t>
    </dgm:pt>
    <dgm:pt modelId="{ABF7C372-F415-4280-9589-2285A49BA5FB}" type="parTrans" cxnId="{85EA83B2-6397-40C7-BBCE-228D8923F164}">
      <dgm:prSet/>
      <dgm:spPr/>
      <dgm:t>
        <a:bodyPr/>
        <a:lstStyle/>
        <a:p>
          <a:endParaRPr lang="en-GB"/>
        </a:p>
      </dgm:t>
    </dgm:pt>
    <dgm:pt modelId="{A590F0C1-7750-4C90-BBE7-0512C032EED8}" type="sibTrans" cxnId="{85EA83B2-6397-40C7-BBCE-228D8923F164}">
      <dgm:prSet/>
      <dgm:spPr/>
      <dgm:t>
        <a:bodyPr/>
        <a:lstStyle/>
        <a:p>
          <a:endParaRPr lang="en-GB"/>
        </a:p>
      </dgm:t>
    </dgm:pt>
    <dgm:pt modelId="{8FDD50C6-8AC8-400D-BEBD-2DCC1EEE56BC}">
      <dgm:prSet custT="1"/>
      <dgm:spPr/>
      <dgm:t>
        <a:bodyPr anchor="ctr"/>
        <a:lstStyle/>
        <a:p>
          <a:pPr algn="ctr" rtl="0">
            <a:spcAft>
              <a:spcPts val="0"/>
            </a:spcAft>
            <a:buFont typeface="Courier New" panose="02070309020205020404" pitchFamily="49" charset="0"/>
            <a:buChar char="o"/>
          </a:pPr>
          <a:r>
            <a:rPr lang="en-GB" sz="1400" b="1" dirty="0">
              <a:latin typeface="Calibri" panose="020F0502020204030204" pitchFamily="34" charset="0"/>
              <a:ea typeface="Calibri" panose="020F0502020204030204" pitchFamily="34" charset="0"/>
              <a:cs typeface="Calibri" panose="020F0502020204030204" pitchFamily="34" charset="0"/>
            </a:rPr>
            <a:t>Supportive environments &amp; comfort rooms</a:t>
          </a:r>
          <a:endParaRPr lang="en-GB" sz="1400" dirty="0">
            <a:latin typeface="Calibri" panose="020F0502020204030204" pitchFamily="34" charset="0"/>
            <a:ea typeface="Calibri" panose="020F0502020204030204" pitchFamily="34" charset="0"/>
            <a:cs typeface="Calibri" panose="020F0502020204030204" pitchFamily="34" charset="0"/>
          </a:endParaRPr>
        </a:p>
      </dgm:t>
    </dgm:pt>
    <dgm:pt modelId="{763750E3-C320-425F-B569-BABB69C4ECEE}" type="parTrans" cxnId="{EB9CAB69-4571-494E-9512-36BDC93B8DB3}">
      <dgm:prSet/>
      <dgm:spPr/>
      <dgm:t>
        <a:bodyPr/>
        <a:lstStyle/>
        <a:p>
          <a:endParaRPr lang="en-GB"/>
        </a:p>
      </dgm:t>
    </dgm:pt>
    <dgm:pt modelId="{3F2B9884-D65D-4CB6-9240-8DD689BD532A}" type="sibTrans" cxnId="{EB9CAB69-4571-494E-9512-36BDC93B8DB3}">
      <dgm:prSet/>
      <dgm:spPr/>
      <dgm:t>
        <a:bodyPr/>
        <a:lstStyle/>
        <a:p>
          <a:endParaRPr lang="en-GB"/>
        </a:p>
      </dgm:t>
    </dgm:pt>
    <dgm:pt modelId="{70035CA2-53AE-4EB6-A41E-438752F68DF6}">
      <dgm:prSet custT="1"/>
      <dgm:spPr/>
      <dgm:t>
        <a:bodyPr anchor="ctr"/>
        <a:lstStyle/>
        <a:p>
          <a:pPr algn="ctr" rtl="0">
            <a:spcAft>
              <a:spcPts val="0"/>
            </a:spcAft>
            <a:buFont typeface="Wingdings" panose="05000000000000000000" pitchFamily="2" charset="2"/>
            <a:buChar char=""/>
          </a:pPr>
          <a:r>
            <a:rPr lang="en-GB" sz="1400" dirty="0">
              <a:latin typeface="Calibri" panose="020F0502020204030204" pitchFamily="34" charset="0"/>
              <a:ea typeface="Calibri" panose="020F0502020204030204" pitchFamily="34" charset="0"/>
              <a:cs typeface="Calibri" panose="020F0502020204030204" pitchFamily="34" charset="0"/>
            </a:rPr>
            <a:t>Saying ‘</a:t>
          </a:r>
          <a:r>
            <a:rPr lang="en-GB" sz="1400" dirty="0" err="1">
              <a:latin typeface="Calibri" panose="020F0502020204030204" pitchFamily="34" charset="0"/>
              <a:ea typeface="Calibri" panose="020F0502020204030204" pitchFamily="34" charset="0"/>
              <a:cs typeface="Calibri" panose="020F0502020204030204" pitchFamily="34" charset="0"/>
            </a:rPr>
            <a:t>yes'</a:t>
          </a:r>
          <a:r>
            <a:rPr lang="en-GB" sz="1400" dirty="0">
              <a:latin typeface="Calibri" panose="020F0502020204030204" pitchFamily="34" charset="0"/>
              <a:ea typeface="Calibri" panose="020F0502020204030204" pitchFamily="34" charset="0"/>
              <a:cs typeface="Calibri" panose="020F0502020204030204" pitchFamily="34" charset="0"/>
            </a:rPr>
            <a:t> &amp; 'can do' culture</a:t>
          </a:r>
        </a:p>
      </dgm:t>
    </dgm:pt>
    <dgm:pt modelId="{2AE9C390-C9AC-425E-9DF3-04D22FF61FD7}" type="parTrans" cxnId="{B1152DDC-79C4-4260-8289-7A893A267099}">
      <dgm:prSet/>
      <dgm:spPr/>
      <dgm:t>
        <a:bodyPr/>
        <a:lstStyle/>
        <a:p>
          <a:endParaRPr lang="en-GB"/>
        </a:p>
      </dgm:t>
    </dgm:pt>
    <dgm:pt modelId="{C49B5F41-61A1-48A5-B763-F09633C84601}" type="sibTrans" cxnId="{B1152DDC-79C4-4260-8289-7A893A267099}">
      <dgm:prSet/>
      <dgm:spPr/>
      <dgm:t>
        <a:bodyPr/>
        <a:lstStyle/>
        <a:p>
          <a:endParaRPr lang="en-GB"/>
        </a:p>
      </dgm:t>
    </dgm:pt>
    <dgm:pt modelId="{CBF23CB4-4415-408F-8458-AD8A8CC20F80}">
      <dgm:prSet custT="1"/>
      <dgm:spPr/>
      <dgm:t>
        <a:bodyPr anchor="ctr"/>
        <a:lstStyle/>
        <a:p>
          <a:pPr algn="ctr" rtl="0">
            <a:lnSpc>
              <a:spcPct val="80000"/>
            </a:lnSpc>
            <a:spcAft>
              <a:spcPts val="0"/>
            </a:spcAft>
            <a:buFont typeface="Wingdings" panose="05000000000000000000" pitchFamily="2" charset="2"/>
            <a:buChar char=""/>
          </a:pPr>
          <a:r>
            <a:rPr lang="en-GB" sz="1200" dirty="0">
              <a:latin typeface="Calibri" panose="020F0502020204030204" pitchFamily="34" charset="0"/>
              <a:ea typeface="Calibri" panose="020F0502020204030204" pitchFamily="34" charset="0"/>
              <a:cs typeface="Calibri" panose="020F0502020204030204" pitchFamily="34" charset="0"/>
            </a:rPr>
            <a:t>Communication </a:t>
          </a:r>
        </a:p>
        <a:p>
          <a:pPr algn="ctr" rtl="0">
            <a:lnSpc>
              <a:spcPct val="80000"/>
            </a:lnSpc>
            <a:spcAft>
              <a:spcPts val="0"/>
            </a:spcAft>
            <a:buFont typeface="Wingdings" panose="05000000000000000000" pitchFamily="2" charset="2"/>
            <a:buChar char=""/>
          </a:pPr>
          <a:r>
            <a:rPr lang="en-GB" sz="1200" dirty="0">
              <a:latin typeface="Calibri" panose="020F0502020204030204" pitchFamily="34" charset="0"/>
              <a:ea typeface="Calibri" panose="020F0502020204030204" pitchFamily="34" charset="0"/>
              <a:cs typeface="Calibri" panose="020F0502020204030204" pitchFamily="34" charset="0"/>
            </a:rPr>
            <a:t>&amp;  </a:t>
          </a:r>
        </a:p>
        <a:p>
          <a:pPr algn="ctr" rtl="0">
            <a:lnSpc>
              <a:spcPct val="80000"/>
            </a:lnSpc>
            <a:spcAft>
              <a:spcPts val="0"/>
            </a:spcAft>
            <a:buFont typeface="Wingdings" panose="05000000000000000000" pitchFamily="2" charset="2"/>
            <a:buChar char=""/>
          </a:pPr>
          <a:r>
            <a:rPr lang="en-GB" sz="1200" dirty="0">
              <a:latin typeface="Calibri" panose="020F0502020204030204" pitchFamily="34" charset="0"/>
              <a:ea typeface="Calibri" panose="020F0502020204030204" pitchFamily="34" charset="0"/>
              <a:cs typeface="Calibri" panose="020F0502020204030204" pitchFamily="34" charset="0"/>
            </a:rPr>
            <a:t>de-escalations</a:t>
          </a:r>
        </a:p>
      </dgm:t>
    </dgm:pt>
    <dgm:pt modelId="{8DF010C9-37AE-41DC-96E4-575D34BC228A}" type="parTrans" cxnId="{7AD7F8C0-0C4C-487F-B3AE-B447363D8484}">
      <dgm:prSet/>
      <dgm:spPr/>
      <dgm:t>
        <a:bodyPr/>
        <a:lstStyle/>
        <a:p>
          <a:endParaRPr lang="en-GB"/>
        </a:p>
      </dgm:t>
    </dgm:pt>
    <dgm:pt modelId="{B1F6AD34-33FD-4BE8-AEA8-B6B3029B8BCD}" type="sibTrans" cxnId="{7AD7F8C0-0C4C-487F-B3AE-B447363D8484}">
      <dgm:prSet/>
      <dgm:spPr/>
      <dgm:t>
        <a:bodyPr/>
        <a:lstStyle/>
        <a:p>
          <a:endParaRPr lang="en-GB"/>
        </a:p>
      </dgm:t>
    </dgm:pt>
    <dgm:pt modelId="{F232B3FF-6086-4B6E-85B8-880FED950D04}">
      <dgm:prSet custT="1"/>
      <dgm:spPr/>
      <dgm:t>
        <a:bodyPr anchor="ctr"/>
        <a:lstStyle/>
        <a:p>
          <a:pPr algn="ctr">
            <a:spcAft>
              <a:spcPts val="0"/>
            </a:spcAft>
            <a:buFont typeface="Courier New" panose="02070309020205020404" pitchFamily="49" charset="0"/>
            <a:buChar char="o"/>
          </a:pPr>
          <a:r>
            <a:rPr lang="en-GB" sz="1400" dirty="0">
              <a:latin typeface="Calibri" panose="020F0502020204030204" pitchFamily="34" charset="0"/>
              <a:ea typeface="Calibri" panose="020F0502020204030204" pitchFamily="34" charset="0"/>
              <a:cs typeface="Calibri" panose="020F0502020204030204" pitchFamily="34" charset="0"/>
            </a:rPr>
            <a:t>Changing power imbalance</a:t>
          </a:r>
        </a:p>
      </dgm:t>
    </dgm:pt>
    <dgm:pt modelId="{2DB73F19-2751-4ED8-8045-62DADBF9B232}" type="parTrans" cxnId="{7E6F7165-39BA-40F3-8808-5B22F47E0D18}">
      <dgm:prSet/>
      <dgm:spPr/>
      <dgm:t>
        <a:bodyPr/>
        <a:lstStyle/>
        <a:p>
          <a:endParaRPr lang="en-GB"/>
        </a:p>
      </dgm:t>
    </dgm:pt>
    <dgm:pt modelId="{C3878E1E-4865-44FC-99DE-4F4BCAAA2441}" type="sibTrans" cxnId="{7E6F7165-39BA-40F3-8808-5B22F47E0D18}">
      <dgm:prSet/>
      <dgm:spPr/>
      <dgm:t>
        <a:bodyPr/>
        <a:lstStyle/>
        <a:p>
          <a:endParaRPr lang="en-GB"/>
        </a:p>
      </dgm:t>
    </dgm:pt>
    <dgm:pt modelId="{689EFFEA-338E-42CE-8F5A-6297E0182A0F}">
      <dgm:prSet phldr="0"/>
      <dgm:spPr/>
      <dgm:t>
        <a:bodyPr/>
        <a:lstStyle/>
        <a:p>
          <a:r>
            <a:rPr lang="en-GB" sz="1400" dirty="0">
              <a:latin typeface="Calibri" panose="020F0502020204030204" pitchFamily="34" charset="0"/>
              <a:ea typeface="Calibri" panose="020F0502020204030204" pitchFamily="34" charset="0"/>
              <a:cs typeface="Calibri" panose="020F0502020204030204" pitchFamily="34" charset="0"/>
            </a:rPr>
            <a:t>Complaints &amp; reporting procedures</a:t>
          </a:r>
          <a:endParaRPr lang="en-US" dirty="0">
            <a:latin typeface="Calibri" panose="020F0502020204030204" pitchFamily="34" charset="0"/>
            <a:ea typeface="Calibri" panose="020F0502020204030204" pitchFamily="34" charset="0"/>
            <a:cs typeface="Calibri" panose="020F0502020204030204" pitchFamily="34" charset="0"/>
          </a:endParaRPr>
        </a:p>
      </dgm:t>
    </dgm:pt>
    <dgm:pt modelId="{37774A81-6486-42D6-B2E9-A086C6D2FEC8}" type="parTrans" cxnId="{34612E05-41B0-49B4-AC45-4DB1F7E4844F}">
      <dgm:prSet/>
      <dgm:spPr/>
      <dgm:t>
        <a:bodyPr/>
        <a:lstStyle/>
        <a:p>
          <a:endParaRPr lang="en-US"/>
        </a:p>
      </dgm:t>
    </dgm:pt>
    <dgm:pt modelId="{D14339D6-AADF-4D5C-A162-B9C059802584}" type="sibTrans" cxnId="{34612E05-41B0-49B4-AC45-4DB1F7E4844F}">
      <dgm:prSet/>
      <dgm:spPr/>
      <dgm:t>
        <a:bodyPr/>
        <a:lstStyle/>
        <a:p>
          <a:endParaRPr lang="en-US"/>
        </a:p>
      </dgm:t>
    </dgm:pt>
    <dgm:pt modelId="{3CE76910-E3D8-419D-AB48-E35C51918E7F}" type="pres">
      <dgm:prSet presAssocID="{6D983AD3-0C7D-426A-9759-A4578032A07F}" presName="Name0" presStyleCnt="0">
        <dgm:presLayoutVars>
          <dgm:chMax val="1"/>
          <dgm:chPref val="1"/>
          <dgm:dir val="rev"/>
          <dgm:animOne val="branch"/>
          <dgm:animLvl val="lvl"/>
        </dgm:presLayoutVars>
      </dgm:prSet>
      <dgm:spPr/>
    </dgm:pt>
    <dgm:pt modelId="{FF63DB09-CFC9-46BD-97D6-538C67FB080A}" type="pres">
      <dgm:prSet presAssocID="{E1596556-A073-4F75-98D2-2D61B35F41E7}" presName="Parent" presStyleLbl="node0" presStyleIdx="0" presStyleCnt="1">
        <dgm:presLayoutVars>
          <dgm:chMax val="6"/>
          <dgm:chPref val="6"/>
        </dgm:presLayoutVars>
      </dgm:prSet>
      <dgm:spPr/>
    </dgm:pt>
    <dgm:pt modelId="{E6FEBBB7-ABC9-4819-B508-2F199340DA86}" type="pres">
      <dgm:prSet presAssocID="{31233BF8-71A8-4639-99E3-59D7FCD479F2}" presName="Accent1" presStyleCnt="0"/>
      <dgm:spPr/>
    </dgm:pt>
    <dgm:pt modelId="{FEAD66EB-11EB-4EBE-93AE-7DB7C2424535}" type="pres">
      <dgm:prSet presAssocID="{31233BF8-71A8-4639-99E3-59D7FCD479F2}" presName="Accent" presStyleLbl="bgShp" presStyleIdx="0" presStyleCnt="6"/>
      <dgm:spPr/>
    </dgm:pt>
    <dgm:pt modelId="{731184B7-4314-4CB2-9C3A-7F466AD115B3}" type="pres">
      <dgm:prSet presAssocID="{31233BF8-71A8-4639-99E3-59D7FCD479F2}" presName="Child1" presStyleLbl="node1" presStyleIdx="0" presStyleCnt="6" custScaleY="90909" custLinFactNeighborX="-155" custLinFactNeighborY="2421">
        <dgm:presLayoutVars>
          <dgm:chMax val="0"/>
          <dgm:chPref val="0"/>
          <dgm:bulletEnabled val="1"/>
        </dgm:presLayoutVars>
      </dgm:prSet>
      <dgm:spPr/>
    </dgm:pt>
    <dgm:pt modelId="{89BC33ED-05D0-4911-BBFC-0AEB8C797099}" type="pres">
      <dgm:prSet presAssocID="{8FDD50C6-8AC8-400D-BEBD-2DCC1EEE56BC}" presName="Accent2" presStyleCnt="0"/>
      <dgm:spPr/>
    </dgm:pt>
    <dgm:pt modelId="{5AB9B053-2C2D-4E27-9DD3-E9E9E22BA1B3}" type="pres">
      <dgm:prSet presAssocID="{8FDD50C6-8AC8-400D-BEBD-2DCC1EEE56BC}" presName="Accent" presStyleLbl="bgShp" presStyleIdx="1" presStyleCnt="6" custLinFactNeighborX="-81282" custLinFactNeighborY="24229"/>
      <dgm:spPr/>
    </dgm:pt>
    <dgm:pt modelId="{5438D63E-37F1-4FDA-B517-C3DBF7B5DE3D}" type="pres">
      <dgm:prSet presAssocID="{8FDD50C6-8AC8-400D-BEBD-2DCC1EEE56BC}" presName="Child2" presStyleLbl="node1" presStyleIdx="1" presStyleCnt="6" custScaleX="122816" custLinFactX="91527" custLinFactNeighborX="100000" custLinFactNeighborY="-5731">
        <dgm:presLayoutVars>
          <dgm:chMax val="0"/>
          <dgm:chPref val="0"/>
          <dgm:bulletEnabled val="1"/>
        </dgm:presLayoutVars>
      </dgm:prSet>
      <dgm:spPr/>
    </dgm:pt>
    <dgm:pt modelId="{ACCAEBD8-EFDA-4259-8C8A-8A8FBD87BCD6}" type="pres">
      <dgm:prSet presAssocID="{F232B3FF-6086-4B6E-85B8-880FED950D04}" presName="Accent3" presStyleCnt="0"/>
      <dgm:spPr/>
    </dgm:pt>
    <dgm:pt modelId="{F7A37FEB-974A-4605-9D5F-82AD0E18783D}" type="pres">
      <dgm:prSet presAssocID="{F232B3FF-6086-4B6E-85B8-880FED950D04}" presName="Accent" presStyleLbl="bgShp" presStyleIdx="2" presStyleCnt="6" custLinFactNeighborX="-21432" custLinFactNeighborY="-87233"/>
      <dgm:spPr/>
    </dgm:pt>
    <dgm:pt modelId="{E9F5C390-47CA-4CA2-891E-835E8E6892BA}" type="pres">
      <dgm:prSet presAssocID="{F232B3FF-6086-4B6E-85B8-880FED950D04}" presName="Child3" presStyleLbl="node1" presStyleIdx="2" presStyleCnt="6" custLinFactX="89688" custLinFactNeighborX="100000" custLinFactNeighborY="-5803">
        <dgm:presLayoutVars>
          <dgm:chMax val="0"/>
          <dgm:chPref val="0"/>
          <dgm:bulletEnabled val="1"/>
        </dgm:presLayoutVars>
      </dgm:prSet>
      <dgm:spPr/>
    </dgm:pt>
    <dgm:pt modelId="{4A3DFDE4-4F0A-4427-B48E-BE3E375A974B}" type="pres">
      <dgm:prSet presAssocID="{70035CA2-53AE-4EB6-A41E-438752F68DF6}" presName="Accent4" presStyleCnt="0"/>
      <dgm:spPr/>
    </dgm:pt>
    <dgm:pt modelId="{BA84612A-F134-4A10-9C00-5A1A957E2FF0}" type="pres">
      <dgm:prSet presAssocID="{70035CA2-53AE-4EB6-A41E-438752F68DF6}" presName="Accent" presStyleLbl="bgShp" presStyleIdx="3" presStyleCnt="6" custLinFactNeighborX="-52504" custLinFactNeighborY="-55992"/>
      <dgm:spPr/>
    </dgm:pt>
    <dgm:pt modelId="{FBE04FAE-A1BD-4CE8-9FE6-BFF3A659B071}" type="pres">
      <dgm:prSet presAssocID="{70035CA2-53AE-4EB6-A41E-438752F68DF6}" presName="Child4" presStyleLbl="node1" presStyleIdx="3" presStyleCnt="6">
        <dgm:presLayoutVars>
          <dgm:chMax val="0"/>
          <dgm:chPref val="0"/>
          <dgm:bulletEnabled val="1"/>
        </dgm:presLayoutVars>
      </dgm:prSet>
      <dgm:spPr/>
    </dgm:pt>
    <dgm:pt modelId="{74F1EA60-CC17-46AB-B004-0A296FD7DAA5}" type="pres">
      <dgm:prSet presAssocID="{CBF23CB4-4415-408F-8458-AD8A8CC20F80}" presName="Accent5" presStyleCnt="0"/>
      <dgm:spPr/>
    </dgm:pt>
    <dgm:pt modelId="{D814447B-9DAD-43D4-8C06-36CC0B52D69A}" type="pres">
      <dgm:prSet presAssocID="{CBF23CB4-4415-408F-8458-AD8A8CC20F80}" presName="Accent" presStyleLbl="bgShp" presStyleIdx="4" presStyleCnt="6" custLinFactNeighborX="90508" custLinFactNeighborY="96182"/>
      <dgm:spPr>
        <a:noFill/>
      </dgm:spPr>
    </dgm:pt>
    <dgm:pt modelId="{74D24770-B814-45CF-BB35-C6A4735E9072}" type="pres">
      <dgm:prSet presAssocID="{CBF23CB4-4415-408F-8458-AD8A8CC20F80}" presName="Child5" presStyleLbl="node1" presStyleIdx="4" presStyleCnt="6" custScaleX="116380" custScaleY="117583" custLinFactX="-85403" custLinFactNeighborX="-100000" custLinFactNeighborY="5357">
        <dgm:presLayoutVars>
          <dgm:chMax val="0"/>
          <dgm:chPref val="0"/>
          <dgm:bulletEnabled val="1"/>
        </dgm:presLayoutVars>
      </dgm:prSet>
      <dgm:spPr/>
    </dgm:pt>
    <dgm:pt modelId="{26F9EBE7-574F-4C0F-887B-B7504CBB2E27}" type="pres">
      <dgm:prSet presAssocID="{689EFFEA-338E-42CE-8F5A-6297E0182A0F}" presName="Accent6" presStyleCnt="0"/>
      <dgm:spPr/>
    </dgm:pt>
    <dgm:pt modelId="{0DE3D98C-E417-4B8F-B1FF-1B268900DDA6}" type="pres">
      <dgm:prSet presAssocID="{689EFFEA-338E-42CE-8F5A-6297E0182A0F}" presName="Accent" presStyleLbl="bgShp" presStyleIdx="5" presStyleCnt="6" custLinFactY="100000" custLinFactNeighborX="62758" custLinFactNeighborY="180788"/>
      <dgm:spPr>
        <a:solidFill>
          <a:schemeClr val="bg1"/>
        </a:solidFill>
      </dgm:spPr>
    </dgm:pt>
    <dgm:pt modelId="{78A13B49-C64E-4EFD-8E08-78C248E0E474}" type="pres">
      <dgm:prSet presAssocID="{689EFFEA-338E-42CE-8F5A-6297E0182A0F}" presName="Child6" presStyleLbl="node1" presStyleIdx="5" presStyleCnt="6" custLinFactX="-79139" custLinFactNeighborX="-100000" custLinFactNeighborY="-5593">
        <dgm:presLayoutVars>
          <dgm:chMax val="0"/>
          <dgm:chPref val="0"/>
          <dgm:bulletEnabled val="1"/>
        </dgm:presLayoutVars>
      </dgm:prSet>
      <dgm:spPr/>
    </dgm:pt>
  </dgm:ptLst>
  <dgm:cxnLst>
    <dgm:cxn modelId="{016BF402-2709-44CF-913D-6DFD378F73C7}" type="presOf" srcId="{E1596556-A073-4F75-98D2-2D61B35F41E7}" destId="{FF63DB09-CFC9-46BD-97D6-538C67FB080A}" srcOrd="0" destOrd="0" presId="urn:microsoft.com/office/officeart/2011/layout/HexagonRadial"/>
    <dgm:cxn modelId="{34612E05-41B0-49B4-AC45-4DB1F7E4844F}" srcId="{E1596556-A073-4F75-98D2-2D61B35F41E7}" destId="{689EFFEA-338E-42CE-8F5A-6297E0182A0F}" srcOrd="5" destOrd="0" parTransId="{37774A81-6486-42D6-B2E9-A086C6D2FEC8}" sibTransId="{D14339D6-AADF-4D5C-A162-B9C059802584}"/>
    <dgm:cxn modelId="{54909706-1118-4940-B032-D63ABFD1C70C}" type="presOf" srcId="{F232B3FF-6086-4B6E-85B8-880FED950D04}" destId="{E9F5C390-47CA-4CA2-891E-835E8E6892BA}" srcOrd="0" destOrd="0" presId="urn:microsoft.com/office/officeart/2011/layout/HexagonRadial"/>
    <dgm:cxn modelId="{5E7A7409-966B-4D7F-B618-E10E15B93136}" type="presOf" srcId="{6D983AD3-0C7D-426A-9759-A4578032A07F}" destId="{3CE76910-E3D8-419D-AB48-E35C51918E7F}" srcOrd="0" destOrd="0" presId="urn:microsoft.com/office/officeart/2011/layout/HexagonRadial"/>
    <dgm:cxn modelId="{BBDB3735-9CDF-4E22-A18A-5852AD7BCF9E}" type="presOf" srcId="{689EFFEA-338E-42CE-8F5A-6297E0182A0F}" destId="{78A13B49-C64E-4EFD-8E08-78C248E0E474}" srcOrd="0" destOrd="0" presId="urn:microsoft.com/office/officeart/2011/layout/HexagonRadial"/>
    <dgm:cxn modelId="{77BBB33F-E471-4E1E-AB0B-034DD94FBF1D}" type="presOf" srcId="{70035CA2-53AE-4EB6-A41E-438752F68DF6}" destId="{FBE04FAE-A1BD-4CE8-9FE6-BFF3A659B071}" srcOrd="0" destOrd="0" presId="urn:microsoft.com/office/officeart/2011/layout/HexagonRadial"/>
    <dgm:cxn modelId="{7E6F7165-39BA-40F3-8808-5B22F47E0D18}" srcId="{E1596556-A073-4F75-98D2-2D61B35F41E7}" destId="{F232B3FF-6086-4B6E-85B8-880FED950D04}" srcOrd="2" destOrd="0" parTransId="{2DB73F19-2751-4ED8-8045-62DADBF9B232}" sibTransId="{C3878E1E-4865-44FC-99DE-4F4BCAAA2441}"/>
    <dgm:cxn modelId="{EB9CAB69-4571-494E-9512-36BDC93B8DB3}" srcId="{E1596556-A073-4F75-98D2-2D61B35F41E7}" destId="{8FDD50C6-8AC8-400D-BEBD-2DCC1EEE56BC}" srcOrd="1" destOrd="0" parTransId="{763750E3-C320-425F-B569-BABB69C4ECEE}" sibTransId="{3F2B9884-D65D-4CB6-9240-8DD689BD532A}"/>
    <dgm:cxn modelId="{53875556-BF18-46AD-9D92-5EF6DEA5ED5B}" type="presOf" srcId="{8FDD50C6-8AC8-400D-BEBD-2DCC1EEE56BC}" destId="{5438D63E-37F1-4FDA-B517-C3DBF7B5DE3D}" srcOrd="0" destOrd="0" presId="urn:microsoft.com/office/officeart/2011/layout/HexagonRadial"/>
    <dgm:cxn modelId="{0AF6667B-B756-4BE4-B932-3FB7FE312034}" type="presOf" srcId="{CBF23CB4-4415-408F-8458-AD8A8CC20F80}" destId="{74D24770-B814-45CF-BB35-C6A4735E9072}" srcOrd="0" destOrd="0" presId="urn:microsoft.com/office/officeart/2011/layout/HexagonRadial"/>
    <dgm:cxn modelId="{85EA83B2-6397-40C7-BBCE-228D8923F164}" srcId="{E1596556-A073-4F75-98D2-2D61B35F41E7}" destId="{31233BF8-71A8-4639-99E3-59D7FCD479F2}" srcOrd="0" destOrd="0" parTransId="{ABF7C372-F415-4280-9589-2285A49BA5FB}" sibTransId="{A590F0C1-7750-4C90-BBE7-0512C032EED8}"/>
    <dgm:cxn modelId="{76DAA2BE-B6E2-4D15-8F5D-D09ED77D54A8}" srcId="{6D983AD3-0C7D-426A-9759-A4578032A07F}" destId="{E1596556-A073-4F75-98D2-2D61B35F41E7}" srcOrd="0" destOrd="0" parTransId="{5BAC6222-AA43-44F9-9D26-81EF75816DA4}" sibTransId="{79C209A7-32B0-48A2-A177-C0E6E3DA8F60}"/>
    <dgm:cxn modelId="{7AD7F8C0-0C4C-487F-B3AE-B447363D8484}" srcId="{E1596556-A073-4F75-98D2-2D61B35F41E7}" destId="{CBF23CB4-4415-408F-8458-AD8A8CC20F80}" srcOrd="4" destOrd="0" parTransId="{8DF010C9-37AE-41DC-96E4-575D34BC228A}" sibTransId="{B1F6AD34-33FD-4BE8-AEA8-B6B3029B8BCD}"/>
    <dgm:cxn modelId="{A62C44D5-4F67-48FB-935B-D41809696091}" type="presOf" srcId="{31233BF8-71A8-4639-99E3-59D7FCD479F2}" destId="{731184B7-4314-4CB2-9C3A-7F466AD115B3}" srcOrd="0" destOrd="0" presId="urn:microsoft.com/office/officeart/2011/layout/HexagonRadial"/>
    <dgm:cxn modelId="{B1152DDC-79C4-4260-8289-7A893A267099}" srcId="{E1596556-A073-4F75-98D2-2D61B35F41E7}" destId="{70035CA2-53AE-4EB6-A41E-438752F68DF6}" srcOrd="3" destOrd="0" parTransId="{2AE9C390-C9AC-425E-9DF3-04D22FF61FD7}" sibTransId="{C49B5F41-61A1-48A5-B763-F09633C84601}"/>
    <dgm:cxn modelId="{FB591836-0E7B-4B1F-A3D7-73128234FDDC}" type="presParOf" srcId="{3CE76910-E3D8-419D-AB48-E35C51918E7F}" destId="{FF63DB09-CFC9-46BD-97D6-538C67FB080A}" srcOrd="0" destOrd="0" presId="urn:microsoft.com/office/officeart/2011/layout/HexagonRadial"/>
    <dgm:cxn modelId="{760AB1FB-1C04-49F8-B52B-4380B266B779}" type="presParOf" srcId="{3CE76910-E3D8-419D-AB48-E35C51918E7F}" destId="{E6FEBBB7-ABC9-4819-B508-2F199340DA86}" srcOrd="1" destOrd="0" presId="urn:microsoft.com/office/officeart/2011/layout/HexagonRadial"/>
    <dgm:cxn modelId="{E7F14597-A312-49A8-8528-9CB3F4F146AB}" type="presParOf" srcId="{E6FEBBB7-ABC9-4819-B508-2F199340DA86}" destId="{FEAD66EB-11EB-4EBE-93AE-7DB7C2424535}" srcOrd="0" destOrd="0" presId="urn:microsoft.com/office/officeart/2011/layout/HexagonRadial"/>
    <dgm:cxn modelId="{3412BF7C-D863-48F9-92C5-9029AFB2379F}" type="presParOf" srcId="{3CE76910-E3D8-419D-AB48-E35C51918E7F}" destId="{731184B7-4314-4CB2-9C3A-7F466AD115B3}" srcOrd="2" destOrd="0" presId="urn:microsoft.com/office/officeart/2011/layout/HexagonRadial"/>
    <dgm:cxn modelId="{848F315F-AA5D-4C48-AC75-3A295A5889DB}" type="presParOf" srcId="{3CE76910-E3D8-419D-AB48-E35C51918E7F}" destId="{89BC33ED-05D0-4911-BBFC-0AEB8C797099}" srcOrd="3" destOrd="0" presId="urn:microsoft.com/office/officeart/2011/layout/HexagonRadial"/>
    <dgm:cxn modelId="{3E4DE0FA-EF06-4276-8981-C622265FE57B}" type="presParOf" srcId="{89BC33ED-05D0-4911-BBFC-0AEB8C797099}" destId="{5AB9B053-2C2D-4E27-9DD3-E9E9E22BA1B3}" srcOrd="0" destOrd="0" presId="urn:microsoft.com/office/officeart/2011/layout/HexagonRadial"/>
    <dgm:cxn modelId="{4A877BE0-AE27-4814-8128-6DD8F9DBDFAC}" type="presParOf" srcId="{3CE76910-E3D8-419D-AB48-E35C51918E7F}" destId="{5438D63E-37F1-4FDA-B517-C3DBF7B5DE3D}" srcOrd="4" destOrd="0" presId="urn:microsoft.com/office/officeart/2011/layout/HexagonRadial"/>
    <dgm:cxn modelId="{1CEB98E9-10E9-4C2E-8E6F-37358F7C4168}" type="presParOf" srcId="{3CE76910-E3D8-419D-AB48-E35C51918E7F}" destId="{ACCAEBD8-EFDA-4259-8C8A-8A8FBD87BCD6}" srcOrd="5" destOrd="0" presId="urn:microsoft.com/office/officeart/2011/layout/HexagonRadial"/>
    <dgm:cxn modelId="{CFD217F0-F318-41AB-BF4C-3222F8417ABD}" type="presParOf" srcId="{ACCAEBD8-EFDA-4259-8C8A-8A8FBD87BCD6}" destId="{F7A37FEB-974A-4605-9D5F-82AD0E18783D}" srcOrd="0" destOrd="0" presId="urn:microsoft.com/office/officeart/2011/layout/HexagonRadial"/>
    <dgm:cxn modelId="{D1F38F62-2C7C-4E3E-BFA0-B5A854C27446}" type="presParOf" srcId="{3CE76910-E3D8-419D-AB48-E35C51918E7F}" destId="{E9F5C390-47CA-4CA2-891E-835E8E6892BA}" srcOrd="6" destOrd="0" presId="urn:microsoft.com/office/officeart/2011/layout/HexagonRadial"/>
    <dgm:cxn modelId="{FF4D0605-319C-45F2-8289-F0E4D57676B7}" type="presParOf" srcId="{3CE76910-E3D8-419D-AB48-E35C51918E7F}" destId="{4A3DFDE4-4F0A-4427-B48E-BE3E375A974B}" srcOrd="7" destOrd="0" presId="urn:microsoft.com/office/officeart/2011/layout/HexagonRadial"/>
    <dgm:cxn modelId="{C6844F5B-C0CF-4E07-9558-F1239377DE1E}" type="presParOf" srcId="{4A3DFDE4-4F0A-4427-B48E-BE3E375A974B}" destId="{BA84612A-F134-4A10-9C00-5A1A957E2FF0}" srcOrd="0" destOrd="0" presId="urn:microsoft.com/office/officeart/2011/layout/HexagonRadial"/>
    <dgm:cxn modelId="{CF98BE39-218C-4B01-98D4-D8A805EDB0AE}" type="presParOf" srcId="{3CE76910-E3D8-419D-AB48-E35C51918E7F}" destId="{FBE04FAE-A1BD-4CE8-9FE6-BFF3A659B071}" srcOrd="8" destOrd="0" presId="urn:microsoft.com/office/officeart/2011/layout/HexagonRadial"/>
    <dgm:cxn modelId="{C0282D0D-6437-43F9-B959-4201B52ED699}" type="presParOf" srcId="{3CE76910-E3D8-419D-AB48-E35C51918E7F}" destId="{74F1EA60-CC17-46AB-B004-0A296FD7DAA5}" srcOrd="9" destOrd="0" presId="urn:microsoft.com/office/officeart/2011/layout/HexagonRadial"/>
    <dgm:cxn modelId="{9921A506-CDA8-4BBB-8BCC-10445E435CE5}" type="presParOf" srcId="{74F1EA60-CC17-46AB-B004-0A296FD7DAA5}" destId="{D814447B-9DAD-43D4-8C06-36CC0B52D69A}" srcOrd="0" destOrd="0" presId="urn:microsoft.com/office/officeart/2011/layout/HexagonRadial"/>
    <dgm:cxn modelId="{B57548A1-36A7-4348-A5A8-86807D778804}" type="presParOf" srcId="{3CE76910-E3D8-419D-AB48-E35C51918E7F}" destId="{74D24770-B814-45CF-BB35-C6A4735E9072}" srcOrd="10" destOrd="0" presId="urn:microsoft.com/office/officeart/2011/layout/HexagonRadial"/>
    <dgm:cxn modelId="{120A9ED1-9813-4215-8913-2CAE6392C462}" type="presParOf" srcId="{3CE76910-E3D8-419D-AB48-E35C51918E7F}" destId="{26F9EBE7-574F-4C0F-887B-B7504CBB2E27}" srcOrd="11" destOrd="0" presId="urn:microsoft.com/office/officeart/2011/layout/HexagonRadial"/>
    <dgm:cxn modelId="{D1441B38-054A-48FE-B242-0ECAB4DBE6B4}" type="presParOf" srcId="{26F9EBE7-574F-4C0F-887B-B7504CBB2E27}" destId="{0DE3D98C-E417-4B8F-B1FF-1B268900DDA6}" srcOrd="0" destOrd="0" presId="urn:microsoft.com/office/officeart/2011/layout/HexagonRadial"/>
    <dgm:cxn modelId="{17107807-C403-4F6A-AABC-AB05A211F2E5}" type="presParOf" srcId="{3CE76910-E3D8-419D-AB48-E35C51918E7F}" destId="{78A13B49-C64E-4EFD-8E08-78C248E0E474}" srcOrd="12" destOrd="0" presId="urn:microsoft.com/office/officeart/2011/layout/HexagonRadial"/>
  </dgm:cxnLst>
  <dgm:bg/>
  <dgm:whole/>
  <dgm:extLst>
    <a:ext uri="http://schemas.microsoft.com/office/drawing/2008/diagram">
      <dsp:dataModelExt xmlns:dsp="http://schemas.microsoft.com/office/drawing/2008/diagram" relId="rId22"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CDD446C9-C3D7-4256-B58D-4D9B243BE359}" type="doc">
      <dgm:prSet loTypeId="urn:microsoft.com/office/officeart/2005/8/layout/venn2" loCatId="relationship" qsTypeId="urn:microsoft.com/office/officeart/2005/8/quickstyle/simple1" qsCatId="simple" csTypeId="urn:microsoft.com/office/officeart/2005/8/colors/accent1_1" csCatId="accent1" phldr="1"/>
      <dgm:spPr/>
      <dgm:t>
        <a:bodyPr/>
        <a:lstStyle/>
        <a:p>
          <a:endParaRPr lang="en-GB"/>
        </a:p>
      </dgm:t>
    </dgm:pt>
    <dgm:pt modelId="{BC036AAB-30C3-45B3-918A-B2D357705B0F}">
      <dgm:prSet phldrT="[Text]"/>
      <dgm:spPr/>
      <dgm:t>
        <a:bodyPr/>
        <a:lstStyle/>
        <a:p>
          <a:r>
            <a:rPr lang="en-GB"/>
            <a:t>Advocacy</a:t>
          </a:r>
        </a:p>
      </dgm:t>
    </dgm:pt>
    <dgm:pt modelId="{40A88014-D591-4BDD-8AEC-87C10C6AC918}" type="parTrans" cxnId="{F01B25DE-19F3-4BB9-AC5F-7B854A596A9A}">
      <dgm:prSet/>
      <dgm:spPr/>
      <dgm:t>
        <a:bodyPr/>
        <a:lstStyle/>
        <a:p>
          <a:endParaRPr lang="en-GB"/>
        </a:p>
      </dgm:t>
    </dgm:pt>
    <dgm:pt modelId="{9D7EDEAB-18EA-4BD1-AD9D-339D9FE3E88B}" type="sibTrans" cxnId="{F01B25DE-19F3-4BB9-AC5F-7B854A596A9A}">
      <dgm:prSet/>
      <dgm:spPr/>
      <dgm:t>
        <a:bodyPr/>
        <a:lstStyle/>
        <a:p>
          <a:endParaRPr lang="en-GB"/>
        </a:p>
      </dgm:t>
    </dgm:pt>
    <dgm:pt modelId="{9F9ABC29-2D67-4FF7-8AD9-6D4C563FE1BD}">
      <dgm:prSet phldrT="[Text]"/>
      <dgm:spPr/>
      <dgm:t>
        <a:bodyPr/>
        <a:lstStyle/>
        <a:p>
          <a:r>
            <a:rPr lang="en-GB" dirty="0"/>
            <a:t>Organization</a:t>
          </a:r>
        </a:p>
      </dgm:t>
    </dgm:pt>
    <dgm:pt modelId="{C697DF8F-5056-4A49-89C6-3820FC14B519}" type="parTrans" cxnId="{01735179-93AC-46D5-8DF9-5941500B1554}">
      <dgm:prSet/>
      <dgm:spPr/>
      <dgm:t>
        <a:bodyPr/>
        <a:lstStyle/>
        <a:p>
          <a:endParaRPr lang="en-GB"/>
        </a:p>
      </dgm:t>
    </dgm:pt>
    <dgm:pt modelId="{2570A738-976A-4F3C-9D9C-0635FD5F308E}" type="sibTrans" cxnId="{01735179-93AC-46D5-8DF9-5941500B1554}">
      <dgm:prSet/>
      <dgm:spPr/>
      <dgm:t>
        <a:bodyPr/>
        <a:lstStyle/>
        <a:p>
          <a:endParaRPr lang="en-GB"/>
        </a:p>
      </dgm:t>
    </dgm:pt>
    <dgm:pt modelId="{1652D465-7C48-46AA-A776-4BFA57A335D2}">
      <dgm:prSet phldrT="[Text]"/>
      <dgm:spPr/>
      <dgm:t>
        <a:bodyPr/>
        <a:lstStyle/>
        <a:p>
          <a:r>
            <a:rPr lang="en-GB"/>
            <a:t>Project</a:t>
          </a:r>
        </a:p>
      </dgm:t>
    </dgm:pt>
    <dgm:pt modelId="{FE5367EE-7248-4DC1-B6C6-4F7D5CB8609F}" type="parTrans" cxnId="{948ECC8E-7B86-4CCA-832D-FC11981BE713}">
      <dgm:prSet/>
      <dgm:spPr/>
      <dgm:t>
        <a:bodyPr/>
        <a:lstStyle/>
        <a:p>
          <a:endParaRPr lang="en-GB"/>
        </a:p>
      </dgm:t>
    </dgm:pt>
    <dgm:pt modelId="{2A5FD312-B3AD-4E8A-8FBA-B88F49E6FA3A}" type="sibTrans" cxnId="{948ECC8E-7B86-4CCA-832D-FC11981BE713}">
      <dgm:prSet/>
      <dgm:spPr/>
      <dgm:t>
        <a:bodyPr/>
        <a:lstStyle/>
        <a:p>
          <a:endParaRPr lang="en-GB"/>
        </a:p>
      </dgm:t>
    </dgm:pt>
    <dgm:pt modelId="{BF71DD40-41F9-48B0-9B82-676813DD0D7D}" type="pres">
      <dgm:prSet presAssocID="{CDD446C9-C3D7-4256-B58D-4D9B243BE359}" presName="Name0" presStyleCnt="0">
        <dgm:presLayoutVars>
          <dgm:chMax val="7"/>
          <dgm:resizeHandles val="exact"/>
        </dgm:presLayoutVars>
      </dgm:prSet>
      <dgm:spPr/>
    </dgm:pt>
    <dgm:pt modelId="{A2F4B72A-2BF3-4C41-973D-D0F61F4EE9B1}" type="pres">
      <dgm:prSet presAssocID="{CDD446C9-C3D7-4256-B58D-4D9B243BE359}" presName="comp1" presStyleCnt="0"/>
      <dgm:spPr/>
    </dgm:pt>
    <dgm:pt modelId="{82411DB5-DA3B-4D0B-BE34-426972E24DE8}" type="pres">
      <dgm:prSet presAssocID="{CDD446C9-C3D7-4256-B58D-4D9B243BE359}" presName="circle1" presStyleLbl="node1" presStyleIdx="0" presStyleCnt="3"/>
      <dgm:spPr/>
    </dgm:pt>
    <dgm:pt modelId="{367F4915-85BC-422A-9A6A-C92E89E21EBF}" type="pres">
      <dgm:prSet presAssocID="{CDD446C9-C3D7-4256-B58D-4D9B243BE359}" presName="c1text" presStyleLbl="node1" presStyleIdx="0" presStyleCnt="3">
        <dgm:presLayoutVars>
          <dgm:bulletEnabled val="1"/>
        </dgm:presLayoutVars>
      </dgm:prSet>
      <dgm:spPr/>
    </dgm:pt>
    <dgm:pt modelId="{8F003CBF-0092-4311-A9EB-FF90B225D85B}" type="pres">
      <dgm:prSet presAssocID="{CDD446C9-C3D7-4256-B58D-4D9B243BE359}" presName="comp2" presStyleCnt="0"/>
      <dgm:spPr/>
    </dgm:pt>
    <dgm:pt modelId="{67CF5E5F-A1BE-43C3-8594-1888752F4455}" type="pres">
      <dgm:prSet presAssocID="{CDD446C9-C3D7-4256-B58D-4D9B243BE359}" presName="circle2" presStyleLbl="node1" presStyleIdx="1" presStyleCnt="3"/>
      <dgm:spPr/>
    </dgm:pt>
    <dgm:pt modelId="{01B6A684-CFF7-4A92-AA20-B6F1B81D5082}" type="pres">
      <dgm:prSet presAssocID="{CDD446C9-C3D7-4256-B58D-4D9B243BE359}" presName="c2text" presStyleLbl="node1" presStyleIdx="1" presStyleCnt="3">
        <dgm:presLayoutVars>
          <dgm:bulletEnabled val="1"/>
        </dgm:presLayoutVars>
      </dgm:prSet>
      <dgm:spPr/>
    </dgm:pt>
    <dgm:pt modelId="{6523A684-7E53-421B-9ECC-4B65D6FD60C5}" type="pres">
      <dgm:prSet presAssocID="{CDD446C9-C3D7-4256-B58D-4D9B243BE359}" presName="comp3" presStyleCnt="0"/>
      <dgm:spPr/>
    </dgm:pt>
    <dgm:pt modelId="{311E6FC8-D82A-4A91-A7C5-F66737334316}" type="pres">
      <dgm:prSet presAssocID="{CDD446C9-C3D7-4256-B58D-4D9B243BE359}" presName="circle3" presStyleLbl="node1" presStyleIdx="2" presStyleCnt="3"/>
      <dgm:spPr/>
    </dgm:pt>
    <dgm:pt modelId="{E6A05C47-A73C-4A40-BC78-15CEFCCFC446}" type="pres">
      <dgm:prSet presAssocID="{CDD446C9-C3D7-4256-B58D-4D9B243BE359}" presName="c3text" presStyleLbl="node1" presStyleIdx="2" presStyleCnt="3">
        <dgm:presLayoutVars>
          <dgm:bulletEnabled val="1"/>
        </dgm:presLayoutVars>
      </dgm:prSet>
      <dgm:spPr/>
    </dgm:pt>
  </dgm:ptLst>
  <dgm:cxnLst>
    <dgm:cxn modelId="{ADA91A12-154B-42D9-AC50-5FC37D329D83}" type="presOf" srcId="{BC036AAB-30C3-45B3-918A-B2D357705B0F}" destId="{367F4915-85BC-422A-9A6A-C92E89E21EBF}" srcOrd="1" destOrd="0" presId="urn:microsoft.com/office/officeart/2005/8/layout/venn2"/>
    <dgm:cxn modelId="{DAA44112-5898-4B0C-8360-BB197DBE36B0}" type="presOf" srcId="{9F9ABC29-2D67-4FF7-8AD9-6D4C563FE1BD}" destId="{01B6A684-CFF7-4A92-AA20-B6F1B81D5082}" srcOrd="1" destOrd="0" presId="urn:microsoft.com/office/officeart/2005/8/layout/venn2"/>
    <dgm:cxn modelId="{03A7531D-3156-436B-AD95-C4E7DEB0BF11}" type="presOf" srcId="{CDD446C9-C3D7-4256-B58D-4D9B243BE359}" destId="{BF71DD40-41F9-48B0-9B82-676813DD0D7D}" srcOrd="0" destOrd="0" presId="urn:microsoft.com/office/officeart/2005/8/layout/venn2"/>
    <dgm:cxn modelId="{01735179-93AC-46D5-8DF9-5941500B1554}" srcId="{CDD446C9-C3D7-4256-B58D-4D9B243BE359}" destId="{9F9ABC29-2D67-4FF7-8AD9-6D4C563FE1BD}" srcOrd="1" destOrd="0" parTransId="{C697DF8F-5056-4A49-89C6-3820FC14B519}" sibTransId="{2570A738-976A-4F3C-9D9C-0635FD5F308E}"/>
    <dgm:cxn modelId="{37D69459-89EB-410F-A3B3-24828D36B530}" type="presOf" srcId="{9F9ABC29-2D67-4FF7-8AD9-6D4C563FE1BD}" destId="{67CF5E5F-A1BE-43C3-8594-1888752F4455}" srcOrd="0" destOrd="0" presId="urn:microsoft.com/office/officeart/2005/8/layout/venn2"/>
    <dgm:cxn modelId="{53695589-B24B-4FA0-8F27-2C98A9B92838}" type="presOf" srcId="{BC036AAB-30C3-45B3-918A-B2D357705B0F}" destId="{82411DB5-DA3B-4D0B-BE34-426972E24DE8}" srcOrd="0" destOrd="0" presId="urn:microsoft.com/office/officeart/2005/8/layout/venn2"/>
    <dgm:cxn modelId="{948ECC8E-7B86-4CCA-832D-FC11981BE713}" srcId="{CDD446C9-C3D7-4256-B58D-4D9B243BE359}" destId="{1652D465-7C48-46AA-A776-4BFA57A335D2}" srcOrd="2" destOrd="0" parTransId="{FE5367EE-7248-4DC1-B6C6-4F7D5CB8609F}" sibTransId="{2A5FD312-B3AD-4E8A-8FBA-B88F49E6FA3A}"/>
    <dgm:cxn modelId="{4BB0F290-4B9D-476A-A4C2-E83031947846}" type="presOf" srcId="{1652D465-7C48-46AA-A776-4BFA57A335D2}" destId="{E6A05C47-A73C-4A40-BC78-15CEFCCFC446}" srcOrd="1" destOrd="0" presId="urn:microsoft.com/office/officeart/2005/8/layout/venn2"/>
    <dgm:cxn modelId="{D00E3CC2-5F07-4220-8BC3-182EA328CFDF}" type="presOf" srcId="{1652D465-7C48-46AA-A776-4BFA57A335D2}" destId="{311E6FC8-D82A-4A91-A7C5-F66737334316}" srcOrd="0" destOrd="0" presId="urn:microsoft.com/office/officeart/2005/8/layout/venn2"/>
    <dgm:cxn modelId="{F01B25DE-19F3-4BB9-AC5F-7B854A596A9A}" srcId="{CDD446C9-C3D7-4256-B58D-4D9B243BE359}" destId="{BC036AAB-30C3-45B3-918A-B2D357705B0F}" srcOrd="0" destOrd="0" parTransId="{40A88014-D591-4BDD-8AEC-87C10C6AC918}" sibTransId="{9D7EDEAB-18EA-4BD1-AD9D-339D9FE3E88B}"/>
    <dgm:cxn modelId="{206BCA9D-BBEC-47AC-B1A5-1A54BE5EE774}" type="presParOf" srcId="{BF71DD40-41F9-48B0-9B82-676813DD0D7D}" destId="{A2F4B72A-2BF3-4C41-973D-D0F61F4EE9B1}" srcOrd="0" destOrd="0" presId="urn:microsoft.com/office/officeart/2005/8/layout/venn2"/>
    <dgm:cxn modelId="{0FAD53E0-0BC3-4570-BFD4-AD918AC94297}" type="presParOf" srcId="{A2F4B72A-2BF3-4C41-973D-D0F61F4EE9B1}" destId="{82411DB5-DA3B-4D0B-BE34-426972E24DE8}" srcOrd="0" destOrd="0" presId="urn:microsoft.com/office/officeart/2005/8/layout/venn2"/>
    <dgm:cxn modelId="{51A3E868-D693-4F7E-9E7E-830C7D1076EE}" type="presParOf" srcId="{A2F4B72A-2BF3-4C41-973D-D0F61F4EE9B1}" destId="{367F4915-85BC-422A-9A6A-C92E89E21EBF}" srcOrd="1" destOrd="0" presId="urn:microsoft.com/office/officeart/2005/8/layout/venn2"/>
    <dgm:cxn modelId="{8186CC0E-97FD-4BEF-A3BD-94D44D2B8388}" type="presParOf" srcId="{BF71DD40-41F9-48B0-9B82-676813DD0D7D}" destId="{8F003CBF-0092-4311-A9EB-FF90B225D85B}" srcOrd="1" destOrd="0" presId="urn:microsoft.com/office/officeart/2005/8/layout/venn2"/>
    <dgm:cxn modelId="{047A5ECC-F8D6-43F9-AC91-C08B3AA898BA}" type="presParOf" srcId="{8F003CBF-0092-4311-A9EB-FF90B225D85B}" destId="{67CF5E5F-A1BE-43C3-8594-1888752F4455}" srcOrd="0" destOrd="0" presId="urn:microsoft.com/office/officeart/2005/8/layout/venn2"/>
    <dgm:cxn modelId="{28BE8700-F40A-4C5E-BE6C-C89658BC0A6E}" type="presParOf" srcId="{8F003CBF-0092-4311-A9EB-FF90B225D85B}" destId="{01B6A684-CFF7-4A92-AA20-B6F1B81D5082}" srcOrd="1" destOrd="0" presId="urn:microsoft.com/office/officeart/2005/8/layout/venn2"/>
    <dgm:cxn modelId="{E46DE86B-9394-41D9-AFBF-7B8D8F4B4691}" type="presParOf" srcId="{BF71DD40-41F9-48B0-9B82-676813DD0D7D}" destId="{6523A684-7E53-421B-9ECC-4B65D6FD60C5}" srcOrd="2" destOrd="0" presId="urn:microsoft.com/office/officeart/2005/8/layout/venn2"/>
    <dgm:cxn modelId="{AE7784B3-FBDB-43F9-B839-0B44CB87592B}" type="presParOf" srcId="{6523A684-7E53-421B-9ECC-4B65D6FD60C5}" destId="{311E6FC8-D82A-4A91-A7C5-F66737334316}" srcOrd="0" destOrd="0" presId="urn:microsoft.com/office/officeart/2005/8/layout/venn2"/>
    <dgm:cxn modelId="{536817CE-5A35-436A-9B9F-37E8A0697DD3}" type="presParOf" srcId="{6523A684-7E53-421B-9ECC-4B65D6FD60C5}" destId="{E6A05C47-A73C-4A40-BC78-15CEFCCFC446}" srcOrd="1" destOrd="0" presId="urn:microsoft.com/office/officeart/2005/8/layout/venn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FE7EA9B-2B39-4510-8516-7787EC8E69F3}">
      <dsp:nvSpPr>
        <dsp:cNvPr id="0" name=""/>
        <dsp:cNvSpPr/>
      </dsp:nvSpPr>
      <dsp:spPr>
        <a:xfrm>
          <a:off x="991154" y="1349195"/>
          <a:ext cx="1441201" cy="1246697"/>
        </a:xfrm>
        <a:prstGeom prst="hexagon">
          <a:avLst>
            <a:gd name="adj" fmla="val 28570"/>
            <a:gd name="vf" fmla="val 11547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17780" tIns="17780" rIns="17780" bIns="17780" numCol="1" spcCol="1270" anchor="ctr" anchorCtr="0">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lang="en-GB" sz="1400" b="1" kern="1200" dirty="0">
              <a:solidFill>
                <a:srgbClr val="FF0000"/>
              </a:solidFill>
              <a:latin typeface="Calibri" panose="020F0502020204030204" pitchFamily="34" charset="0"/>
              <a:ea typeface="Calibri" panose="020F0502020204030204" pitchFamily="34" charset="0"/>
              <a:cs typeface="Calibri" panose="020F0502020204030204" pitchFamily="34" charset="0"/>
            </a:rPr>
            <a:t>Promoting recovery and the right to health</a:t>
          </a:r>
        </a:p>
      </dsp:txBody>
      <dsp:txXfrm>
        <a:off x="1229981" y="1555790"/>
        <a:ext cx="963547" cy="833507"/>
      </dsp:txXfrm>
    </dsp:sp>
    <dsp:sp modelId="{3ED6AF65-C317-46A3-B1AE-2B3C8C1133FA}">
      <dsp:nvSpPr>
        <dsp:cNvPr id="0" name=""/>
        <dsp:cNvSpPr/>
      </dsp:nvSpPr>
      <dsp:spPr>
        <a:xfrm>
          <a:off x="1353535" y="718048"/>
          <a:ext cx="543761" cy="468522"/>
        </a:xfrm>
        <a:prstGeom prst="hexagon">
          <a:avLst>
            <a:gd name="adj" fmla="val 28900"/>
            <a:gd name="vf" fmla="val 11547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F9AE1BF4-0368-4110-BFE8-9D6F7B25863B}">
      <dsp:nvSpPr>
        <dsp:cNvPr id="0" name=""/>
        <dsp:cNvSpPr/>
      </dsp:nvSpPr>
      <dsp:spPr>
        <a:xfrm>
          <a:off x="924088" y="212067"/>
          <a:ext cx="1519958" cy="1021751"/>
        </a:xfrm>
        <a:prstGeom prst="hexagon">
          <a:avLst>
            <a:gd name="adj" fmla="val 28570"/>
            <a:gd name="vf" fmla="val 115470"/>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17780" tIns="17780" rIns="17780" bIns="17780" numCol="1" spcCol="1270" anchor="ctr" anchorCtr="0">
          <a:noAutofit/>
        </a:bodyPr>
        <a:lstStyle/>
        <a:p>
          <a:pPr marL="0" lvl="0" indent="0" algn="ctr" defTabSz="622300">
            <a:lnSpc>
              <a:spcPct val="90000"/>
            </a:lnSpc>
            <a:spcBef>
              <a:spcPct val="0"/>
            </a:spcBef>
            <a:spcAft>
              <a:spcPct val="35000"/>
            </a:spcAft>
            <a:buNone/>
          </a:pPr>
          <a:r>
            <a:rPr lang="en-GB" sz="1400" kern="1200" dirty="0">
              <a:latin typeface="Calibri" panose="020F0502020204030204" pitchFamily="34" charset="0"/>
              <a:ea typeface="Calibri" panose="020F0502020204030204" pitchFamily="34" charset="0"/>
              <a:cs typeface="Calibri" panose="020F0502020204030204" pitchFamily="34" charset="0"/>
            </a:rPr>
            <a:t>Community based </a:t>
          </a:r>
        </a:p>
        <a:p>
          <a:pPr marL="0" lvl="0" indent="0" algn="ctr" defTabSz="622300">
            <a:lnSpc>
              <a:spcPct val="90000"/>
            </a:lnSpc>
            <a:spcBef>
              <a:spcPct val="0"/>
            </a:spcBef>
            <a:spcAft>
              <a:spcPct val="35000"/>
            </a:spcAft>
            <a:buNone/>
          </a:pPr>
          <a:r>
            <a:rPr lang="en-GB" sz="1400" kern="1200" dirty="0">
              <a:latin typeface="Calibri" panose="020F0502020204030204" pitchFamily="34" charset="0"/>
              <a:ea typeface="Calibri" panose="020F0502020204030204" pitchFamily="34" charset="0"/>
              <a:cs typeface="Calibri" panose="020F0502020204030204" pitchFamily="34" charset="0"/>
            </a:rPr>
            <a:t>MHPSS</a:t>
          </a:r>
        </a:p>
      </dsp:txBody>
      <dsp:txXfrm>
        <a:off x="1148056" y="362623"/>
        <a:ext cx="1072022" cy="720639"/>
      </dsp:txXfrm>
    </dsp:sp>
    <dsp:sp modelId="{82767405-A511-4AF1-AD97-FF3ECB25BF41}">
      <dsp:nvSpPr>
        <dsp:cNvPr id="0" name=""/>
        <dsp:cNvSpPr/>
      </dsp:nvSpPr>
      <dsp:spPr>
        <a:xfrm>
          <a:off x="2392162" y="1215379"/>
          <a:ext cx="543761" cy="533478"/>
        </a:xfrm>
        <a:prstGeom prst="hexagon">
          <a:avLst>
            <a:gd name="adj" fmla="val 28900"/>
            <a:gd name="vf" fmla="val 11547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D4741510-9B54-4F10-BC5C-61068659E537}">
      <dsp:nvSpPr>
        <dsp:cNvPr id="0" name=""/>
        <dsp:cNvSpPr/>
      </dsp:nvSpPr>
      <dsp:spPr>
        <a:xfrm>
          <a:off x="2124484" y="856871"/>
          <a:ext cx="1324588" cy="1021751"/>
        </a:xfrm>
        <a:prstGeom prst="hexagon">
          <a:avLst>
            <a:gd name="adj" fmla="val 28570"/>
            <a:gd name="vf" fmla="val 115470"/>
          </a:avLst>
        </a:prstGeom>
        <a:solidFill>
          <a:schemeClr val="accent2">
            <a:hueOff val="-1912005"/>
            <a:satOff val="0"/>
            <a:lumOff val="2039"/>
            <a:alphaOff val="0"/>
          </a:schemeClr>
        </a:solidFill>
        <a:ln w="2540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17780" tIns="17780" rIns="17780" bIns="17780" numCol="1" spcCol="1270" anchor="ctr" anchorCtr="0">
          <a:noAutofit/>
        </a:bodyPr>
        <a:lstStyle/>
        <a:p>
          <a:pPr marL="0" lvl="0" indent="0" algn="ctr" defTabSz="622300">
            <a:lnSpc>
              <a:spcPct val="90000"/>
            </a:lnSpc>
            <a:spcBef>
              <a:spcPct val="0"/>
            </a:spcBef>
            <a:spcAft>
              <a:spcPct val="35000"/>
            </a:spcAft>
            <a:buNone/>
          </a:pPr>
          <a:r>
            <a:rPr lang="en-GB" sz="1400" kern="1200" dirty="0">
              <a:latin typeface="Calibri" panose="020F0502020204030204" pitchFamily="34" charset="0"/>
              <a:ea typeface="Calibri" panose="020F0502020204030204" pitchFamily="34" charset="0"/>
              <a:cs typeface="Calibri" panose="020F0502020204030204" pitchFamily="34" charset="0"/>
            </a:rPr>
            <a:t>Community inclusion</a:t>
          </a:r>
        </a:p>
      </dsp:txBody>
      <dsp:txXfrm>
        <a:off x="2332171" y="1017075"/>
        <a:ext cx="909214" cy="701343"/>
      </dsp:txXfrm>
    </dsp:sp>
    <dsp:sp modelId="{7D00481A-8C33-43ED-99B5-407947995645}">
      <dsp:nvSpPr>
        <dsp:cNvPr id="0" name=""/>
        <dsp:cNvSpPr/>
      </dsp:nvSpPr>
      <dsp:spPr>
        <a:xfrm>
          <a:off x="2348238" y="2347355"/>
          <a:ext cx="543761" cy="468522"/>
        </a:xfrm>
        <a:prstGeom prst="hexagon">
          <a:avLst>
            <a:gd name="adj" fmla="val 28900"/>
            <a:gd name="vf" fmla="val 11547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27B41334-C7FE-47B3-A7B7-F8F24062DCF1}">
      <dsp:nvSpPr>
        <dsp:cNvPr id="0" name=""/>
        <dsp:cNvSpPr/>
      </dsp:nvSpPr>
      <dsp:spPr>
        <a:xfrm>
          <a:off x="2196250" y="2092321"/>
          <a:ext cx="1181054" cy="1021751"/>
        </a:xfrm>
        <a:prstGeom prst="hexagon">
          <a:avLst>
            <a:gd name="adj" fmla="val 28570"/>
            <a:gd name="vf" fmla="val 115470"/>
          </a:avLst>
        </a:prstGeom>
        <a:solidFill>
          <a:schemeClr val="accent2">
            <a:hueOff val="-3824009"/>
            <a:satOff val="0"/>
            <a:lumOff val="4078"/>
            <a:alphaOff val="0"/>
          </a:schemeClr>
        </a:solidFill>
        <a:ln w="2540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17780" tIns="17780" rIns="17780" bIns="17780" numCol="1" spcCol="1270" anchor="ctr" anchorCtr="0">
          <a:noAutofit/>
        </a:bodyPr>
        <a:lstStyle/>
        <a:p>
          <a:pPr marL="0" lvl="0" indent="0" algn="ctr" defTabSz="622300" rtl="0">
            <a:lnSpc>
              <a:spcPct val="90000"/>
            </a:lnSpc>
            <a:spcBef>
              <a:spcPct val="0"/>
            </a:spcBef>
            <a:spcAft>
              <a:spcPct val="35000"/>
            </a:spcAft>
            <a:buNone/>
          </a:pPr>
          <a:r>
            <a:rPr lang="en-GB" sz="1400" kern="1200" dirty="0">
              <a:latin typeface="Calibri" panose="020F0502020204030204" pitchFamily="34" charset="0"/>
              <a:ea typeface="Calibri" panose="020F0502020204030204" pitchFamily="34" charset="0"/>
              <a:cs typeface="Calibri" panose="020F0502020204030204" pitchFamily="34" charset="0"/>
            </a:rPr>
            <a:t>MHPSS role in recovery</a:t>
          </a:r>
        </a:p>
      </dsp:txBody>
      <dsp:txXfrm>
        <a:off x="2391976" y="2261647"/>
        <a:ext cx="789602" cy="683099"/>
      </dsp:txXfrm>
    </dsp:sp>
    <dsp:sp modelId="{A674357B-FF58-4B49-8D4E-C1A3759DD911}">
      <dsp:nvSpPr>
        <dsp:cNvPr id="0" name=""/>
        <dsp:cNvSpPr/>
      </dsp:nvSpPr>
      <dsp:spPr>
        <a:xfrm>
          <a:off x="1462099" y="3084277"/>
          <a:ext cx="543761" cy="468522"/>
        </a:xfrm>
        <a:prstGeom prst="hexagon">
          <a:avLst>
            <a:gd name="adj" fmla="val 28900"/>
            <a:gd name="vf" fmla="val 11547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E0A9732B-49DC-4F4A-AADA-1C9D59F06E97}">
      <dsp:nvSpPr>
        <dsp:cNvPr id="0" name=""/>
        <dsp:cNvSpPr/>
      </dsp:nvSpPr>
      <dsp:spPr>
        <a:xfrm>
          <a:off x="1113086" y="2721470"/>
          <a:ext cx="1181054" cy="1021751"/>
        </a:xfrm>
        <a:prstGeom prst="hexagon">
          <a:avLst>
            <a:gd name="adj" fmla="val 28570"/>
            <a:gd name="vf" fmla="val 115470"/>
          </a:avLst>
        </a:prstGeom>
        <a:solidFill>
          <a:schemeClr val="accent2">
            <a:hueOff val="-5736014"/>
            <a:satOff val="0"/>
            <a:lumOff val="6118"/>
            <a:alphaOff val="0"/>
          </a:schemeClr>
        </a:solidFill>
        <a:ln w="2540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17780" tIns="17780" rIns="17780" bIns="17780" numCol="1" spcCol="1270" anchor="ctr" anchorCtr="0">
          <a:noAutofit/>
        </a:bodyPr>
        <a:lstStyle/>
        <a:p>
          <a:pPr marL="0" lvl="0" indent="0" algn="ctr" defTabSz="622300">
            <a:lnSpc>
              <a:spcPct val="90000"/>
            </a:lnSpc>
            <a:spcBef>
              <a:spcPct val="0"/>
            </a:spcBef>
            <a:spcAft>
              <a:spcPct val="35000"/>
            </a:spcAft>
            <a:buNone/>
          </a:pPr>
          <a:r>
            <a:rPr lang="en-GB" sz="1400" kern="1200" dirty="0">
              <a:latin typeface="Calibri" panose="020F0502020204030204" pitchFamily="34" charset="0"/>
              <a:ea typeface="Calibri" panose="020F0502020204030204" pitchFamily="34" charset="0"/>
              <a:cs typeface="Calibri" panose="020F0502020204030204" pitchFamily="34" charset="0"/>
            </a:rPr>
            <a:t>Recovery plans</a:t>
          </a:r>
        </a:p>
      </dsp:txBody>
      <dsp:txXfrm>
        <a:off x="1308812" y="2890796"/>
        <a:ext cx="789602" cy="683099"/>
      </dsp:txXfrm>
    </dsp:sp>
    <dsp:sp modelId="{5DDB9BBA-5476-433C-A404-1A3009DDF0BD}">
      <dsp:nvSpPr>
        <dsp:cNvPr id="0" name=""/>
        <dsp:cNvSpPr/>
      </dsp:nvSpPr>
      <dsp:spPr>
        <a:xfrm>
          <a:off x="338008" y="1857533"/>
          <a:ext cx="543761" cy="468522"/>
        </a:xfrm>
        <a:prstGeom prst="hexagon">
          <a:avLst>
            <a:gd name="adj" fmla="val 28900"/>
            <a:gd name="vf" fmla="val 115470"/>
          </a:avLst>
        </a:prstGeom>
        <a:solidFill>
          <a:schemeClr val="bg1"/>
        </a:solidFill>
        <a:ln>
          <a:noFill/>
        </a:ln>
        <a:effectLst/>
      </dsp:spPr>
      <dsp:style>
        <a:lnRef idx="0">
          <a:scrgbClr r="0" g="0" b="0"/>
        </a:lnRef>
        <a:fillRef idx="1">
          <a:scrgbClr r="0" g="0" b="0"/>
        </a:fillRef>
        <a:effectRef idx="0">
          <a:scrgbClr r="0" g="0" b="0"/>
        </a:effectRef>
        <a:fontRef idx="minor"/>
      </dsp:style>
    </dsp:sp>
    <dsp:sp modelId="{14E342D8-BC2F-4BDA-841B-87D0FF9BFB06}">
      <dsp:nvSpPr>
        <dsp:cNvPr id="0" name=""/>
        <dsp:cNvSpPr/>
      </dsp:nvSpPr>
      <dsp:spPr>
        <a:xfrm>
          <a:off x="-96660" y="2014784"/>
          <a:ext cx="1424163" cy="1178232"/>
        </a:xfrm>
        <a:prstGeom prst="hexagon">
          <a:avLst>
            <a:gd name="adj" fmla="val 28570"/>
            <a:gd name="vf" fmla="val 115470"/>
          </a:avLst>
        </a:prstGeom>
        <a:solidFill>
          <a:schemeClr val="accent2">
            <a:hueOff val="-7648019"/>
            <a:satOff val="0"/>
            <a:lumOff val="8157"/>
            <a:alphaOff val="0"/>
          </a:schemeClr>
        </a:solidFill>
        <a:ln w="2540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17780" tIns="17780" rIns="17780" bIns="17780" numCol="1" spcCol="1270" anchor="ctr" anchorCtr="0">
          <a:noAutofit/>
        </a:bodyPr>
        <a:lstStyle/>
        <a:p>
          <a:pPr marL="0" lvl="0" indent="0" algn="ctr" defTabSz="622300" rtl="0">
            <a:lnSpc>
              <a:spcPct val="90000"/>
            </a:lnSpc>
            <a:spcBef>
              <a:spcPct val="0"/>
            </a:spcBef>
            <a:spcAft>
              <a:spcPct val="35000"/>
            </a:spcAft>
            <a:buNone/>
          </a:pPr>
          <a:r>
            <a:rPr lang="en-GB" sz="1400" kern="1200" dirty="0">
              <a:latin typeface="Calibri" panose="020F0502020204030204" pitchFamily="34" charset="0"/>
              <a:ea typeface="Calibri" panose="020F0502020204030204" pitchFamily="34" charset="0"/>
              <a:cs typeface="Calibri" panose="020F0502020204030204" pitchFamily="34" charset="0"/>
            </a:rPr>
            <a:t>Promoting mental health &amp; wellbeing</a:t>
          </a:r>
        </a:p>
      </dsp:txBody>
      <dsp:txXfrm>
        <a:off x="134227" y="2205801"/>
        <a:ext cx="962389" cy="796198"/>
      </dsp:txXfrm>
    </dsp:sp>
    <dsp:sp modelId="{D389E332-59CB-4BD8-8C43-6FAD8EF7065C}">
      <dsp:nvSpPr>
        <dsp:cNvPr id="0" name=""/>
        <dsp:cNvSpPr/>
      </dsp:nvSpPr>
      <dsp:spPr>
        <a:xfrm>
          <a:off x="24893" y="855465"/>
          <a:ext cx="1181054" cy="1021751"/>
        </a:xfrm>
        <a:prstGeom prst="hexagon">
          <a:avLst>
            <a:gd name="adj" fmla="val 28570"/>
            <a:gd name="vf" fmla="val 115470"/>
          </a:avLst>
        </a:prstGeom>
        <a:solidFill>
          <a:schemeClr val="accent2">
            <a:hueOff val="-9560023"/>
            <a:satOff val="0"/>
            <a:lumOff val="10196"/>
            <a:alphaOff val="0"/>
          </a:schemeClr>
        </a:solidFill>
        <a:ln w="2540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17780" tIns="17780" rIns="17780" bIns="17780" numCol="1" spcCol="1270" anchor="ctr" anchorCtr="0">
          <a:noAutofit/>
        </a:bodyPr>
        <a:lstStyle/>
        <a:p>
          <a:pPr marL="0" lvl="0" indent="0" algn="ctr" defTabSz="622300" rtl="0">
            <a:lnSpc>
              <a:spcPct val="90000"/>
            </a:lnSpc>
            <a:spcBef>
              <a:spcPct val="0"/>
            </a:spcBef>
            <a:spcAft>
              <a:spcPct val="35000"/>
            </a:spcAft>
            <a:buNone/>
          </a:pPr>
          <a:r>
            <a:rPr lang="en-GB" sz="1400" kern="1200" dirty="0">
              <a:latin typeface="Calibri" panose="020F0502020204030204" pitchFamily="34" charset="0"/>
              <a:ea typeface="Calibri" panose="020F0502020204030204" pitchFamily="34" charset="0"/>
              <a:cs typeface="Calibri" panose="020F0502020204030204" pitchFamily="34" charset="0"/>
            </a:rPr>
            <a:t>Peer support</a:t>
          </a:r>
        </a:p>
      </dsp:txBody>
      <dsp:txXfrm>
        <a:off x="220619" y="1024791"/>
        <a:ext cx="789602" cy="683099"/>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7C6A872-A7F4-4A12-8E79-8795CF6B3049}">
      <dsp:nvSpPr>
        <dsp:cNvPr id="0" name=""/>
        <dsp:cNvSpPr/>
      </dsp:nvSpPr>
      <dsp:spPr>
        <a:xfrm>
          <a:off x="-53386" y="1318420"/>
          <a:ext cx="1488969" cy="1287867"/>
        </a:xfrm>
        <a:prstGeom prst="hexagon">
          <a:avLst>
            <a:gd name="adj" fmla="val 28570"/>
            <a:gd name="vf" fmla="val 11547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400" b="1" kern="1200" dirty="0">
              <a:solidFill>
                <a:srgbClr val="FF0000"/>
              </a:solidFill>
              <a:latin typeface="Calibri" panose="020F0502020204030204" pitchFamily="34" charset="0"/>
              <a:ea typeface="Calibri" panose="020F0502020204030204" pitchFamily="34" charset="0"/>
              <a:cs typeface="Calibri" panose="020F0502020204030204" pitchFamily="34" charset="0"/>
            </a:rPr>
            <a:t>Mental health, disability &amp; human rights </a:t>
          </a:r>
        </a:p>
      </dsp:txBody>
      <dsp:txXfrm>
        <a:off x="193343" y="1531825"/>
        <a:ext cx="995511" cy="861057"/>
      </dsp:txXfrm>
    </dsp:sp>
    <dsp:sp modelId="{794B4B94-7573-4019-9156-9A78C910166D}">
      <dsp:nvSpPr>
        <dsp:cNvPr id="0" name=""/>
        <dsp:cNvSpPr/>
      </dsp:nvSpPr>
      <dsp:spPr>
        <a:xfrm>
          <a:off x="530028" y="380025"/>
          <a:ext cx="561861" cy="483994"/>
        </a:xfrm>
        <a:prstGeom prst="hexagon">
          <a:avLst>
            <a:gd name="adj" fmla="val 28900"/>
            <a:gd name="vf" fmla="val 11547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479177D0-344F-4BF4-9888-91DA663C7C43}">
      <dsp:nvSpPr>
        <dsp:cNvPr id="0" name=""/>
        <dsp:cNvSpPr/>
      </dsp:nvSpPr>
      <dsp:spPr>
        <a:xfrm>
          <a:off x="-27671" y="167824"/>
          <a:ext cx="1442987" cy="1055492"/>
        </a:xfrm>
        <a:prstGeom prst="hexagon">
          <a:avLst>
            <a:gd name="adj" fmla="val 28570"/>
            <a:gd name="vf" fmla="val 115470"/>
          </a:avLst>
        </a:prstGeom>
        <a:solidFill>
          <a:schemeClr val="accent2">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GB" sz="1350" kern="1200" dirty="0">
              <a:latin typeface="Aptos Display" panose="02110004020202020204"/>
            </a:rPr>
            <a:t> </a:t>
          </a:r>
          <a:r>
            <a:rPr lang="en-GB" sz="1400" kern="1200" dirty="0">
              <a:latin typeface="Calibri" panose="020F0502020204030204" pitchFamily="34" charset="0"/>
              <a:ea typeface="Calibri" panose="020F0502020204030204" pitchFamily="34" charset="0"/>
              <a:cs typeface="Calibri" panose="020F0502020204030204" pitchFamily="34" charset="0"/>
            </a:rPr>
            <a:t>Empowering people to defend rights </a:t>
          </a:r>
        </a:p>
      </dsp:txBody>
      <dsp:txXfrm>
        <a:off x="193096" y="329307"/>
        <a:ext cx="1001453" cy="732526"/>
      </dsp:txXfrm>
    </dsp:sp>
    <dsp:sp modelId="{587821F1-C181-47A4-B40F-5F831CA7B11E}">
      <dsp:nvSpPr>
        <dsp:cNvPr id="0" name=""/>
        <dsp:cNvSpPr/>
      </dsp:nvSpPr>
      <dsp:spPr>
        <a:xfrm>
          <a:off x="1534632" y="1627795"/>
          <a:ext cx="561861" cy="483994"/>
        </a:xfrm>
        <a:prstGeom prst="hexagon">
          <a:avLst>
            <a:gd name="adj" fmla="val 28900"/>
            <a:gd name="vf" fmla="val 115470"/>
          </a:avLst>
        </a:prstGeom>
        <a:solidFill>
          <a:schemeClr val="bg1"/>
        </a:solidFill>
        <a:ln>
          <a:noFill/>
        </a:ln>
        <a:effectLst/>
      </dsp:spPr>
      <dsp:style>
        <a:lnRef idx="0">
          <a:scrgbClr r="0" g="0" b="0"/>
        </a:lnRef>
        <a:fillRef idx="1">
          <a:scrgbClr r="0" g="0" b="0"/>
        </a:fillRef>
        <a:effectRef idx="0">
          <a:scrgbClr r="0" g="0" b="0"/>
        </a:effectRef>
        <a:fontRef idx="minor"/>
      </dsp:style>
    </dsp:sp>
    <dsp:sp modelId="{1D3A946A-344B-4356-8848-E9F11C51218B}">
      <dsp:nvSpPr>
        <dsp:cNvPr id="0" name=""/>
        <dsp:cNvSpPr/>
      </dsp:nvSpPr>
      <dsp:spPr>
        <a:xfrm>
          <a:off x="1197895" y="818295"/>
          <a:ext cx="1278354" cy="1055481"/>
        </a:xfrm>
        <a:prstGeom prst="hexagon">
          <a:avLst>
            <a:gd name="adj" fmla="val 28570"/>
            <a:gd name="vf" fmla="val 115470"/>
          </a:avLst>
        </a:prstGeom>
        <a:solidFill>
          <a:schemeClr val="accent2">
            <a:hueOff val="-3186675"/>
            <a:satOff val="0"/>
            <a:lumOff val="3399"/>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GB" sz="1400" kern="1200" dirty="0">
              <a:latin typeface="Aptos Display" panose="02110004020202020204"/>
            </a:rPr>
            <a:t> </a:t>
          </a:r>
          <a:r>
            <a:rPr lang="en-GB" sz="1400" kern="1200" dirty="0">
              <a:latin typeface="Calibri" panose="020F0502020204030204" pitchFamily="34" charset="0"/>
              <a:ea typeface="Calibri" panose="020F0502020204030204" pitchFamily="34" charset="0"/>
              <a:cs typeface="Calibri" panose="020F0502020204030204" pitchFamily="34" charset="0"/>
            </a:rPr>
            <a:t>The CRPD</a:t>
          </a:r>
        </a:p>
      </dsp:txBody>
      <dsp:txXfrm>
        <a:off x="1404941" y="989244"/>
        <a:ext cx="864262" cy="713583"/>
      </dsp:txXfrm>
    </dsp:sp>
    <dsp:sp modelId="{49D33E47-D1D9-4B81-9C0B-585F6E07A655}">
      <dsp:nvSpPr>
        <dsp:cNvPr id="0" name=""/>
        <dsp:cNvSpPr/>
      </dsp:nvSpPr>
      <dsp:spPr>
        <a:xfrm>
          <a:off x="1079002" y="2649158"/>
          <a:ext cx="561861" cy="483994"/>
        </a:xfrm>
        <a:prstGeom prst="hexagon">
          <a:avLst>
            <a:gd name="adj" fmla="val 28900"/>
            <a:gd name="vf" fmla="val 115470"/>
          </a:avLst>
        </a:prstGeom>
        <a:solidFill>
          <a:schemeClr val="bg1"/>
        </a:solidFill>
        <a:ln>
          <a:noFill/>
        </a:ln>
        <a:effectLst/>
      </dsp:spPr>
      <dsp:style>
        <a:lnRef idx="0">
          <a:scrgbClr r="0" g="0" b="0"/>
        </a:lnRef>
        <a:fillRef idx="1">
          <a:scrgbClr r="0" g="0" b="0"/>
        </a:fillRef>
        <a:effectRef idx="0">
          <a:scrgbClr r="0" g="0" b="0"/>
        </a:effectRef>
        <a:fontRef idx="minor"/>
      </dsp:style>
    </dsp:sp>
    <dsp:sp modelId="{00B4E0F2-C39A-406A-BFF2-333CC0767316}">
      <dsp:nvSpPr>
        <dsp:cNvPr id="0" name=""/>
        <dsp:cNvSpPr/>
      </dsp:nvSpPr>
      <dsp:spPr>
        <a:xfrm>
          <a:off x="1096042" y="1963879"/>
          <a:ext cx="1433593" cy="1424767"/>
        </a:xfrm>
        <a:prstGeom prst="hexagon">
          <a:avLst>
            <a:gd name="adj" fmla="val 28570"/>
            <a:gd name="vf" fmla="val 115470"/>
          </a:avLst>
        </a:prstGeom>
        <a:solidFill>
          <a:schemeClr val="accent2">
            <a:hueOff val="-6373349"/>
            <a:satOff val="0"/>
            <a:lumOff val="6797"/>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marL="0" lvl="0" indent="0" algn="ctr" defTabSz="622300" rtl="0">
            <a:lnSpc>
              <a:spcPct val="90000"/>
            </a:lnSpc>
            <a:spcBef>
              <a:spcPct val="0"/>
            </a:spcBef>
            <a:spcAft>
              <a:spcPct val="35000"/>
            </a:spcAft>
            <a:buNone/>
          </a:pPr>
          <a:r>
            <a:rPr lang="en-GB" sz="1400" kern="1200" dirty="0">
              <a:latin typeface="Calibri" panose="020F0502020204030204" pitchFamily="34" charset="0"/>
              <a:ea typeface="Calibri" panose="020F0502020204030204" pitchFamily="34" charset="0"/>
              <a:cs typeface="Calibri" panose="020F0502020204030204" pitchFamily="34" charset="0"/>
            </a:rPr>
            <a:t>Disability from a HR perspective</a:t>
          </a:r>
          <a:endParaRPr lang="en-US" sz="1400" kern="1200" dirty="0">
            <a:latin typeface="Calibri" panose="020F0502020204030204" pitchFamily="34" charset="0"/>
            <a:ea typeface="Calibri" panose="020F0502020204030204" pitchFamily="34" charset="0"/>
            <a:cs typeface="Calibri" panose="020F0502020204030204" pitchFamily="34" charset="0"/>
          </a:endParaRPr>
        </a:p>
      </dsp:txBody>
      <dsp:txXfrm>
        <a:off x="1359303" y="2225519"/>
        <a:ext cx="907071" cy="901487"/>
      </dsp:txXfrm>
    </dsp:sp>
    <dsp:sp modelId="{C3DCFFD7-137B-4DF1-AFF9-3F2FCBB9F21C}">
      <dsp:nvSpPr>
        <dsp:cNvPr id="0" name=""/>
        <dsp:cNvSpPr/>
      </dsp:nvSpPr>
      <dsp:spPr>
        <a:xfrm>
          <a:off x="83797" y="2743197"/>
          <a:ext cx="1220048" cy="1055492"/>
        </a:xfrm>
        <a:prstGeom prst="hexagon">
          <a:avLst>
            <a:gd name="adj" fmla="val 28570"/>
            <a:gd name="vf" fmla="val 115470"/>
          </a:avLst>
        </a:prstGeom>
        <a:solidFill>
          <a:schemeClr val="accent2">
            <a:hueOff val="-9560023"/>
            <a:satOff val="0"/>
            <a:lumOff val="10196"/>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9050" tIns="19050" rIns="19050" bIns="19050" numCol="1" spcCol="1270" anchor="ctr" anchorCtr="0">
          <a:noAutofit/>
        </a:bodyPr>
        <a:lstStyle/>
        <a:p>
          <a:pPr marL="0" lvl="0" indent="0" algn="ctr" defTabSz="666750">
            <a:lnSpc>
              <a:spcPct val="90000"/>
            </a:lnSpc>
            <a:spcBef>
              <a:spcPct val="0"/>
            </a:spcBef>
            <a:spcAft>
              <a:spcPct val="35000"/>
            </a:spcAft>
            <a:buNone/>
          </a:pPr>
          <a:r>
            <a:rPr lang="en-GB" sz="1500" kern="1200" dirty="0">
              <a:latin typeface="Calibri" panose="020F0502020204030204" pitchFamily="34" charset="0"/>
              <a:ea typeface="Calibri" panose="020F0502020204030204" pitchFamily="34" charset="0"/>
              <a:cs typeface="Calibri" panose="020F0502020204030204" pitchFamily="34" charset="0"/>
            </a:rPr>
            <a:t>Human rights advocacy</a:t>
          </a:r>
          <a:endParaRPr lang="en-US" sz="1500" kern="1200" dirty="0">
            <a:latin typeface="Calibri" panose="020F0502020204030204" pitchFamily="34" charset="0"/>
            <a:ea typeface="Calibri" panose="020F0502020204030204" pitchFamily="34" charset="0"/>
            <a:cs typeface="Calibri" panose="020F0502020204030204" pitchFamily="34" charset="0"/>
          </a:endParaRPr>
        </a:p>
      </dsp:txBody>
      <dsp:txXfrm>
        <a:off x="285986" y="2918115"/>
        <a:ext cx="815670" cy="705656"/>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D7B9BEA-8E2E-4DCB-9F08-03B92F573FB5}">
      <dsp:nvSpPr>
        <dsp:cNvPr id="0" name=""/>
        <dsp:cNvSpPr/>
      </dsp:nvSpPr>
      <dsp:spPr>
        <a:xfrm>
          <a:off x="1078132" y="1272230"/>
          <a:ext cx="1617249" cy="1398822"/>
        </a:xfrm>
        <a:prstGeom prst="hexagon">
          <a:avLst>
            <a:gd name="adj" fmla="val 28570"/>
            <a:gd name="vf" fmla="val 11547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lang="en-GB" sz="1400" b="1" kern="1200" dirty="0">
              <a:solidFill>
                <a:srgbClr val="FF0000"/>
              </a:solidFill>
              <a:latin typeface="Calibri" panose="020F0502020204030204" pitchFamily="34" charset="0"/>
              <a:ea typeface="Calibri" panose="020F0502020204030204" pitchFamily="34" charset="0"/>
              <a:cs typeface="Calibri" panose="020F0502020204030204" pitchFamily="34" charset="0"/>
            </a:rPr>
            <a:t>Legal capacity and the right to decide</a:t>
          </a:r>
        </a:p>
      </dsp:txBody>
      <dsp:txXfrm>
        <a:off x="1346117" y="1504021"/>
        <a:ext cx="1081279" cy="935240"/>
      </dsp:txXfrm>
    </dsp:sp>
    <dsp:sp modelId="{F942CC33-19F6-4982-98A8-988C80E913E8}">
      <dsp:nvSpPr>
        <dsp:cNvPr id="0" name=""/>
        <dsp:cNvSpPr/>
      </dsp:nvSpPr>
      <dsp:spPr>
        <a:xfrm>
          <a:off x="1504590" y="497644"/>
          <a:ext cx="610267" cy="525692"/>
        </a:xfrm>
        <a:prstGeom prst="hexagon">
          <a:avLst>
            <a:gd name="adj" fmla="val 28900"/>
            <a:gd name="vf" fmla="val 11547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CF0F8607-0B4D-4066-9A6A-295858F4CF9B}">
      <dsp:nvSpPr>
        <dsp:cNvPr id="0" name=""/>
        <dsp:cNvSpPr/>
      </dsp:nvSpPr>
      <dsp:spPr>
        <a:xfrm>
          <a:off x="1221218" y="0"/>
          <a:ext cx="1325160" cy="1146427"/>
        </a:xfrm>
        <a:prstGeom prst="hexagon">
          <a:avLst>
            <a:gd name="adj" fmla="val 28570"/>
            <a:gd name="vf" fmla="val 115470"/>
          </a:avLst>
        </a:prstGeom>
        <a:solidFill>
          <a:schemeClr val="accent2">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marL="0" lvl="0" indent="0" algn="ctr" defTabSz="622300">
            <a:lnSpc>
              <a:spcPct val="90000"/>
            </a:lnSpc>
            <a:spcBef>
              <a:spcPct val="0"/>
            </a:spcBef>
            <a:spcAft>
              <a:spcPct val="35000"/>
            </a:spcAft>
            <a:buFont typeface="Arial" panose="020B0604020202020204" pitchFamily="34" charset="0"/>
            <a:buNone/>
          </a:pPr>
          <a:r>
            <a:rPr lang="en-GB" sz="1400" kern="1200" dirty="0">
              <a:latin typeface="Calibri" panose="020F0502020204030204" pitchFamily="34" charset="0"/>
              <a:ea typeface="Calibri" panose="020F0502020204030204" pitchFamily="34" charset="0"/>
              <a:cs typeface="Calibri" panose="020F0502020204030204" pitchFamily="34" charset="0"/>
            </a:rPr>
            <a:t>Supported decision making</a:t>
          </a:r>
        </a:p>
      </dsp:txBody>
      <dsp:txXfrm>
        <a:off x="1440826" y="189988"/>
        <a:ext cx="885944" cy="766451"/>
      </dsp:txXfrm>
    </dsp:sp>
    <dsp:sp modelId="{902F037A-9999-4734-A7D5-B83C1CBB8C25}">
      <dsp:nvSpPr>
        <dsp:cNvPr id="0" name=""/>
        <dsp:cNvSpPr/>
      </dsp:nvSpPr>
      <dsp:spPr>
        <a:xfrm>
          <a:off x="499483" y="1221490"/>
          <a:ext cx="610267" cy="525692"/>
        </a:xfrm>
        <a:prstGeom prst="hexagon">
          <a:avLst>
            <a:gd name="adj" fmla="val 28900"/>
            <a:gd name="vf" fmla="val 11547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27D21C9E-A045-4979-9E9D-491DD35A59BC}">
      <dsp:nvSpPr>
        <dsp:cNvPr id="0" name=""/>
        <dsp:cNvSpPr/>
      </dsp:nvSpPr>
      <dsp:spPr>
        <a:xfrm>
          <a:off x="0" y="757240"/>
          <a:ext cx="1325160" cy="1042205"/>
        </a:xfrm>
        <a:prstGeom prst="hexagon">
          <a:avLst>
            <a:gd name="adj" fmla="val 28570"/>
            <a:gd name="vf" fmla="val 115470"/>
          </a:avLst>
        </a:prstGeom>
        <a:solidFill>
          <a:schemeClr val="accent3">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marL="0" lvl="0" indent="0" algn="ctr" defTabSz="622300">
            <a:lnSpc>
              <a:spcPct val="90000"/>
            </a:lnSpc>
            <a:spcBef>
              <a:spcPct val="0"/>
            </a:spcBef>
            <a:spcAft>
              <a:spcPct val="35000"/>
            </a:spcAft>
            <a:buFont typeface="Arial" panose="020B0604020202020204" pitchFamily="34" charset="0"/>
            <a:buNone/>
          </a:pPr>
          <a:r>
            <a:rPr lang="en-GB" sz="1400" kern="1200" dirty="0">
              <a:latin typeface="Calibri" panose="020F0502020204030204" pitchFamily="34" charset="0"/>
              <a:ea typeface="Calibri" panose="020F0502020204030204" pitchFamily="34" charset="0"/>
              <a:cs typeface="Calibri" panose="020F0502020204030204" pitchFamily="34" charset="0"/>
            </a:rPr>
            <a:t>Advance planning</a:t>
          </a:r>
        </a:p>
      </dsp:txBody>
      <dsp:txXfrm>
        <a:off x="209683" y="922150"/>
        <a:ext cx="905794" cy="712385"/>
      </dsp:txXfrm>
    </dsp:sp>
    <dsp:sp modelId="{7240A148-C64C-49D7-8392-39B0946910D8}">
      <dsp:nvSpPr>
        <dsp:cNvPr id="0" name=""/>
        <dsp:cNvSpPr/>
      </dsp:nvSpPr>
      <dsp:spPr>
        <a:xfrm>
          <a:off x="1553189" y="2983751"/>
          <a:ext cx="610267" cy="525692"/>
        </a:xfrm>
        <a:prstGeom prst="hexagon">
          <a:avLst>
            <a:gd name="adj" fmla="val 28900"/>
            <a:gd name="vf" fmla="val 11547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71B98875-2E9D-4A6B-ADDF-255F3BEB71EF}">
      <dsp:nvSpPr>
        <dsp:cNvPr id="0" name=""/>
        <dsp:cNvSpPr/>
      </dsp:nvSpPr>
      <dsp:spPr>
        <a:xfrm>
          <a:off x="5793" y="2091332"/>
          <a:ext cx="1325160" cy="1146427"/>
        </a:xfrm>
        <a:prstGeom prst="hexagon">
          <a:avLst>
            <a:gd name="adj" fmla="val 28570"/>
            <a:gd name="vf" fmla="val 115470"/>
          </a:avLst>
        </a:prstGeom>
        <a:solidFill>
          <a:schemeClr val="accent4">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marL="0" lvl="0" indent="0" algn="ctr" defTabSz="622300">
            <a:lnSpc>
              <a:spcPct val="90000"/>
            </a:lnSpc>
            <a:spcBef>
              <a:spcPct val="0"/>
            </a:spcBef>
            <a:spcAft>
              <a:spcPct val="35000"/>
            </a:spcAft>
            <a:buFont typeface="Arial" panose="020B0604020202020204" pitchFamily="34" charset="0"/>
            <a:buNone/>
          </a:pPr>
          <a:r>
            <a:rPr lang="en-GB" sz="1400" kern="1200" dirty="0">
              <a:latin typeface="Calibri" panose="020F0502020204030204" pitchFamily="34" charset="0"/>
              <a:ea typeface="Calibri" panose="020F0502020204030204" pitchFamily="34" charset="0"/>
              <a:cs typeface="Calibri" panose="020F0502020204030204" pitchFamily="34" charset="0"/>
            </a:rPr>
            <a:t>Informed consent</a:t>
          </a:r>
        </a:p>
      </dsp:txBody>
      <dsp:txXfrm>
        <a:off x="225401" y="2281320"/>
        <a:ext cx="885944" cy="766451"/>
      </dsp:txXfrm>
    </dsp:sp>
    <dsp:sp modelId="{201ED24C-C7B9-46FB-9331-496B05E795B8}">
      <dsp:nvSpPr>
        <dsp:cNvPr id="0" name=""/>
        <dsp:cNvSpPr/>
      </dsp:nvSpPr>
      <dsp:spPr>
        <a:xfrm>
          <a:off x="1221218" y="2797250"/>
          <a:ext cx="1325160" cy="1146427"/>
        </a:xfrm>
        <a:prstGeom prst="hexagon">
          <a:avLst>
            <a:gd name="adj" fmla="val 28570"/>
            <a:gd name="vf" fmla="val 115470"/>
          </a:avLst>
        </a:prstGeom>
        <a:solidFill>
          <a:schemeClr val="accent5">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marL="0" lvl="0" indent="0" algn="ctr" defTabSz="622300" rtl="0">
            <a:lnSpc>
              <a:spcPct val="90000"/>
            </a:lnSpc>
            <a:spcBef>
              <a:spcPct val="0"/>
            </a:spcBef>
            <a:spcAft>
              <a:spcPct val="35000"/>
            </a:spcAft>
            <a:buFont typeface="Arial" panose="020B0604020202020204" pitchFamily="34" charset="0"/>
            <a:buNone/>
          </a:pPr>
          <a:r>
            <a:rPr lang="en-GB" sz="1400" kern="1200" dirty="0">
              <a:latin typeface="Calibri" panose="020F0502020204030204" pitchFamily="34" charset="0"/>
              <a:ea typeface="Calibri" panose="020F0502020204030204" pitchFamily="34" charset="0"/>
              <a:cs typeface="Calibri" panose="020F0502020204030204" pitchFamily="34" charset="0"/>
            </a:rPr>
            <a:t>Ending involuntary treatment &amp; detention</a:t>
          </a:r>
        </a:p>
      </dsp:txBody>
      <dsp:txXfrm>
        <a:off x="1440826" y="2987238"/>
        <a:ext cx="885944" cy="766451"/>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F63DB09-CFC9-46BD-97D6-538C67FB080A}">
      <dsp:nvSpPr>
        <dsp:cNvPr id="0" name=""/>
        <dsp:cNvSpPr/>
      </dsp:nvSpPr>
      <dsp:spPr>
        <a:xfrm>
          <a:off x="1333675" y="1254607"/>
          <a:ext cx="1628002" cy="1408288"/>
        </a:xfrm>
        <a:prstGeom prst="hexagon">
          <a:avLst>
            <a:gd name="adj" fmla="val 28570"/>
            <a:gd name="vf" fmla="val 11547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marL="0" lvl="0" indent="0" algn="ctr" defTabSz="622300">
            <a:lnSpc>
              <a:spcPct val="90000"/>
            </a:lnSpc>
            <a:spcBef>
              <a:spcPct val="0"/>
            </a:spcBef>
            <a:spcAft>
              <a:spcPct val="35000"/>
            </a:spcAft>
            <a:buNone/>
          </a:pPr>
          <a:r>
            <a:rPr lang="en-GB" sz="1400" b="1" kern="1200" dirty="0">
              <a:solidFill>
                <a:srgbClr val="FF0000"/>
              </a:solidFill>
              <a:latin typeface="Calibri" panose="020F0502020204030204" pitchFamily="34" charset="0"/>
              <a:ea typeface="Calibri" panose="020F0502020204030204" pitchFamily="34" charset="0"/>
              <a:cs typeface="Calibri" panose="020F0502020204030204" pitchFamily="34" charset="0"/>
            </a:rPr>
            <a:t>Freedom from violence, coercion &amp; abuse</a:t>
          </a:r>
        </a:p>
      </dsp:txBody>
      <dsp:txXfrm>
        <a:off x="1603458" y="1487980"/>
        <a:ext cx="1088436" cy="941542"/>
      </dsp:txXfrm>
    </dsp:sp>
    <dsp:sp modelId="{5AB9B053-2C2D-4E27-9DD3-E9E9E22BA1B3}">
      <dsp:nvSpPr>
        <dsp:cNvPr id="0" name=""/>
        <dsp:cNvSpPr/>
      </dsp:nvSpPr>
      <dsp:spPr>
        <a:xfrm>
          <a:off x="828727" y="709068"/>
          <a:ext cx="614240" cy="529249"/>
        </a:xfrm>
        <a:prstGeom prst="hexagon">
          <a:avLst>
            <a:gd name="adj" fmla="val 28900"/>
            <a:gd name="vf" fmla="val 11547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731184B7-4314-4CB2-9C3A-7F466AD115B3}">
      <dsp:nvSpPr>
        <dsp:cNvPr id="0" name=""/>
        <dsp:cNvSpPr/>
      </dsp:nvSpPr>
      <dsp:spPr>
        <a:xfrm>
          <a:off x="1475510" y="54174"/>
          <a:ext cx="1334136" cy="1049257"/>
        </a:xfrm>
        <a:prstGeom prst="hexagon">
          <a:avLst>
            <a:gd name="adj" fmla="val 28570"/>
            <a:gd name="vf" fmla="val 115470"/>
          </a:avLst>
        </a:prstGeom>
        <a:solidFill>
          <a:schemeClr val="accent2">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marL="0" lvl="0" indent="0" algn="ctr" defTabSz="622300">
            <a:lnSpc>
              <a:spcPct val="90000"/>
            </a:lnSpc>
            <a:spcBef>
              <a:spcPct val="0"/>
            </a:spcBef>
            <a:spcAft>
              <a:spcPts val="0"/>
            </a:spcAft>
            <a:buFont typeface="Courier New" panose="02070309020205020404" pitchFamily="49" charset="0"/>
            <a:buNone/>
          </a:pPr>
          <a:r>
            <a:rPr lang="en-GB" sz="1400" b="0" kern="1200" dirty="0">
              <a:latin typeface="Calibri" panose="020F0502020204030204" pitchFamily="34" charset="0"/>
              <a:ea typeface="Calibri" panose="020F0502020204030204" pitchFamily="34" charset="0"/>
              <a:cs typeface="Calibri" panose="020F0502020204030204" pitchFamily="34" charset="0"/>
            </a:rPr>
            <a:t>Protection from violence &amp; abuse</a:t>
          </a:r>
        </a:p>
      </dsp:txBody>
      <dsp:txXfrm>
        <a:off x="1686612" y="220199"/>
        <a:ext cx="911932" cy="717207"/>
      </dsp:txXfrm>
    </dsp:sp>
    <dsp:sp modelId="{F7A37FEB-974A-4605-9D5F-82AD0E18783D}">
      <dsp:nvSpPr>
        <dsp:cNvPr id="0" name=""/>
        <dsp:cNvSpPr/>
      </dsp:nvSpPr>
      <dsp:spPr>
        <a:xfrm>
          <a:off x="479484" y="1108571"/>
          <a:ext cx="614240" cy="529249"/>
        </a:xfrm>
        <a:prstGeom prst="hexagon">
          <a:avLst>
            <a:gd name="adj" fmla="val 28900"/>
            <a:gd name="vf" fmla="val 11547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5438D63E-37F1-4FDA-B517-C3DBF7B5DE3D}">
      <dsp:nvSpPr>
        <dsp:cNvPr id="0" name=""/>
        <dsp:cNvSpPr/>
      </dsp:nvSpPr>
      <dsp:spPr>
        <a:xfrm>
          <a:off x="2613508" y="617523"/>
          <a:ext cx="1638533" cy="1154184"/>
        </a:xfrm>
        <a:prstGeom prst="hexagon">
          <a:avLst>
            <a:gd name="adj" fmla="val 28570"/>
            <a:gd name="vf" fmla="val 115470"/>
          </a:avLst>
        </a:prstGeom>
        <a:solidFill>
          <a:schemeClr val="accent2">
            <a:hueOff val="-1912005"/>
            <a:satOff val="0"/>
            <a:lumOff val="2039"/>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marL="0" lvl="0" indent="0" algn="ctr" defTabSz="622300" rtl="0">
            <a:lnSpc>
              <a:spcPct val="90000"/>
            </a:lnSpc>
            <a:spcBef>
              <a:spcPct val="0"/>
            </a:spcBef>
            <a:spcAft>
              <a:spcPts val="0"/>
            </a:spcAft>
            <a:buFont typeface="Courier New" panose="02070309020205020404" pitchFamily="49" charset="0"/>
            <a:buNone/>
          </a:pPr>
          <a:r>
            <a:rPr lang="en-GB" sz="1400" b="1" kern="1200" dirty="0">
              <a:latin typeface="Calibri" panose="020F0502020204030204" pitchFamily="34" charset="0"/>
              <a:ea typeface="Calibri" panose="020F0502020204030204" pitchFamily="34" charset="0"/>
              <a:cs typeface="Calibri" panose="020F0502020204030204" pitchFamily="34" charset="0"/>
            </a:rPr>
            <a:t>Supportive environments &amp; comfort rooms</a:t>
          </a:r>
          <a:endParaRPr lang="en-GB" sz="1400" kern="1200" dirty="0">
            <a:latin typeface="Calibri" panose="020F0502020204030204" pitchFamily="34" charset="0"/>
            <a:ea typeface="Calibri" panose="020F0502020204030204" pitchFamily="34" charset="0"/>
            <a:cs typeface="Calibri" panose="020F0502020204030204" pitchFamily="34" charset="0"/>
          </a:endParaRPr>
        </a:p>
      </dsp:txBody>
      <dsp:txXfrm>
        <a:off x="2859969" y="791130"/>
        <a:ext cx="1145611" cy="806970"/>
      </dsp:txXfrm>
    </dsp:sp>
    <dsp:sp modelId="{BA84612A-F134-4A10-9C00-5A1A957E2FF0}">
      <dsp:nvSpPr>
        <dsp:cNvPr id="0" name=""/>
        <dsp:cNvSpPr/>
      </dsp:nvSpPr>
      <dsp:spPr>
        <a:xfrm>
          <a:off x="786609" y="2390777"/>
          <a:ext cx="614240" cy="529249"/>
        </a:xfrm>
        <a:prstGeom prst="hexagon">
          <a:avLst>
            <a:gd name="adj" fmla="val 28900"/>
            <a:gd name="vf" fmla="val 11547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E9F5C390-47CA-4CA2-891E-835E8E6892BA}">
      <dsp:nvSpPr>
        <dsp:cNvPr id="0" name=""/>
        <dsp:cNvSpPr/>
      </dsp:nvSpPr>
      <dsp:spPr>
        <a:xfrm>
          <a:off x="2784717" y="2012274"/>
          <a:ext cx="1334136" cy="1154184"/>
        </a:xfrm>
        <a:prstGeom prst="hexagon">
          <a:avLst>
            <a:gd name="adj" fmla="val 28570"/>
            <a:gd name="vf" fmla="val 115470"/>
          </a:avLst>
        </a:prstGeom>
        <a:solidFill>
          <a:schemeClr val="accent2">
            <a:hueOff val="-3824009"/>
            <a:satOff val="0"/>
            <a:lumOff val="4078"/>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marL="0" lvl="0" indent="0" algn="ctr" defTabSz="622300">
            <a:lnSpc>
              <a:spcPct val="90000"/>
            </a:lnSpc>
            <a:spcBef>
              <a:spcPct val="0"/>
            </a:spcBef>
            <a:spcAft>
              <a:spcPts val="0"/>
            </a:spcAft>
            <a:buFont typeface="Courier New" panose="02070309020205020404" pitchFamily="49" charset="0"/>
            <a:buNone/>
          </a:pPr>
          <a:r>
            <a:rPr lang="en-GB" sz="1400" kern="1200" dirty="0">
              <a:latin typeface="Calibri" panose="020F0502020204030204" pitchFamily="34" charset="0"/>
              <a:ea typeface="Calibri" panose="020F0502020204030204" pitchFamily="34" charset="0"/>
              <a:cs typeface="Calibri" panose="020F0502020204030204" pitchFamily="34" charset="0"/>
            </a:rPr>
            <a:t>Changing power imbalance</a:t>
          </a:r>
        </a:p>
      </dsp:txBody>
      <dsp:txXfrm>
        <a:off x="3005812" y="2203547"/>
        <a:ext cx="891946" cy="771638"/>
      </dsp:txXfrm>
    </dsp:sp>
    <dsp:sp modelId="{D814447B-9DAD-43D4-8C06-36CC0B52D69A}">
      <dsp:nvSpPr>
        <dsp:cNvPr id="0" name=""/>
        <dsp:cNvSpPr/>
      </dsp:nvSpPr>
      <dsp:spPr>
        <a:xfrm>
          <a:off x="2900344" y="3312092"/>
          <a:ext cx="614240" cy="529249"/>
        </a:xfrm>
        <a:prstGeom prst="hexagon">
          <a:avLst>
            <a:gd name="adj" fmla="val 28900"/>
            <a:gd name="vf" fmla="val 115470"/>
          </a:avLst>
        </a:prstGeom>
        <a:noFill/>
        <a:ln>
          <a:noFill/>
        </a:ln>
        <a:effectLst/>
      </dsp:spPr>
      <dsp:style>
        <a:lnRef idx="0">
          <a:scrgbClr r="0" g="0" b="0"/>
        </a:lnRef>
        <a:fillRef idx="1">
          <a:scrgbClr r="0" g="0" b="0"/>
        </a:fillRef>
        <a:effectRef idx="0">
          <a:scrgbClr r="0" g="0" b="0"/>
        </a:effectRef>
        <a:fontRef idx="minor"/>
      </dsp:style>
    </dsp:sp>
    <dsp:sp modelId="{FBE04FAE-A1BD-4CE8-9FE6-BFF3A659B071}">
      <dsp:nvSpPr>
        <dsp:cNvPr id="0" name=""/>
        <dsp:cNvSpPr/>
      </dsp:nvSpPr>
      <dsp:spPr>
        <a:xfrm>
          <a:off x="1477578" y="2789947"/>
          <a:ext cx="1334136" cy="1154184"/>
        </a:xfrm>
        <a:prstGeom prst="hexagon">
          <a:avLst>
            <a:gd name="adj" fmla="val 28570"/>
            <a:gd name="vf" fmla="val 115470"/>
          </a:avLst>
        </a:prstGeom>
        <a:solidFill>
          <a:schemeClr val="accent2">
            <a:hueOff val="-5736014"/>
            <a:satOff val="0"/>
            <a:lumOff val="6118"/>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marL="0" lvl="0" indent="0" algn="ctr" defTabSz="622300" rtl="0">
            <a:lnSpc>
              <a:spcPct val="90000"/>
            </a:lnSpc>
            <a:spcBef>
              <a:spcPct val="0"/>
            </a:spcBef>
            <a:spcAft>
              <a:spcPts val="0"/>
            </a:spcAft>
            <a:buFont typeface="Wingdings" panose="05000000000000000000" pitchFamily="2" charset="2"/>
            <a:buNone/>
          </a:pPr>
          <a:r>
            <a:rPr lang="en-GB" sz="1400" kern="1200" dirty="0">
              <a:latin typeface="Calibri" panose="020F0502020204030204" pitchFamily="34" charset="0"/>
              <a:ea typeface="Calibri" panose="020F0502020204030204" pitchFamily="34" charset="0"/>
              <a:cs typeface="Calibri" panose="020F0502020204030204" pitchFamily="34" charset="0"/>
            </a:rPr>
            <a:t>Saying ‘</a:t>
          </a:r>
          <a:r>
            <a:rPr lang="en-GB" sz="1400" kern="1200" dirty="0" err="1">
              <a:latin typeface="Calibri" panose="020F0502020204030204" pitchFamily="34" charset="0"/>
              <a:ea typeface="Calibri" panose="020F0502020204030204" pitchFamily="34" charset="0"/>
              <a:cs typeface="Calibri" panose="020F0502020204030204" pitchFamily="34" charset="0"/>
            </a:rPr>
            <a:t>yes'</a:t>
          </a:r>
          <a:r>
            <a:rPr lang="en-GB" sz="1400" kern="1200" dirty="0">
              <a:latin typeface="Calibri" panose="020F0502020204030204" pitchFamily="34" charset="0"/>
              <a:ea typeface="Calibri" panose="020F0502020204030204" pitchFamily="34" charset="0"/>
              <a:cs typeface="Calibri" panose="020F0502020204030204" pitchFamily="34" charset="0"/>
            </a:rPr>
            <a:t> &amp; 'can do' culture</a:t>
          </a:r>
        </a:p>
      </dsp:txBody>
      <dsp:txXfrm>
        <a:off x="1698673" y="2981220"/>
        <a:ext cx="891946" cy="771638"/>
      </dsp:txXfrm>
    </dsp:sp>
    <dsp:sp modelId="{0DE3D98C-E417-4B8F-B1FF-1B268900DDA6}">
      <dsp:nvSpPr>
        <dsp:cNvPr id="0" name=""/>
        <dsp:cNvSpPr/>
      </dsp:nvSpPr>
      <dsp:spPr>
        <a:xfrm>
          <a:off x="3458498" y="3300101"/>
          <a:ext cx="614240" cy="529249"/>
        </a:xfrm>
        <a:prstGeom prst="hexagon">
          <a:avLst>
            <a:gd name="adj" fmla="val 28900"/>
            <a:gd name="vf" fmla="val 115470"/>
          </a:avLst>
        </a:prstGeom>
        <a:solidFill>
          <a:schemeClr val="bg1"/>
        </a:solidFill>
        <a:ln>
          <a:noFill/>
        </a:ln>
        <a:effectLst/>
      </dsp:spPr>
      <dsp:style>
        <a:lnRef idx="0">
          <a:scrgbClr r="0" g="0" b="0"/>
        </a:lnRef>
        <a:fillRef idx="1">
          <a:scrgbClr r="0" g="0" b="0"/>
        </a:fillRef>
        <a:effectRef idx="0">
          <a:scrgbClr r="0" g="0" b="0"/>
        </a:effectRef>
        <a:fontRef idx="minor"/>
      </dsp:style>
    </dsp:sp>
    <dsp:sp modelId="{74D24770-B814-45CF-BB35-C6A4735E9072}">
      <dsp:nvSpPr>
        <dsp:cNvPr id="0" name=""/>
        <dsp:cNvSpPr/>
      </dsp:nvSpPr>
      <dsp:spPr>
        <a:xfrm>
          <a:off x="124022" y="2040405"/>
          <a:ext cx="1552668" cy="1357125"/>
        </a:xfrm>
        <a:prstGeom prst="hexagon">
          <a:avLst>
            <a:gd name="adj" fmla="val 28570"/>
            <a:gd name="vf" fmla="val 115470"/>
          </a:avLst>
        </a:prstGeom>
        <a:solidFill>
          <a:schemeClr val="accent2">
            <a:hueOff val="-7648019"/>
            <a:satOff val="0"/>
            <a:lumOff val="8157"/>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marL="0" lvl="0" indent="0" algn="ctr" defTabSz="533400" rtl="0">
            <a:lnSpc>
              <a:spcPct val="80000"/>
            </a:lnSpc>
            <a:spcBef>
              <a:spcPct val="0"/>
            </a:spcBef>
            <a:spcAft>
              <a:spcPts val="0"/>
            </a:spcAft>
            <a:buFont typeface="Wingdings" panose="05000000000000000000" pitchFamily="2" charset="2"/>
            <a:buNone/>
          </a:pPr>
          <a:r>
            <a:rPr lang="en-GB" sz="1200" kern="1200" dirty="0">
              <a:latin typeface="Calibri" panose="020F0502020204030204" pitchFamily="34" charset="0"/>
              <a:ea typeface="Calibri" panose="020F0502020204030204" pitchFamily="34" charset="0"/>
              <a:cs typeface="Calibri" panose="020F0502020204030204" pitchFamily="34" charset="0"/>
            </a:rPr>
            <a:t>Communication </a:t>
          </a:r>
        </a:p>
        <a:p>
          <a:pPr marL="0" lvl="0" indent="0" algn="ctr" defTabSz="533400" rtl="0">
            <a:lnSpc>
              <a:spcPct val="80000"/>
            </a:lnSpc>
            <a:spcBef>
              <a:spcPct val="0"/>
            </a:spcBef>
            <a:spcAft>
              <a:spcPts val="0"/>
            </a:spcAft>
            <a:buFont typeface="Wingdings" panose="05000000000000000000" pitchFamily="2" charset="2"/>
            <a:buNone/>
          </a:pPr>
          <a:r>
            <a:rPr lang="en-GB" sz="1200" kern="1200" dirty="0">
              <a:latin typeface="Calibri" panose="020F0502020204030204" pitchFamily="34" charset="0"/>
              <a:ea typeface="Calibri" panose="020F0502020204030204" pitchFamily="34" charset="0"/>
              <a:cs typeface="Calibri" panose="020F0502020204030204" pitchFamily="34" charset="0"/>
            </a:rPr>
            <a:t>&amp;  </a:t>
          </a:r>
        </a:p>
        <a:p>
          <a:pPr marL="0" lvl="0" indent="0" algn="ctr" defTabSz="533400" rtl="0">
            <a:lnSpc>
              <a:spcPct val="80000"/>
            </a:lnSpc>
            <a:spcBef>
              <a:spcPct val="0"/>
            </a:spcBef>
            <a:spcAft>
              <a:spcPts val="0"/>
            </a:spcAft>
            <a:buFont typeface="Wingdings" panose="05000000000000000000" pitchFamily="2" charset="2"/>
            <a:buNone/>
          </a:pPr>
          <a:r>
            <a:rPr lang="en-GB" sz="1200" kern="1200" dirty="0">
              <a:latin typeface="Calibri" panose="020F0502020204030204" pitchFamily="34" charset="0"/>
              <a:ea typeface="Calibri" panose="020F0502020204030204" pitchFamily="34" charset="0"/>
              <a:cs typeface="Calibri" panose="020F0502020204030204" pitchFamily="34" charset="0"/>
            </a:rPr>
            <a:t>de-escalations</a:t>
          </a:r>
        </a:p>
      </dsp:txBody>
      <dsp:txXfrm>
        <a:off x="382655" y="2266465"/>
        <a:ext cx="1035402" cy="905005"/>
      </dsp:txXfrm>
    </dsp:sp>
    <dsp:sp modelId="{78A13B49-C64E-4EFD-8E08-78C248E0E474}">
      <dsp:nvSpPr>
        <dsp:cNvPr id="0" name=""/>
        <dsp:cNvSpPr/>
      </dsp:nvSpPr>
      <dsp:spPr>
        <a:xfrm>
          <a:off x="316858" y="617527"/>
          <a:ext cx="1334136" cy="1154184"/>
        </a:xfrm>
        <a:prstGeom prst="hexagon">
          <a:avLst>
            <a:gd name="adj" fmla="val 28570"/>
            <a:gd name="vf" fmla="val 115470"/>
          </a:avLst>
        </a:prstGeom>
        <a:solidFill>
          <a:schemeClr val="accent2">
            <a:hueOff val="-9560023"/>
            <a:satOff val="0"/>
            <a:lumOff val="10196"/>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marL="0" lvl="0" indent="0" algn="ctr" defTabSz="622300">
            <a:lnSpc>
              <a:spcPct val="90000"/>
            </a:lnSpc>
            <a:spcBef>
              <a:spcPct val="0"/>
            </a:spcBef>
            <a:spcAft>
              <a:spcPct val="35000"/>
            </a:spcAft>
            <a:buNone/>
          </a:pPr>
          <a:r>
            <a:rPr lang="en-GB" sz="1400" kern="1200" dirty="0">
              <a:latin typeface="Calibri" panose="020F0502020204030204" pitchFamily="34" charset="0"/>
              <a:ea typeface="Calibri" panose="020F0502020204030204" pitchFamily="34" charset="0"/>
              <a:cs typeface="Calibri" panose="020F0502020204030204" pitchFamily="34" charset="0"/>
            </a:rPr>
            <a:t>Complaints &amp; reporting procedures</a:t>
          </a:r>
          <a:endParaRPr lang="en-US" sz="1400" kern="1200" dirty="0">
            <a:latin typeface="Calibri" panose="020F0502020204030204" pitchFamily="34" charset="0"/>
            <a:ea typeface="Calibri" panose="020F0502020204030204" pitchFamily="34" charset="0"/>
            <a:cs typeface="Calibri" panose="020F0502020204030204" pitchFamily="34" charset="0"/>
          </a:endParaRPr>
        </a:p>
      </dsp:txBody>
      <dsp:txXfrm>
        <a:off x="537953" y="808800"/>
        <a:ext cx="891946" cy="771638"/>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2411DB5-DA3B-4D0B-BE34-426972E24DE8}">
      <dsp:nvSpPr>
        <dsp:cNvPr id="0" name=""/>
        <dsp:cNvSpPr/>
      </dsp:nvSpPr>
      <dsp:spPr>
        <a:xfrm>
          <a:off x="728306" y="0"/>
          <a:ext cx="3996384" cy="3996384"/>
        </a:xfrm>
        <a:prstGeom prst="ellipse">
          <a:avLst/>
        </a:prstGeom>
        <a:solidFill>
          <a:schemeClr val="lt1">
            <a:hueOff val="0"/>
            <a:satOff val="0"/>
            <a:lumOff val="0"/>
            <a:alphaOff val="0"/>
          </a:schemeClr>
        </a:solidFill>
        <a:ln w="19050" cap="flat" cmpd="sng" algn="ctr">
          <a:solidFill>
            <a:schemeClr val="accent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3792" tIns="113792" rIns="113792" bIns="113792" numCol="1" spcCol="1270" anchor="ctr" anchorCtr="0">
          <a:noAutofit/>
        </a:bodyPr>
        <a:lstStyle/>
        <a:p>
          <a:pPr marL="0" lvl="0" indent="0" algn="ctr" defTabSz="711200">
            <a:lnSpc>
              <a:spcPct val="90000"/>
            </a:lnSpc>
            <a:spcBef>
              <a:spcPct val="0"/>
            </a:spcBef>
            <a:spcAft>
              <a:spcPct val="35000"/>
            </a:spcAft>
            <a:buNone/>
          </a:pPr>
          <a:r>
            <a:rPr lang="en-GB" sz="1600" kern="1200"/>
            <a:t>Advocacy</a:t>
          </a:r>
        </a:p>
      </dsp:txBody>
      <dsp:txXfrm>
        <a:off x="2028130" y="199819"/>
        <a:ext cx="1396736" cy="599457"/>
      </dsp:txXfrm>
    </dsp:sp>
    <dsp:sp modelId="{67CF5E5F-A1BE-43C3-8594-1888752F4455}">
      <dsp:nvSpPr>
        <dsp:cNvPr id="0" name=""/>
        <dsp:cNvSpPr/>
      </dsp:nvSpPr>
      <dsp:spPr>
        <a:xfrm>
          <a:off x="1227854" y="999095"/>
          <a:ext cx="2997288" cy="2997288"/>
        </a:xfrm>
        <a:prstGeom prst="ellipse">
          <a:avLst/>
        </a:prstGeom>
        <a:solidFill>
          <a:schemeClr val="lt1">
            <a:hueOff val="0"/>
            <a:satOff val="0"/>
            <a:lumOff val="0"/>
            <a:alphaOff val="0"/>
          </a:schemeClr>
        </a:solidFill>
        <a:ln w="19050" cap="flat" cmpd="sng" algn="ctr">
          <a:solidFill>
            <a:schemeClr val="accent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3792" tIns="113792" rIns="113792" bIns="113792" numCol="1" spcCol="1270" anchor="ctr" anchorCtr="0">
          <a:noAutofit/>
        </a:bodyPr>
        <a:lstStyle/>
        <a:p>
          <a:pPr marL="0" lvl="0" indent="0" algn="ctr" defTabSz="711200">
            <a:lnSpc>
              <a:spcPct val="90000"/>
            </a:lnSpc>
            <a:spcBef>
              <a:spcPct val="0"/>
            </a:spcBef>
            <a:spcAft>
              <a:spcPct val="35000"/>
            </a:spcAft>
            <a:buNone/>
          </a:pPr>
          <a:r>
            <a:rPr lang="en-GB" sz="1600" kern="1200" dirty="0"/>
            <a:t>Organization</a:t>
          </a:r>
        </a:p>
      </dsp:txBody>
      <dsp:txXfrm>
        <a:off x="2028130" y="1186426"/>
        <a:ext cx="1396736" cy="561991"/>
      </dsp:txXfrm>
    </dsp:sp>
    <dsp:sp modelId="{311E6FC8-D82A-4A91-A7C5-F66737334316}">
      <dsp:nvSpPr>
        <dsp:cNvPr id="0" name=""/>
        <dsp:cNvSpPr/>
      </dsp:nvSpPr>
      <dsp:spPr>
        <a:xfrm>
          <a:off x="1727402" y="1998192"/>
          <a:ext cx="1998192" cy="1998192"/>
        </a:xfrm>
        <a:prstGeom prst="ellipse">
          <a:avLst/>
        </a:prstGeom>
        <a:solidFill>
          <a:schemeClr val="lt1">
            <a:hueOff val="0"/>
            <a:satOff val="0"/>
            <a:lumOff val="0"/>
            <a:alphaOff val="0"/>
          </a:schemeClr>
        </a:solidFill>
        <a:ln w="19050" cap="flat" cmpd="sng" algn="ctr">
          <a:solidFill>
            <a:schemeClr val="accent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3792" tIns="113792" rIns="113792" bIns="113792" numCol="1" spcCol="1270" anchor="ctr" anchorCtr="0">
          <a:noAutofit/>
        </a:bodyPr>
        <a:lstStyle/>
        <a:p>
          <a:pPr marL="0" lvl="0" indent="0" algn="ctr" defTabSz="711200">
            <a:lnSpc>
              <a:spcPct val="90000"/>
            </a:lnSpc>
            <a:spcBef>
              <a:spcPct val="0"/>
            </a:spcBef>
            <a:spcAft>
              <a:spcPct val="35000"/>
            </a:spcAft>
            <a:buNone/>
          </a:pPr>
          <a:r>
            <a:rPr lang="en-GB" sz="1600" kern="1200"/>
            <a:t>Project</a:t>
          </a:r>
        </a:p>
      </dsp:txBody>
      <dsp:txXfrm>
        <a:off x="2020030" y="2497739"/>
        <a:ext cx="1412935" cy="999096"/>
      </dsp:txXfrm>
    </dsp:sp>
  </dsp:spTree>
</dsp:drawing>
</file>

<file path=ppt/diagrams/layout1.xml><?xml version="1.0" encoding="utf-8"?>
<dgm:layoutDef xmlns:dgm="http://schemas.openxmlformats.org/drawingml/2006/diagram" xmlns:a="http://schemas.openxmlformats.org/drawingml/2006/main" uniqueId="urn:microsoft.com/office/officeart/2011/layout/HexagonRadial">
  <dgm:title val="Hexagon Radial"/>
  <dgm:desc val="Use to show a sequential process that relates to a central idea or theme. Limited to six Level 2 shapes. Works best with small amounts of text. Unused text does not appear, but remains available if you switch layouts."/>
  <dgm:catLst>
    <dgm:cat type="cycle" pri="8500"/>
    <dgm:cat type="officeonline" pri="9000"/>
  </dgm:catLst>
  <dgm:sampData>
    <dgm:dataModel>
      <dgm:ptLst>
        <dgm:pt modelId="0" type="doc"/>
        <dgm:pt modelId="10">
          <dgm:prSet phldr="1"/>
        </dgm:pt>
        <dgm:pt modelId="11">
          <dgm:prSet phldr="1"/>
        </dgm:pt>
        <dgm:pt modelId="12">
          <dgm:prSet phldr="1"/>
        </dgm:pt>
        <dgm:pt modelId="13">
          <dgm:prSet phldr="1"/>
        </dgm:pt>
        <dgm:pt modelId="14">
          <dgm:prSet phldr="1"/>
        </dgm:pt>
        <dgm:pt modelId="15">
          <dgm:prSet phldr="1"/>
        </dgm:pt>
        <dgm:pt modelId="16">
          <dgm:prSet phldr="1"/>
        </dgm:pt>
      </dgm:ptLst>
      <dgm:cxnLst>
        <dgm:cxn modelId="40" srcId="0" destId="10" srcOrd="0" destOrd="0"/>
        <dgm:cxn modelId="50" srcId="10" destId="11" srcOrd="0" destOrd="0"/>
        <dgm:cxn modelId="60" srcId="10" destId="12" srcOrd="0" destOrd="0"/>
        <dgm:cxn modelId="70" srcId="10" destId="13" srcOrd="0" destOrd="0"/>
        <dgm:cxn modelId="80" srcId="10" destId="14" srcOrd="0" destOrd="0"/>
        <dgm:cxn modelId="90" srcId="10" destId="15" srcOrd="0" destOrd="0"/>
        <dgm:cxn modelId="100" srcId="10" destId="16" srcOrd="0" destOrd="0"/>
      </dgm:cxnLst>
      <dgm:bg/>
      <dgm:whole/>
    </dgm:dataModel>
  </dgm:sampData>
  <dgm:styleData>
    <dgm:dataModel>
      <dgm:ptLst>
        <dgm:pt modelId="0" type="doc"/>
        <dgm:pt modelId="10">
          <dgm:prSet phldr="1"/>
        </dgm:pt>
        <dgm:pt modelId="11">
          <dgm:prSet phldr="1"/>
        </dgm:pt>
        <dgm:pt modelId="12">
          <dgm:prSet phldr="1"/>
        </dgm:pt>
        <dgm:pt modelId="13">
          <dgm:prSet phldr="1"/>
        </dgm:pt>
      </dgm:ptLst>
      <dgm:cxnLst>
        <dgm:cxn modelId="40" srcId="0" destId="10" srcOrd="0" destOrd="0"/>
        <dgm:cxn modelId="50" srcId="10" destId="11" srcOrd="0" destOrd="0"/>
        <dgm:cxn modelId="60" srcId="10" destId="12" srcOrd="0" destOrd="0"/>
        <dgm:cxn modelId="70" srcId="10" destId="13" srcOrd="0" destOrd="0"/>
      </dgm:cxnLst>
      <dgm:bg/>
      <dgm:whole/>
    </dgm:dataModel>
  </dgm:styleData>
  <dgm:clrData>
    <dgm:dataModel>
      <dgm:ptLst>
        <dgm:pt modelId="0" type="doc"/>
        <dgm:pt modelId="10">
          <dgm:prSet phldr="1"/>
        </dgm:pt>
        <dgm:pt modelId="11">
          <dgm:prSet phldr="1"/>
        </dgm:pt>
        <dgm:pt modelId="12">
          <dgm:prSet phldr="1"/>
        </dgm:pt>
        <dgm:pt modelId="13">
          <dgm:prSet phldr="1"/>
        </dgm:pt>
        <dgm:pt modelId="14">
          <dgm:prSet phldr="1"/>
        </dgm:pt>
        <dgm:pt modelId="15">
          <dgm:prSet phldr="1"/>
        </dgm:pt>
        <dgm:pt modelId="16">
          <dgm:prSet phldr="1"/>
        </dgm:pt>
      </dgm:ptLst>
      <dgm:cxnLst>
        <dgm:cxn modelId="40" srcId="0" destId="10" srcOrd="0" destOrd="0"/>
        <dgm:cxn modelId="50" srcId="10" destId="11" srcOrd="0" destOrd="0"/>
        <dgm:cxn modelId="60" srcId="10" destId="12" srcOrd="0" destOrd="0"/>
        <dgm:cxn modelId="70" srcId="10" destId="13" srcOrd="0" destOrd="0"/>
        <dgm:cxn modelId="80" srcId="10" destId="14" srcOrd="0" destOrd="0"/>
        <dgm:cxn modelId="90" srcId="10" destId="15" srcOrd="0" destOrd="0"/>
        <dgm:cxn modelId="100" srcId="10" destId="16" srcOrd="0" destOrd="0"/>
      </dgm:cxnLst>
      <dgm:bg/>
      <dgm:whole/>
    </dgm:dataModel>
  </dgm:clrData>
  <dgm:layoutNode name="Name0">
    <dgm:varLst>
      <dgm:chMax val="1"/>
      <dgm:chPref val="1"/>
      <dgm:dir/>
      <dgm:animOne val="branch"/>
      <dgm:animLvl val="lvl"/>
    </dgm:varLst>
    <dgm:shape xmlns:r="http://schemas.openxmlformats.org/officeDocument/2006/relationships" r:blip="">
      <dgm:adjLst/>
    </dgm:shape>
    <dgm:choose name="Name1">
      <dgm:if name="Name2" func="var" arg="dir" op="equ" val="norm">
        <dgm:choose name="Name3">
          <dgm:if name="Name4" axis="ch ch" ptType="node node" st="1 1" cnt="1 0" func="cnt" op="equ" val="0">
            <dgm:alg type="composite">
              <dgm:param type="ar" val="1.1561"/>
            </dgm:alg>
            <dgm:constrLst>
              <dgm:constr type="primFontSz" for="des" forName="Parent" val="65"/>
              <dgm:constr type="l" for="ch" forName="Parent" refType="w" fact="0"/>
              <dgm:constr type="t" for="ch" forName="Parent" refType="h" fact="0"/>
              <dgm:constr type="w" for="ch" forName="Parent" refType="w"/>
              <dgm:constr type="h" for="ch" forName="Parent" refType="h"/>
            </dgm:constrLst>
          </dgm:if>
          <dgm:if name="Name5" axis="ch ch" ptType="node node" st="1 1" cnt="1 0" func="cnt" op="lte" val="1">
            <dgm:alg type="composite">
              <dgm:param type="ar" val="1.368"/>
            </dgm:alg>
            <dgm:constrLst>
              <dgm:constr type="primFontSz" for="des" forName="Parent" val="65"/>
              <dgm:constr type="primFontSz" for="des" forName="Child1" val="65"/>
              <dgm:constr type="primFontSz" for="des" forName="Child1" refType="primFontSz" refFor="des" refForName="Parent" op="lte"/>
              <dgm:constr type="l" for="ch" forName="Accent1" refType="w" fact="0.1685"/>
              <dgm:constr type="t" for="ch" forName="Accent1" refType="h" fact="0.2946"/>
              <dgm:constr type="w" for="ch" forName="Accent1" refType="w" fact="0.462"/>
              <dgm:constr type="h" for="ch" forName="Accent1" refType="h" fact="0.5472"/>
              <dgm:constr type="l" for="ch" forName="Parent" refType="w" fact="0"/>
              <dgm:constr type="t" for="ch" forName="Parent" refType="h" fact="0.2885"/>
              <dgm:constr type="w" for="ch" forName="Parent" refType="w" fact="0.6013"/>
              <dgm:constr type="h" for="ch" forName="Parent" refType="h" fact="0.7115"/>
              <dgm:constr type="l" for="ch" forName="Child1" refType="w" fact="0.5073"/>
              <dgm:constr type="t" for="ch" forName="Child1" refType="h" fact="0"/>
              <dgm:constr type="w" for="ch" forName="Child1" refType="w" fact="0.4927"/>
              <dgm:constr type="h" for="ch" forName="Child1" refType="h" fact="0.5831"/>
            </dgm:constrLst>
          </dgm:if>
          <dgm:if name="Name6" axis="ch ch" ptType="node node" st="1 1" cnt="1 0" func="cnt" op="equ" val="2">
            <dgm:alg type="composite">
              <dgm:param type="ar" val="1.0619"/>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2" refType="primFontSz" refFor="des" refForName="Child1" op="equ"/>
              <dgm:constr type="l" for="ch" forName="Accent2" refType="w" fact="0.6413"/>
              <dgm:constr type="t" for="ch" forName="Accent2" refType="h" fact="0.3477"/>
              <dgm:constr type="w" for="ch" forName="Accent2" refType="w" fact="0.2269"/>
              <dgm:constr type="h" for="ch" forName="Accent2" refType="h" fact="0.2076"/>
              <dgm:constr type="l" for="ch" forName="Accent1" refType="w" fact="0"/>
              <dgm:constr type="t" for="ch" forName="Accent1" refType="h" fact="0"/>
              <dgm:constr type="w" for="ch" forName="Accent1" refType="w" fact="0"/>
              <dgm:constr type="h" for="ch" forName="Accent1" refType="h" fact="0"/>
              <dgm:constr type="l" for="ch" forName="Parent" refType="w" fact="0"/>
              <dgm:constr type="t" for="ch" forName="Parent" refType="h" fact="0.2239"/>
              <dgm:constr type="w" for="ch" forName="Parent" refType="w" fact="0.6013"/>
              <dgm:constr type="h" for="ch" forName="Parent" refType="h" fact="0.5523"/>
              <dgm:constr type="l" for="ch" forName="Child1" refType="w" fact="0.5073"/>
              <dgm:constr type="t" for="ch" forName="Child1" refType="h" fact="0"/>
              <dgm:constr type="w" for="ch" forName="Child1" refType="w" fact="0.4927"/>
              <dgm:constr type="h" for="ch" forName="Child1" refType="h" fact="0.4527"/>
              <dgm:constr type="l" for="ch" forName="Child2" refType="w" fact="0.5073"/>
              <dgm:constr type="t" for="ch" forName="Child2" refType="h" fact="0.5473"/>
              <dgm:constr type="w" for="ch" forName="Child2" refType="w" fact="0.4927"/>
              <dgm:constr type="h" for="ch" forName="Child2" refType="h" fact="0.4527"/>
            </dgm:constrLst>
          </dgm:if>
          <dgm:if name="Name7" axis="ch ch" ptType="node node" st="1 1" cnt="1 0" func="cnt" op="equ" val="3">
            <dgm:alg type="composite">
              <dgm:param type="ar" val="0.8305"/>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2" refType="primFontSz" refFor="des" refForName="Child1" op="equ"/>
              <dgm:constr type="primFontSz" for="des" forName="Child3" refType="primFontSz" refFor="des" refForName="Child1" op="equ"/>
              <dgm:constr type="l" for="ch" forName="Accent3" refType="w" fact="0.4573"/>
              <dgm:constr type="t" for="ch" forName="Accent3" refType="h" fact="0.6145"/>
              <dgm:constr type="w" for="ch" forName="Accent3" refType="w" fact="0.2269"/>
              <dgm:constr type="h" for="ch" forName="Accent3" refType="h" fact="0.1623"/>
              <dgm:constr type="l" for="ch" forName="Accent2" refType="w" fact="0.6413"/>
              <dgm:constr type="t" for="ch" forName="Accent2" refType="h" fact="0.2719"/>
              <dgm:constr type="w" for="ch" forName="Accent2" refType="w" fact="0.2269"/>
              <dgm:constr type="h" for="ch" forName="Accent2" refType="h" fact="0.1623"/>
              <dgm:constr type="l" for="ch" forName="Accent1" refType="w" fact="0"/>
              <dgm:constr type="t" for="ch" forName="Accent1" refType="h" fact="0"/>
              <dgm:constr type="w" for="ch" forName="Accent1" refType="w" fact="0"/>
              <dgm:constr type="h" for="ch" forName="Accent1" refType="h" fact="0"/>
              <dgm:constr type="l" for="ch" forName="Child3" refType="w" fact="0.0554"/>
              <dgm:constr type="t" for="ch" forName="Child3" refType="h" fact="0.646"/>
              <dgm:constr type="w" for="ch" forName="Child3" refType="w" fact="0.4927"/>
              <dgm:constr type="h" for="ch" forName="Child3" refType="h" fact="0.354"/>
              <dgm:constr type="l" for="ch" forName="Parent" refType="w" fact="0"/>
              <dgm:constr type="t" for="ch" forName="Parent" refType="h" fact="0.1751"/>
              <dgm:constr type="w" for="ch" forName="Parent" refType="w" fact="0.6013"/>
              <dgm:constr type="h" for="ch" forName="Parent" refType="h" fact="0.4319"/>
              <dgm:constr type="l" for="ch" forName="Child1" refType="w" fact="0.5073"/>
              <dgm:constr type="t" for="ch" forName="Child1" refType="h" fact="0"/>
              <dgm:constr type="w" for="ch" forName="Child1" refType="w" fact="0.4927"/>
              <dgm:constr type="h" for="ch" forName="Child1" refType="h" fact="0.354"/>
              <dgm:constr type="l" for="ch" forName="Child2" refType="w" fact="0.5073"/>
              <dgm:constr type="t" for="ch" forName="Child2" refType="h" fact="0.428"/>
              <dgm:constr type="w" for="ch" forName="Child2" refType="w" fact="0.4927"/>
              <dgm:constr type="h" for="ch" forName="Child2" refType="h" fact="0.354"/>
            </dgm:constrLst>
          </dgm:if>
          <dgm:if name="Name8" axis="ch ch" ptType="node node" st="1 1" cnt="1 0" func="cnt" op="equ" val="4">
            <dgm:alg type="composite">
              <dgm:param type="ar" val="0.682"/>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l" for="ch" forName="Accent4" refType="w" fact="0.4573"/>
              <dgm:constr type="t" for="ch" forName="Accent4" refType="h" fact="0.6834"/>
              <dgm:constr type="w" for="ch" forName="Accent4" refType="w" fact="0.2269"/>
              <dgm:constr type="h" for="ch" forName="Accent4" refType="h" fact="0.1333"/>
              <dgm:constr type="l" for="ch" forName="Accent3" refType="w" fact="0.6413"/>
              <dgm:constr type="t" for="ch" forName="Accent3" refType="h" fact="0.4021"/>
              <dgm:constr type="w" for="ch" forName="Accent3" refType="w" fact="0.2269"/>
              <dgm:constr type="h" for="ch" forName="Accent3" refType="h" fact="0.1333"/>
              <dgm:constr type="l" for="ch" forName="Accent2" refType="w" fact="0.3765"/>
              <dgm:constr type="t" for="ch" forName="Accent2" refType="h" fact="0.1529"/>
              <dgm:constr type="w" for="ch" forName="Accent2" refType="w" fact="0.2269"/>
              <dgm:constr type="h" for="ch" forName="Accent2" refType="h" fact="0.1333"/>
              <dgm:constr type="l" for="ch" forName="Accent1" refType="w" fact="0"/>
              <dgm:constr type="t" for="ch" forName="Accent1" refType="h" fact="0"/>
              <dgm:constr type="w" for="ch" forName="Accent1" refType="w" fact="0"/>
              <dgm:constr type="h" for="ch" forName="Accent1" refType="h" fact="0"/>
              <dgm:constr type="l" for="ch" forName="Child4" refType="w" fact="0.0554"/>
              <dgm:constr type="t" for="ch" forName="Child4" refType="h" fact="0.7093"/>
              <dgm:constr type="w" for="ch" forName="Child4" refType="w" fact="0.4927"/>
              <dgm:constr type="h" for="ch" forName="Child4" refType="h" fact="0.2907"/>
              <dgm:constr type="l" for="ch" forName="Parent" refType="w" fact="0"/>
              <dgm:constr type="t" for="ch" forName="Parent" refType="h" fact="0.3226"/>
              <dgm:constr type="w" for="ch" forName="Parent" refType="w" fact="0.6013"/>
              <dgm:constr type="h" for="ch" forName="Parent" refType="h" fact="0.3547"/>
              <dgm:constr type="l" for="ch" forName="Child2" refType="w" fact="0.5073"/>
              <dgm:constr type="t" for="ch" forName="Child2" refType="h" fact="0.1788"/>
              <dgm:constr type="w" for="ch" forName="Child2" refType="w" fact="0.4927"/>
              <dgm:constr type="h" for="ch" forName="Child2" refType="h" fact="0.2907"/>
              <dgm:constr type="l" for="ch" forName="Child3" refType="w" fact="0.5073"/>
              <dgm:constr type="t" for="ch" forName="Child3" refType="h" fact="0.5303"/>
              <dgm:constr type="w" for="ch" forName="Child3" refType="w" fact="0.4927"/>
              <dgm:constr type="h" for="ch" forName="Child3" refType="h" fact="0.2907"/>
              <dgm:constr type="l" for="ch" forName="Child1" refType="w" fact="0.0554"/>
              <dgm:constr type="t" for="ch" forName="Child1" refType="h" fact="0"/>
              <dgm:constr type="w" for="ch" forName="Child1" refType="w" fact="0.4927"/>
              <dgm:constr type="h" for="ch" forName="Child1" refType="h" fact="0.2907"/>
            </dgm:constrLst>
          </dgm:if>
          <dgm:if name="Name9" axis="ch ch" ptType="node node" st="1 1" cnt="1 0" func="cnt" op="equ" val="5">
            <dgm:alg type="composite">
              <dgm:param type="ar" val="0.9538"/>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5"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l" for="ch" forName="Accent5" refType="w" fact="0.2858"/>
              <dgm:constr type="t" for="ch" forName="Accent5" refType="h" fact="0.7126"/>
              <dgm:constr type="w" for="ch" forName="Accent5" refType="w" fact="0.1622"/>
              <dgm:constr type="h" for="ch" forName="Accent5" refType="h" fact="0.1333"/>
              <dgm:constr type="l" for="ch" forName="Accent4" refType="w" fact="0.612"/>
              <dgm:constr type="t" for="ch" forName="Accent4" refType="h" fact="0.6834"/>
              <dgm:constr type="w" for="ch" forName="Accent4" refType="w" fact="0.1622"/>
              <dgm:constr type="h" for="ch" forName="Accent4" refType="h" fact="0.1333"/>
              <dgm:constr type="l" for="ch" forName="Accent3" refType="w" fact="0.7435"/>
              <dgm:constr type="t" for="ch" forName="Accent3" refType="h" fact="0.4021"/>
              <dgm:constr type="w" for="ch" forName="Accent3" refType="w" fact="0.1622"/>
              <dgm:constr type="h" for="ch" forName="Accent3" refType="h" fact="0.1333"/>
              <dgm:constr type="l" for="ch" forName="Accent2" refType="w" fact="0.5542"/>
              <dgm:constr type="t" for="ch" forName="Accent2" refType="h" fact="0.1529"/>
              <dgm:constr type="w" for="ch" forName="Accent2" refType="w" fact="0.1622"/>
              <dgm:constr type="h" for="ch" forName="Accent2" refType="h" fact="0.1333"/>
              <dgm:constr type="l" for="ch" forName="Accent1" refType="w" fact="0"/>
              <dgm:constr type="t" for="ch" forName="Accent1" refType="h" fact="0"/>
              <dgm:constr type="w" for="ch" forName="Accent1" refType="w" fact="0"/>
              <dgm:constr type="h" for="ch" forName="Accent1" refType="h" fact="0"/>
              <dgm:constr type="l" for="ch" forName="Child4" refType="w" fact="0.3246"/>
              <dgm:constr type="t" for="ch" forName="Child4" refType="h" fact="0.7093"/>
              <dgm:constr type="w" for="ch" forName="Child4" refType="w" fact="0.3523"/>
              <dgm:constr type="h" for="ch" forName="Child4" refType="h" fact="0.2907"/>
              <dgm:constr type="l" for="ch" forName="Parent" refType="w" fact="0.285"/>
              <dgm:constr type="t" for="ch" forName="Parent" refType="h" fact="0.3226"/>
              <dgm:constr type="w" for="ch" forName="Parent" refType="w" fact="0.4299"/>
              <dgm:constr type="h" for="ch" forName="Parent" refType="h" fact="0.3547"/>
              <dgm:constr type="l" for="ch" forName="Child2" refType="w" fact="0.6477"/>
              <dgm:constr type="t" for="ch" forName="Child2" refType="h" fact="0.1788"/>
              <dgm:constr type="w" for="ch" forName="Child2" refType="w" fact="0.3523"/>
              <dgm:constr type="h" for="ch" forName="Child2" refType="h" fact="0.2907"/>
              <dgm:constr type="l" for="ch" forName="Child3" refType="w" fact="0.6477"/>
              <dgm:constr type="t" for="ch" forName="Child3" refType="h" fact="0.5303"/>
              <dgm:constr type="w" for="ch" forName="Child3" refType="w" fact="0.3523"/>
              <dgm:constr type="h" for="ch" forName="Child3" refType="h" fact="0.2907"/>
              <dgm:constr type="l" for="ch" forName="Child5" refType="w" fact="0"/>
              <dgm:constr type="t" for="ch" forName="Child5" refType="h" fact="0.5305"/>
              <dgm:constr type="w" for="ch" forName="Child5" refType="w" fact="0.3523"/>
              <dgm:constr type="h" for="ch" forName="Child5" refType="h" fact="0.2907"/>
              <dgm:constr type="l" for="ch" forName="Child1" refType="w" fact="0.3246"/>
              <dgm:constr type="t" for="ch" forName="Child1" refType="h" fact="0"/>
              <dgm:constr type="w" for="ch" forName="Child1" refType="w" fact="0.3523"/>
              <dgm:constr type="h" for="ch" forName="Child1" refType="h" fact="0.2907"/>
            </dgm:constrLst>
          </dgm:if>
          <dgm:else name="Name10">
            <dgm:alg type="composite">
              <dgm:param type="ar" val="0.9538"/>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5" refType="primFontSz" refFor="des" refForName="Parent" op="lte"/>
              <dgm:constr type="primFontSz" for="des" forName="Child6" refType="primFontSz" refFor="des" refForName="Parent" op="lte"/>
              <dgm:constr type="primFontSz" for="des" forName="Child7"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ptType="node" op="equ" val="65"/>
              <dgm:constr type="l" for="ch" forName="Accent6" refType="w" fact="0.0934"/>
              <dgm:constr type="t" for="ch" forName="Accent6" refType="h" fact="0.4635"/>
              <dgm:constr type="w" for="ch" forName="Accent6" refType="w" fact="0.1622"/>
              <dgm:constr type="h" for="ch" forName="Accent6" refType="h" fact="0.1333"/>
              <dgm:constr type="l" for="ch" forName="Accent5" refType="w" fact="0.2858"/>
              <dgm:constr type="t" for="ch" forName="Accent5" refType="h" fact="0.7126"/>
              <dgm:constr type="w" for="ch" forName="Accent5" refType="w" fact="0.1622"/>
              <dgm:constr type="h" for="ch" forName="Accent5" refType="h" fact="0.1333"/>
              <dgm:constr type="l" for="ch" forName="Accent4" refType="w" fact="0.612"/>
              <dgm:constr type="t" for="ch" forName="Accent4" refType="h" fact="0.6834"/>
              <dgm:constr type="w" for="ch" forName="Accent4" refType="w" fact="0.1622"/>
              <dgm:constr type="h" for="ch" forName="Accent4" refType="h" fact="0.1333"/>
              <dgm:constr type="l" for="ch" forName="Accent3" refType="w" fact="0.7435"/>
              <dgm:constr type="t" for="ch" forName="Accent3" refType="h" fact="0.4021"/>
              <dgm:constr type="w" for="ch" forName="Accent3" refType="w" fact="0.1622"/>
              <dgm:constr type="h" for="ch" forName="Accent3" refType="h" fact="0.1333"/>
              <dgm:constr type="l" for="ch" forName="Accent2" refType="w" fact="0.5542"/>
              <dgm:constr type="t" for="ch" forName="Accent2" refType="h" fact="0.1529"/>
              <dgm:constr type="w" for="ch" forName="Accent2" refType="w" fact="0.1622"/>
              <dgm:constr type="h" for="ch" forName="Accent2" refType="h" fact="0.1333"/>
              <dgm:constr type="l" for="ch" forName="Accent1" refType="w" fact="0"/>
              <dgm:constr type="t" for="ch" forName="Accent1" refType="h" fact="0"/>
              <dgm:constr type="w" for="ch" forName="Accent1" refType="w" fact="0"/>
              <dgm:constr type="h" for="ch" forName="Accent1" refType="h" fact="0"/>
              <dgm:constr type="l" for="ch" forName="Child4" refType="w" fact="0.3246"/>
              <dgm:constr type="t" for="ch" forName="Child4" refType="h" fact="0.7093"/>
              <dgm:constr type="w" for="ch" forName="Child4" refType="w" fact="0.3523"/>
              <dgm:constr type="h" for="ch" forName="Child4" refType="h" fact="0.2907"/>
              <dgm:constr type="l" for="ch" forName="Parent" refType="w" fact="0.285"/>
              <dgm:constr type="t" for="ch" forName="Parent" refType="h" fact="0.3226"/>
              <dgm:constr type="w" for="ch" forName="Parent" refType="w" fact="0.4299"/>
              <dgm:constr type="h" for="ch" forName="Parent" refType="h" fact="0.3547"/>
              <dgm:constr type="l" for="ch" forName="Child2" refType="w" fact="0.6477"/>
              <dgm:constr type="t" for="ch" forName="Child2" refType="h" fact="0.1788"/>
              <dgm:constr type="w" for="ch" forName="Child2" refType="w" fact="0.3523"/>
              <dgm:constr type="h" for="ch" forName="Child2" refType="h" fact="0.2907"/>
              <dgm:constr type="l" for="ch" forName="Child3" refType="w" fact="0.6477"/>
              <dgm:constr type="t" for="ch" forName="Child3" refType="h" fact="0.5303"/>
              <dgm:constr type="w" for="ch" forName="Child3" refType="w" fact="0.3523"/>
              <dgm:constr type="h" for="ch" forName="Child3" refType="h" fact="0.2907"/>
              <dgm:constr type="l" for="ch" forName="Child5" refType="w" fact="0"/>
              <dgm:constr type="t" for="ch" forName="Child5" refType="h" fact="0.5305"/>
              <dgm:constr type="w" for="ch" forName="Child5" refType="w" fact="0.3523"/>
              <dgm:constr type="h" for="ch" forName="Child5" refType="h" fact="0.2907"/>
              <dgm:constr type="l" for="ch" forName="Child6" refType="w" fact="0"/>
              <dgm:constr type="t" for="ch" forName="Child6" refType="h" fact="0.1784"/>
              <dgm:constr type="w" for="ch" forName="Child6" refType="w" fact="0.3523"/>
              <dgm:constr type="h" for="ch" forName="Child6" refType="h" fact="0.2907"/>
              <dgm:constr type="l" for="ch" forName="Child1" refType="w" fact="0.3246"/>
              <dgm:constr type="t" for="ch" forName="Child1" refType="h" fact="0"/>
              <dgm:constr type="w" for="ch" forName="Child1" refType="w" fact="0.3523"/>
              <dgm:constr type="h" for="ch" forName="Child1" refType="h" fact="0.2907"/>
            </dgm:constrLst>
          </dgm:else>
        </dgm:choose>
      </dgm:if>
      <dgm:else name="Name11">
        <dgm:choose name="Name12">
          <dgm:if name="Name13" axis="ch ch" ptType="node node" st="1 1" cnt="1 0" func="cnt" op="equ" val="0">
            <dgm:alg type="composite">
              <dgm:param type="ar" val="1.1561"/>
            </dgm:alg>
            <dgm:constrLst>
              <dgm:constr type="primFontSz" for="des" forName="Parent" val="65"/>
              <dgm:constr type="l" for="ch" forName="Parent" refType="w" fact="0"/>
              <dgm:constr type="t" for="ch" forName="Parent" refType="h" fact="0"/>
              <dgm:constr type="w" for="ch" forName="Parent" refType="w"/>
              <dgm:constr type="h" for="ch" forName="Parent" refType="h"/>
            </dgm:constrLst>
          </dgm:if>
          <dgm:if name="Name14" axis="ch ch" ptType="node node" st="1 1" cnt="1 0" func="cnt" op="lte" val="1">
            <dgm:alg type="composite">
              <dgm:param type="ar" val="1.368"/>
            </dgm:alg>
            <dgm:constrLst>
              <dgm:constr type="primFontSz" for="des" forName="Parent" val="65"/>
              <dgm:constr type="primFontSz" for="des" forName="Child1" val="65"/>
              <dgm:constr type="primFontSz" for="des" forName="Child1" refType="primFontSz" refFor="des" refForName="Parent" op="lte"/>
              <dgm:constr type="r" for="ch" forName="Accent1" refType="w" fact="0.8315"/>
              <dgm:constr type="t" for="ch" forName="Accent1" refType="h" fact="0.2946"/>
              <dgm:constr type="w" for="ch" forName="Accent1" refType="w" fact="0.462"/>
              <dgm:constr type="h" for="ch" forName="Accent1" refType="h" fact="0.5472"/>
              <dgm:constr type="r" for="ch" forName="Parent" refType="w"/>
              <dgm:constr type="t" for="ch" forName="Parent" refType="h" fact="0.2885"/>
              <dgm:constr type="w" for="ch" forName="Parent" refType="w" fact="0.6013"/>
              <dgm:constr type="h" for="ch" forName="Parent" refType="h" fact="0.7115"/>
              <dgm:constr type="r" for="ch" forName="Child1" refType="w" fact="0.4927"/>
              <dgm:constr type="t" for="ch" forName="Child1" refType="h" fact="0"/>
              <dgm:constr type="w" for="ch" forName="Child1" refType="w" fact="0.4927"/>
              <dgm:constr type="h" for="ch" forName="Child1" refType="h" fact="0.5831"/>
            </dgm:constrLst>
          </dgm:if>
          <dgm:if name="Name15" axis="ch ch" ptType="node node" st="1 1" cnt="1 0" func="cnt" op="equ" val="2">
            <dgm:alg type="composite">
              <dgm:param type="ar" val="1.0619"/>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2" refType="primFontSz" refFor="des" refForName="Child1" op="equ"/>
              <dgm:constr type="r" for="ch" forName="Accent2" refType="w" fact="0.3587"/>
              <dgm:constr type="t" for="ch" forName="Accent2" refType="h" fact="0.3477"/>
              <dgm:constr type="w" for="ch" forName="Accent2" refType="w" fact="0.2269"/>
              <dgm:constr type="h" for="ch" forName="Accent2" refType="h" fact="0.2076"/>
              <dgm:constr type="r" for="ch" forName="Accent1" refType="w" fact="0"/>
              <dgm:constr type="t" for="ch" forName="Accent1" refType="h" fact="0"/>
              <dgm:constr type="w" for="ch" forName="Accent1" refType="w" fact="0"/>
              <dgm:constr type="h" for="ch" forName="Accent1" refType="h" fact="0"/>
              <dgm:constr type="r" for="ch" forName="Parent" refType="w"/>
              <dgm:constr type="t" for="ch" forName="Parent" refType="h" fact="0.2239"/>
              <dgm:constr type="w" for="ch" forName="Parent" refType="w" fact="0.6013"/>
              <dgm:constr type="h" for="ch" forName="Parent" refType="h" fact="0.5523"/>
              <dgm:constr type="r" for="ch" forName="Child1" refType="w" fact="0.4927"/>
              <dgm:constr type="t" for="ch" forName="Child1" refType="h" fact="0"/>
              <dgm:constr type="w" for="ch" forName="Child1" refType="w" fact="0.4927"/>
              <dgm:constr type="h" for="ch" forName="Child1" refType="h" fact="0.4527"/>
              <dgm:constr type="r" for="ch" forName="Child2" refType="w" fact="0.5073"/>
              <dgm:constr type="t" for="ch" forName="Child2" refType="h" fact="0.5473"/>
              <dgm:constr type="w" for="ch" forName="Child2" refType="w" fact="0.4927"/>
              <dgm:constr type="h" for="ch" forName="Child2" refType="h" fact="0.4527"/>
            </dgm:constrLst>
          </dgm:if>
          <dgm:if name="Name16" axis="ch ch" ptType="node node" st="1 1" cnt="1 0" func="cnt" op="equ" val="3">
            <dgm:alg type="composite">
              <dgm:param type="ar" val="0.8305"/>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2" refType="primFontSz" refFor="des" refForName="Child1" op="equ"/>
              <dgm:constr type="primFontSz" for="des" forName="Child3" refType="primFontSz" refFor="des" refForName="Child1" op="equ"/>
              <dgm:constr type="r" for="ch" forName="Accent3" refType="w" fact="0.5427"/>
              <dgm:constr type="t" for="ch" forName="Accent3" refType="h" fact="0.6145"/>
              <dgm:constr type="w" for="ch" forName="Accent3" refType="w" fact="0.2269"/>
              <dgm:constr type="h" for="ch" forName="Accent3" refType="h" fact="0.1623"/>
              <dgm:constr type="r" for="ch" forName="Accent2" refType="w" fact="0.3587"/>
              <dgm:constr type="t" for="ch" forName="Accent2" refType="h" fact="0.2719"/>
              <dgm:constr type="w" for="ch" forName="Accent2" refType="w" fact="0.2269"/>
              <dgm:constr type="h" for="ch" forName="Accent2" refType="h" fact="0.1623"/>
              <dgm:constr type="r" for="ch" forName="Accent1" refType="w" fact="0"/>
              <dgm:constr type="t" for="ch" forName="Accent1" refType="h" fact="0"/>
              <dgm:constr type="w" for="ch" forName="Accent1" refType="w" fact="0"/>
              <dgm:constr type="h" for="ch" forName="Accent1" refType="h" fact="0"/>
              <dgm:constr type="r" for="ch" forName="Child3" refType="w" fact="0.9446"/>
              <dgm:constr type="t" for="ch" forName="Child3" refType="h" fact="0.646"/>
              <dgm:constr type="w" for="ch" forName="Child3" refType="w" fact="0.4927"/>
              <dgm:constr type="h" for="ch" forName="Child3" refType="h" fact="0.354"/>
              <dgm:constr type="r" for="ch" forName="Parent" refType="w"/>
              <dgm:constr type="t" for="ch" forName="Parent" refType="h" fact="0.1751"/>
              <dgm:constr type="w" for="ch" forName="Parent" refType="w" fact="0.6013"/>
              <dgm:constr type="h" for="ch" forName="Parent" refType="h" fact="0.4319"/>
              <dgm:constr type="r" for="ch" forName="Child1" refType="w" fact="0.4927"/>
              <dgm:constr type="t" for="ch" forName="Child1" refType="h" fact="0"/>
              <dgm:constr type="w" for="ch" forName="Child1" refType="w" fact="0.4927"/>
              <dgm:constr type="h" for="ch" forName="Child1" refType="h" fact="0.354"/>
              <dgm:constr type="r" for="ch" forName="Child2" refType="w" fact="0.4927"/>
              <dgm:constr type="t" for="ch" forName="Child2" refType="h" fact="0.428"/>
              <dgm:constr type="w" for="ch" forName="Child2" refType="w" fact="0.4927"/>
              <dgm:constr type="h" for="ch" forName="Child2" refType="h" fact="0.354"/>
            </dgm:constrLst>
          </dgm:if>
          <dgm:if name="Name17" axis="ch ch" ptType="node node" st="1 1" cnt="1 0" func="cnt" op="equ" val="4">
            <dgm:alg type="composite">
              <dgm:param type="ar" val="0.682"/>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r" for="ch" forName="Accent4" refType="w" fact="0.5427"/>
              <dgm:constr type="t" for="ch" forName="Accent4" refType="h" fact="0.6834"/>
              <dgm:constr type="w" for="ch" forName="Accent4" refType="w" fact="0.2269"/>
              <dgm:constr type="h" for="ch" forName="Accent4" refType="h" fact="0.1333"/>
              <dgm:constr type="r" for="ch" forName="Accent3" refType="w" fact="0.3587"/>
              <dgm:constr type="t" for="ch" forName="Accent3" refType="h" fact="0.4021"/>
              <dgm:constr type="w" for="ch" forName="Accent3" refType="w" fact="0.2269"/>
              <dgm:constr type="h" for="ch" forName="Accent3" refType="h" fact="0.1333"/>
              <dgm:constr type="r" for="ch" forName="Accent2" refType="w" fact="0.6235"/>
              <dgm:constr type="t" for="ch" forName="Accent2" refType="h" fact="0.1529"/>
              <dgm:constr type="w" for="ch" forName="Accent2" refType="w" fact="0.2269"/>
              <dgm:constr type="h" for="ch" forName="Accent2" refType="h" fact="0.1333"/>
              <dgm:constr type="r" for="ch" forName="Accent1" refType="w" fact="0"/>
              <dgm:constr type="t" for="ch" forName="Accent1" refType="h" fact="0"/>
              <dgm:constr type="w" for="ch" forName="Accent1" refType="w" fact="0"/>
              <dgm:constr type="h" for="ch" forName="Accent1" refType="h" fact="0"/>
              <dgm:constr type="r" for="ch" forName="Child4" refType="w" fact="0.9446"/>
              <dgm:constr type="t" for="ch" forName="Child4" refType="h" fact="0.7093"/>
              <dgm:constr type="w" for="ch" forName="Child4" refType="w" fact="0.4927"/>
              <dgm:constr type="h" for="ch" forName="Child4" refType="h" fact="0.2907"/>
              <dgm:constr type="r" for="ch" forName="Parent" refType="w"/>
              <dgm:constr type="t" for="ch" forName="Parent" refType="h" fact="0.3226"/>
              <dgm:constr type="w" for="ch" forName="Parent" refType="w" fact="0.6013"/>
              <dgm:constr type="h" for="ch" forName="Parent" refType="h" fact="0.3547"/>
              <dgm:constr type="r" for="ch" forName="Child2" refType="w" fact="0.4927"/>
              <dgm:constr type="t" for="ch" forName="Child2" refType="h" fact="0.1788"/>
              <dgm:constr type="w" for="ch" forName="Child2" refType="w" fact="0.4927"/>
              <dgm:constr type="h" for="ch" forName="Child2" refType="h" fact="0.2907"/>
              <dgm:constr type="r" for="ch" forName="Child3" refType="w" fact="0.4927"/>
              <dgm:constr type="t" for="ch" forName="Child3" refType="h" fact="0.5303"/>
              <dgm:constr type="w" for="ch" forName="Child3" refType="w" fact="0.4927"/>
              <dgm:constr type="h" for="ch" forName="Child3" refType="h" fact="0.2907"/>
              <dgm:constr type="r" for="ch" forName="Child1" refType="w" fact="0.9446"/>
              <dgm:constr type="t" for="ch" forName="Child1" refType="h" fact="0"/>
              <dgm:constr type="w" for="ch" forName="Child1" refType="w" fact="0.4927"/>
              <dgm:constr type="h" for="ch" forName="Child1" refType="h" fact="0.2907"/>
            </dgm:constrLst>
          </dgm:if>
          <dgm:if name="Name18" axis="ch ch" ptType="node node" st="1 1" cnt="1 0" func="cnt" op="equ" val="5">
            <dgm:alg type="composite">
              <dgm:param type="ar" val="0.9538"/>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5"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r" for="ch" forName="Accent5" refType="w" fact="0.7142"/>
              <dgm:constr type="t" for="ch" forName="Accent5" refType="h" fact="0.7126"/>
              <dgm:constr type="w" for="ch" forName="Accent5" refType="w" fact="0.1622"/>
              <dgm:constr type="h" for="ch" forName="Accent5" refType="h" fact="0.1333"/>
              <dgm:constr type="r" for="ch" forName="Accent4" refType="w" fact="0.388"/>
              <dgm:constr type="t" for="ch" forName="Accent4" refType="h" fact="0.6834"/>
              <dgm:constr type="w" for="ch" forName="Accent4" refType="w" fact="0.1622"/>
              <dgm:constr type="h" for="ch" forName="Accent4" refType="h" fact="0.1333"/>
              <dgm:constr type="r" for="ch" forName="Accent3" refType="w" fact="0.2565"/>
              <dgm:constr type="t" for="ch" forName="Accent3" refType="h" fact="0.4021"/>
              <dgm:constr type="w" for="ch" forName="Accent3" refType="w" fact="0.1622"/>
              <dgm:constr type="h" for="ch" forName="Accent3" refType="h" fact="0.1333"/>
              <dgm:constr type="r" for="ch" forName="Accent2" refType="w" fact="0.4458"/>
              <dgm:constr type="t" for="ch" forName="Accent2" refType="h" fact="0.1529"/>
              <dgm:constr type="w" for="ch" forName="Accent2" refType="w" fact="0.1622"/>
              <dgm:constr type="h" for="ch" forName="Accent2" refType="h" fact="0.1333"/>
              <dgm:constr type="r" for="ch" forName="Accent1" refType="w" fact="0"/>
              <dgm:constr type="t" for="ch" forName="Accent1" refType="h" fact="0"/>
              <dgm:constr type="w" for="ch" forName="Accent1" refType="w" fact="0"/>
              <dgm:constr type="h" for="ch" forName="Accent1" refType="h" fact="0"/>
              <dgm:constr type="r" for="ch" forName="Child4" refType="w" fact="0.6754"/>
              <dgm:constr type="t" for="ch" forName="Child4" refType="h" fact="0.7093"/>
              <dgm:constr type="w" for="ch" forName="Child4" refType="w" fact="0.3523"/>
              <dgm:constr type="h" for="ch" forName="Child4" refType="h" fact="0.2907"/>
              <dgm:constr type="r" for="ch" forName="Parent" refType="w" fact="0.715"/>
              <dgm:constr type="t" for="ch" forName="Parent" refType="h" fact="0.3226"/>
              <dgm:constr type="w" for="ch" forName="Parent" refType="w" fact="0.4299"/>
              <dgm:constr type="h" for="ch" forName="Parent" refType="h" fact="0.3547"/>
              <dgm:constr type="r" for="ch" forName="Child2" refType="w" fact="0.3523"/>
              <dgm:constr type="t" for="ch" forName="Child2" refType="h" fact="0.1788"/>
              <dgm:constr type="w" for="ch" forName="Child2" refType="w" fact="0.3523"/>
              <dgm:constr type="h" for="ch" forName="Child2" refType="h" fact="0.2907"/>
              <dgm:constr type="r" for="ch" forName="Child3" refType="w" fact="0.3523"/>
              <dgm:constr type="t" for="ch" forName="Child3" refType="h" fact="0.5303"/>
              <dgm:constr type="w" for="ch" forName="Child3" refType="w" fact="0.3523"/>
              <dgm:constr type="h" for="ch" forName="Child3" refType="h" fact="0.2907"/>
              <dgm:constr type="r" for="ch" forName="Child5" refType="w"/>
              <dgm:constr type="t" for="ch" forName="Child5" refType="h" fact="0.5305"/>
              <dgm:constr type="w" for="ch" forName="Child5" refType="w" fact="0.3523"/>
              <dgm:constr type="h" for="ch" forName="Child5" refType="h" fact="0.2907"/>
              <dgm:constr type="r" for="ch" forName="Child1" refType="w" fact="0.6754"/>
              <dgm:constr type="t" for="ch" forName="Child1" refType="h" fact="0"/>
              <dgm:constr type="w" for="ch" forName="Child1" refType="w" fact="0.3523"/>
              <dgm:constr type="h" for="ch" forName="Child1" refType="h" fact="0.2907"/>
            </dgm:constrLst>
          </dgm:if>
          <dgm:else name="Name19">
            <dgm:alg type="composite">
              <dgm:param type="ar" val="0.9538"/>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5" refType="primFontSz" refFor="des" refForName="Parent" op="lte"/>
              <dgm:constr type="primFontSz" for="des" forName="Child6" refType="primFontSz" refFor="des" refForName="Parent" op="lte"/>
              <dgm:constr type="primFontSz" for="des" forName="Child7"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ptType="node" op="equ" val="65"/>
              <dgm:constr type="r" for="ch" forName="Accent6" refType="w" fact="0.9066"/>
              <dgm:constr type="t" for="ch" forName="Accent6" refType="h" fact="0.4635"/>
              <dgm:constr type="w" for="ch" forName="Accent6" refType="w" fact="0.1622"/>
              <dgm:constr type="h" for="ch" forName="Accent6" refType="h" fact="0.1333"/>
              <dgm:constr type="r" for="ch" forName="Accent5" refType="w" fact="0.7142"/>
              <dgm:constr type="t" for="ch" forName="Accent5" refType="h" fact="0.7126"/>
              <dgm:constr type="w" for="ch" forName="Accent5" refType="w" fact="0.1622"/>
              <dgm:constr type="h" for="ch" forName="Accent5" refType="h" fact="0.1333"/>
              <dgm:constr type="r" for="ch" forName="Accent4" refType="w" fact="0.388"/>
              <dgm:constr type="t" for="ch" forName="Accent4" refType="h" fact="0.6834"/>
              <dgm:constr type="w" for="ch" forName="Accent4" refType="w" fact="0.1622"/>
              <dgm:constr type="h" for="ch" forName="Accent4" refType="h" fact="0.1333"/>
              <dgm:constr type="r" for="ch" forName="Accent3" refType="w" fact="0.2565"/>
              <dgm:constr type="t" for="ch" forName="Accent3" refType="h" fact="0.4021"/>
              <dgm:constr type="w" for="ch" forName="Accent3" refType="w" fact="0.1622"/>
              <dgm:constr type="h" for="ch" forName="Accent3" refType="h" fact="0.1333"/>
              <dgm:constr type="r" for="ch" forName="Accent2" refType="w" fact="0.4458"/>
              <dgm:constr type="t" for="ch" forName="Accent2" refType="h" fact="0.1529"/>
              <dgm:constr type="w" for="ch" forName="Accent2" refType="w" fact="0.1622"/>
              <dgm:constr type="h" for="ch" forName="Accent2" refType="h" fact="0.1333"/>
              <dgm:constr type="r" for="ch" forName="Accent1" refType="w" fact="0"/>
              <dgm:constr type="t" for="ch" forName="Accent1" refType="h" fact="0"/>
              <dgm:constr type="w" for="ch" forName="Accent1" refType="w" fact="0"/>
              <dgm:constr type="h" for="ch" forName="Accent1" refType="h" fact="0"/>
              <dgm:constr type="r" for="ch" forName="Child4" refType="w" fact="0.6754"/>
              <dgm:constr type="t" for="ch" forName="Child4" refType="h" fact="0.7093"/>
              <dgm:constr type="w" for="ch" forName="Child4" refType="w" fact="0.3523"/>
              <dgm:constr type="h" for="ch" forName="Child4" refType="h" fact="0.2907"/>
              <dgm:constr type="r" for="ch" forName="Parent" refType="w" fact="0.715"/>
              <dgm:constr type="t" for="ch" forName="Parent" refType="h" fact="0.3226"/>
              <dgm:constr type="w" for="ch" forName="Parent" refType="w" fact="0.4299"/>
              <dgm:constr type="h" for="ch" forName="Parent" refType="h" fact="0.3547"/>
              <dgm:constr type="r" for="ch" forName="Child2" refType="w" fact="0.3523"/>
              <dgm:constr type="t" for="ch" forName="Child2" refType="h" fact="0.1788"/>
              <dgm:constr type="w" for="ch" forName="Child2" refType="w" fact="0.3523"/>
              <dgm:constr type="h" for="ch" forName="Child2" refType="h" fact="0.2907"/>
              <dgm:constr type="r" for="ch" forName="Child3" refType="w" fact="0.3523"/>
              <dgm:constr type="t" for="ch" forName="Child3" refType="h" fact="0.5303"/>
              <dgm:constr type="w" for="ch" forName="Child3" refType="w" fact="0.3523"/>
              <dgm:constr type="h" for="ch" forName="Child3" refType="h" fact="0.2907"/>
              <dgm:constr type="r" for="ch" forName="Child5" refType="w"/>
              <dgm:constr type="t" for="ch" forName="Child5" refType="h" fact="0.5305"/>
              <dgm:constr type="w" for="ch" forName="Child5" refType="w" fact="0.3523"/>
              <dgm:constr type="h" for="ch" forName="Child5" refType="h" fact="0.2907"/>
              <dgm:constr type="r" for="ch" forName="Child6" refType="w"/>
              <dgm:constr type="t" for="ch" forName="Child6" refType="h" fact="0.1784"/>
              <dgm:constr type="w" for="ch" forName="Child6" refType="w" fact="0.3523"/>
              <dgm:constr type="h" for="ch" forName="Child6" refType="h" fact="0.2907"/>
              <dgm:constr type="r" for="ch" forName="Child1" refType="w" fact="0.6754"/>
              <dgm:constr type="t" for="ch" forName="Child1" refType="h" fact="0"/>
              <dgm:constr type="w" for="ch" forName="Child1" refType="w" fact="0.3523"/>
              <dgm:constr type="h" for="ch" forName="Child1" refType="h" fact="0.2907"/>
            </dgm:constrLst>
          </dgm:else>
        </dgm:choose>
      </dgm:else>
    </dgm:choose>
    <dgm:forEach name="wrapper" axis="self" ptType="parTrans">
      <dgm:forEach name="accentRepeat" axis="self">
        <dgm:layoutNode name="Accent" styleLbl="bgShp">
          <dgm:alg type="sp"/>
          <dgm:shape xmlns:r="http://schemas.openxmlformats.org/officeDocument/2006/relationships" type="hexagon" r:blip="" zOrderOff="-2">
            <dgm:adjLst>
              <dgm:adj idx="1" val="0.289"/>
              <dgm:adj idx="2" val="1.1547"/>
            </dgm:adjLst>
          </dgm:shape>
          <dgm:presOf/>
        </dgm:layoutNode>
      </dgm:forEach>
    </dgm:forEach>
    <dgm:forEach name="Name20" axis="ch" ptType="node" cnt="1">
      <dgm:layoutNode name="Parent" styleLbl="node0">
        <dgm:varLst>
          <dgm:chMax val="6"/>
          <dgm:chPref val="6"/>
        </dgm:varLst>
        <dgm:alg type="tx"/>
        <dgm:shape xmlns:r="http://schemas.openxmlformats.org/officeDocument/2006/relationships" type="hexagon" r:blip="">
          <dgm:adjLst>
            <dgm:adj idx="1" val="0.2857"/>
            <dgm:adj idx="2" val="1.1547"/>
          </dgm:adjLst>
        </dgm:shape>
        <dgm:presOf axis="self"/>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1" axis="ch ch" ptType="node node" st="1 1" cnt="1 1">
      <dgm:layoutNode name="Accent1">
        <dgm:alg type="sp"/>
        <dgm:shape xmlns:r="http://schemas.openxmlformats.org/officeDocument/2006/relationships" r:blip="" zOrderOff="-2">
          <dgm:adjLst/>
        </dgm:shape>
        <dgm:presOf/>
        <dgm:constrLst/>
        <dgm:forEach name="Name22" ref="accentRepeat"/>
      </dgm:layoutNode>
      <dgm:layoutNode name="Child1"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3" axis="ch ch" ptType="node node" st="1 2" cnt="1 1">
      <dgm:layoutNode name="Accent2">
        <dgm:alg type="sp"/>
        <dgm:shape xmlns:r="http://schemas.openxmlformats.org/officeDocument/2006/relationships" r:blip="" zOrderOff="-2">
          <dgm:adjLst/>
        </dgm:shape>
        <dgm:presOf/>
        <dgm:constrLst/>
        <dgm:forEach name="Name24" ref="accentRepeat"/>
      </dgm:layoutNode>
      <dgm:layoutNode name="Child2"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5" axis="ch ch" ptType="node node" st="1 3" cnt="1 1">
      <dgm:layoutNode name="Accent3">
        <dgm:alg type="sp"/>
        <dgm:shape xmlns:r="http://schemas.openxmlformats.org/officeDocument/2006/relationships" r:blip="" zOrderOff="-2">
          <dgm:adjLst/>
        </dgm:shape>
        <dgm:presOf/>
        <dgm:constrLst/>
        <dgm:forEach name="Name26" ref="accentRepeat"/>
      </dgm:layoutNode>
      <dgm:layoutNode name="Child3"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7" axis="ch ch" ptType="node node" st="1 4" cnt="1 1">
      <dgm:layoutNode name="Accent4">
        <dgm:alg type="sp"/>
        <dgm:shape xmlns:r="http://schemas.openxmlformats.org/officeDocument/2006/relationships" r:blip="">
          <dgm:adjLst/>
        </dgm:shape>
        <dgm:presOf/>
        <dgm:constrLst/>
        <dgm:forEach name="Name28" ref="accentRepeat"/>
      </dgm:layoutNode>
      <dgm:layoutNode name="Child4"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9" axis="ch ch" ptType="node node" st="1 5" cnt="1 1">
      <dgm:layoutNode name="Accent5">
        <dgm:alg type="sp"/>
        <dgm:shape xmlns:r="http://schemas.openxmlformats.org/officeDocument/2006/relationships" r:blip="">
          <dgm:adjLst/>
        </dgm:shape>
        <dgm:presOf/>
        <dgm:constrLst/>
        <dgm:forEach name="Name30" ref="accentRepeat"/>
      </dgm:layoutNode>
      <dgm:layoutNode name="Child5"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31" axis="ch ch" ptType="node node" st="1 6" cnt="1 1">
      <dgm:layoutNode name="Accent6">
        <dgm:alg type="sp"/>
        <dgm:shape xmlns:r="http://schemas.openxmlformats.org/officeDocument/2006/relationships" r:blip="">
          <dgm:adjLst/>
        </dgm:shape>
        <dgm:presOf/>
        <dgm:constrLst/>
        <dgm:forEach name="Name32" ref="accentRepeat"/>
      </dgm:layoutNode>
      <dgm:layoutNode name="Child6"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layoutNode>
</dgm:layoutDef>
</file>

<file path=ppt/diagrams/layout2.xml><?xml version="1.0" encoding="utf-8"?>
<dgm:layoutDef xmlns:dgm="http://schemas.openxmlformats.org/drawingml/2006/diagram" xmlns:a="http://schemas.openxmlformats.org/drawingml/2006/main" uniqueId="urn:microsoft.com/office/officeart/2011/layout/HexagonRadial">
  <dgm:title val="Hexagon Radial"/>
  <dgm:desc val="Use to show a sequential process that relates to a central idea or theme. Limited to six Level 2 shapes. Works best with small amounts of text. Unused text does not appear, but remains available if you switch layouts."/>
  <dgm:catLst>
    <dgm:cat type="cycle" pri="8500"/>
    <dgm:cat type="officeonline" pri="9000"/>
  </dgm:catLst>
  <dgm:sampData>
    <dgm:dataModel>
      <dgm:ptLst>
        <dgm:pt modelId="0" type="doc"/>
        <dgm:pt modelId="10">
          <dgm:prSet phldr="1"/>
        </dgm:pt>
        <dgm:pt modelId="11">
          <dgm:prSet phldr="1"/>
        </dgm:pt>
        <dgm:pt modelId="12">
          <dgm:prSet phldr="1"/>
        </dgm:pt>
        <dgm:pt modelId="13">
          <dgm:prSet phldr="1"/>
        </dgm:pt>
        <dgm:pt modelId="14">
          <dgm:prSet phldr="1"/>
        </dgm:pt>
        <dgm:pt modelId="15">
          <dgm:prSet phldr="1"/>
        </dgm:pt>
        <dgm:pt modelId="16">
          <dgm:prSet phldr="1"/>
        </dgm:pt>
      </dgm:ptLst>
      <dgm:cxnLst>
        <dgm:cxn modelId="40" srcId="0" destId="10" srcOrd="0" destOrd="0"/>
        <dgm:cxn modelId="50" srcId="10" destId="11" srcOrd="0" destOrd="0"/>
        <dgm:cxn modelId="60" srcId="10" destId="12" srcOrd="0" destOrd="0"/>
        <dgm:cxn modelId="70" srcId="10" destId="13" srcOrd="0" destOrd="0"/>
        <dgm:cxn modelId="80" srcId="10" destId="14" srcOrd="0" destOrd="0"/>
        <dgm:cxn modelId="90" srcId="10" destId="15" srcOrd="0" destOrd="0"/>
        <dgm:cxn modelId="100" srcId="10" destId="16" srcOrd="0" destOrd="0"/>
      </dgm:cxnLst>
      <dgm:bg/>
      <dgm:whole/>
    </dgm:dataModel>
  </dgm:sampData>
  <dgm:styleData>
    <dgm:dataModel>
      <dgm:ptLst>
        <dgm:pt modelId="0" type="doc"/>
        <dgm:pt modelId="10">
          <dgm:prSet phldr="1"/>
        </dgm:pt>
        <dgm:pt modelId="11">
          <dgm:prSet phldr="1"/>
        </dgm:pt>
        <dgm:pt modelId="12">
          <dgm:prSet phldr="1"/>
        </dgm:pt>
        <dgm:pt modelId="13">
          <dgm:prSet phldr="1"/>
        </dgm:pt>
      </dgm:ptLst>
      <dgm:cxnLst>
        <dgm:cxn modelId="40" srcId="0" destId="10" srcOrd="0" destOrd="0"/>
        <dgm:cxn modelId="50" srcId="10" destId="11" srcOrd="0" destOrd="0"/>
        <dgm:cxn modelId="60" srcId="10" destId="12" srcOrd="0" destOrd="0"/>
        <dgm:cxn modelId="70" srcId="10" destId="13" srcOrd="0" destOrd="0"/>
      </dgm:cxnLst>
      <dgm:bg/>
      <dgm:whole/>
    </dgm:dataModel>
  </dgm:styleData>
  <dgm:clrData>
    <dgm:dataModel>
      <dgm:ptLst>
        <dgm:pt modelId="0" type="doc"/>
        <dgm:pt modelId="10">
          <dgm:prSet phldr="1"/>
        </dgm:pt>
        <dgm:pt modelId="11">
          <dgm:prSet phldr="1"/>
        </dgm:pt>
        <dgm:pt modelId="12">
          <dgm:prSet phldr="1"/>
        </dgm:pt>
        <dgm:pt modelId="13">
          <dgm:prSet phldr="1"/>
        </dgm:pt>
        <dgm:pt modelId="14">
          <dgm:prSet phldr="1"/>
        </dgm:pt>
        <dgm:pt modelId="15">
          <dgm:prSet phldr="1"/>
        </dgm:pt>
        <dgm:pt modelId="16">
          <dgm:prSet phldr="1"/>
        </dgm:pt>
      </dgm:ptLst>
      <dgm:cxnLst>
        <dgm:cxn modelId="40" srcId="0" destId="10" srcOrd="0" destOrd="0"/>
        <dgm:cxn modelId="50" srcId="10" destId="11" srcOrd="0" destOrd="0"/>
        <dgm:cxn modelId="60" srcId="10" destId="12" srcOrd="0" destOrd="0"/>
        <dgm:cxn modelId="70" srcId="10" destId="13" srcOrd="0" destOrd="0"/>
        <dgm:cxn modelId="80" srcId="10" destId="14" srcOrd="0" destOrd="0"/>
        <dgm:cxn modelId="90" srcId="10" destId="15" srcOrd="0" destOrd="0"/>
        <dgm:cxn modelId="100" srcId="10" destId="16" srcOrd="0" destOrd="0"/>
      </dgm:cxnLst>
      <dgm:bg/>
      <dgm:whole/>
    </dgm:dataModel>
  </dgm:clrData>
  <dgm:layoutNode name="Name0">
    <dgm:varLst>
      <dgm:chMax val="1"/>
      <dgm:chPref val="1"/>
      <dgm:dir/>
      <dgm:animOne val="branch"/>
      <dgm:animLvl val="lvl"/>
    </dgm:varLst>
    <dgm:shape xmlns:r="http://schemas.openxmlformats.org/officeDocument/2006/relationships" r:blip="">
      <dgm:adjLst/>
    </dgm:shape>
    <dgm:choose name="Name1">
      <dgm:if name="Name2" func="var" arg="dir" op="equ" val="norm">
        <dgm:choose name="Name3">
          <dgm:if name="Name4" axis="ch ch" ptType="node node" st="1 1" cnt="1 0" func="cnt" op="equ" val="0">
            <dgm:alg type="composite">
              <dgm:param type="ar" val="1.1561"/>
            </dgm:alg>
            <dgm:constrLst>
              <dgm:constr type="primFontSz" for="des" forName="Parent" val="65"/>
              <dgm:constr type="l" for="ch" forName="Parent" refType="w" fact="0"/>
              <dgm:constr type="t" for="ch" forName="Parent" refType="h" fact="0"/>
              <dgm:constr type="w" for="ch" forName="Parent" refType="w"/>
              <dgm:constr type="h" for="ch" forName="Parent" refType="h"/>
            </dgm:constrLst>
          </dgm:if>
          <dgm:if name="Name5" axis="ch ch" ptType="node node" st="1 1" cnt="1 0" func="cnt" op="lte" val="1">
            <dgm:alg type="composite">
              <dgm:param type="ar" val="1.368"/>
            </dgm:alg>
            <dgm:constrLst>
              <dgm:constr type="primFontSz" for="des" forName="Parent" val="65"/>
              <dgm:constr type="primFontSz" for="des" forName="Child1" val="65"/>
              <dgm:constr type="primFontSz" for="des" forName="Child1" refType="primFontSz" refFor="des" refForName="Parent" op="lte"/>
              <dgm:constr type="l" for="ch" forName="Accent1" refType="w" fact="0.1685"/>
              <dgm:constr type="t" for="ch" forName="Accent1" refType="h" fact="0.2946"/>
              <dgm:constr type="w" for="ch" forName="Accent1" refType="w" fact="0.462"/>
              <dgm:constr type="h" for="ch" forName="Accent1" refType="h" fact="0.5472"/>
              <dgm:constr type="l" for="ch" forName="Parent" refType="w" fact="0"/>
              <dgm:constr type="t" for="ch" forName="Parent" refType="h" fact="0.2885"/>
              <dgm:constr type="w" for="ch" forName="Parent" refType="w" fact="0.6013"/>
              <dgm:constr type="h" for="ch" forName="Parent" refType="h" fact="0.7115"/>
              <dgm:constr type="l" for="ch" forName="Child1" refType="w" fact="0.5073"/>
              <dgm:constr type="t" for="ch" forName="Child1" refType="h" fact="0"/>
              <dgm:constr type="w" for="ch" forName="Child1" refType="w" fact="0.4927"/>
              <dgm:constr type="h" for="ch" forName="Child1" refType="h" fact="0.5831"/>
            </dgm:constrLst>
          </dgm:if>
          <dgm:if name="Name6" axis="ch ch" ptType="node node" st="1 1" cnt="1 0" func="cnt" op="equ" val="2">
            <dgm:alg type="composite">
              <dgm:param type="ar" val="1.0619"/>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2" refType="primFontSz" refFor="des" refForName="Child1" op="equ"/>
              <dgm:constr type="l" for="ch" forName="Accent2" refType="w" fact="0.6413"/>
              <dgm:constr type="t" for="ch" forName="Accent2" refType="h" fact="0.3477"/>
              <dgm:constr type="w" for="ch" forName="Accent2" refType="w" fact="0.2269"/>
              <dgm:constr type="h" for="ch" forName="Accent2" refType="h" fact="0.2076"/>
              <dgm:constr type="l" for="ch" forName="Accent1" refType="w" fact="0"/>
              <dgm:constr type="t" for="ch" forName="Accent1" refType="h" fact="0"/>
              <dgm:constr type="w" for="ch" forName="Accent1" refType="w" fact="0"/>
              <dgm:constr type="h" for="ch" forName="Accent1" refType="h" fact="0"/>
              <dgm:constr type="l" for="ch" forName="Parent" refType="w" fact="0"/>
              <dgm:constr type="t" for="ch" forName="Parent" refType="h" fact="0.2239"/>
              <dgm:constr type="w" for="ch" forName="Parent" refType="w" fact="0.6013"/>
              <dgm:constr type="h" for="ch" forName="Parent" refType="h" fact="0.5523"/>
              <dgm:constr type="l" for="ch" forName="Child1" refType="w" fact="0.5073"/>
              <dgm:constr type="t" for="ch" forName="Child1" refType="h" fact="0"/>
              <dgm:constr type="w" for="ch" forName="Child1" refType="w" fact="0.4927"/>
              <dgm:constr type="h" for="ch" forName="Child1" refType="h" fact="0.4527"/>
              <dgm:constr type="l" for="ch" forName="Child2" refType="w" fact="0.5073"/>
              <dgm:constr type="t" for="ch" forName="Child2" refType="h" fact="0.5473"/>
              <dgm:constr type="w" for="ch" forName="Child2" refType="w" fact="0.4927"/>
              <dgm:constr type="h" for="ch" forName="Child2" refType="h" fact="0.4527"/>
            </dgm:constrLst>
          </dgm:if>
          <dgm:if name="Name7" axis="ch ch" ptType="node node" st="1 1" cnt="1 0" func="cnt" op="equ" val="3">
            <dgm:alg type="composite">
              <dgm:param type="ar" val="0.8305"/>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2" refType="primFontSz" refFor="des" refForName="Child1" op="equ"/>
              <dgm:constr type="primFontSz" for="des" forName="Child3" refType="primFontSz" refFor="des" refForName="Child1" op="equ"/>
              <dgm:constr type="l" for="ch" forName="Accent3" refType="w" fact="0.4573"/>
              <dgm:constr type="t" for="ch" forName="Accent3" refType="h" fact="0.6145"/>
              <dgm:constr type="w" for="ch" forName="Accent3" refType="w" fact="0.2269"/>
              <dgm:constr type="h" for="ch" forName="Accent3" refType="h" fact="0.1623"/>
              <dgm:constr type="l" for="ch" forName="Accent2" refType="w" fact="0.6413"/>
              <dgm:constr type="t" for="ch" forName="Accent2" refType="h" fact="0.2719"/>
              <dgm:constr type="w" for="ch" forName="Accent2" refType="w" fact="0.2269"/>
              <dgm:constr type="h" for="ch" forName="Accent2" refType="h" fact="0.1623"/>
              <dgm:constr type="l" for="ch" forName="Accent1" refType="w" fact="0"/>
              <dgm:constr type="t" for="ch" forName="Accent1" refType="h" fact="0"/>
              <dgm:constr type="w" for="ch" forName="Accent1" refType="w" fact="0"/>
              <dgm:constr type="h" for="ch" forName="Accent1" refType="h" fact="0"/>
              <dgm:constr type="l" for="ch" forName="Child3" refType="w" fact="0.0554"/>
              <dgm:constr type="t" for="ch" forName="Child3" refType="h" fact="0.646"/>
              <dgm:constr type="w" for="ch" forName="Child3" refType="w" fact="0.4927"/>
              <dgm:constr type="h" for="ch" forName="Child3" refType="h" fact="0.354"/>
              <dgm:constr type="l" for="ch" forName="Parent" refType="w" fact="0"/>
              <dgm:constr type="t" for="ch" forName="Parent" refType="h" fact="0.1751"/>
              <dgm:constr type="w" for="ch" forName="Parent" refType="w" fact="0.6013"/>
              <dgm:constr type="h" for="ch" forName="Parent" refType="h" fact="0.4319"/>
              <dgm:constr type="l" for="ch" forName="Child1" refType="w" fact="0.5073"/>
              <dgm:constr type="t" for="ch" forName="Child1" refType="h" fact="0"/>
              <dgm:constr type="w" for="ch" forName="Child1" refType="w" fact="0.4927"/>
              <dgm:constr type="h" for="ch" forName="Child1" refType="h" fact="0.354"/>
              <dgm:constr type="l" for="ch" forName="Child2" refType="w" fact="0.5073"/>
              <dgm:constr type="t" for="ch" forName="Child2" refType="h" fact="0.428"/>
              <dgm:constr type="w" for="ch" forName="Child2" refType="w" fact="0.4927"/>
              <dgm:constr type="h" for="ch" forName="Child2" refType="h" fact="0.354"/>
            </dgm:constrLst>
          </dgm:if>
          <dgm:if name="Name8" axis="ch ch" ptType="node node" st="1 1" cnt="1 0" func="cnt" op="equ" val="4">
            <dgm:alg type="composite">
              <dgm:param type="ar" val="0.682"/>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l" for="ch" forName="Accent4" refType="w" fact="0.4573"/>
              <dgm:constr type="t" for="ch" forName="Accent4" refType="h" fact="0.6834"/>
              <dgm:constr type="w" for="ch" forName="Accent4" refType="w" fact="0.2269"/>
              <dgm:constr type="h" for="ch" forName="Accent4" refType="h" fact="0.1333"/>
              <dgm:constr type="l" for="ch" forName="Accent3" refType="w" fact="0.6413"/>
              <dgm:constr type="t" for="ch" forName="Accent3" refType="h" fact="0.4021"/>
              <dgm:constr type="w" for="ch" forName="Accent3" refType="w" fact="0.2269"/>
              <dgm:constr type="h" for="ch" forName="Accent3" refType="h" fact="0.1333"/>
              <dgm:constr type="l" for="ch" forName="Accent2" refType="w" fact="0.3765"/>
              <dgm:constr type="t" for="ch" forName="Accent2" refType="h" fact="0.1529"/>
              <dgm:constr type="w" for="ch" forName="Accent2" refType="w" fact="0.2269"/>
              <dgm:constr type="h" for="ch" forName="Accent2" refType="h" fact="0.1333"/>
              <dgm:constr type="l" for="ch" forName="Accent1" refType="w" fact="0"/>
              <dgm:constr type="t" for="ch" forName="Accent1" refType="h" fact="0"/>
              <dgm:constr type="w" for="ch" forName="Accent1" refType="w" fact="0"/>
              <dgm:constr type="h" for="ch" forName="Accent1" refType="h" fact="0"/>
              <dgm:constr type="l" for="ch" forName="Child4" refType="w" fact="0.0554"/>
              <dgm:constr type="t" for="ch" forName="Child4" refType="h" fact="0.7093"/>
              <dgm:constr type="w" for="ch" forName="Child4" refType="w" fact="0.4927"/>
              <dgm:constr type="h" for="ch" forName="Child4" refType="h" fact="0.2907"/>
              <dgm:constr type="l" for="ch" forName="Parent" refType="w" fact="0"/>
              <dgm:constr type="t" for="ch" forName="Parent" refType="h" fact="0.3226"/>
              <dgm:constr type="w" for="ch" forName="Parent" refType="w" fact="0.6013"/>
              <dgm:constr type="h" for="ch" forName="Parent" refType="h" fact="0.3547"/>
              <dgm:constr type="l" for="ch" forName="Child2" refType="w" fact="0.5073"/>
              <dgm:constr type="t" for="ch" forName="Child2" refType="h" fact="0.1788"/>
              <dgm:constr type="w" for="ch" forName="Child2" refType="w" fact="0.4927"/>
              <dgm:constr type="h" for="ch" forName="Child2" refType="h" fact="0.2907"/>
              <dgm:constr type="l" for="ch" forName="Child3" refType="w" fact="0.5073"/>
              <dgm:constr type="t" for="ch" forName="Child3" refType="h" fact="0.5303"/>
              <dgm:constr type="w" for="ch" forName="Child3" refType="w" fact="0.4927"/>
              <dgm:constr type="h" for="ch" forName="Child3" refType="h" fact="0.2907"/>
              <dgm:constr type="l" for="ch" forName="Child1" refType="w" fact="0.0554"/>
              <dgm:constr type="t" for="ch" forName="Child1" refType="h" fact="0"/>
              <dgm:constr type="w" for="ch" forName="Child1" refType="w" fact="0.4927"/>
              <dgm:constr type="h" for="ch" forName="Child1" refType="h" fact="0.2907"/>
            </dgm:constrLst>
          </dgm:if>
          <dgm:if name="Name9" axis="ch ch" ptType="node node" st="1 1" cnt="1 0" func="cnt" op="equ" val="5">
            <dgm:alg type="composite">
              <dgm:param type="ar" val="0.9538"/>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5"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l" for="ch" forName="Accent5" refType="w" fact="0.2858"/>
              <dgm:constr type="t" for="ch" forName="Accent5" refType="h" fact="0.7126"/>
              <dgm:constr type="w" for="ch" forName="Accent5" refType="w" fact="0.1622"/>
              <dgm:constr type="h" for="ch" forName="Accent5" refType="h" fact="0.1333"/>
              <dgm:constr type="l" for="ch" forName="Accent4" refType="w" fact="0.612"/>
              <dgm:constr type="t" for="ch" forName="Accent4" refType="h" fact="0.6834"/>
              <dgm:constr type="w" for="ch" forName="Accent4" refType="w" fact="0.1622"/>
              <dgm:constr type="h" for="ch" forName="Accent4" refType="h" fact="0.1333"/>
              <dgm:constr type="l" for="ch" forName="Accent3" refType="w" fact="0.7435"/>
              <dgm:constr type="t" for="ch" forName="Accent3" refType="h" fact="0.4021"/>
              <dgm:constr type="w" for="ch" forName="Accent3" refType="w" fact="0.1622"/>
              <dgm:constr type="h" for="ch" forName="Accent3" refType="h" fact="0.1333"/>
              <dgm:constr type="l" for="ch" forName="Accent2" refType="w" fact="0.5542"/>
              <dgm:constr type="t" for="ch" forName="Accent2" refType="h" fact="0.1529"/>
              <dgm:constr type="w" for="ch" forName="Accent2" refType="w" fact="0.1622"/>
              <dgm:constr type="h" for="ch" forName="Accent2" refType="h" fact="0.1333"/>
              <dgm:constr type="l" for="ch" forName="Accent1" refType="w" fact="0"/>
              <dgm:constr type="t" for="ch" forName="Accent1" refType="h" fact="0"/>
              <dgm:constr type="w" for="ch" forName="Accent1" refType="w" fact="0"/>
              <dgm:constr type="h" for="ch" forName="Accent1" refType="h" fact="0"/>
              <dgm:constr type="l" for="ch" forName="Child4" refType="w" fact="0.3246"/>
              <dgm:constr type="t" for="ch" forName="Child4" refType="h" fact="0.7093"/>
              <dgm:constr type="w" for="ch" forName="Child4" refType="w" fact="0.3523"/>
              <dgm:constr type="h" for="ch" forName="Child4" refType="h" fact="0.2907"/>
              <dgm:constr type="l" for="ch" forName="Parent" refType="w" fact="0.285"/>
              <dgm:constr type="t" for="ch" forName="Parent" refType="h" fact="0.3226"/>
              <dgm:constr type="w" for="ch" forName="Parent" refType="w" fact="0.4299"/>
              <dgm:constr type="h" for="ch" forName="Parent" refType="h" fact="0.3547"/>
              <dgm:constr type="l" for="ch" forName="Child2" refType="w" fact="0.6477"/>
              <dgm:constr type="t" for="ch" forName="Child2" refType="h" fact="0.1788"/>
              <dgm:constr type="w" for="ch" forName="Child2" refType="w" fact="0.3523"/>
              <dgm:constr type="h" for="ch" forName="Child2" refType="h" fact="0.2907"/>
              <dgm:constr type="l" for="ch" forName="Child3" refType="w" fact="0.6477"/>
              <dgm:constr type="t" for="ch" forName="Child3" refType="h" fact="0.5303"/>
              <dgm:constr type="w" for="ch" forName="Child3" refType="w" fact="0.3523"/>
              <dgm:constr type="h" for="ch" forName="Child3" refType="h" fact="0.2907"/>
              <dgm:constr type="l" for="ch" forName="Child5" refType="w" fact="0"/>
              <dgm:constr type="t" for="ch" forName="Child5" refType="h" fact="0.5305"/>
              <dgm:constr type="w" for="ch" forName="Child5" refType="w" fact="0.3523"/>
              <dgm:constr type="h" for="ch" forName="Child5" refType="h" fact="0.2907"/>
              <dgm:constr type="l" for="ch" forName="Child1" refType="w" fact="0.3246"/>
              <dgm:constr type="t" for="ch" forName="Child1" refType="h" fact="0"/>
              <dgm:constr type="w" for="ch" forName="Child1" refType="w" fact="0.3523"/>
              <dgm:constr type="h" for="ch" forName="Child1" refType="h" fact="0.2907"/>
            </dgm:constrLst>
          </dgm:if>
          <dgm:else name="Name10">
            <dgm:alg type="composite">
              <dgm:param type="ar" val="0.9538"/>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5" refType="primFontSz" refFor="des" refForName="Parent" op="lte"/>
              <dgm:constr type="primFontSz" for="des" forName="Child6" refType="primFontSz" refFor="des" refForName="Parent" op="lte"/>
              <dgm:constr type="primFontSz" for="des" forName="Child7"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ptType="node" op="equ" val="65"/>
              <dgm:constr type="l" for="ch" forName="Accent6" refType="w" fact="0.0934"/>
              <dgm:constr type="t" for="ch" forName="Accent6" refType="h" fact="0.4635"/>
              <dgm:constr type="w" for="ch" forName="Accent6" refType="w" fact="0.1622"/>
              <dgm:constr type="h" for="ch" forName="Accent6" refType="h" fact="0.1333"/>
              <dgm:constr type="l" for="ch" forName="Accent5" refType="w" fact="0.2858"/>
              <dgm:constr type="t" for="ch" forName="Accent5" refType="h" fact="0.7126"/>
              <dgm:constr type="w" for="ch" forName="Accent5" refType="w" fact="0.1622"/>
              <dgm:constr type="h" for="ch" forName="Accent5" refType="h" fact="0.1333"/>
              <dgm:constr type="l" for="ch" forName="Accent4" refType="w" fact="0.612"/>
              <dgm:constr type="t" for="ch" forName="Accent4" refType="h" fact="0.6834"/>
              <dgm:constr type="w" for="ch" forName="Accent4" refType="w" fact="0.1622"/>
              <dgm:constr type="h" for="ch" forName="Accent4" refType="h" fact="0.1333"/>
              <dgm:constr type="l" for="ch" forName="Accent3" refType="w" fact="0.7435"/>
              <dgm:constr type="t" for="ch" forName="Accent3" refType="h" fact="0.4021"/>
              <dgm:constr type="w" for="ch" forName="Accent3" refType="w" fact="0.1622"/>
              <dgm:constr type="h" for="ch" forName="Accent3" refType="h" fact="0.1333"/>
              <dgm:constr type="l" for="ch" forName="Accent2" refType="w" fact="0.5542"/>
              <dgm:constr type="t" for="ch" forName="Accent2" refType="h" fact="0.1529"/>
              <dgm:constr type="w" for="ch" forName="Accent2" refType="w" fact="0.1622"/>
              <dgm:constr type="h" for="ch" forName="Accent2" refType="h" fact="0.1333"/>
              <dgm:constr type="l" for="ch" forName="Accent1" refType="w" fact="0"/>
              <dgm:constr type="t" for="ch" forName="Accent1" refType="h" fact="0"/>
              <dgm:constr type="w" for="ch" forName="Accent1" refType="w" fact="0"/>
              <dgm:constr type="h" for="ch" forName="Accent1" refType="h" fact="0"/>
              <dgm:constr type="l" for="ch" forName="Child4" refType="w" fact="0.3246"/>
              <dgm:constr type="t" for="ch" forName="Child4" refType="h" fact="0.7093"/>
              <dgm:constr type="w" for="ch" forName="Child4" refType="w" fact="0.3523"/>
              <dgm:constr type="h" for="ch" forName="Child4" refType="h" fact="0.2907"/>
              <dgm:constr type="l" for="ch" forName="Parent" refType="w" fact="0.285"/>
              <dgm:constr type="t" for="ch" forName="Parent" refType="h" fact="0.3226"/>
              <dgm:constr type="w" for="ch" forName="Parent" refType="w" fact="0.4299"/>
              <dgm:constr type="h" for="ch" forName="Parent" refType="h" fact="0.3547"/>
              <dgm:constr type="l" for="ch" forName="Child2" refType="w" fact="0.6477"/>
              <dgm:constr type="t" for="ch" forName="Child2" refType="h" fact="0.1788"/>
              <dgm:constr type="w" for="ch" forName="Child2" refType="w" fact="0.3523"/>
              <dgm:constr type="h" for="ch" forName="Child2" refType="h" fact="0.2907"/>
              <dgm:constr type="l" for="ch" forName="Child3" refType="w" fact="0.6477"/>
              <dgm:constr type="t" for="ch" forName="Child3" refType="h" fact="0.5303"/>
              <dgm:constr type="w" for="ch" forName="Child3" refType="w" fact="0.3523"/>
              <dgm:constr type="h" for="ch" forName="Child3" refType="h" fact="0.2907"/>
              <dgm:constr type="l" for="ch" forName="Child5" refType="w" fact="0"/>
              <dgm:constr type="t" for="ch" forName="Child5" refType="h" fact="0.5305"/>
              <dgm:constr type="w" for="ch" forName="Child5" refType="w" fact="0.3523"/>
              <dgm:constr type="h" for="ch" forName="Child5" refType="h" fact="0.2907"/>
              <dgm:constr type="l" for="ch" forName="Child6" refType="w" fact="0"/>
              <dgm:constr type="t" for="ch" forName="Child6" refType="h" fact="0.1784"/>
              <dgm:constr type="w" for="ch" forName="Child6" refType="w" fact="0.3523"/>
              <dgm:constr type="h" for="ch" forName="Child6" refType="h" fact="0.2907"/>
              <dgm:constr type="l" for="ch" forName="Child1" refType="w" fact="0.3246"/>
              <dgm:constr type="t" for="ch" forName="Child1" refType="h" fact="0"/>
              <dgm:constr type="w" for="ch" forName="Child1" refType="w" fact="0.3523"/>
              <dgm:constr type="h" for="ch" forName="Child1" refType="h" fact="0.2907"/>
            </dgm:constrLst>
          </dgm:else>
        </dgm:choose>
      </dgm:if>
      <dgm:else name="Name11">
        <dgm:choose name="Name12">
          <dgm:if name="Name13" axis="ch ch" ptType="node node" st="1 1" cnt="1 0" func="cnt" op="equ" val="0">
            <dgm:alg type="composite">
              <dgm:param type="ar" val="1.1561"/>
            </dgm:alg>
            <dgm:constrLst>
              <dgm:constr type="primFontSz" for="des" forName="Parent" val="65"/>
              <dgm:constr type="l" for="ch" forName="Parent" refType="w" fact="0"/>
              <dgm:constr type="t" for="ch" forName="Parent" refType="h" fact="0"/>
              <dgm:constr type="w" for="ch" forName="Parent" refType="w"/>
              <dgm:constr type="h" for="ch" forName="Parent" refType="h"/>
            </dgm:constrLst>
          </dgm:if>
          <dgm:if name="Name14" axis="ch ch" ptType="node node" st="1 1" cnt="1 0" func="cnt" op="lte" val="1">
            <dgm:alg type="composite">
              <dgm:param type="ar" val="1.368"/>
            </dgm:alg>
            <dgm:constrLst>
              <dgm:constr type="primFontSz" for="des" forName="Parent" val="65"/>
              <dgm:constr type="primFontSz" for="des" forName="Child1" val="65"/>
              <dgm:constr type="primFontSz" for="des" forName="Child1" refType="primFontSz" refFor="des" refForName="Parent" op="lte"/>
              <dgm:constr type="r" for="ch" forName="Accent1" refType="w" fact="0.8315"/>
              <dgm:constr type="t" for="ch" forName="Accent1" refType="h" fact="0.2946"/>
              <dgm:constr type="w" for="ch" forName="Accent1" refType="w" fact="0.462"/>
              <dgm:constr type="h" for="ch" forName="Accent1" refType="h" fact="0.5472"/>
              <dgm:constr type="r" for="ch" forName="Parent" refType="w"/>
              <dgm:constr type="t" for="ch" forName="Parent" refType="h" fact="0.2885"/>
              <dgm:constr type="w" for="ch" forName="Parent" refType="w" fact="0.6013"/>
              <dgm:constr type="h" for="ch" forName="Parent" refType="h" fact="0.7115"/>
              <dgm:constr type="r" for="ch" forName="Child1" refType="w" fact="0.4927"/>
              <dgm:constr type="t" for="ch" forName="Child1" refType="h" fact="0"/>
              <dgm:constr type="w" for="ch" forName="Child1" refType="w" fact="0.4927"/>
              <dgm:constr type="h" for="ch" forName="Child1" refType="h" fact="0.5831"/>
            </dgm:constrLst>
          </dgm:if>
          <dgm:if name="Name15" axis="ch ch" ptType="node node" st="1 1" cnt="1 0" func="cnt" op="equ" val="2">
            <dgm:alg type="composite">
              <dgm:param type="ar" val="1.0619"/>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2" refType="primFontSz" refFor="des" refForName="Child1" op="equ"/>
              <dgm:constr type="r" for="ch" forName="Accent2" refType="w" fact="0.3587"/>
              <dgm:constr type="t" for="ch" forName="Accent2" refType="h" fact="0.3477"/>
              <dgm:constr type="w" for="ch" forName="Accent2" refType="w" fact="0.2269"/>
              <dgm:constr type="h" for="ch" forName="Accent2" refType="h" fact="0.2076"/>
              <dgm:constr type="r" for="ch" forName="Accent1" refType="w" fact="0"/>
              <dgm:constr type="t" for="ch" forName="Accent1" refType="h" fact="0"/>
              <dgm:constr type="w" for="ch" forName="Accent1" refType="w" fact="0"/>
              <dgm:constr type="h" for="ch" forName="Accent1" refType="h" fact="0"/>
              <dgm:constr type="r" for="ch" forName="Parent" refType="w"/>
              <dgm:constr type="t" for="ch" forName="Parent" refType="h" fact="0.2239"/>
              <dgm:constr type="w" for="ch" forName="Parent" refType="w" fact="0.6013"/>
              <dgm:constr type="h" for="ch" forName="Parent" refType="h" fact="0.5523"/>
              <dgm:constr type="r" for="ch" forName="Child1" refType="w" fact="0.4927"/>
              <dgm:constr type="t" for="ch" forName="Child1" refType="h" fact="0"/>
              <dgm:constr type="w" for="ch" forName="Child1" refType="w" fact="0.4927"/>
              <dgm:constr type="h" for="ch" forName="Child1" refType="h" fact="0.4527"/>
              <dgm:constr type="r" for="ch" forName="Child2" refType="w" fact="0.5073"/>
              <dgm:constr type="t" for="ch" forName="Child2" refType="h" fact="0.5473"/>
              <dgm:constr type="w" for="ch" forName="Child2" refType="w" fact="0.4927"/>
              <dgm:constr type="h" for="ch" forName="Child2" refType="h" fact="0.4527"/>
            </dgm:constrLst>
          </dgm:if>
          <dgm:if name="Name16" axis="ch ch" ptType="node node" st="1 1" cnt="1 0" func="cnt" op="equ" val="3">
            <dgm:alg type="composite">
              <dgm:param type="ar" val="0.8305"/>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2" refType="primFontSz" refFor="des" refForName="Child1" op="equ"/>
              <dgm:constr type="primFontSz" for="des" forName="Child3" refType="primFontSz" refFor="des" refForName="Child1" op="equ"/>
              <dgm:constr type="r" for="ch" forName="Accent3" refType="w" fact="0.5427"/>
              <dgm:constr type="t" for="ch" forName="Accent3" refType="h" fact="0.6145"/>
              <dgm:constr type="w" for="ch" forName="Accent3" refType="w" fact="0.2269"/>
              <dgm:constr type="h" for="ch" forName="Accent3" refType="h" fact="0.1623"/>
              <dgm:constr type="r" for="ch" forName="Accent2" refType="w" fact="0.3587"/>
              <dgm:constr type="t" for="ch" forName="Accent2" refType="h" fact="0.2719"/>
              <dgm:constr type="w" for="ch" forName="Accent2" refType="w" fact="0.2269"/>
              <dgm:constr type="h" for="ch" forName="Accent2" refType="h" fact="0.1623"/>
              <dgm:constr type="r" for="ch" forName="Accent1" refType="w" fact="0"/>
              <dgm:constr type="t" for="ch" forName="Accent1" refType="h" fact="0"/>
              <dgm:constr type="w" for="ch" forName="Accent1" refType="w" fact="0"/>
              <dgm:constr type="h" for="ch" forName="Accent1" refType="h" fact="0"/>
              <dgm:constr type="r" for="ch" forName="Child3" refType="w" fact="0.9446"/>
              <dgm:constr type="t" for="ch" forName="Child3" refType="h" fact="0.646"/>
              <dgm:constr type="w" for="ch" forName="Child3" refType="w" fact="0.4927"/>
              <dgm:constr type="h" for="ch" forName="Child3" refType="h" fact="0.354"/>
              <dgm:constr type="r" for="ch" forName="Parent" refType="w"/>
              <dgm:constr type="t" for="ch" forName="Parent" refType="h" fact="0.1751"/>
              <dgm:constr type="w" for="ch" forName="Parent" refType="w" fact="0.6013"/>
              <dgm:constr type="h" for="ch" forName="Parent" refType="h" fact="0.4319"/>
              <dgm:constr type="r" for="ch" forName="Child1" refType="w" fact="0.4927"/>
              <dgm:constr type="t" for="ch" forName="Child1" refType="h" fact="0"/>
              <dgm:constr type="w" for="ch" forName="Child1" refType="w" fact="0.4927"/>
              <dgm:constr type="h" for="ch" forName="Child1" refType="h" fact="0.354"/>
              <dgm:constr type="r" for="ch" forName="Child2" refType="w" fact="0.4927"/>
              <dgm:constr type="t" for="ch" forName="Child2" refType="h" fact="0.428"/>
              <dgm:constr type="w" for="ch" forName="Child2" refType="w" fact="0.4927"/>
              <dgm:constr type="h" for="ch" forName="Child2" refType="h" fact="0.354"/>
            </dgm:constrLst>
          </dgm:if>
          <dgm:if name="Name17" axis="ch ch" ptType="node node" st="1 1" cnt="1 0" func="cnt" op="equ" val="4">
            <dgm:alg type="composite">
              <dgm:param type="ar" val="0.682"/>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r" for="ch" forName="Accent4" refType="w" fact="0.5427"/>
              <dgm:constr type="t" for="ch" forName="Accent4" refType="h" fact="0.6834"/>
              <dgm:constr type="w" for="ch" forName="Accent4" refType="w" fact="0.2269"/>
              <dgm:constr type="h" for="ch" forName="Accent4" refType="h" fact="0.1333"/>
              <dgm:constr type="r" for="ch" forName="Accent3" refType="w" fact="0.3587"/>
              <dgm:constr type="t" for="ch" forName="Accent3" refType="h" fact="0.4021"/>
              <dgm:constr type="w" for="ch" forName="Accent3" refType="w" fact="0.2269"/>
              <dgm:constr type="h" for="ch" forName="Accent3" refType="h" fact="0.1333"/>
              <dgm:constr type="r" for="ch" forName="Accent2" refType="w" fact="0.6235"/>
              <dgm:constr type="t" for="ch" forName="Accent2" refType="h" fact="0.1529"/>
              <dgm:constr type="w" for="ch" forName="Accent2" refType="w" fact="0.2269"/>
              <dgm:constr type="h" for="ch" forName="Accent2" refType="h" fact="0.1333"/>
              <dgm:constr type="r" for="ch" forName="Accent1" refType="w" fact="0"/>
              <dgm:constr type="t" for="ch" forName="Accent1" refType="h" fact="0"/>
              <dgm:constr type="w" for="ch" forName="Accent1" refType="w" fact="0"/>
              <dgm:constr type="h" for="ch" forName="Accent1" refType="h" fact="0"/>
              <dgm:constr type="r" for="ch" forName="Child4" refType="w" fact="0.9446"/>
              <dgm:constr type="t" for="ch" forName="Child4" refType="h" fact="0.7093"/>
              <dgm:constr type="w" for="ch" forName="Child4" refType="w" fact="0.4927"/>
              <dgm:constr type="h" for="ch" forName="Child4" refType="h" fact="0.2907"/>
              <dgm:constr type="r" for="ch" forName="Parent" refType="w"/>
              <dgm:constr type="t" for="ch" forName="Parent" refType="h" fact="0.3226"/>
              <dgm:constr type="w" for="ch" forName="Parent" refType="w" fact="0.6013"/>
              <dgm:constr type="h" for="ch" forName="Parent" refType="h" fact="0.3547"/>
              <dgm:constr type="r" for="ch" forName="Child2" refType="w" fact="0.4927"/>
              <dgm:constr type="t" for="ch" forName="Child2" refType="h" fact="0.1788"/>
              <dgm:constr type="w" for="ch" forName="Child2" refType="w" fact="0.4927"/>
              <dgm:constr type="h" for="ch" forName="Child2" refType="h" fact="0.2907"/>
              <dgm:constr type="r" for="ch" forName="Child3" refType="w" fact="0.4927"/>
              <dgm:constr type="t" for="ch" forName="Child3" refType="h" fact="0.5303"/>
              <dgm:constr type="w" for="ch" forName="Child3" refType="w" fact="0.4927"/>
              <dgm:constr type="h" for="ch" forName="Child3" refType="h" fact="0.2907"/>
              <dgm:constr type="r" for="ch" forName="Child1" refType="w" fact="0.9446"/>
              <dgm:constr type="t" for="ch" forName="Child1" refType="h" fact="0"/>
              <dgm:constr type="w" for="ch" forName="Child1" refType="w" fact="0.4927"/>
              <dgm:constr type="h" for="ch" forName="Child1" refType="h" fact="0.2907"/>
            </dgm:constrLst>
          </dgm:if>
          <dgm:if name="Name18" axis="ch ch" ptType="node node" st="1 1" cnt="1 0" func="cnt" op="equ" val="5">
            <dgm:alg type="composite">
              <dgm:param type="ar" val="0.9538"/>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5"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r" for="ch" forName="Accent5" refType="w" fact="0.7142"/>
              <dgm:constr type="t" for="ch" forName="Accent5" refType="h" fact="0.7126"/>
              <dgm:constr type="w" for="ch" forName="Accent5" refType="w" fact="0.1622"/>
              <dgm:constr type="h" for="ch" forName="Accent5" refType="h" fact="0.1333"/>
              <dgm:constr type="r" for="ch" forName="Accent4" refType="w" fact="0.388"/>
              <dgm:constr type="t" for="ch" forName="Accent4" refType="h" fact="0.6834"/>
              <dgm:constr type="w" for="ch" forName="Accent4" refType="w" fact="0.1622"/>
              <dgm:constr type="h" for="ch" forName="Accent4" refType="h" fact="0.1333"/>
              <dgm:constr type="r" for="ch" forName="Accent3" refType="w" fact="0.2565"/>
              <dgm:constr type="t" for="ch" forName="Accent3" refType="h" fact="0.4021"/>
              <dgm:constr type="w" for="ch" forName="Accent3" refType="w" fact="0.1622"/>
              <dgm:constr type="h" for="ch" forName="Accent3" refType="h" fact="0.1333"/>
              <dgm:constr type="r" for="ch" forName="Accent2" refType="w" fact="0.4458"/>
              <dgm:constr type="t" for="ch" forName="Accent2" refType="h" fact="0.1529"/>
              <dgm:constr type="w" for="ch" forName="Accent2" refType="w" fact="0.1622"/>
              <dgm:constr type="h" for="ch" forName="Accent2" refType="h" fact="0.1333"/>
              <dgm:constr type="r" for="ch" forName="Accent1" refType="w" fact="0"/>
              <dgm:constr type="t" for="ch" forName="Accent1" refType="h" fact="0"/>
              <dgm:constr type="w" for="ch" forName="Accent1" refType="w" fact="0"/>
              <dgm:constr type="h" for="ch" forName="Accent1" refType="h" fact="0"/>
              <dgm:constr type="r" for="ch" forName="Child4" refType="w" fact="0.6754"/>
              <dgm:constr type="t" for="ch" forName="Child4" refType="h" fact="0.7093"/>
              <dgm:constr type="w" for="ch" forName="Child4" refType="w" fact="0.3523"/>
              <dgm:constr type="h" for="ch" forName="Child4" refType="h" fact="0.2907"/>
              <dgm:constr type="r" for="ch" forName="Parent" refType="w" fact="0.715"/>
              <dgm:constr type="t" for="ch" forName="Parent" refType="h" fact="0.3226"/>
              <dgm:constr type="w" for="ch" forName="Parent" refType="w" fact="0.4299"/>
              <dgm:constr type="h" for="ch" forName="Parent" refType="h" fact="0.3547"/>
              <dgm:constr type="r" for="ch" forName="Child2" refType="w" fact="0.3523"/>
              <dgm:constr type="t" for="ch" forName="Child2" refType="h" fact="0.1788"/>
              <dgm:constr type="w" for="ch" forName="Child2" refType="w" fact="0.3523"/>
              <dgm:constr type="h" for="ch" forName="Child2" refType="h" fact="0.2907"/>
              <dgm:constr type="r" for="ch" forName="Child3" refType="w" fact="0.3523"/>
              <dgm:constr type="t" for="ch" forName="Child3" refType="h" fact="0.5303"/>
              <dgm:constr type="w" for="ch" forName="Child3" refType="w" fact="0.3523"/>
              <dgm:constr type="h" for="ch" forName="Child3" refType="h" fact="0.2907"/>
              <dgm:constr type="r" for="ch" forName="Child5" refType="w"/>
              <dgm:constr type="t" for="ch" forName="Child5" refType="h" fact="0.5305"/>
              <dgm:constr type="w" for="ch" forName="Child5" refType="w" fact="0.3523"/>
              <dgm:constr type="h" for="ch" forName="Child5" refType="h" fact="0.2907"/>
              <dgm:constr type="r" for="ch" forName="Child1" refType="w" fact="0.6754"/>
              <dgm:constr type="t" for="ch" forName="Child1" refType="h" fact="0"/>
              <dgm:constr type="w" for="ch" forName="Child1" refType="w" fact="0.3523"/>
              <dgm:constr type="h" for="ch" forName="Child1" refType="h" fact="0.2907"/>
            </dgm:constrLst>
          </dgm:if>
          <dgm:else name="Name19">
            <dgm:alg type="composite">
              <dgm:param type="ar" val="0.9538"/>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5" refType="primFontSz" refFor="des" refForName="Parent" op="lte"/>
              <dgm:constr type="primFontSz" for="des" forName="Child6" refType="primFontSz" refFor="des" refForName="Parent" op="lte"/>
              <dgm:constr type="primFontSz" for="des" forName="Child7"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ptType="node" op="equ" val="65"/>
              <dgm:constr type="r" for="ch" forName="Accent6" refType="w" fact="0.9066"/>
              <dgm:constr type="t" for="ch" forName="Accent6" refType="h" fact="0.4635"/>
              <dgm:constr type="w" for="ch" forName="Accent6" refType="w" fact="0.1622"/>
              <dgm:constr type="h" for="ch" forName="Accent6" refType="h" fact="0.1333"/>
              <dgm:constr type="r" for="ch" forName="Accent5" refType="w" fact="0.7142"/>
              <dgm:constr type="t" for="ch" forName="Accent5" refType="h" fact="0.7126"/>
              <dgm:constr type="w" for="ch" forName="Accent5" refType="w" fact="0.1622"/>
              <dgm:constr type="h" for="ch" forName="Accent5" refType="h" fact="0.1333"/>
              <dgm:constr type="r" for="ch" forName="Accent4" refType="w" fact="0.388"/>
              <dgm:constr type="t" for="ch" forName="Accent4" refType="h" fact="0.6834"/>
              <dgm:constr type="w" for="ch" forName="Accent4" refType="w" fact="0.1622"/>
              <dgm:constr type="h" for="ch" forName="Accent4" refType="h" fact="0.1333"/>
              <dgm:constr type="r" for="ch" forName="Accent3" refType="w" fact="0.2565"/>
              <dgm:constr type="t" for="ch" forName="Accent3" refType="h" fact="0.4021"/>
              <dgm:constr type="w" for="ch" forName="Accent3" refType="w" fact="0.1622"/>
              <dgm:constr type="h" for="ch" forName="Accent3" refType="h" fact="0.1333"/>
              <dgm:constr type="r" for="ch" forName="Accent2" refType="w" fact="0.4458"/>
              <dgm:constr type="t" for="ch" forName="Accent2" refType="h" fact="0.1529"/>
              <dgm:constr type="w" for="ch" forName="Accent2" refType="w" fact="0.1622"/>
              <dgm:constr type="h" for="ch" forName="Accent2" refType="h" fact="0.1333"/>
              <dgm:constr type="r" for="ch" forName="Accent1" refType="w" fact="0"/>
              <dgm:constr type="t" for="ch" forName="Accent1" refType="h" fact="0"/>
              <dgm:constr type="w" for="ch" forName="Accent1" refType="w" fact="0"/>
              <dgm:constr type="h" for="ch" forName="Accent1" refType="h" fact="0"/>
              <dgm:constr type="r" for="ch" forName="Child4" refType="w" fact="0.6754"/>
              <dgm:constr type="t" for="ch" forName="Child4" refType="h" fact="0.7093"/>
              <dgm:constr type="w" for="ch" forName="Child4" refType="w" fact="0.3523"/>
              <dgm:constr type="h" for="ch" forName="Child4" refType="h" fact="0.2907"/>
              <dgm:constr type="r" for="ch" forName="Parent" refType="w" fact="0.715"/>
              <dgm:constr type="t" for="ch" forName="Parent" refType="h" fact="0.3226"/>
              <dgm:constr type="w" for="ch" forName="Parent" refType="w" fact="0.4299"/>
              <dgm:constr type="h" for="ch" forName="Parent" refType="h" fact="0.3547"/>
              <dgm:constr type="r" for="ch" forName="Child2" refType="w" fact="0.3523"/>
              <dgm:constr type="t" for="ch" forName="Child2" refType="h" fact="0.1788"/>
              <dgm:constr type="w" for="ch" forName="Child2" refType="w" fact="0.3523"/>
              <dgm:constr type="h" for="ch" forName="Child2" refType="h" fact="0.2907"/>
              <dgm:constr type="r" for="ch" forName="Child3" refType="w" fact="0.3523"/>
              <dgm:constr type="t" for="ch" forName="Child3" refType="h" fact="0.5303"/>
              <dgm:constr type="w" for="ch" forName="Child3" refType="w" fact="0.3523"/>
              <dgm:constr type="h" for="ch" forName="Child3" refType="h" fact="0.2907"/>
              <dgm:constr type="r" for="ch" forName="Child5" refType="w"/>
              <dgm:constr type="t" for="ch" forName="Child5" refType="h" fact="0.5305"/>
              <dgm:constr type="w" for="ch" forName="Child5" refType="w" fact="0.3523"/>
              <dgm:constr type="h" for="ch" forName="Child5" refType="h" fact="0.2907"/>
              <dgm:constr type="r" for="ch" forName="Child6" refType="w"/>
              <dgm:constr type="t" for="ch" forName="Child6" refType="h" fact="0.1784"/>
              <dgm:constr type="w" for="ch" forName="Child6" refType="w" fact="0.3523"/>
              <dgm:constr type="h" for="ch" forName="Child6" refType="h" fact="0.2907"/>
              <dgm:constr type="r" for="ch" forName="Child1" refType="w" fact="0.6754"/>
              <dgm:constr type="t" for="ch" forName="Child1" refType="h" fact="0"/>
              <dgm:constr type="w" for="ch" forName="Child1" refType="w" fact="0.3523"/>
              <dgm:constr type="h" for="ch" forName="Child1" refType="h" fact="0.2907"/>
            </dgm:constrLst>
          </dgm:else>
        </dgm:choose>
      </dgm:else>
    </dgm:choose>
    <dgm:forEach name="wrapper" axis="self" ptType="parTrans">
      <dgm:forEach name="accentRepeat" axis="self">
        <dgm:layoutNode name="Accent" styleLbl="bgShp">
          <dgm:alg type="sp"/>
          <dgm:shape xmlns:r="http://schemas.openxmlformats.org/officeDocument/2006/relationships" type="hexagon" r:blip="" zOrderOff="-2">
            <dgm:adjLst>
              <dgm:adj idx="1" val="0.289"/>
              <dgm:adj idx="2" val="1.1547"/>
            </dgm:adjLst>
          </dgm:shape>
          <dgm:presOf/>
        </dgm:layoutNode>
      </dgm:forEach>
    </dgm:forEach>
    <dgm:forEach name="Name20" axis="ch" ptType="node" cnt="1">
      <dgm:layoutNode name="Parent" styleLbl="node0">
        <dgm:varLst>
          <dgm:chMax val="6"/>
          <dgm:chPref val="6"/>
        </dgm:varLst>
        <dgm:alg type="tx"/>
        <dgm:shape xmlns:r="http://schemas.openxmlformats.org/officeDocument/2006/relationships" type="hexagon" r:blip="">
          <dgm:adjLst>
            <dgm:adj idx="1" val="0.2857"/>
            <dgm:adj idx="2" val="1.1547"/>
          </dgm:adjLst>
        </dgm:shape>
        <dgm:presOf axis="self"/>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1" axis="ch ch" ptType="node node" st="1 1" cnt="1 1">
      <dgm:layoutNode name="Accent1">
        <dgm:alg type="sp"/>
        <dgm:shape xmlns:r="http://schemas.openxmlformats.org/officeDocument/2006/relationships" r:blip="" zOrderOff="-2">
          <dgm:adjLst/>
        </dgm:shape>
        <dgm:presOf/>
        <dgm:constrLst/>
        <dgm:forEach name="Name22" ref="accentRepeat"/>
      </dgm:layoutNode>
      <dgm:layoutNode name="Child1"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3" axis="ch ch" ptType="node node" st="1 2" cnt="1 1">
      <dgm:layoutNode name="Accent2">
        <dgm:alg type="sp"/>
        <dgm:shape xmlns:r="http://schemas.openxmlformats.org/officeDocument/2006/relationships" r:blip="" zOrderOff="-2">
          <dgm:adjLst/>
        </dgm:shape>
        <dgm:presOf/>
        <dgm:constrLst/>
        <dgm:forEach name="Name24" ref="accentRepeat"/>
      </dgm:layoutNode>
      <dgm:layoutNode name="Child2"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5" axis="ch ch" ptType="node node" st="1 3" cnt="1 1">
      <dgm:layoutNode name="Accent3">
        <dgm:alg type="sp"/>
        <dgm:shape xmlns:r="http://schemas.openxmlformats.org/officeDocument/2006/relationships" r:blip="" zOrderOff="-2">
          <dgm:adjLst/>
        </dgm:shape>
        <dgm:presOf/>
        <dgm:constrLst/>
        <dgm:forEach name="Name26" ref="accentRepeat"/>
      </dgm:layoutNode>
      <dgm:layoutNode name="Child3"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7" axis="ch ch" ptType="node node" st="1 4" cnt="1 1">
      <dgm:layoutNode name="Accent4">
        <dgm:alg type="sp"/>
        <dgm:shape xmlns:r="http://schemas.openxmlformats.org/officeDocument/2006/relationships" r:blip="">
          <dgm:adjLst/>
        </dgm:shape>
        <dgm:presOf/>
        <dgm:constrLst/>
        <dgm:forEach name="Name28" ref="accentRepeat"/>
      </dgm:layoutNode>
      <dgm:layoutNode name="Child4"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9" axis="ch ch" ptType="node node" st="1 5" cnt="1 1">
      <dgm:layoutNode name="Accent5">
        <dgm:alg type="sp"/>
        <dgm:shape xmlns:r="http://schemas.openxmlformats.org/officeDocument/2006/relationships" r:blip="">
          <dgm:adjLst/>
        </dgm:shape>
        <dgm:presOf/>
        <dgm:constrLst/>
        <dgm:forEach name="Name30" ref="accentRepeat"/>
      </dgm:layoutNode>
      <dgm:layoutNode name="Child5"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31" axis="ch ch" ptType="node node" st="1 6" cnt="1 1">
      <dgm:layoutNode name="Accent6">
        <dgm:alg type="sp"/>
        <dgm:shape xmlns:r="http://schemas.openxmlformats.org/officeDocument/2006/relationships" r:blip="">
          <dgm:adjLst/>
        </dgm:shape>
        <dgm:presOf/>
        <dgm:constrLst/>
        <dgm:forEach name="Name32" ref="accentRepeat"/>
      </dgm:layoutNode>
      <dgm:layoutNode name="Child6"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layoutNode>
</dgm:layoutDef>
</file>

<file path=ppt/diagrams/layout3.xml><?xml version="1.0" encoding="utf-8"?>
<dgm:layoutDef xmlns:dgm="http://schemas.openxmlformats.org/drawingml/2006/diagram" xmlns:a="http://schemas.openxmlformats.org/drawingml/2006/main" uniqueId="urn:microsoft.com/office/officeart/2011/layout/HexagonRadial">
  <dgm:title val="Hexagon Radial"/>
  <dgm:desc val="Use to show a sequential process that relates to a central idea or theme. Limited to six Level 2 shapes. Works best with small amounts of text. Unused text does not appear, but remains available if you switch layouts."/>
  <dgm:catLst>
    <dgm:cat type="cycle" pri="8500"/>
    <dgm:cat type="officeonline" pri="9000"/>
  </dgm:catLst>
  <dgm:sampData>
    <dgm:dataModel>
      <dgm:ptLst>
        <dgm:pt modelId="0" type="doc"/>
        <dgm:pt modelId="10">
          <dgm:prSet phldr="1"/>
        </dgm:pt>
        <dgm:pt modelId="11">
          <dgm:prSet phldr="1"/>
        </dgm:pt>
        <dgm:pt modelId="12">
          <dgm:prSet phldr="1"/>
        </dgm:pt>
        <dgm:pt modelId="13">
          <dgm:prSet phldr="1"/>
        </dgm:pt>
        <dgm:pt modelId="14">
          <dgm:prSet phldr="1"/>
        </dgm:pt>
        <dgm:pt modelId="15">
          <dgm:prSet phldr="1"/>
        </dgm:pt>
        <dgm:pt modelId="16">
          <dgm:prSet phldr="1"/>
        </dgm:pt>
      </dgm:ptLst>
      <dgm:cxnLst>
        <dgm:cxn modelId="40" srcId="0" destId="10" srcOrd="0" destOrd="0"/>
        <dgm:cxn modelId="50" srcId="10" destId="11" srcOrd="0" destOrd="0"/>
        <dgm:cxn modelId="60" srcId="10" destId="12" srcOrd="0" destOrd="0"/>
        <dgm:cxn modelId="70" srcId="10" destId="13" srcOrd="0" destOrd="0"/>
        <dgm:cxn modelId="80" srcId="10" destId="14" srcOrd="0" destOrd="0"/>
        <dgm:cxn modelId="90" srcId="10" destId="15" srcOrd="0" destOrd="0"/>
        <dgm:cxn modelId="100" srcId="10" destId="16" srcOrd="0" destOrd="0"/>
      </dgm:cxnLst>
      <dgm:bg/>
      <dgm:whole/>
    </dgm:dataModel>
  </dgm:sampData>
  <dgm:styleData>
    <dgm:dataModel>
      <dgm:ptLst>
        <dgm:pt modelId="0" type="doc"/>
        <dgm:pt modelId="10">
          <dgm:prSet phldr="1"/>
        </dgm:pt>
        <dgm:pt modelId="11">
          <dgm:prSet phldr="1"/>
        </dgm:pt>
        <dgm:pt modelId="12">
          <dgm:prSet phldr="1"/>
        </dgm:pt>
        <dgm:pt modelId="13">
          <dgm:prSet phldr="1"/>
        </dgm:pt>
      </dgm:ptLst>
      <dgm:cxnLst>
        <dgm:cxn modelId="40" srcId="0" destId="10" srcOrd="0" destOrd="0"/>
        <dgm:cxn modelId="50" srcId="10" destId="11" srcOrd="0" destOrd="0"/>
        <dgm:cxn modelId="60" srcId="10" destId="12" srcOrd="0" destOrd="0"/>
        <dgm:cxn modelId="70" srcId="10" destId="13" srcOrd="0" destOrd="0"/>
      </dgm:cxnLst>
      <dgm:bg/>
      <dgm:whole/>
    </dgm:dataModel>
  </dgm:styleData>
  <dgm:clrData>
    <dgm:dataModel>
      <dgm:ptLst>
        <dgm:pt modelId="0" type="doc"/>
        <dgm:pt modelId="10">
          <dgm:prSet phldr="1"/>
        </dgm:pt>
        <dgm:pt modelId="11">
          <dgm:prSet phldr="1"/>
        </dgm:pt>
        <dgm:pt modelId="12">
          <dgm:prSet phldr="1"/>
        </dgm:pt>
        <dgm:pt modelId="13">
          <dgm:prSet phldr="1"/>
        </dgm:pt>
        <dgm:pt modelId="14">
          <dgm:prSet phldr="1"/>
        </dgm:pt>
        <dgm:pt modelId="15">
          <dgm:prSet phldr="1"/>
        </dgm:pt>
        <dgm:pt modelId="16">
          <dgm:prSet phldr="1"/>
        </dgm:pt>
      </dgm:ptLst>
      <dgm:cxnLst>
        <dgm:cxn modelId="40" srcId="0" destId="10" srcOrd="0" destOrd="0"/>
        <dgm:cxn modelId="50" srcId="10" destId="11" srcOrd="0" destOrd="0"/>
        <dgm:cxn modelId="60" srcId="10" destId="12" srcOrd="0" destOrd="0"/>
        <dgm:cxn modelId="70" srcId="10" destId="13" srcOrd="0" destOrd="0"/>
        <dgm:cxn modelId="80" srcId="10" destId="14" srcOrd="0" destOrd="0"/>
        <dgm:cxn modelId="90" srcId="10" destId="15" srcOrd="0" destOrd="0"/>
        <dgm:cxn modelId="100" srcId="10" destId="16" srcOrd="0" destOrd="0"/>
      </dgm:cxnLst>
      <dgm:bg/>
      <dgm:whole/>
    </dgm:dataModel>
  </dgm:clrData>
  <dgm:layoutNode name="Name0">
    <dgm:varLst>
      <dgm:chMax val="1"/>
      <dgm:chPref val="1"/>
      <dgm:dir/>
      <dgm:animOne val="branch"/>
      <dgm:animLvl val="lvl"/>
    </dgm:varLst>
    <dgm:shape xmlns:r="http://schemas.openxmlformats.org/officeDocument/2006/relationships" r:blip="">
      <dgm:adjLst/>
    </dgm:shape>
    <dgm:choose name="Name1">
      <dgm:if name="Name2" func="var" arg="dir" op="equ" val="norm">
        <dgm:choose name="Name3">
          <dgm:if name="Name4" axis="ch ch" ptType="node node" st="1 1" cnt="1 0" func="cnt" op="equ" val="0">
            <dgm:alg type="composite">
              <dgm:param type="ar" val="1.1561"/>
            </dgm:alg>
            <dgm:constrLst>
              <dgm:constr type="primFontSz" for="des" forName="Parent" val="65"/>
              <dgm:constr type="l" for="ch" forName="Parent" refType="w" fact="0"/>
              <dgm:constr type="t" for="ch" forName="Parent" refType="h" fact="0"/>
              <dgm:constr type="w" for="ch" forName="Parent" refType="w"/>
              <dgm:constr type="h" for="ch" forName="Parent" refType="h"/>
            </dgm:constrLst>
          </dgm:if>
          <dgm:if name="Name5" axis="ch ch" ptType="node node" st="1 1" cnt="1 0" func="cnt" op="lte" val="1">
            <dgm:alg type="composite">
              <dgm:param type="ar" val="1.368"/>
            </dgm:alg>
            <dgm:constrLst>
              <dgm:constr type="primFontSz" for="des" forName="Parent" val="65"/>
              <dgm:constr type="primFontSz" for="des" forName="Child1" val="65"/>
              <dgm:constr type="primFontSz" for="des" forName="Child1" refType="primFontSz" refFor="des" refForName="Parent" op="lte"/>
              <dgm:constr type="l" for="ch" forName="Accent1" refType="w" fact="0.1685"/>
              <dgm:constr type="t" for="ch" forName="Accent1" refType="h" fact="0.2946"/>
              <dgm:constr type="w" for="ch" forName="Accent1" refType="w" fact="0.462"/>
              <dgm:constr type="h" for="ch" forName="Accent1" refType="h" fact="0.5472"/>
              <dgm:constr type="l" for="ch" forName="Parent" refType="w" fact="0"/>
              <dgm:constr type="t" for="ch" forName="Parent" refType="h" fact="0.2885"/>
              <dgm:constr type="w" for="ch" forName="Parent" refType="w" fact="0.6013"/>
              <dgm:constr type="h" for="ch" forName="Parent" refType="h" fact="0.7115"/>
              <dgm:constr type="l" for="ch" forName="Child1" refType="w" fact="0.5073"/>
              <dgm:constr type="t" for="ch" forName="Child1" refType="h" fact="0"/>
              <dgm:constr type="w" for="ch" forName="Child1" refType="w" fact="0.4927"/>
              <dgm:constr type="h" for="ch" forName="Child1" refType="h" fact="0.5831"/>
            </dgm:constrLst>
          </dgm:if>
          <dgm:if name="Name6" axis="ch ch" ptType="node node" st="1 1" cnt="1 0" func="cnt" op="equ" val="2">
            <dgm:alg type="composite">
              <dgm:param type="ar" val="1.0619"/>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2" refType="primFontSz" refFor="des" refForName="Child1" op="equ"/>
              <dgm:constr type="l" for="ch" forName="Accent2" refType="w" fact="0.6413"/>
              <dgm:constr type="t" for="ch" forName="Accent2" refType="h" fact="0.3477"/>
              <dgm:constr type="w" for="ch" forName="Accent2" refType="w" fact="0.2269"/>
              <dgm:constr type="h" for="ch" forName="Accent2" refType="h" fact="0.2076"/>
              <dgm:constr type="l" for="ch" forName="Accent1" refType="w" fact="0"/>
              <dgm:constr type="t" for="ch" forName="Accent1" refType="h" fact="0"/>
              <dgm:constr type="w" for="ch" forName="Accent1" refType="w" fact="0"/>
              <dgm:constr type="h" for="ch" forName="Accent1" refType="h" fact="0"/>
              <dgm:constr type="l" for="ch" forName="Parent" refType="w" fact="0"/>
              <dgm:constr type="t" for="ch" forName="Parent" refType="h" fact="0.2239"/>
              <dgm:constr type="w" for="ch" forName="Parent" refType="w" fact="0.6013"/>
              <dgm:constr type="h" for="ch" forName="Parent" refType="h" fact="0.5523"/>
              <dgm:constr type="l" for="ch" forName="Child1" refType="w" fact="0.5073"/>
              <dgm:constr type="t" for="ch" forName="Child1" refType="h" fact="0"/>
              <dgm:constr type="w" for="ch" forName="Child1" refType="w" fact="0.4927"/>
              <dgm:constr type="h" for="ch" forName="Child1" refType="h" fact="0.4527"/>
              <dgm:constr type="l" for="ch" forName="Child2" refType="w" fact="0.5073"/>
              <dgm:constr type="t" for="ch" forName="Child2" refType="h" fact="0.5473"/>
              <dgm:constr type="w" for="ch" forName="Child2" refType="w" fact="0.4927"/>
              <dgm:constr type="h" for="ch" forName="Child2" refType="h" fact="0.4527"/>
            </dgm:constrLst>
          </dgm:if>
          <dgm:if name="Name7" axis="ch ch" ptType="node node" st="1 1" cnt="1 0" func="cnt" op="equ" val="3">
            <dgm:alg type="composite">
              <dgm:param type="ar" val="0.8305"/>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2" refType="primFontSz" refFor="des" refForName="Child1" op="equ"/>
              <dgm:constr type="primFontSz" for="des" forName="Child3" refType="primFontSz" refFor="des" refForName="Child1" op="equ"/>
              <dgm:constr type="l" for="ch" forName="Accent3" refType="w" fact="0.4573"/>
              <dgm:constr type="t" for="ch" forName="Accent3" refType="h" fact="0.6145"/>
              <dgm:constr type="w" for="ch" forName="Accent3" refType="w" fact="0.2269"/>
              <dgm:constr type="h" for="ch" forName="Accent3" refType="h" fact="0.1623"/>
              <dgm:constr type="l" for="ch" forName="Accent2" refType="w" fact="0.6413"/>
              <dgm:constr type="t" for="ch" forName="Accent2" refType="h" fact="0.2719"/>
              <dgm:constr type="w" for="ch" forName="Accent2" refType="w" fact="0.2269"/>
              <dgm:constr type="h" for="ch" forName="Accent2" refType="h" fact="0.1623"/>
              <dgm:constr type="l" for="ch" forName="Accent1" refType="w" fact="0"/>
              <dgm:constr type="t" for="ch" forName="Accent1" refType="h" fact="0"/>
              <dgm:constr type="w" for="ch" forName="Accent1" refType="w" fact="0"/>
              <dgm:constr type="h" for="ch" forName="Accent1" refType="h" fact="0"/>
              <dgm:constr type="l" for="ch" forName="Child3" refType="w" fact="0.0554"/>
              <dgm:constr type="t" for="ch" forName="Child3" refType="h" fact="0.646"/>
              <dgm:constr type="w" for="ch" forName="Child3" refType="w" fact="0.4927"/>
              <dgm:constr type="h" for="ch" forName="Child3" refType="h" fact="0.354"/>
              <dgm:constr type="l" for="ch" forName="Parent" refType="w" fact="0"/>
              <dgm:constr type="t" for="ch" forName="Parent" refType="h" fact="0.1751"/>
              <dgm:constr type="w" for="ch" forName="Parent" refType="w" fact="0.6013"/>
              <dgm:constr type="h" for="ch" forName="Parent" refType="h" fact="0.4319"/>
              <dgm:constr type="l" for="ch" forName="Child1" refType="w" fact="0.5073"/>
              <dgm:constr type="t" for="ch" forName="Child1" refType="h" fact="0"/>
              <dgm:constr type="w" for="ch" forName="Child1" refType="w" fact="0.4927"/>
              <dgm:constr type="h" for="ch" forName="Child1" refType="h" fact="0.354"/>
              <dgm:constr type="l" for="ch" forName="Child2" refType="w" fact="0.5073"/>
              <dgm:constr type="t" for="ch" forName="Child2" refType="h" fact="0.428"/>
              <dgm:constr type="w" for="ch" forName="Child2" refType="w" fact="0.4927"/>
              <dgm:constr type="h" for="ch" forName="Child2" refType="h" fact="0.354"/>
            </dgm:constrLst>
          </dgm:if>
          <dgm:if name="Name8" axis="ch ch" ptType="node node" st="1 1" cnt="1 0" func="cnt" op="equ" val="4">
            <dgm:alg type="composite">
              <dgm:param type="ar" val="0.682"/>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l" for="ch" forName="Accent4" refType="w" fact="0.4573"/>
              <dgm:constr type="t" for="ch" forName="Accent4" refType="h" fact="0.6834"/>
              <dgm:constr type="w" for="ch" forName="Accent4" refType="w" fact="0.2269"/>
              <dgm:constr type="h" for="ch" forName="Accent4" refType="h" fact="0.1333"/>
              <dgm:constr type="l" for="ch" forName="Accent3" refType="w" fact="0.6413"/>
              <dgm:constr type="t" for="ch" forName="Accent3" refType="h" fact="0.4021"/>
              <dgm:constr type="w" for="ch" forName="Accent3" refType="w" fact="0.2269"/>
              <dgm:constr type="h" for="ch" forName="Accent3" refType="h" fact="0.1333"/>
              <dgm:constr type="l" for="ch" forName="Accent2" refType="w" fact="0.3765"/>
              <dgm:constr type="t" for="ch" forName="Accent2" refType="h" fact="0.1529"/>
              <dgm:constr type="w" for="ch" forName="Accent2" refType="w" fact="0.2269"/>
              <dgm:constr type="h" for="ch" forName="Accent2" refType="h" fact="0.1333"/>
              <dgm:constr type="l" for="ch" forName="Accent1" refType="w" fact="0"/>
              <dgm:constr type="t" for="ch" forName="Accent1" refType="h" fact="0"/>
              <dgm:constr type="w" for="ch" forName="Accent1" refType="w" fact="0"/>
              <dgm:constr type="h" for="ch" forName="Accent1" refType="h" fact="0"/>
              <dgm:constr type="l" for="ch" forName="Child4" refType="w" fact="0.0554"/>
              <dgm:constr type="t" for="ch" forName="Child4" refType="h" fact="0.7093"/>
              <dgm:constr type="w" for="ch" forName="Child4" refType="w" fact="0.4927"/>
              <dgm:constr type="h" for="ch" forName="Child4" refType="h" fact="0.2907"/>
              <dgm:constr type="l" for="ch" forName="Parent" refType="w" fact="0"/>
              <dgm:constr type="t" for="ch" forName="Parent" refType="h" fact="0.3226"/>
              <dgm:constr type="w" for="ch" forName="Parent" refType="w" fact="0.6013"/>
              <dgm:constr type="h" for="ch" forName="Parent" refType="h" fact="0.3547"/>
              <dgm:constr type="l" for="ch" forName="Child2" refType="w" fact="0.5073"/>
              <dgm:constr type="t" for="ch" forName="Child2" refType="h" fact="0.1788"/>
              <dgm:constr type="w" for="ch" forName="Child2" refType="w" fact="0.4927"/>
              <dgm:constr type="h" for="ch" forName="Child2" refType="h" fact="0.2907"/>
              <dgm:constr type="l" for="ch" forName="Child3" refType="w" fact="0.5073"/>
              <dgm:constr type="t" for="ch" forName="Child3" refType="h" fact="0.5303"/>
              <dgm:constr type="w" for="ch" forName="Child3" refType="w" fact="0.4927"/>
              <dgm:constr type="h" for="ch" forName="Child3" refType="h" fact="0.2907"/>
              <dgm:constr type="l" for="ch" forName="Child1" refType="w" fact="0.0554"/>
              <dgm:constr type="t" for="ch" forName="Child1" refType="h" fact="0"/>
              <dgm:constr type="w" for="ch" forName="Child1" refType="w" fact="0.4927"/>
              <dgm:constr type="h" for="ch" forName="Child1" refType="h" fact="0.2907"/>
            </dgm:constrLst>
          </dgm:if>
          <dgm:if name="Name9" axis="ch ch" ptType="node node" st="1 1" cnt="1 0" func="cnt" op="equ" val="5">
            <dgm:alg type="composite">
              <dgm:param type="ar" val="0.9538"/>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5"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l" for="ch" forName="Accent5" refType="w" fact="0.2858"/>
              <dgm:constr type="t" for="ch" forName="Accent5" refType="h" fact="0.7126"/>
              <dgm:constr type="w" for="ch" forName="Accent5" refType="w" fact="0.1622"/>
              <dgm:constr type="h" for="ch" forName="Accent5" refType="h" fact="0.1333"/>
              <dgm:constr type="l" for="ch" forName="Accent4" refType="w" fact="0.612"/>
              <dgm:constr type="t" for="ch" forName="Accent4" refType="h" fact="0.6834"/>
              <dgm:constr type="w" for="ch" forName="Accent4" refType="w" fact="0.1622"/>
              <dgm:constr type="h" for="ch" forName="Accent4" refType="h" fact="0.1333"/>
              <dgm:constr type="l" for="ch" forName="Accent3" refType="w" fact="0.7435"/>
              <dgm:constr type="t" for="ch" forName="Accent3" refType="h" fact="0.4021"/>
              <dgm:constr type="w" for="ch" forName="Accent3" refType="w" fact="0.1622"/>
              <dgm:constr type="h" for="ch" forName="Accent3" refType="h" fact="0.1333"/>
              <dgm:constr type="l" for="ch" forName="Accent2" refType="w" fact="0.5542"/>
              <dgm:constr type="t" for="ch" forName="Accent2" refType="h" fact="0.1529"/>
              <dgm:constr type="w" for="ch" forName="Accent2" refType="w" fact="0.1622"/>
              <dgm:constr type="h" for="ch" forName="Accent2" refType="h" fact="0.1333"/>
              <dgm:constr type="l" for="ch" forName="Accent1" refType="w" fact="0"/>
              <dgm:constr type="t" for="ch" forName="Accent1" refType="h" fact="0"/>
              <dgm:constr type="w" for="ch" forName="Accent1" refType="w" fact="0"/>
              <dgm:constr type="h" for="ch" forName="Accent1" refType="h" fact="0"/>
              <dgm:constr type="l" for="ch" forName="Child4" refType="w" fact="0.3246"/>
              <dgm:constr type="t" for="ch" forName="Child4" refType="h" fact="0.7093"/>
              <dgm:constr type="w" for="ch" forName="Child4" refType="w" fact="0.3523"/>
              <dgm:constr type="h" for="ch" forName="Child4" refType="h" fact="0.2907"/>
              <dgm:constr type="l" for="ch" forName="Parent" refType="w" fact="0.285"/>
              <dgm:constr type="t" for="ch" forName="Parent" refType="h" fact="0.3226"/>
              <dgm:constr type="w" for="ch" forName="Parent" refType="w" fact="0.4299"/>
              <dgm:constr type="h" for="ch" forName="Parent" refType="h" fact="0.3547"/>
              <dgm:constr type="l" for="ch" forName="Child2" refType="w" fact="0.6477"/>
              <dgm:constr type="t" for="ch" forName="Child2" refType="h" fact="0.1788"/>
              <dgm:constr type="w" for="ch" forName="Child2" refType="w" fact="0.3523"/>
              <dgm:constr type="h" for="ch" forName="Child2" refType="h" fact="0.2907"/>
              <dgm:constr type="l" for="ch" forName="Child3" refType="w" fact="0.6477"/>
              <dgm:constr type="t" for="ch" forName="Child3" refType="h" fact="0.5303"/>
              <dgm:constr type="w" for="ch" forName="Child3" refType="w" fact="0.3523"/>
              <dgm:constr type="h" for="ch" forName="Child3" refType="h" fact="0.2907"/>
              <dgm:constr type="l" for="ch" forName="Child5" refType="w" fact="0"/>
              <dgm:constr type="t" for="ch" forName="Child5" refType="h" fact="0.5305"/>
              <dgm:constr type="w" for="ch" forName="Child5" refType="w" fact="0.3523"/>
              <dgm:constr type="h" for="ch" forName="Child5" refType="h" fact="0.2907"/>
              <dgm:constr type="l" for="ch" forName="Child1" refType="w" fact="0.3246"/>
              <dgm:constr type="t" for="ch" forName="Child1" refType="h" fact="0"/>
              <dgm:constr type="w" for="ch" forName="Child1" refType="w" fact="0.3523"/>
              <dgm:constr type="h" for="ch" forName="Child1" refType="h" fact="0.2907"/>
            </dgm:constrLst>
          </dgm:if>
          <dgm:else name="Name10">
            <dgm:alg type="composite">
              <dgm:param type="ar" val="0.9538"/>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5" refType="primFontSz" refFor="des" refForName="Parent" op="lte"/>
              <dgm:constr type="primFontSz" for="des" forName="Child6" refType="primFontSz" refFor="des" refForName="Parent" op="lte"/>
              <dgm:constr type="primFontSz" for="des" forName="Child7"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ptType="node" op="equ" val="65"/>
              <dgm:constr type="l" for="ch" forName="Accent6" refType="w" fact="0.0934"/>
              <dgm:constr type="t" for="ch" forName="Accent6" refType="h" fact="0.4635"/>
              <dgm:constr type="w" for="ch" forName="Accent6" refType="w" fact="0.1622"/>
              <dgm:constr type="h" for="ch" forName="Accent6" refType="h" fact="0.1333"/>
              <dgm:constr type="l" for="ch" forName="Accent5" refType="w" fact="0.2858"/>
              <dgm:constr type="t" for="ch" forName="Accent5" refType="h" fact="0.7126"/>
              <dgm:constr type="w" for="ch" forName="Accent5" refType="w" fact="0.1622"/>
              <dgm:constr type="h" for="ch" forName="Accent5" refType="h" fact="0.1333"/>
              <dgm:constr type="l" for="ch" forName="Accent4" refType="w" fact="0.612"/>
              <dgm:constr type="t" for="ch" forName="Accent4" refType="h" fact="0.6834"/>
              <dgm:constr type="w" for="ch" forName="Accent4" refType="w" fact="0.1622"/>
              <dgm:constr type="h" for="ch" forName="Accent4" refType="h" fact="0.1333"/>
              <dgm:constr type="l" for="ch" forName="Accent3" refType="w" fact="0.7435"/>
              <dgm:constr type="t" for="ch" forName="Accent3" refType="h" fact="0.4021"/>
              <dgm:constr type="w" for="ch" forName="Accent3" refType="w" fact="0.1622"/>
              <dgm:constr type="h" for="ch" forName="Accent3" refType="h" fact="0.1333"/>
              <dgm:constr type="l" for="ch" forName="Accent2" refType="w" fact="0.5542"/>
              <dgm:constr type="t" for="ch" forName="Accent2" refType="h" fact="0.1529"/>
              <dgm:constr type="w" for="ch" forName="Accent2" refType="w" fact="0.1622"/>
              <dgm:constr type="h" for="ch" forName="Accent2" refType="h" fact="0.1333"/>
              <dgm:constr type="l" for="ch" forName="Accent1" refType="w" fact="0"/>
              <dgm:constr type="t" for="ch" forName="Accent1" refType="h" fact="0"/>
              <dgm:constr type="w" for="ch" forName="Accent1" refType="w" fact="0"/>
              <dgm:constr type="h" for="ch" forName="Accent1" refType="h" fact="0"/>
              <dgm:constr type="l" for="ch" forName="Child4" refType="w" fact="0.3246"/>
              <dgm:constr type="t" for="ch" forName="Child4" refType="h" fact="0.7093"/>
              <dgm:constr type="w" for="ch" forName="Child4" refType="w" fact="0.3523"/>
              <dgm:constr type="h" for="ch" forName="Child4" refType="h" fact="0.2907"/>
              <dgm:constr type="l" for="ch" forName="Parent" refType="w" fact="0.285"/>
              <dgm:constr type="t" for="ch" forName="Parent" refType="h" fact="0.3226"/>
              <dgm:constr type="w" for="ch" forName="Parent" refType="w" fact="0.4299"/>
              <dgm:constr type="h" for="ch" forName="Parent" refType="h" fact="0.3547"/>
              <dgm:constr type="l" for="ch" forName="Child2" refType="w" fact="0.6477"/>
              <dgm:constr type="t" for="ch" forName="Child2" refType="h" fact="0.1788"/>
              <dgm:constr type="w" for="ch" forName="Child2" refType="w" fact="0.3523"/>
              <dgm:constr type="h" for="ch" forName="Child2" refType="h" fact="0.2907"/>
              <dgm:constr type="l" for="ch" forName="Child3" refType="w" fact="0.6477"/>
              <dgm:constr type="t" for="ch" forName="Child3" refType="h" fact="0.5303"/>
              <dgm:constr type="w" for="ch" forName="Child3" refType="w" fact="0.3523"/>
              <dgm:constr type="h" for="ch" forName="Child3" refType="h" fact="0.2907"/>
              <dgm:constr type="l" for="ch" forName="Child5" refType="w" fact="0"/>
              <dgm:constr type="t" for="ch" forName="Child5" refType="h" fact="0.5305"/>
              <dgm:constr type="w" for="ch" forName="Child5" refType="w" fact="0.3523"/>
              <dgm:constr type="h" for="ch" forName="Child5" refType="h" fact="0.2907"/>
              <dgm:constr type="l" for="ch" forName="Child6" refType="w" fact="0"/>
              <dgm:constr type="t" for="ch" forName="Child6" refType="h" fact="0.1784"/>
              <dgm:constr type="w" for="ch" forName="Child6" refType="w" fact="0.3523"/>
              <dgm:constr type="h" for="ch" forName="Child6" refType="h" fact="0.2907"/>
              <dgm:constr type="l" for="ch" forName="Child1" refType="w" fact="0.3246"/>
              <dgm:constr type="t" for="ch" forName="Child1" refType="h" fact="0"/>
              <dgm:constr type="w" for="ch" forName="Child1" refType="w" fact="0.3523"/>
              <dgm:constr type="h" for="ch" forName="Child1" refType="h" fact="0.2907"/>
            </dgm:constrLst>
          </dgm:else>
        </dgm:choose>
      </dgm:if>
      <dgm:else name="Name11">
        <dgm:choose name="Name12">
          <dgm:if name="Name13" axis="ch ch" ptType="node node" st="1 1" cnt="1 0" func="cnt" op="equ" val="0">
            <dgm:alg type="composite">
              <dgm:param type="ar" val="1.1561"/>
            </dgm:alg>
            <dgm:constrLst>
              <dgm:constr type="primFontSz" for="des" forName="Parent" val="65"/>
              <dgm:constr type="l" for="ch" forName="Parent" refType="w" fact="0"/>
              <dgm:constr type="t" for="ch" forName="Parent" refType="h" fact="0"/>
              <dgm:constr type="w" for="ch" forName="Parent" refType="w"/>
              <dgm:constr type="h" for="ch" forName="Parent" refType="h"/>
            </dgm:constrLst>
          </dgm:if>
          <dgm:if name="Name14" axis="ch ch" ptType="node node" st="1 1" cnt="1 0" func="cnt" op="lte" val="1">
            <dgm:alg type="composite">
              <dgm:param type="ar" val="1.368"/>
            </dgm:alg>
            <dgm:constrLst>
              <dgm:constr type="primFontSz" for="des" forName="Parent" val="65"/>
              <dgm:constr type="primFontSz" for="des" forName="Child1" val="65"/>
              <dgm:constr type="primFontSz" for="des" forName="Child1" refType="primFontSz" refFor="des" refForName="Parent" op="lte"/>
              <dgm:constr type="r" for="ch" forName="Accent1" refType="w" fact="0.8315"/>
              <dgm:constr type="t" for="ch" forName="Accent1" refType="h" fact="0.2946"/>
              <dgm:constr type="w" for="ch" forName="Accent1" refType="w" fact="0.462"/>
              <dgm:constr type="h" for="ch" forName="Accent1" refType="h" fact="0.5472"/>
              <dgm:constr type="r" for="ch" forName="Parent" refType="w"/>
              <dgm:constr type="t" for="ch" forName="Parent" refType="h" fact="0.2885"/>
              <dgm:constr type="w" for="ch" forName="Parent" refType="w" fact="0.6013"/>
              <dgm:constr type="h" for="ch" forName="Parent" refType="h" fact="0.7115"/>
              <dgm:constr type="r" for="ch" forName="Child1" refType="w" fact="0.4927"/>
              <dgm:constr type="t" for="ch" forName="Child1" refType="h" fact="0"/>
              <dgm:constr type="w" for="ch" forName="Child1" refType="w" fact="0.4927"/>
              <dgm:constr type="h" for="ch" forName="Child1" refType="h" fact="0.5831"/>
            </dgm:constrLst>
          </dgm:if>
          <dgm:if name="Name15" axis="ch ch" ptType="node node" st="1 1" cnt="1 0" func="cnt" op="equ" val="2">
            <dgm:alg type="composite">
              <dgm:param type="ar" val="1.0619"/>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2" refType="primFontSz" refFor="des" refForName="Child1" op="equ"/>
              <dgm:constr type="r" for="ch" forName="Accent2" refType="w" fact="0.3587"/>
              <dgm:constr type="t" for="ch" forName="Accent2" refType="h" fact="0.3477"/>
              <dgm:constr type="w" for="ch" forName="Accent2" refType="w" fact="0.2269"/>
              <dgm:constr type="h" for="ch" forName="Accent2" refType="h" fact="0.2076"/>
              <dgm:constr type="r" for="ch" forName="Accent1" refType="w" fact="0"/>
              <dgm:constr type="t" for="ch" forName="Accent1" refType="h" fact="0"/>
              <dgm:constr type="w" for="ch" forName="Accent1" refType="w" fact="0"/>
              <dgm:constr type="h" for="ch" forName="Accent1" refType="h" fact="0"/>
              <dgm:constr type="r" for="ch" forName="Parent" refType="w"/>
              <dgm:constr type="t" for="ch" forName="Parent" refType="h" fact="0.2239"/>
              <dgm:constr type="w" for="ch" forName="Parent" refType="w" fact="0.6013"/>
              <dgm:constr type="h" for="ch" forName="Parent" refType="h" fact="0.5523"/>
              <dgm:constr type="r" for="ch" forName="Child1" refType="w" fact="0.4927"/>
              <dgm:constr type="t" for="ch" forName="Child1" refType="h" fact="0"/>
              <dgm:constr type="w" for="ch" forName="Child1" refType="w" fact="0.4927"/>
              <dgm:constr type="h" for="ch" forName="Child1" refType="h" fact="0.4527"/>
              <dgm:constr type="r" for="ch" forName="Child2" refType="w" fact="0.5073"/>
              <dgm:constr type="t" for="ch" forName="Child2" refType="h" fact="0.5473"/>
              <dgm:constr type="w" for="ch" forName="Child2" refType="w" fact="0.4927"/>
              <dgm:constr type="h" for="ch" forName="Child2" refType="h" fact="0.4527"/>
            </dgm:constrLst>
          </dgm:if>
          <dgm:if name="Name16" axis="ch ch" ptType="node node" st="1 1" cnt="1 0" func="cnt" op="equ" val="3">
            <dgm:alg type="composite">
              <dgm:param type="ar" val="0.8305"/>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2" refType="primFontSz" refFor="des" refForName="Child1" op="equ"/>
              <dgm:constr type="primFontSz" for="des" forName="Child3" refType="primFontSz" refFor="des" refForName="Child1" op="equ"/>
              <dgm:constr type="r" for="ch" forName="Accent3" refType="w" fact="0.5427"/>
              <dgm:constr type="t" for="ch" forName="Accent3" refType="h" fact="0.6145"/>
              <dgm:constr type="w" for="ch" forName="Accent3" refType="w" fact="0.2269"/>
              <dgm:constr type="h" for="ch" forName="Accent3" refType="h" fact="0.1623"/>
              <dgm:constr type="r" for="ch" forName="Accent2" refType="w" fact="0.3587"/>
              <dgm:constr type="t" for="ch" forName="Accent2" refType="h" fact="0.2719"/>
              <dgm:constr type="w" for="ch" forName="Accent2" refType="w" fact="0.2269"/>
              <dgm:constr type="h" for="ch" forName="Accent2" refType="h" fact="0.1623"/>
              <dgm:constr type="r" for="ch" forName="Accent1" refType="w" fact="0"/>
              <dgm:constr type="t" for="ch" forName="Accent1" refType="h" fact="0"/>
              <dgm:constr type="w" for="ch" forName="Accent1" refType="w" fact="0"/>
              <dgm:constr type="h" for="ch" forName="Accent1" refType="h" fact="0"/>
              <dgm:constr type="r" for="ch" forName="Child3" refType="w" fact="0.9446"/>
              <dgm:constr type="t" for="ch" forName="Child3" refType="h" fact="0.646"/>
              <dgm:constr type="w" for="ch" forName="Child3" refType="w" fact="0.4927"/>
              <dgm:constr type="h" for="ch" forName="Child3" refType="h" fact="0.354"/>
              <dgm:constr type="r" for="ch" forName="Parent" refType="w"/>
              <dgm:constr type="t" for="ch" forName="Parent" refType="h" fact="0.1751"/>
              <dgm:constr type="w" for="ch" forName="Parent" refType="w" fact="0.6013"/>
              <dgm:constr type="h" for="ch" forName="Parent" refType="h" fact="0.4319"/>
              <dgm:constr type="r" for="ch" forName="Child1" refType="w" fact="0.4927"/>
              <dgm:constr type="t" for="ch" forName="Child1" refType="h" fact="0"/>
              <dgm:constr type="w" for="ch" forName="Child1" refType="w" fact="0.4927"/>
              <dgm:constr type="h" for="ch" forName="Child1" refType="h" fact="0.354"/>
              <dgm:constr type="r" for="ch" forName="Child2" refType="w" fact="0.4927"/>
              <dgm:constr type="t" for="ch" forName="Child2" refType="h" fact="0.428"/>
              <dgm:constr type="w" for="ch" forName="Child2" refType="w" fact="0.4927"/>
              <dgm:constr type="h" for="ch" forName="Child2" refType="h" fact="0.354"/>
            </dgm:constrLst>
          </dgm:if>
          <dgm:if name="Name17" axis="ch ch" ptType="node node" st="1 1" cnt="1 0" func="cnt" op="equ" val="4">
            <dgm:alg type="composite">
              <dgm:param type="ar" val="0.682"/>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r" for="ch" forName="Accent4" refType="w" fact="0.5427"/>
              <dgm:constr type="t" for="ch" forName="Accent4" refType="h" fact="0.6834"/>
              <dgm:constr type="w" for="ch" forName="Accent4" refType="w" fact="0.2269"/>
              <dgm:constr type="h" for="ch" forName="Accent4" refType="h" fact="0.1333"/>
              <dgm:constr type="r" for="ch" forName="Accent3" refType="w" fact="0.3587"/>
              <dgm:constr type="t" for="ch" forName="Accent3" refType="h" fact="0.4021"/>
              <dgm:constr type="w" for="ch" forName="Accent3" refType="w" fact="0.2269"/>
              <dgm:constr type="h" for="ch" forName="Accent3" refType="h" fact="0.1333"/>
              <dgm:constr type="r" for="ch" forName="Accent2" refType="w" fact="0.6235"/>
              <dgm:constr type="t" for="ch" forName="Accent2" refType="h" fact="0.1529"/>
              <dgm:constr type="w" for="ch" forName="Accent2" refType="w" fact="0.2269"/>
              <dgm:constr type="h" for="ch" forName="Accent2" refType="h" fact="0.1333"/>
              <dgm:constr type="r" for="ch" forName="Accent1" refType="w" fact="0"/>
              <dgm:constr type="t" for="ch" forName="Accent1" refType="h" fact="0"/>
              <dgm:constr type="w" for="ch" forName="Accent1" refType="w" fact="0"/>
              <dgm:constr type="h" for="ch" forName="Accent1" refType="h" fact="0"/>
              <dgm:constr type="r" for="ch" forName="Child4" refType="w" fact="0.9446"/>
              <dgm:constr type="t" for="ch" forName="Child4" refType="h" fact="0.7093"/>
              <dgm:constr type="w" for="ch" forName="Child4" refType="w" fact="0.4927"/>
              <dgm:constr type="h" for="ch" forName="Child4" refType="h" fact="0.2907"/>
              <dgm:constr type="r" for="ch" forName="Parent" refType="w"/>
              <dgm:constr type="t" for="ch" forName="Parent" refType="h" fact="0.3226"/>
              <dgm:constr type="w" for="ch" forName="Parent" refType="w" fact="0.6013"/>
              <dgm:constr type="h" for="ch" forName="Parent" refType="h" fact="0.3547"/>
              <dgm:constr type="r" for="ch" forName="Child2" refType="w" fact="0.4927"/>
              <dgm:constr type="t" for="ch" forName="Child2" refType="h" fact="0.1788"/>
              <dgm:constr type="w" for="ch" forName="Child2" refType="w" fact="0.4927"/>
              <dgm:constr type="h" for="ch" forName="Child2" refType="h" fact="0.2907"/>
              <dgm:constr type="r" for="ch" forName="Child3" refType="w" fact="0.4927"/>
              <dgm:constr type="t" for="ch" forName="Child3" refType="h" fact="0.5303"/>
              <dgm:constr type="w" for="ch" forName="Child3" refType="w" fact="0.4927"/>
              <dgm:constr type="h" for="ch" forName="Child3" refType="h" fact="0.2907"/>
              <dgm:constr type="r" for="ch" forName="Child1" refType="w" fact="0.9446"/>
              <dgm:constr type="t" for="ch" forName="Child1" refType="h" fact="0"/>
              <dgm:constr type="w" for="ch" forName="Child1" refType="w" fact="0.4927"/>
              <dgm:constr type="h" for="ch" forName="Child1" refType="h" fact="0.2907"/>
            </dgm:constrLst>
          </dgm:if>
          <dgm:if name="Name18" axis="ch ch" ptType="node node" st="1 1" cnt="1 0" func="cnt" op="equ" val="5">
            <dgm:alg type="composite">
              <dgm:param type="ar" val="0.9538"/>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5"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r" for="ch" forName="Accent5" refType="w" fact="0.7142"/>
              <dgm:constr type="t" for="ch" forName="Accent5" refType="h" fact="0.7126"/>
              <dgm:constr type="w" for="ch" forName="Accent5" refType="w" fact="0.1622"/>
              <dgm:constr type="h" for="ch" forName="Accent5" refType="h" fact="0.1333"/>
              <dgm:constr type="r" for="ch" forName="Accent4" refType="w" fact="0.388"/>
              <dgm:constr type="t" for="ch" forName="Accent4" refType="h" fact="0.6834"/>
              <dgm:constr type="w" for="ch" forName="Accent4" refType="w" fact="0.1622"/>
              <dgm:constr type="h" for="ch" forName="Accent4" refType="h" fact="0.1333"/>
              <dgm:constr type="r" for="ch" forName="Accent3" refType="w" fact="0.2565"/>
              <dgm:constr type="t" for="ch" forName="Accent3" refType="h" fact="0.4021"/>
              <dgm:constr type="w" for="ch" forName="Accent3" refType="w" fact="0.1622"/>
              <dgm:constr type="h" for="ch" forName="Accent3" refType="h" fact="0.1333"/>
              <dgm:constr type="r" for="ch" forName="Accent2" refType="w" fact="0.4458"/>
              <dgm:constr type="t" for="ch" forName="Accent2" refType="h" fact="0.1529"/>
              <dgm:constr type="w" for="ch" forName="Accent2" refType="w" fact="0.1622"/>
              <dgm:constr type="h" for="ch" forName="Accent2" refType="h" fact="0.1333"/>
              <dgm:constr type="r" for="ch" forName="Accent1" refType="w" fact="0"/>
              <dgm:constr type="t" for="ch" forName="Accent1" refType="h" fact="0"/>
              <dgm:constr type="w" for="ch" forName="Accent1" refType="w" fact="0"/>
              <dgm:constr type="h" for="ch" forName="Accent1" refType="h" fact="0"/>
              <dgm:constr type="r" for="ch" forName="Child4" refType="w" fact="0.6754"/>
              <dgm:constr type="t" for="ch" forName="Child4" refType="h" fact="0.7093"/>
              <dgm:constr type="w" for="ch" forName="Child4" refType="w" fact="0.3523"/>
              <dgm:constr type="h" for="ch" forName="Child4" refType="h" fact="0.2907"/>
              <dgm:constr type="r" for="ch" forName="Parent" refType="w" fact="0.715"/>
              <dgm:constr type="t" for="ch" forName="Parent" refType="h" fact="0.3226"/>
              <dgm:constr type="w" for="ch" forName="Parent" refType="w" fact="0.4299"/>
              <dgm:constr type="h" for="ch" forName="Parent" refType="h" fact="0.3547"/>
              <dgm:constr type="r" for="ch" forName="Child2" refType="w" fact="0.3523"/>
              <dgm:constr type="t" for="ch" forName="Child2" refType="h" fact="0.1788"/>
              <dgm:constr type="w" for="ch" forName="Child2" refType="w" fact="0.3523"/>
              <dgm:constr type="h" for="ch" forName="Child2" refType="h" fact="0.2907"/>
              <dgm:constr type="r" for="ch" forName="Child3" refType="w" fact="0.3523"/>
              <dgm:constr type="t" for="ch" forName="Child3" refType="h" fact="0.5303"/>
              <dgm:constr type="w" for="ch" forName="Child3" refType="w" fact="0.3523"/>
              <dgm:constr type="h" for="ch" forName="Child3" refType="h" fact="0.2907"/>
              <dgm:constr type="r" for="ch" forName="Child5" refType="w"/>
              <dgm:constr type="t" for="ch" forName="Child5" refType="h" fact="0.5305"/>
              <dgm:constr type="w" for="ch" forName="Child5" refType="w" fact="0.3523"/>
              <dgm:constr type="h" for="ch" forName="Child5" refType="h" fact="0.2907"/>
              <dgm:constr type="r" for="ch" forName="Child1" refType="w" fact="0.6754"/>
              <dgm:constr type="t" for="ch" forName="Child1" refType="h" fact="0"/>
              <dgm:constr type="w" for="ch" forName="Child1" refType="w" fact="0.3523"/>
              <dgm:constr type="h" for="ch" forName="Child1" refType="h" fact="0.2907"/>
            </dgm:constrLst>
          </dgm:if>
          <dgm:else name="Name19">
            <dgm:alg type="composite">
              <dgm:param type="ar" val="0.9538"/>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5" refType="primFontSz" refFor="des" refForName="Parent" op="lte"/>
              <dgm:constr type="primFontSz" for="des" forName="Child6" refType="primFontSz" refFor="des" refForName="Parent" op="lte"/>
              <dgm:constr type="primFontSz" for="des" forName="Child7"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ptType="node" op="equ" val="65"/>
              <dgm:constr type="r" for="ch" forName="Accent6" refType="w" fact="0.9066"/>
              <dgm:constr type="t" for="ch" forName="Accent6" refType="h" fact="0.4635"/>
              <dgm:constr type="w" for="ch" forName="Accent6" refType="w" fact="0.1622"/>
              <dgm:constr type="h" for="ch" forName="Accent6" refType="h" fact="0.1333"/>
              <dgm:constr type="r" for="ch" forName="Accent5" refType="w" fact="0.7142"/>
              <dgm:constr type="t" for="ch" forName="Accent5" refType="h" fact="0.7126"/>
              <dgm:constr type="w" for="ch" forName="Accent5" refType="w" fact="0.1622"/>
              <dgm:constr type="h" for="ch" forName="Accent5" refType="h" fact="0.1333"/>
              <dgm:constr type="r" for="ch" forName="Accent4" refType="w" fact="0.388"/>
              <dgm:constr type="t" for="ch" forName="Accent4" refType="h" fact="0.6834"/>
              <dgm:constr type="w" for="ch" forName="Accent4" refType="w" fact="0.1622"/>
              <dgm:constr type="h" for="ch" forName="Accent4" refType="h" fact="0.1333"/>
              <dgm:constr type="r" for="ch" forName="Accent3" refType="w" fact="0.2565"/>
              <dgm:constr type="t" for="ch" forName="Accent3" refType="h" fact="0.4021"/>
              <dgm:constr type="w" for="ch" forName="Accent3" refType="w" fact="0.1622"/>
              <dgm:constr type="h" for="ch" forName="Accent3" refType="h" fact="0.1333"/>
              <dgm:constr type="r" for="ch" forName="Accent2" refType="w" fact="0.4458"/>
              <dgm:constr type="t" for="ch" forName="Accent2" refType="h" fact="0.1529"/>
              <dgm:constr type="w" for="ch" forName="Accent2" refType="w" fact="0.1622"/>
              <dgm:constr type="h" for="ch" forName="Accent2" refType="h" fact="0.1333"/>
              <dgm:constr type="r" for="ch" forName="Accent1" refType="w" fact="0"/>
              <dgm:constr type="t" for="ch" forName="Accent1" refType="h" fact="0"/>
              <dgm:constr type="w" for="ch" forName="Accent1" refType="w" fact="0"/>
              <dgm:constr type="h" for="ch" forName="Accent1" refType="h" fact="0"/>
              <dgm:constr type="r" for="ch" forName="Child4" refType="w" fact="0.6754"/>
              <dgm:constr type="t" for="ch" forName="Child4" refType="h" fact="0.7093"/>
              <dgm:constr type="w" for="ch" forName="Child4" refType="w" fact="0.3523"/>
              <dgm:constr type="h" for="ch" forName="Child4" refType="h" fact="0.2907"/>
              <dgm:constr type="r" for="ch" forName="Parent" refType="w" fact="0.715"/>
              <dgm:constr type="t" for="ch" forName="Parent" refType="h" fact="0.3226"/>
              <dgm:constr type="w" for="ch" forName="Parent" refType="w" fact="0.4299"/>
              <dgm:constr type="h" for="ch" forName="Parent" refType="h" fact="0.3547"/>
              <dgm:constr type="r" for="ch" forName="Child2" refType="w" fact="0.3523"/>
              <dgm:constr type="t" for="ch" forName="Child2" refType="h" fact="0.1788"/>
              <dgm:constr type="w" for="ch" forName="Child2" refType="w" fact="0.3523"/>
              <dgm:constr type="h" for="ch" forName="Child2" refType="h" fact="0.2907"/>
              <dgm:constr type="r" for="ch" forName="Child3" refType="w" fact="0.3523"/>
              <dgm:constr type="t" for="ch" forName="Child3" refType="h" fact="0.5303"/>
              <dgm:constr type="w" for="ch" forName="Child3" refType="w" fact="0.3523"/>
              <dgm:constr type="h" for="ch" forName="Child3" refType="h" fact="0.2907"/>
              <dgm:constr type="r" for="ch" forName="Child5" refType="w"/>
              <dgm:constr type="t" for="ch" forName="Child5" refType="h" fact="0.5305"/>
              <dgm:constr type="w" for="ch" forName="Child5" refType="w" fact="0.3523"/>
              <dgm:constr type="h" for="ch" forName="Child5" refType="h" fact="0.2907"/>
              <dgm:constr type="r" for="ch" forName="Child6" refType="w"/>
              <dgm:constr type="t" for="ch" forName="Child6" refType="h" fact="0.1784"/>
              <dgm:constr type="w" for="ch" forName="Child6" refType="w" fact="0.3523"/>
              <dgm:constr type="h" for="ch" forName="Child6" refType="h" fact="0.2907"/>
              <dgm:constr type="r" for="ch" forName="Child1" refType="w" fact="0.6754"/>
              <dgm:constr type="t" for="ch" forName="Child1" refType="h" fact="0"/>
              <dgm:constr type="w" for="ch" forName="Child1" refType="w" fact="0.3523"/>
              <dgm:constr type="h" for="ch" forName="Child1" refType="h" fact="0.2907"/>
            </dgm:constrLst>
          </dgm:else>
        </dgm:choose>
      </dgm:else>
    </dgm:choose>
    <dgm:forEach name="wrapper" axis="self" ptType="parTrans">
      <dgm:forEach name="accentRepeat" axis="self">
        <dgm:layoutNode name="Accent" styleLbl="bgShp">
          <dgm:alg type="sp"/>
          <dgm:shape xmlns:r="http://schemas.openxmlformats.org/officeDocument/2006/relationships" type="hexagon" r:blip="" zOrderOff="-2">
            <dgm:adjLst>
              <dgm:adj idx="1" val="0.289"/>
              <dgm:adj idx="2" val="1.1547"/>
            </dgm:adjLst>
          </dgm:shape>
          <dgm:presOf/>
        </dgm:layoutNode>
      </dgm:forEach>
    </dgm:forEach>
    <dgm:forEach name="Name20" axis="ch" ptType="node" cnt="1">
      <dgm:layoutNode name="Parent" styleLbl="node0">
        <dgm:varLst>
          <dgm:chMax val="6"/>
          <dgm:chPref val="6"/>
        </dgm:varLst>
        <dgm:alg type="tx"/>
        <dgm:shape xmlns:r="http://schemas.openxmlformats.org/officeDocument/2006/relationships" type="hexagon" r:blip="">
          <dgm:adjLst>
            <dgm:adj idx="1" val="0.2857"/>
            <dgm:adj idx="2" val="1.1547"/>
          </dgm:adjLst>
        </dgm:shape>
        <dgm:presOf axis="self"/>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1" axis="ch ch" ptType="node node" st="1 1" cnt="1 1">
      <dgm:layoutNode name="Accent1">
        <dgm:alg type="sp"/>
        <dgm:shape xmlns:r="http://schemas.openxmlformats.org/officeDocument/2006/relationships" r:blip="" zOrderOff="-2">
          <dgm:adjLst/>
        </dgm:shape>
        <dgm:presOf/>
        <dgm:constrLst/>
        <dgm:forEach name="Name22" ref="accentRepeat"/>
      </dgm:layoutNode>
      <dgm:layoutNode name="Child1"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3" axis="ch ch" ptType="node node" st="1 2" cnt="1 1">
      <dgm:layoutNode name="Accent2">
        <dgm:alg type="sp"/>
        <dgm:shape xmlns:r="http://schemas.openxmlformats.org/officeDocument/2006/relationships" r:blip="" zOrderOff="-2">
          <dgm:adjLst/>
        </dgm:shape>
        <dgm:presOf/>
        <dgm:constrLst/>
        <dgm:forEach name="Name24" ref="accentRepeat"/>
      </dgm:layoutNode>
      <dgm:layoutNode name="Child2"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5" axis="ch ch" ptType="node node" st="1 3" cnt="1 1">
      <dgm:layoutNode name="Accent3">
        <dgm:alg type="sp"/>
        <dgm:shape xmlns:r="http://schemas.openxmlformats.org/officeDocument/2006/relationships" r:blip="" zOrderOff="-2">
          <dgm:adjLst/>
        </dgm:shape>
        <dgm:presOf/>
        <dgm:constrLst/>
        <dgm:forEach name="Name26" ref="accentRepeat"/>
      </dgm:layoutNode>
      <dgm:layoutNode name="Child3"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7" axis="ch ch" ptType="node node" st="1 4" cnt="1 1">
      <dgm:layoutNode name="Accent4">
        <dgm:alg type="sp"/>
        <dgm:shape xmlns:r="http://schemas.openxmlformats.org/officeDocument/2006/relationships" r:blip="">
          <dgm:adjLst/>
        </dgm:shape>
        <dgm:presOf/>
        <dgm:constrLst/>
        <dgm:forEach name="Name28" ref="accentRepeat"/>
      </dgm:layoutNode>
      <dgm:layoutNode name="Child4"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9" axis="ch ch" ptType="node node" st="1 5" cnt="1 1">
      <dgm:layoutNode name="Accent5">
        <dgm:alg type="sp"/>
        <dgm:shape xmlns:r="http://schemas.openxmlformats.org/officeDocument/2006/relationships" r:blip="">
          <dgm:adjLst/>
        </dgm:shape>
        <dgm:presOf/>
        <dgm:constrLst/>
        <dgm:forEach name="Name30" ref="accentRepeat"/>
      </dgm:layoutNode>
      <dgm:layoutNode name="Child5"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31" axis="ch ch" ptType="node node" st="1 6" cnt="1 1">
      <dgm:layoutNode name="Accent6">
        <dgm:alg type="sp"/>
        <dgm:shape xmlns:r="http://schemas.openxmlformats.org/officeDocument/2006/relationships" r:blip="">
          <dgm:adjLst/>
        </dgm:shape>
        <dgm:presOf/>
        <dgm:constrLst/>
        <dgm:forEach name="Name32" ref="accentRepeat"/>
      </dgm:layoutNode>
      <dgm:layoutNode name="Child6"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layoutNode>
</dgm:layoutDef>
</file>

<file path=ppt/diagrams/layout4.xml><?xml version="1.0" encoding="utf-8"?>
<dgm:layoutDef xmlns:dgm="http://schemas.openxmlformats.org/drawingml/2006/diagram" xmlns:a="http://schemas.openxmlformats.org/drawingml/2006/main" uniqueId="urn:microsoft.com/office/officeart/2011/layout/HexagonRadial">
  <dgm:title val="Hexagon Radial"/>
  <dgm:desc val="Use to show a sequential process that relates to a central idea or theme. Limited to six Level 2 shapes. Works best with small amounts of text. Unused text does not appear, but remains available if you switch layouts."/>
  <dgm:catLst>
    <dgm:cat type="cycle" pri="8500"/>
    <dgm:cat type="officeonline" pri="9000"/>
  </dgm:catLst>
  <dgm:sampData>
    <dgm:dataModel>
      <dgm:ptLst>
        <dgm:pt modelId="0" type="doc"/>
        <dgm:pt modelId="10">
          <dgm:prSet phldr="1"/>
        </dgm:pt>
        <dgm:pt modelId="11">
          <dgm:prSet phldr="1"/>
        </dgm:pt>
        <dgm:pt modelId="12">
          <dgm:prSet phldr="1"/>
        </dgm:pt>
        <dgm:pt modelId="13">
          <dgm:prSet phldr="1"/>
        </dgm:pt>
        <dgm:pt modelId="14">
          <dgm:prSet phldr="1"/>
        </dgm:pt>
        <dgm:pt modelId="15">
          <dgm:prSet phldr="1"/>
        </dgm:pt>
        <dgm:pt modelId="16">
          <dgm:prSet phldr="1"/>
        </dgm:pt>
      </dgm:ptLst>
      <dgm:cxnLst>
        <dgm:cxn modelId="40" srcId="0" destId="10" srcOrd="0" destOrd="0"/>
        <dgm:cxn modelId="50" srcId="10" destId="11" srcOrd="0" destOrd="0"/>
        <dgm:cxn modelId="60" srcId="10" destId="12" srcOrd="0" destOrd="0"/>
        <dgm:cxn modelId="70" srcId="10" destId="13" srcOrd="0" destOrd="0"/>
        <dgm:cxn modelId="80" srcId="10" destId="14" srcOrd="0" destOrd="0"/>
        <dgm:cxn modelId="90" srcId="10" destId="15" srcOrd="0" destOrd="0"/>
        <dgm:cxn modelId="100" srcId="10" destId="16" srcOrd="0" destOrd="0"/>
      </dgm:cxnLst>
      <dgm:bg/>
      <dgm:whole/>
    </dgm:dataModel>
  </dgm:sampData>
  <dgm:styleData>
    <dgm:dataModel>
      <dgm:ptLst>
        <dgm:pt modelId="0" type="doc"/>
        <dgm:pt modelId="10">
          <dgm:prSet phldr="1"/>
        </dgm:pt>
        <dgm:pt modelId="11">
          <dgm:prSet phldr="1"/>
        </dgm:pt>
        <dgm:pt modelId="12">
          <dgm:prSet phldr="1"/>
        </dgm:pt>
        <dgm:pt modelId="13">
          <dgm:prSet phldr="1"/>
        </dgm:pt>
      </dgm:ptLst>
      <dgm:cxnLst>
        <dgm:cxn modelId="40" srcId="0" destId="10" srcOrd="0" destOrd="0"/>
        <dgm:cxn modelId="50" srcId="10" destId="11" srcOrd="0" destOrd="0"/>
        <dgm:cxn modelId="60" srcId="10" destId="12" srcOrd="0" destOrd="0"/>
        <dgm:cxn modelId="70" srcId="10" destId="13" srcOrd="0" destOrd="0"/>
      </dgm:cxnLst>
      <dgm:bg/>
      <dgm:whole/>
    </dgm:dataModel>
  </dgm:styleData>
  <dgm:clrData>
    <dgm:dataModel>
      <dgm:ptLst>
        <dgm:pt modelId="0" type="doc"/>
        <dgm:pt modelId="10">
          <dgm:prSet phldr="1"/>
        </dgm:pt>
        <dgm:pt modelId="11">
          <dgm:prSet phldr="1"/>
        </dgm:pt>
        <dgm:pt modelId="12">
          <dgm:prSet phldr="1"/>
        </dgm:pt>
        <dgm:pt modelId="13">
          <dgm:prSet phldr="1"/>
        </dgm:pt>
        <dgm:pt modelId="14">
          <dgm:prSet phldr="1"/>
        </dgm:pt>
        <dgm:pt modelId="15">
          <dgm:prSet phldr="1"/>
        </dgm:pt>
        <dgm:pt modelId="16">
          <dgm:prSet phldr="1"/>
        </dgm:pt>
      </dgm:ptLst>
      <dgm:cxnLst>
        <dgm:cxn modelId="40" srcId="0" destId="10" srcOrd="0" destOrd="0"/>
        <dgm:cxn modelId="50" srcId="10" destId="11" srcOrd="0" destOrd="0"/>
        <dgm:cxn modelId="60" srcId="10" destId="12" srcOrd="0" destOrd="0"/>
        <dgm:cxn modelId="70" srcId="10" destId="13" srcOrd="0" destOrd="0"/>
        <dgm:cxn modelId="80" srcId="10" destId="14" srcOrd="0" destOrd="0"/>
        <dgm:cxn modelId="90" srcId="10" destId="15" srcOrd="0" destOrd="0"/>
        <dgm:cxn modelId="100" srcId="10" destId="16" srcOrd="0" destOrd="0"/>
      </dgm:cxnLst>
      <dgm:bg/>
      <dgm:whole/>
    </dgm:dataModel>
  </dgm:clrData>
  <dgm:layoutNode name="Name0">
    <dgm:varLst>
      <dgm:chMax val="1"/>
      <dgm:chPref val="1"/>
      <dgm:dir/>
      <dgm:animOne val="branch"/>
      <dgm:animLvl val="lvl"/>
    </dgm:varLst>
    <dgm:shape xmlns:r="http://schemas.openxmlformats.org/officeDocument/2006/relationships" r:blip="">
      <dgm:adjLst/>
    </dgm:shape>
    <dgm:choose name="Name1">
      <dgm:if name="Name2" func="var" arg="dir" op="equ" val="norm">
        <dgm:choose name="Name3">
          <dgm:if name="Name4" axis="ch ch" ptType="node node" st="1 1" cnt="1 0" func="cnt" op="equ" val="0">
            <dgm:alg type="composite">
              <dgm:param type="ar" val="1.1561"/>
            </dgm:alg>
            <dgm:constrLst>
              <dgm:constr type="primFontSz" for="des" forName="Parent" val="65"/>
              <dgm:constr type="l" for="ch" forName="Parent" refType="w" fact="0"/>
              <dgm:constr type="t" for="ch" forName="Parent" refType="h" fact="0"/>
              <dgm:constr type="w" for="ch" forName="Parent" refType="w"/>
              <dgm:constr type="h" for="ch" forName="Parent" refType="h"/>
            </dgm:constrLst>
          </dgm:if>
          <dgm:if name="Name5" axis="ch ch" ptType="node node" st="1 1" cnt="1 0" func="cnt" op="lte" val="1">
            <dgm:alg type="composite">
              <dgm:param type="ar" val="1.368"/>
            </dgm:alg>
            <dgm:constrLst>
              <dgm:constr type="primFontSz" for="des" forName="Parent" val="65"/>
              <dgm:constr type="primFontSz" for="des" forName="Child1" val="65"/>
              <dgm:constr type="primFontSz" for="des" forName="Child1" refType="primFontSz" refFor="des" refForName="Parent" op="lte"/>
              <dgm:constr type="l" for="ch" forName="Accent1" refType="w" fact="0.1685"/>
              <dgm:constr type="t" for="ch" forName="Accent1" refType="h" fact="0.2946"/>
              <dgm:constr type="w" for="ch" forName="Accent1" refType="w" fact="0.462"/>
              <dgm:constr type="h" for="ch" forName="Accent1" refType="h" fact="0.5472"/>
              <dgm:constr type="l" for="ch" forName="Parent" refType="w" fact="0"/>
              <dgm:constr type="t" for="ch" forName="Parent" refType="h" fact="0.2885"/>
              <dgm:constr type="w" for="ch" forName="Parent" refType="w" fact="0.6013"/>
              <dgm:constr type="h" for="ch" forName="Parent" refType="h" fact="0.7115"/>
              <dgm:constr type="l" for="ch" forName="Child1" refType="w" fact="0.5073"/>
              <dgm:constr type="t" for="ch" forName="Child1" refType="h" fact="0"/>
              <dgm:constr type="w" for="ch" forName="Child1" refType="w" fact="0.4927"/>
              <dgm:constr type="h" for="ch" forName="Child1" refType="h" fact="0.5831"/>
            </dgm:constrLst>
          </dgm:if>
          <dgm:if name="Name6" axis="ch ch" ptType="node node" st="1 1" cnt="1 0" func="cnt" op="equ" val="2">
            <dgm:alg type="composite">
              <dgm:param type="ar" val="1.0619"/>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2" refType="primFontSz" refFor="des" refForName="Child1" op="equ"/>
              <dgm:constr type="l" for="ch" forName="Accent2" refType="w" fact="0.6413"/>
              <dgm:constr type="t" for="ch" forName="Accent2" refType="h" fact="0.3477"/>
              <dgm:constr type="w" for="ch" forName="Accent2" refType="w" fact="0.2269"/>
              <dgm:constr type="h" for="ch" forName="Accent2" refType="h" fact="0.2076"/>
              <dgm:constr type="l" for="ch" forName="Accent1" refType="w" fact="0"/>
              <dgm:constr type="t" for="ch" forName="Accent1" refType="h" fact="0"/>
              <dgm:constr type="w" for="ch" forName="Accent1" refType="w" fact="0"/>
              <dgm:constr type="h" for="ch" forName="Accent1" refType="h" fact="0"/>
              <dgm:constr type="l" for="ch" forName="Parent" refType="w" fact="0"/>
              <dgm:constr type="t" for="ch" forName="Parent" refType="h" fact="0.2239"/>
              <dgm:constr type="w" for="ch" forName="Parent" refType="w" fact="0.6013"/>
              <dgm:constr type="h" for="ch" forName="Parent" refType="h" fact="0.5523"/>
              <dgm:constr type="l" for="ch" forName="Child1" refType="w" fact="0.5073"/>
              <dgm:constr type="t" for="ch" forName="Child1" refType="h" fact="0"/>
              <dgm:constr type="w" for="ch" forName="Child1" refType="w" fact="0.4927"/>
              <dgm:constr type="h" for="ch" forName="Child1" refType="h" fact="0.4527"/>
              <dgm:constr type="l" for="ch" forName="Child2" refType="w" fact="0.5073"/>
              <dgm:constr type="t" for="ch" forName="Child2" refType="h" fact="0.5473"/>
              <dgm:constr type="w" for="ch" forName="Child2" refType="w" fact="0.4927"/>
              <dgm:constr type="h" for="ch" forName="Child2" refType="h" fact="0.4527"/>
            </dgm:constrLst>
          </dgm:if>
          <dgm:if name="Name7" axis="ch ch" ptType="node node" st="1 1" cnt="1 0" func="cnt" op="equ" val="3">
            <dgm:alg type="composite">
              <dgm:param type="ar" val="0.8305"/>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2" refType="primFontSz" refFor="des" refForName="Child1" op="equ"/>
              <dgm:constr type="primFontSz" for="des" forName="Child3" refType="primFontSz" refFor="des" refForName="Child1" op="equ"/>
              <dgm:constr type="l" for="ch" forName="Accent3" refType="w" fact="0.4573"/>
              <dgm:constr type="t" for="ch" forName="Accent3" refType="h" fact="0.6145"/>
              <dgm:constr type="w" for="ch" forName="Accent3" refType="w" fact="0.2269"/>
              <dgm:constr type="h" for="ch" forName="Accent3" refType="h" fact="0.1623"/>
              <dgm:constr type="l" for="ch" forName="Accent2" refType="w" fact="0.6413"/>
              <dgm:constr type="t" for="ch" forName="Accent2" refType="h" fact="0.2719"/>
              <dgm:constr type="w" for="ch" forName="Accent2" refType="w" fact="0.2269"/>
              <dgm:constr type="h" for="ch" forName="Accent2" refType="h" fact="0.1623"/>
              <dgm:constr type="l" for="ch" forName="Accent1" refType="w" fact="0"/>
              <dgm:constr type="t" for="ch" forName="Accent1" refType="h" fact="0"/>
              <dgm:constr type="w" for="ch" forName="Accent1" refType="w" fact="0"/>
              <dgm:constr type="h" for="ch" forName="Accent1" refType="h" fact="0"/>
              <dgm:constr type="l" for="ch" forName="Child3" refType="w" fact="0.0554"/>
              <dgm:constr type="t" for="ch" forName="Child3" refType="h" fact="0.646"/>
              <dgm:constr type="w" for="ch" forName="Child3" refType="w" fact="0.4927"/>
              <dgm:constr type="h" for="ch" forName="Child3" refType="h" fact="0.354"/>
              <dgm:constr type="l" for="ch" forName="Parent" refType="w" fact="0"/>
              <dgm:constr type="t" for="ch" forName="Parent" refType="h" fact="0.1751"/>
              <dgm:constr type="w" for="ch" forName="Parent" refType="w" fact="0.6013"/>
              <dgm:constr type="h" for="ch" forName="Parent" refType="h" fact="0.4319"/>
              <dgm:constr type="l" for="ch" forName="Child1" refType="w" fact="0.5073"/>
              <dgm:constr type="t" for="ch" forName="Child1" refType="h" fact="0"/>
              <dgm:constr type="w" for="ch" forName="Child1" refType="w" fact="0.4927"/>
              <dgm:constr type="h" for="ch" forName="Child1" refType="h" fact="0.354"/>
              <dgm:constr type="l" for="ch" forName="Child2" refType="w" fact="0.5073"/>
              <dgm:constr type="t" for="ch" forName="Child2" refType="h" fact="0.428"/>
              <dgm:constr type="w" for="ch" forName="Child2" refType="w" fact="0.4927"/>
              <dgm:constr type="h" for="ch" forName="Child2" refType="h" fact="0.354"/>
            </dgm:constrLst>
          </dgm:if>
          <dgm:if name="Name8" axis="ch ch" ptType="node node" st="1 1" cnt="1 0" func="cnt" op="equ" val="4">
            <dgm:alg type="composite">
              <dgm:param type="ar" val="0.682"/>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l" for="ch" forName="Accent4" refType="w" fact="0.4573"/>
              <dgm:constr type="t" for="ch" forName="Accent4" refType="h" fact="0.6834"/>
              <dgm:constr type="w" for="ch" forName="Accent4" refType="w" fact="0.2269"/>
              <dgm:constr type="h" for="ch" forName="Accent4" refType="h" fact="0.1333"/>
              <dgm:constr type="l" for="ch" forName="Accent3" refType="w" fact="0.6413"/>
              <dgm:constr type="t" for="ch" forName="Accent3" refType="h" fact="0.4021"/>
              <dgm:constr type="w" for="ch" forName="Accent3" refType="w" fact="0.2269"/>
              <dgm:constr type="h" for="ch" forName="Accent3" refType="h" fact="0.1333"/>
              <dgm:constr type="l" for="ch" forName="Accent2" refType="w" fact="0.3765"/>
              <dgm:constr type="t" for="ch" forName="Accent2" refType="h" fact="0.1529"/>
              <dgm:constr type="w" for="ch" forName="Accent2" refType="w" fact="0.2269"/>
              <dgm:constr type="h" for="ch" forName="Accent2" refType="h" fact="0.1333"/>
              <dgm:constr type="l" for="ch" forName="Accent1" refType="w" fact="0"/>
              <dgm:constr type="t" for="ch" forName="Accent1" refType="h" fact="0"/>
              <dgm:constr type="w" for="ch" forName="Accent1" refType="w" fact="0"/>
              <dgm:constr type="h" for="ch" forName="Accent1" refType="h" fact="0"/>
              <dgm:constr type="l" for="ch" forName="Child4" refType="w" fact="0.0554"/>
              <dgm:constr type="t" for="ch" forName="Child4" refType="h" fact="0.7093"/>
              <dgm:constr type="w" for="ch" forName="Child4" refType="w" fact="0.4927"/>
              <dgm:constr type="h" for="ch" forName="Child4" refType="h" fact="0.2907"/>
              <dgm:constr type="l" for="ch" forName="Parent" refType="w" fact="0"/>
              <dgm:constr type="t" for="ch" forName="Parent" refType="h" fact="0.3226"/>
              <dgm:constr type="w" for="ch" forName="Parent" refType="w" fact="0.6013"/>
              <dgm:constr type="h" for="ch" forName="Parent" refType="h" fact="0.3547"/>
              <dgm:constr type="l" for="ch" forName="Child2" refType="w" fact="0.5073"/>
              <dgm:constr type="t" for="ch" forName="Child2" refType="h" fact="0.1788"/>
              <dgm:constr type="w" for="ch" forName="Child2" refType="w" fact="0.4927"/>
              <dgm:constr type="h" for="ch" forName="Child2" refType="h" fact="0.2907"/>
              <dgm:constr type="l" for="ch" forName="Child3" refType="w" fact="0.5073"/>
              <dgm:constr type="t" for="ch" forName="Child3" refType="h" fact="0.5303"/>
              <dgm:constr type="w" for="ch" forName="Child3" refType="w" fact="0.4927"/>
              <dgm:constr type="h" for="ch" forName="Child3" refType="h" fact="0.2907"/>
              <dgm:constr type="l" for="ch" forName="Child1" refType="w" fact="0.0554"/>
              <dgm:constr type="t" for="ch" forName="Child1" refType="h" fact="0"/>
              <dgm:constr type="w" for="ch" forName="Child1" refType="w" fact="0.4927"/>
              <dgm:constr type="h" for="ch" forName="Child1" refType="h" fact="0.2907"/>
            </dgm:constrLst>
          </dgm:if>
          <dgm:if name="Name9" axis="ch ch" ptType="node node" st="1 1" cnt="1 0" func="cnt" op="equ" val="5">
            <dgm:alg type="composite">
              <dgm:param type="ar" val="0.9538"/>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5"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l" for="ch" forName="Accent5" refType="w" fact="0.2858"/>
              <dgm:constr type="t" for="ch" forName="Accent5" refType="h" fact="0.7126"/>
              <dgm:constr type="w" for="ch" forName="Accent5" refType="w" fact="0.1622"/>
              <dgm:constr type="h" for="ch" forName="Accent5" refType="h" fact="0.1333"/>
              <dgm:constr type="l" for="ch" forName="Accent4" refType="w" fact="0.612"/>
              <dgm:constr type="t" for="ch" forName="Accent4" refType="h" fact="0.6834"/>
              <dgm:constr type="w" for="ch" forName="Accent4" refType="w" fact="0.1622"/>
              <dgm:constr type="h" for="ch" forName="Accent4" refType="h" fact="0.1333"/>
              <dgm:constr type="l" for="ch" forName="Accent3" refType="w" fact="0.7435"/>
              <dgm:constr type="t" for="ch" forName="Accent3" refType="h" fact="0.4021"/>
              <dgm:constr type="w" for="ch" forName="Accent3" refType="w" fact="0.1622"/>
              <dgm:constr type="h" for="ch" forName="Accent3" refType="h" fact="0.1333"/>
              <dgm:constr type="l" for="ch" forName="Accent2" refType="w" fact="0.5542"/>
              <dgm:constr type="t" for="ch" forName="Accent2" refType="h" fact="0.1529"/>
              <dgm:constr type="w" for="ch" forName="Accent2" refType="w" fact="0.1622"/>
              <dgm:constr type="h" for="ch" forName="Accent2" refType="h" fact="0.1333"/>
              <dgm:constr type="l" for="ch" forName="Accent1" refType="w" fact="0"/>
              <dgm:constr type="t" for="ch" forName="Accent1" refType="h" fact="0"/>
              <dgm:constr type="w" for="ch" forName="Accent1" refType="w" fact="0"/>
              <dgm:constr type="h" for="ch" forName="Accent1" refType="h" fact="0"/>
              <dgm:constr type="l" for="ch" forName="Child4" refType="w" fact="0.3246"/>
              <dgm:constr type="t" for="ch" forName="Child4" refType="h" fact="0.7093"/>
              <dgm:constr type="w" for="ch" forName="Child4" refType="w" fact="0.3523"/>
              <dgm:constr type="h" for="ch" forName="Child4" refType="h" fact="0.2907"/>
              <dgm:constr type="l" for="ch" forName="Parent" refType="w" fact="0.285"/>
              <dgm:constr type="t" for="ch" forName="Parent" refType="h" fact="0.3226"/>
              <dgm:constr type="w" for="ch" forName="Parent" refType="w" fact="0.4299"/>
              <dgm:constr type="h" for="ch" forName="Parent" refType="h" fact="0.3547"/>
              <dgm:constr type="l" for="ch" forName="Child2" refType="w" fact="0.6477"/>
              <dgm:constr type="t" for="ch" forName="Child2" refType="h" fact="0.1788"/>
              <dgm:constr type="w" for="ch" forName="Child2" refType="w" fact="0.3523"/>
              <dgm:constr type="h" for="ch" forName="Child2" refType="h" fact="0.2907"/>
              <dgm:constr type="l" for="ch" forName="Child3" refType="w" fact="0.6477"/>
              <dgm:constr type="t" for="ch" forName="Child3" refType="h" fact="0.5303"/>
              <dgm:constr type="w" for="ch" forName="Child3" refType="w" fact="0.3523"/>
              <dgm:constr type="h" for="ch" forName="Child3" refType="h" fact="0.2907"/>
              <dgm:constr type="l" for="ch" forName="Child5" refType="w" fact="0"/>
              <dgm:constr type="t" for="ch" forName="Child5" refType="h" fact="0.5305"/>
              <dgm:constr type="w" for="ch" forName="Child5" refType="w" fact="0.3523"/>
              <dgm:constr type="h" for="ch" forName="Child5" refType="h" fact="0.2907"/>
              <dgm:constr type="l" for="ch" forName="Child1" refType="w" fact="0.3246"/>
              <dgm:constr type="t" for="ch" forName="Child1" refType="h" fact="0"/>
              <dgm:constr type="w" for="ch" forName="Child1" refType="w" fact="0.3523"/>
              <dgm:constr type="h" for="ch" forName="Child1" refType="h" fact="0.2907"/>
            </dgm:constrLst>
          </dgm:if>
          <dgm:else name="Name10">
            <dgm:alg type="composite">
              <dgm:param type="ar" val="0.9538"/>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5" refType="primFontSz" refFor="des" refForName="Parent" op="lte"/>
              <dgm:constr type="primFontSz" for="des" forName="Child6" refType="primFontSz" refFor="des" refForName="Parent" op="lte"/>
              <dgm:constr type="primFontSz" for="des" forName="Child7"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ptType="node" op="equ" val="65"/>
              <dgm:constr type="l" for="ch" forName="Accent6" refType="w" fact="0.0934"/>
              <dgm:constr type="t" for="ch" forName="Accent6" refType="h" fact="0.4635"/>
              <dgm:constr type="w" for="ch" forName="Accent6" refType="w" fact="0.1622"/>
              <dgm:constr type="h" for="ch" forName="Accent6" refType="h" fact="0.1333"/>
              <dgm:constr type="l" for="ch" forName="Accent5" refType="w" fact="0.2858"/>
              <dgm:constr type="t" for="ch" forName="Accent5" refType="h" fact="0.7126"/>
              <dgm:constr type="w" for="ch" forName="Accent5" refType="w" fact="0.1622"/>
              <dgm:constr type="h" for="ch" forName="Accent5" refType="h" fact="0.1333"/>
              <dgm:constr type="l" for="ch" forName="Accent4" refType="w" fact="0.612"/>
              <dgm:constr type="t" for="ch" forName="Accent4" refType="h" fact="0.6834"/>
              <dgm:constr type="w" for="ch" forName="Accent4" refType="w" fact="0.1622"/>
              <dgm:constr type="h" for="ch" forName="Accent4" refType="h" fact="0.1333"/>
              <dgm:constr type="l" for="ch" forName="Accent3" refType="w" fact="0.7435"/>
              <dgm:constr type="t" for="ch" forName="Accent3" refType="h" fact="0.4021"/>
              <dgm:constr type="w" for="ch" forName="Accent3" refType="w" fact="0.1622"/>
              <dgm:constr type="h" for="ch" forName="Accent3" refType="h" fact="0.1333"/>
              <dgm:constr type="l" for="ch" forName="Accent2" refType="w" fact="0.5542"/>
              <dgm:constr type="t" for="ch" forName="Accent2" refType="h" fact="0.1529"/>
              <dgm:constr type="w" for="ch" forName="Accent2" refType="w" fact="0.1622"/>
              <dgm:constr type="h" for="ch" forName="Accent2" refType="h" fact="0.1333"/>
              <dgm:constr type="l" for="ch" forName="Accent1" refType="w" fact="0"/>
              <dgm:constr type="t" for="ch" forName="Accent1" refType="h" fact="0"/>
              <dgm:constr type="w" for="ch" forName="Accent1" refType="w" fact="0"/>
              <dgm:constr type="h" for="ch" forName="Accent1" refType="h" fact="0"/>
              <dgm:constr type="l" for="ch" forName="Child4" refType="w" fact="0.3246"/>
              <dgm:constr type="t" for="ch" forName="Child4" refType="h" fact="0.7093"/>
              <dgm:constr type="w" for="ch" forName="Child4" refType="w" fact="0.3523"/>
              <dgm:constr type="h" for="ch" forName="Child4" refType="h" fact="0.2907"/>
              <dgm:constr type="l" for="ch" forName="Parent" refType="w" fact="0.285"/>
              <dgm:constr type="t" for="ch" forName="Parent" refType="h" fact="0.3226"/>
              <dgm:constr type="w" for="ch" forName="Parent" refType="w" fact="0.4299"/>
              <dgm:constr type="h" for="ch" forName="Parent" refType="h" fact="0.3547"/>
              <dgm:constr type="l" for="ch" forName="Child2" refType="w" fact="0.6477"/>
              <dgm:constr type="t" for="ch" forName="Child2" refType="h" fact="0.1788"/>
              <dgm:constr type="w" for="ch" forName="Child2" refType="w" fact="0.3523"/>
              <dgm:constr type="h" for="ch" forName="Child2" refType="h" fact="0.2907"/>
              <dgm:constr type="l" for="ch" forName="Child3" refType="w" fact="0.6477"/>
              <dgm:constr type="t" for="ch" forName="Child3" refType="h" fact="0.5303"/>
              <dgm:constr type="w" for="ch" forName="Child3" refType="w" fact="0.3523"/>
              <dgm:constr type="h" for="ch" forName="Child3" refType="h" fact="0.2907"/>
              <dgm:constr type="l" for="ch" forName="Child5" refType="w" fact="0"/>
              <dgm:constr type="t" for="ch" forName="Child5" refType="h" fact="0.5305"/>
              <dgm:constr type="w" for="ch" forName="Child5" refType="w" fact="0.3523"/>
              <dgm:constr type="h" for="ch" forName="Child5" refType="h" fact="0.2907"/>
              <dgm:constr type="l" for="ch" forName="Child6" refType="w" fact="0"/>
              <dgm:constr type="t" for="ch" forName="Child6" refType="h" fact="0.1784"/>
              <dgm:constr type="w" for="ch" forName="Child6" refType="w" fact="0.3523"/>
              <dgm:constr type="h" for="ch" forName="Child6" refType="h" fact="0.2907"/>
              <dgm:constr type="l" for="ch" forName="Child1" refType="w" fact="0.3246"/>
              <dgm:constr type="t" for="ch" forName="Child1" refType="h" fact="0"/>
              <dgm:constr type="w" for="ch" forName="Child1" refType="w" fact="0.3523"/>
              <dgm:constr type="h" for="ch" forName="Child1" refType="h" fact="0.2907"/>
            </dgm:constrLst>
          </dgm:else>
        </dgm:choose>
      </dgm:if>
      <dgm:else name="Name11">
        <dgm:choose name="Name12">
          <dgm:if name="Name13" axis="ch ch" ptType="node node" st="1 1" cnt="1 0" func="cnt" op="equ" val="0">
            <dgm:alg type="composite">
              <dgm:param type="ar" val="1.1561"/>
            </dgm:alg>
            <dgm:constrLst>
              <dgm:constr type="primFontSz" for="des" forName="Parent" val="65"/>
              <dgm:constr type="l" for="ch" forName="Parent" refType="w" fact="0"/>
              <dgm:constr type="t" for="ch" forName="Parent" refType="h" fact="0"/>
              <dgm:constr type="w" for="ch" forName="Parent" refType="w"/>
              <dgm:constr type="h" for="ch" forName="Parent" refType="h"/>
            </dgm:constrLst>
          </dgm:if>
          <dgm:if name="Name14" axis="ch ch" ptType="node node" st="1 1" cnt="1 0" func="cnt" op="lte" val="1">
            <dgm:alg type="composite">
              <dgm:param type="ar" val="1.368"/>
            </dgm:alg>
            <dgm:constrLst>
              <dgm:constr type="primFontSz" for="des" forName="Parent" val="65"/>
              <dgm:constr type="primFontSz" for="des" forName="Child1" val="65"/>
              <dgm:constr type="primFontSz" for="des" forName="Child1" refType="primFontSz" refFor="des" refForName="Parent" op="lte"/>
              <dgm:constr type="r" for="ch" forName="Accent1" refType="w" fact="0.8315"/>
              <dgm:constr type="t" for="ch" forName="Accent1" refType="h" fact="0.2946"/>
              <dgm:constr type="w" for="ch" forName="Accent1" refType="w" fact="0.462"/>
              <dgm:constr type="h" for="ch" forName="Accent1" refType="h" fact="0.5472"/>
              <dgm:constr type="r" for="ch" forName="Parent" refType="w"/>
              <dgm:constr type="t" for="ch" forName="Parent" refType="h" fact="0.2885"/>
              <dgm:constr type="w" for="ch" forName="Parent" refType="w" fact="0.6013"/>
              <dgm:constr type="h" for="ch" forName="Parent" refType="h" fact="0.7115"/>
              <dgm:constr type="r" for="ch" forName="Child1" refType="w" fact="0.4927"/>
              <dgm:constr type="t" for="ch" forName="Child1" refType="h" fact="0"/>
              <dgm:constr type="w" for="ch" forName="Child1" refType="w" fact="0.4927"/>
              <dgm:constr type="h" for="ch" forName="Child1" refType="h" fact="0.5831"/>
            </dgm:constrLst>
          </dgm:if>
          <dgm:if name="Name15" axis="ch ch" ptType="node node" st="1 1" cnt="1 0" func="cnt" op="equ" val="2">
            <dgm:alg type="composite">
              <dgm:param type="ar" val="1.0619"/>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2" refType="primFontSz" refFor="des" refForName="Child1" op="equ"/>
              <dgm:constr type="r" for="ch" forName="Accent2" refType="w" fact="0.3587"/>
              <dgm:constr type="t" for="ch" forName="Accent2" refType="h" fact="0.3477"/>
              <dgm:constr type="w" for="ch" forName="Accent2" refType="w" fact="0.2269"/>
              <dgm:constr type="h" for="ch" forName="Accent2" refType="h" fact="0.2076"/>
              <dgm:constr type="r" for="ch" forName="Accent1" refType="w" fact="0"/>
              <dgm:constr type="t" for="ch" forName="Accent1" refType="h" fact="0"/>
              <dgm:constr type="w" for="ch" forName="Accent1" refType="w" fact="0"/>
              <dgm:constr type="h" for="ch" forName="Accent1" refType="h" fact="0"/>
              <dgm:constr type="r" for="ch" forName="Parent" refType="w"/>
              <dgm:constr type="t" for="ch" forName="Parent" refType="h" fact="0.2239"/>
              <dgm:constr type="w" for="ch" forName="Parent" refType="w" fact="0.6013"/>
              <dgm:constr type="h" for="ch" forName="Parent" refType="h" fact="0.5523"/>
              <dgm:constr type="r" for="ch" forName="Child1" refType="w" fact="0.4927"/>
              <dgm:constr type="t" for="ch" forName="Child1" refType="h" fact="0"/>
              <dgm:constr type="w" for="ch" forName="Child1" refType="w" fact="0.4927"/>
              <dgm:constr type="h" for="ch" forName="Child1" refType="h" fact="0.4527"/>
              <dgm:constr type="r" for="ch" forName="Child2" refType="w" fact="0.5073"/>
              <dgm:constr type="t" for="ch" forName="Child2" refType="h" fact="0.5473"/>
              <dgm:constr type="w" for="ch" forName="Child2" refType="w" fact="0.4927"/>
              <dgm:constr type="h" for="ch" forName="Child2" refType="h" fact="0.4527"/>
            </dgm:constrLst>
          </dgm:if>
          <dgm:if name="Name16" axis="ch ch" ptType="node node" st="1 1" cnt="1 0" func="cnt" op="equ" val="3">
            <dgm:alg type="composite">
              <dgm:param type="ar" val="0.8305"/>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2" refType="primFontSz" refFor="des" refForName="Child1" op="equ"/>
              <dgm:constr type="primFontSz" for="des" forName="Child3" refType="primFontSz" refFor="des" refForName="Child1" op="equ"/>
              <dgm:constr type="r" for="ch" forName="Accent3" refType="w" fact="0.5427"/>
              <dgm:constr type="t" for="ch" forName="Accent3" refType="h" fact="0.6145"/>
              <dgm:constr type="w" for="ch" forName="Accent3" refType="w" fact="0.2269"/>
              <dgm:constr type="h" for="ch" forName="Accent3" refType="h" fact="0.1623"/>
              <dgm:constr type="r" for="ch" forName="Accent2" refType="w" fact="0.3587"/>
              <dgm:constr type="t" for="ch" forName="Accent2" refType="h" fact="0.2719"/>
              <dgm:constr type="w" for="ch" forName="Accent2" refType="w" fact="0.2269"/>
              <dgm:constr type="h" for="ch" forName="Accent2" refType="h" fact="0.1623"/>
              <dgm:constr type="r" for="ch" forName="Accent1" refType="w" fact="0"/>
              <dgm:constr type="t" for="ch" forName="Accent1" refType="h" fact="0"/>
              <dgm:constr type="w" for="ch" forName="Accent1" refType="w" fact="0"/>
              <dgm:constr type="h" for="ch" forName="Accent1" refType="h" fact="0"/>
              <dgm:constr type="r" for="ch" forName="Child3" refType="w" fact="0.9446"/>
              <dgm:constr type="t" for="ch" forName="Child3" refType="h" fact="0.646"/>
              <dgm:constr type="w" for="ch" forName="Child3" refType="w" fact="0.4927"/>
              <dgm:constr type="h" for="ch" forName="Child3" refType="h" fact="0.354"/>
              <dgm:constr type="r" for="ch" forName="Parent" refType="w"/>
              <dgm:constr type="t" for="ch" forName="Parent" refType="h" fact="0.1751"/>
              <dgm:constr type="w" for="ch" forName="Parent" refType="w" fact="0.6013"/>
              <dgm:constr type="h" for="ch" forName="Parent" refType="h" fact="0.4319"/>
              <dgm:constr type="r" for="ch" forName="Child1" refType="w" fact="0.4927"/>
              <dgm:constr type="t" for="ch" forName="Child1" refType="h" fact="0"/>
              <dgm:constr type="w" for="ch" forName="Child1" refType="w" fact="0.4927"/>
              <dgm:constr type="h" for="ch" forName="Child1" refType="h" fact="0.354"/>
              <dgm:constr type="r" for="ch" forName="Child2" refType="w" fact="0.4927"/>
              <dgm:constr type="t" for="ch" forName="Child2" refType="h" fact="0.428"/>
              <dgm:constr type="w" for="ch" forName="Child2" refType="w" fact="0.4927"/>
              <dgm:constr type="h" for="ch" forName="Child2" refType="h" fact="0.354"/>
            </dgm:constrLst>
          </dgm:if>
          <dgm:if name="Name17" axis="ch ch" ptType="node node" st="1 1" cnt="1 0" func="cnt" op="equ" val="4">
            <dgm:alg type="composite">
              <dgm:param type="ar" val="0.682"/>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r" for="ch" forName="Accent4" refType="w" fact="0.5427"/>
              <dgm:constr type="t" for="ch" forName="Accent4" refType="h" fact="0.6834"/>
              <dgm:constr type="w" for="ch" forName="Accent4" refType="w" fact="0.2269"/>
              <dgm:constr type="h" for="ch" forName="Accent4" refType="h" fact="0.1333"/>
              <dgm:constr type="r" for="ch" forName="Accent3" refType="w" fact="0.3587"/>
              <dgm:constr type="t" for="ch" forName="Accent3" refType="h" fact="0.4021"/>
              <dgm:constr type="w" for="ch" forName="Accent3" refType="w" fact="0.2269"/>
              <dgm:constr type="h" for="ch" forName="Accent3" refType="h" fact="0.1333"/>
              <dgm:constr type="r" for="ch" forName="Accent2" refType="w" fact="0.6235"/>
              <dgm:constr type="t" for="ch" forName="Accent2" refType="h" fact="0.1529"/>
              <dgm:constr type="w" for="ch" forName="Accent2" refType="w" fact="0.2269"/>
              <dgm:constr type="h" for="ch" forName="Accent2" refType="h" fact="0.1333"/>
              <dgm:constr type="r" for="ch" forName="Accent1" refType="w" fact="0"/>
              <dgm:constr type="t" for="ch" forName="Accent1" refType="h" fact="0"/>
              <dgm:constr type="w" for="ch" forName="Accent1" refType="w" fact="0"/>
              <dgm:constr type="h" for="ch" forName="Accent1" refType="h" fact="0"/>
              <dgm:constr type="r" for="ch" forName="Child4" refType="w" fact="0.9446"/>
              <dgm:constr type="t" for="ch" forName="Child4" refType="h" fact="0.7093"/>
              <dgm:constr type="w" for="ch" forName="Child4" refType="w" fact="0.4927"/>
              <dgm:constr type="h" for="ch" forName="Child4" refType="h" fact="0.2907"/>
              <dgm:constr type="r" for="ch" forName="Parent" refType="w"/>
              <dgm:constr type="t" for="ch" forName="Parent" refType="h" fact="0.3226"/>
              <dgm:constr type="w" for="ch" forName="Parent" refType="w" fact="0.6013"/>
              <dgm:constr type="h" for="ch" forName="Parent" refType="h" fact="0.3547"/>
              <dgm:constr type="r" for="ch" forName="Child2" refType="w" fact="0.4927"/>
              <dgm:constr type="t" for="ch" forName="Child2" refType="h" fact="0.1788"/>
              <dgm:constr type="w" for="ch" forName="Child2" refType="w" fact="0.4927"/>
              <dgm:constr type="h" for="ch" forName="Child2" refType="h" fact="0.2907"/>
              <dgm:constr type="r" for="ch" forName="Child3" refType="w" fact="0.4927"/>
              <dgm:constr type="t" for="ch" forName="Child3" refType="h" fact="0.5303"/>
              <dgm:constr type="w" for="ch" forName="Child3" refType="w" fact="0.4927"/>
              <dgm:constr type="h" for="ch" forName="Child3" refType="h" fact="0.2907"/>
              <dgm:constr type="r" for="ch" forName="Child1" refType="w" fact="0.9446"/>
              <dgm:constr type="t" for="ch" forName="Child1" refType="h" fact="0"/>
              <dgm:constr type="w" for="ch" forName="Child1" refType="w" fact="0.4927"/>
              <dgm:constr type="h" for="ch" forName="Child1" refType="h" fact="0.2907"/>
            </dgm:constrLst>
          </dgm:if>
          <dgm:if name="Name18" axis="ch ch" ptType="node node" st="1 1" cnt="1 0" func="cnt" op="equ" val="5">
            <dgm:alg type="composite">
              <dgm:param type="ar" val="0.9538"/>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5"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r" for="ch" forName="Accent5" refType="w" fact="0.7142"/>
              <dgm:constr type="t" for="ch" forName="Accent5" refType="h" fact="0.7126"/>
              <dgm:constr type="w" for="ch" forName="Accent5" refType="w" fact="0.1622"/>
              <dgm:constr type="h" for="ch" forName="Accent5" refType="h" fact="0.1333"/>
              <dgm:constr type="r" for="ch" forName="Accent4" refType="w" fact="0.388"/>
              <dgm:constr type="t" for="ch" forName="Accent4" refType="h" fact="0.6834"/>
              <dgm:constr type="w" for="ch" forName="Accent4" refType="w" fact="0.1622"/>
              <dgm:constr type="h" for="ch" forName="Accent4" refType="h" fact="0.1333"/>
              <dgm:constr type="r" for="ch" forName="Accent3" refType="w" fact="0.2565"/>
              <dgm:constr type="t" for="ch" forName="Accent3" refType="h" fact="0.4021"/>
              <dgm:constr type="w" for="ch" forName="Accent3" refType="w" fact="0.1622"/>
              <dgm:constr type="h" for="ch" forName="Accent3" refType="h" fact="0.1333"/>
              <dgm:constr type="r" for="ch" forName="Accent2" refType="w" fact="0.4458"/>
              <dgm:constr type="t" for="ch" forName="Accent2" refType="h" fact="0.1529"/>
              <dgm:constr type="w" for="ch" forName="Accent2" refType="w" fact="0.1622"/>
              <dgm:constr type="h" for="ch" forName="Accent2" refType="h" fact="0.1333"/>
              <dgm:constr type="r" for="ch" forName="Accent1" refType="w" fact="0"/>
              <dgm:constr type="t" for="ch" forName="Accent1" refType="h" fact="0"/>
              <dgm:constr type="w" for="ch" forName="Accent1" refType="w" fact="0"/>
              <dgm:constr type="h" for="ch" forName="Accent1" refType="h" fact="0"/>
              <dgm:constr type="r" for="ch" forName="Child4" refType="w" fact="0.6754"/>
              <dgm:constr type="t" for="ch" forName="Child4" refType="h" fact="0.7093"/>
              <dgm:constr type="w" for="ch" forName="Child4" refType="w" fact="0.3523"/>
              <dgm:constr type="h" for="ch" forName="Child4" refType="h" fact="0.2907"/>
              <dgm:constr type="r" for="ch" forName="Parent" refType="w" fact="0.715"/>
              <dgm:constr type="t" for="ch" forName="Parent" refType="h" fact="0.3226"/>
              <dgm:constr type="w" for="ch" forName="Parent" refType="w" fact="0.4299"/>
              <dgm:constr type="h" for="ch" forName="Parent" refType="h" fact="0.3547"/>
              <dgm:constr type="r" for="ch" forName="Child2" refType="w" fact="0.3523"/>
              <dgm:constr type="t" for="ch" forName="Child2" refType="h" fact="0.1788"/>
              <dgm:constr type="w" for="ch" forName="Child2" refType="w" fact="0.3523"/>
              <dgm:constr type="h" for="ch" forName="Child2" refType="h" fact="0.2907"/>
              <dgm:constr type="r" for="ch" forName="Child3" refType="w" fact="0.3523"/>
              <dgm:constr type="t" for="ch" forName="Child3" refType="h" fact="0.5303"/>
              <dgm:constr type="w" for="ch" forName="Child3" refType="w" fact="0.3523"/>
              <dgm:constr type="h" for="ch" forName="Child3" refType="h" fact="0.2907"/>
              <dgm:constr type="r" for="ch" forName="Child5" refType="w"/>
              <dgm:constr type="t" for="ch" forName="Child5" refType="h" fact="0.5305"/>
              <dgm:constr type="w" for="ch" forName="Child5" refType="w" fact="0.3523"/>
              <dgm:constr type="h" for="ch" forName="Child5" refType="h" fact="0.2907"/>
              <dgm:constr type="r" for="ch" forName="Child1" refType="w" fact="0.6754"/>
              <dgm:constr type="t" for="ch" forName="Child1" refType="h" fact="0"/>
              <dgm:constr type="w" for="ch" forName="Child1" refType="w" fact="0.3523"/>
              <dgm:constr type="h" for="ch" forName="Child1" refType="h" fact="0.2907"/>
            </dgm:constrLst>
          </dgm:if>
          <dgm:else name="Name19">
            <dgm:alg type="composite">
              <dgm:param type="ar" val="0.9538"/>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5" refType="primFontSz" refFor="des" refForName="Parent" op="lte"/>
              <dgm:constr type="primFontSz" for="des" forName="Child6" refType="primFontSz" refFor="des" refForName="Parent" op="lte"/>
              <dgm:constr type="primFontSz" for="des" forName="Child7"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ptType="node" op="equ" val="65"/>
              <dgm:constr type="r" for="ch" forName="Accent6" refType="w" fact="0.9066"/>
              <dgm:constr type="t" for="ch" forName="Accent6" refType="h" fact="0.4635"/>
              <dgm:constr type="w" for="ch" forName="Accent6" refType="w" fact="0.1622"/>
              <dgm:constr type="h" for="ch" forName="Accent6" refType="h" fact="0.1333"/>
              <dgm:constr type="r" for="ch" forName="Accent5" refType="w" fact="0.7142"/>
              <dgm:constr type="t" for="ch" forName="Accent5" refType="h" fact="0.7126"/>
              <dgm:constr type="w" for="ch" forName="Accent5" refType="w" fact="0.1622"/>
              <dgm:constr type="h" for="ch" forName="Accent5" refType="h" fact="0.1333"/>
              <dgm:constr type="r" for="ch" forName="Accent4" refType="w" fact="0.388"/>
              <dgm:constr type="t" for="ch" forName="Accent4" refType="h" fact="0.6834"/>
              <dgm:constr type="w" for="ch" forName="Accent4" refType="w" fact="0.1622"/>
              <dgm:constr type="h" for="ch" forName="Accent4" refType="h" fact="0.1333"/>
              <dgm:constr type="r" for="ch" forName="Accent3" refType="w" fact="0.2565"/>
              <dgm:constr type="t" for="ch" forName="Accent3" refType="h" fact="0.4021"/>
              <dgm:constr type="w" for="ch" forName="Accent3" refType="w" fact="0.1622"/>
              <dgm:constr type="h" for="ch" forName="Accent3" refType="h" fact="0.1333"/>
              <dgm:constr type="r" for="ch" forName="Accent2" refType="w" fact="0.4458"/>
              <dgm:constr type="t" for="ch" forName="Accent2" refType="h" fact="0.1529"/>
              <dgm:constr type="w" for="ch" forName="Accent2" refType="w" fact="0.1622"/>
              <dgm:constr type="h" for="ch" forName="Accent2" refType="h" fact="0.1333"/>
              <dgm:constr type="r" for="ch" forName="Accent1" refType="w" fact="0"/>
              <dgm:constr type="t" for="ch" forName="Accent1" refType="h" fact="0"/>
              <dgm:constr type="w" for="ch" forName="Accent1" refType="w" fact="0"/>
              <dgm:constr type="h" for="ch" forName="Accent1" refType="h" fact="0"/>
              <dgm:constr type="r" for="ch" forName="Child4" refType="w" fact="0.6754"/>
              <dgm:constr type="t" for="ch" forName="Child4" refType="h" fact="0.7093"/>
              <dgm:constr type="w" for="ch" forName="Child4" refType="w" fact="0.3523"/>
              <dgm:constr type="h" for="ch" forName="Child4" refType="h" fact="0.2907"/>
              <dgm:constr type="r" for="ch" forName="Parent" refType="w" fact="0.715"/>
              <dgm:constr type="t" for="ch" forName="Parent" refType="h" fact="0.3226"/>
              <dgm:constr type="w" for="ch" forName="Parent" refType="w" fact="0.4299"/>
              <dgm:constr type="h" for="ch" forName="Parent" refType="h" fact="0.3547"/>
              <dgm:constr type="r" for="ch" forName="Child2" refType="w" fact="0.3523"/>
              <dgm:constr type="t" for="ch" forName="Child2" refType="h" fact="0.1788"/>
              <dgm:constr type="w" for="ch" forName="Child2" refType="w" fact="0.3523"/>
              <dgm:constr type="h" for="ch" forName="Child2" refType="h" fact="0.2907"/>
              <dgm:constr type="r" for="ch" forName="Child3" refType="w" fact="0.3523"/>
              <dgm:constr type="t" for="ch" forName="Child3" refType="h" fact="0.5303"/>
              <dgm:constr type="w" for="ch" forName="Child3" refType="w" fact="0.3523"/>
              <dgm:constr type="h" for="ch" forName="Child3" refType="h" fact="0.2907"/>
              <dgm:constr type="r" for="ch" forName="Child5" refType="w"/>
              <dgm:constr type="t" for="ch" forName="Child5" refType="h" fact="0.5305"/>
              <dgm:constr type="w" for="ch" forName="Child5" refType="w" fact="0.3523"/>
              <dgm:constr type="h" for="ch" forName="Child5" refType="h" fact="0.2907"/>
              <dgm:constr type="r" for="ch" forName="Child6" refType="w"/>
              <dgm:constr type="t" for="ch" forName="Child6" refType="h" fact="0.1784"/>
              <dgm:constr type="w" for="ch" forName="Child6" refType="w" fact="0.3523"/>
              <dgm:constr type="h" for="ch" forName="Child6" refType="h" fact="0.2907"/>
              <dgm:constr type="r" for="ch" forName="Child1" refType="w" fact="0.6754"/>
              <dgm:constr type="t" for="ch" forName="Child1" refType="h" fact="0"/>
              <dgm:constr type="w" for="ch" forName="Child1" refType="w" fact="0.3523"/>
              <dgm:constr type="h" for="ch" forName="Child1" refType="h" fact="0.2907"/>
            </dgm:constrLst>
          </dgm:else>
        </dgm:choose>
      </dgm:else>
    </dgm:choose>
    <dgm:forEach name="wrapper" axis="self" ptType="parTrans">
      <dgm:forEach name="accentRepeat" axis="self">
        <dgm:layoutNode name="Accent" styleLbl="bgShp">
          <dgm:alg type="sp"/>
          <dgm:shape xmlns:r="http://schemas.openxmlformats.org/officeDocument/2006/relationships" type="hexagon" r:blip="" zOrderOff="-2">
            <dgm:adjLst>
              <dgm:adj idx="1" val="0.289"/>
              <dgm:adj idx="2" val="1.1547"/>
            </dgm:adjLst>
          </dgm:shape>
          <dgm:presOf/>
        </dgm:layoutNode>
      </dgm:forEach>
    </dgm:forEach>
    <dgm:forEach name="Name20" axis="ch" ptType="node" cnt="1">
      <dgm:layoutNode name="Parent" styleLbl="node0">
        <dgm:varLst>
          <dgm:chMax val="6"/>
          <dgm:chPref val="6"/>
        </dgm:varLst>
        <dgm:alg type="tx"/>
        <dgm:shape xmlns:r="http://schemas.openxmlformats.org/officeDocument/2006/relationships" type="hexagon" r:blip="">
          <dgm:adjLst>
            <dgm:adj idx="1" val="0.2857"/>
            <dgm:adj idx="2" val="1.1547"/>
          </dgm:adjLst>
        </dgm:shape>
        <dgm:presOf axis="self"/>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1" axis="ch ch" ptType="node node" st="1 1" cnt="1 1">
      <dgm:layoutNode name="Accent1">
        <dgm:alg type="sp"/>
        <dgm:shape xmlns:r="http://schemas.openxmlformats.org/officeDocument/2006/relationships" r:blip="" zOrderOff="-2">
          <dgm:adjLst/>
        </dgm:shape>
        <dgm:presOf/>
        <dgm:constrLst/>
        <dgm:forEach name="Name22" ref="accentRepeat"/>
      </dgm:layoutNode>
      <dgm:layoutNode name="Child1"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3" axis="ch ch" ptType="node node" st="1 2" cnt="1 1">
      <dgm:layoutNode name="Accent2">
        <dgm:alg type="sp"/>
        <dgm:shape xmlns:r="http://schemas.openxmlformats.org/officeDocument/2006/relationships" r:blip="" zOrderOff="-2">
          <dgm:adjLst/>
        </dgm:shape>
        <dgm:presOf/>
        <dgm:constrLst/>
        <dgm:forEach name="Name24" ref="accentRepeat"/>
      </dgm:layoutNode>
      <dgm:layoutNode name="Child2"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5" axis="ch ch" ptType="node node" st="1 3" cnt="1 1">
      <dgm:layoutNode name="Accent3">
        <dgm:alg type="sp"/>
        <dgm:shape xmlns:r="http://schemas.openxmlformats.org/officeDocument/2006/relationships" r:blip="" zOrderOff="-2">
          <dgm:adjLst/>
        </dgm:shape>
        <dgm:presOf/>
        <dgm:constrLst/>
        <dgm:forEach name="Name26" ref="accentRepeat"/>
      </dgm:layoutNode>
      <dgm:layoutNode name="Child3"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7" axis="ch ch" ptType="node node" st="1 4" cnt="1 1">
      <dgm:layoutNode name="Accent4">
        <dgm:alg type="sp"/>
        <dgm:shape xmlns:r="http://schemas.openxmlformats.org/officeDocument/2006/relationships" r:blip="">
          <dgm:adjLst/>
        </dgm:shape>
        <dgm:presOf/>
        <dgm:constrLst/>
        <dgm:forEach name="Name28" ref="accentRepeat"/>
      </dgm:layoutNode>
      <dgm:layoutNode name="Child4"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9" axis="ch ch" ptType="node node" st="1 5" cnt="1 1">
      <dgm:layoutNode name="Accent5">
        <dgm:alg type="sp"/>
        <dgm:shape xmlns:r="http://schemas.openxmlformats.org/officeDocument/2006/relationships" r:blip="">
          <dgm:adjLst/>
        </dgm:shape>
        <dgm:presOf/>
        <dgm:constrLst/>
        <dgm:forEach name="Name30" ref="accentRepeat"/>
      </dgm:layoutNode>
      <dgm:layoutNode name="Child5"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31" axis="ch ch" ptType="node node" st="1 6" cnt="1 1">
      <dgm:layoutNode name="Accent6">
        <dgm:alg type="sp"/>
        <dgm:shape xmlns:r="http://schemas.openxmlformats.org/officeDocument/2006/relationships" r:blip="">
          <dgm:adjLst/>
        </dgm:shape>
        <dgm:presOf/>
        <dgm:constrLst/>
        <dgm:forEach name="Name32" ref="accentRepeat"/>
      </dgm:layoutNode>
      <dgm:layoutNode name="Child6"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layoutNode>
</dgm:layoutDef>
</file>

<file path=ppt/diagrams/layout5.xml><?xml version="1.0" encoding="utf-8"?>
<dgm:layoutDef xmlns:dgm="http://schemas.openxmlformats.org/drawingml/2006/diagram" xmlns:a="http://schemas.openxmlformats.org/drawingml/2006/main" uniqueId="urn:microsoft.com/office/officeart/2005/8/layout/venn2">
  <dgm:title val=""/>
  <dgm:desc val=""/>
  <dgm:catLst>
    <dgm:cat type="relationship" pri="30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resizeHandles val="exact"/>
    </dgm:varLst>
    <dgm:alg type="composite">
      <dgm:param type="ar" val="1"/>
    </dgm:alg>
    <dgm:shape xmlns:r="http://schemas.openxmlformats.org/officeDocument/2006/relationships" r:blip="">
      <dgm:adjLst/>
    </dgm:shape>
    <dgm:presOf/>
    <dgm:choose name="Name1">
      <dgm:if name="Name2" axis="ch" ptType="node" func="cnt" op="lte" val="3">
        <dgm:constrLst>
          <dgm:constr type="w" for="ch" forName="comp1" refType="w"/>
          <dgm:constr type="h" for="ch" forName="comp1" refType="w" refFor="ch" refForName="comp1"/>
          <dgm:constr type="w" for="ch" forName="comp2" refType="w" fact="0.75"/>
          <dgm:constr type="h" for="ch" forName="comp2" refType="w" refFor="ch" refForName="comp2"/>
          <dgm:constr type="ctrX" for="ch" forName="comp2" refType="ctrX" refFor="ch" refForName="comp1"/>
          <dgm:constr type="b" for="ch" forName="comp2" refType="b" refFor="ch" refForName="comp1"/>
          <dgm:constr type="w" for="ch" forName="comp3" refType="w" fact="0.5"/>
          <dgm:constr type="h" for="ch" forName="comp3" refType="w" refFor="ch" refForName="comp3"/>
          <dgm:constr type="ctrX" for="ch" forName="comp3" refType="ctrX" refFor="ch" refForName="comp1"/>
          <dgm:constr type="b" for="ch" forName="comp3" refType="b" refFor="ch" refForName="comp1"/>
          <dgm:constr type="primFontSz" for="des" ptType="node" op="equ" val="65"/>
        </dgm:constrLst>
      </dgm:if>
      <dgm:if name="Name3" axis="ch" ptType="node" func="cnt" op="equ" val="4">
        <dgm:constrLst>
          <dgm:constr type="w" for="ch" forName="comp1" refType="w"/>
          <dgm:constr type="h" for="ch" forName="comp1" refType="w" refFor="ch" refForName="comp1"/>
          <dgm:constr type="w" for="ch" forName="comp2" refType="w" fact="0.8"/>
          <dgm:constr type="h" for="ch" forName="comp2" refType="w" refFor="ch" refForName="comp2"/>
          <dgm:constr type="ctrX" for="ch" forName="comp2" refType="ctrX" refFor="ch" refForName="comp1"/>
          <dgm:constr type="b" for="ch" forName="comp2" refType="b" refFor="ch" refForName="comp1"/>
          <dgm:constr type="w" for="ch" forName="comp3" refType="w" fact="0.6"/>
          <dgm:constr type="h" for="ch" forName="comp3" refType="w" refFor="ch" refForName="comp3"/>
          <dgm:constr type="ctrX" for="ch" forName="comp3" refType="ctrX" refFor="ch" refForName="comp1"/>
          <dgm:constr type="b" for="ch" forName="comp3" refType="b" refFor="ch" refForName="comp1"/>
          <dgm:constr type="w" for="ch" forName="comp4" refType="w" fact="0.4"/>
          <dgm:constr type="h" for="ch" forName="comp4" refType="w" refFor="ch" refForName="comp4"/>
          <dgm:constr type="ctrX" for="ch" forName="comp4" refType="ctrX" refFor="ch" refForName="comp1"/>
          <dgm:constr type="b" for="ch" forName="comp4" refType="b" refFor="ch" refForName="comp1"/>
          <dgm:constr type="primFontSz" for="des" ptType="node" op="equ" val="65"/>
        </dgm:constrLst>
      </dgm:if>
      <dgm:else name="Name4">
        <dgm:constrLst>
          <dgm:constr type="w" for="ch" forName="comp1" refType="w"/>
          <dgm:constr type="h" for="ch" forName="comp1" refType="w" refFor="ch" refForName="comp1"/>
          <dgm:constr type="w" for="ch" forName="comp2" refType="w" fact="0.85"/>
          <dgm:constr type="h" for="ch" forName="comp2" refType="w" refFor="ch" refForName="comp2"/>
          <dgm:constr type="ctrX" for="ch" forName="comp2" refType="ctrX" refFor="ch" refForName="comp1"/>
          <dgm:constr type="b" for="ch" forName="comp2" refType="b" refFor="ch" refForName="comp1"/>
          <dgm:constr type="w" for="ch" forName="comp3" refType="w" fact="0.7"/>
          <dgm:constr type="h" for="ch" forName="comp3" refType="w" refFor="ch" refForName="comp3"/>
          <dgm:constr type="ctrX" for="ch" forName="comp3" refType="ctrX" refFor="ch" refForName="comp1"/>
          <dgm:constr type="b" for="ch" forName="comp3" refType="b" refFor="ch" refForName="comp1"/>
          <dgm:constr type="w" for="ch" forName="comp4" refType="w" fact="0.55"/>
          <dgm:constr type="h" for="ch" forName="comp4" refType="w" refFor="ch" refForName="comp4"/>
          <dgm:constr type="ctrX" for="ch" forName="comp4" refType="ctrX" refFor="ch" refForName="comp1"/>
          <dgm:constr type="b" for="ch" forName="comp4" refType="b" refFor="ch" refForName="comp1"/>
          <dgm:constr type="w" for="ch" forName="comp5" refType="w" fact="0.4"/>
          <dgm:constr type="h" for="ch" forName="comp5" refType="w" refFor="ch" refForName="comp5"/>
          <dgm:constr type="ctrX" for="ch" forName="comp5" refType="ctrX" refFor="ch" refForName="comp1"/>
          <dgm:constr type="b" for="ch" forName="comp5" refType="b" refFor="ch" refForName="comp1"/>
          <dgm:constr type="w" for="ch" forName="comp6" refType="w" fact="0.25"/>
          <dgm:constr type="h" for="ch" forName="comp6" refType="w" refFor="ch" refForName="comp6"/>
          <dgm:constr type="ctrX" for="ch" forName="comp6" refType="ctrX" refFor="ch" refForName="comp1"/>
          <dgm:constr type="b" for="ch" forName="comp6" refType="b" refFor="ch" refForName="comp1"/>
          <dgm:constr type="w" for="ch" forName="comp7" refType="w" fact="0.15"/>
          <dgm:constr type="h" for="ch" forName="comp7" refType="w" refFor="ch" refForName="comp7"/>
          <dgm:constr type="ctrX" for="ch" forName="comp7" refType="ctrX" refFor="ch" refForName="comp1"/>
          <dgm:constr type="b" for="ch" forName="comp7" refType="b" refFor="ch" refForName="comp1"/>
          <dgm:constr type="primFontSz" for="des" ptType="node" op="equ" val="65"/>
        </dgm:constrLst>
      </dgm:else>
    </dgm:choose>
    <dgm:ruleLst/>
    <dgm:choose name="Name5">
      <dgm:if name="Name6" axis="ch" ptType="node" func="cnt" op="gte" val="1">
        <dgm:layoutNode name="comp1">
          <dgm:alg type="composite"/>
          <dgm:shape xmlns:r="http://schemas.openxmlformats.org/officeDocument/2006/relationships" r:blip="">
            <dgm:adjLst/>
          </dgm:shape>
          <dgm:presOf/>
          <dgm:choose name="Name7">
            <dgm:if name="Name8" axis="ch" ptType="node" func="cnt" op="equ" val="1">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5"/>
                <dgm:constr type="w" for="ch" forName="c1text" refType="w" refFor="ch" refForName="circle1" fact="0.70711"/>
                <dgm:constr type="h" for="ch" forName="c1text" refType="h" refFor="ch" refForName="circle1" fact="0.5"/>
              </dgm:constrLst>
            </dgm:if>
            <dgm:if name="Name9" axis="ch" ptType="node" func="cnt" op="equ" val="2">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16"/>
                <dgm:constr type="w" for="ch" forName="c1text" refType="w" refFor="ch" refForName="circle1" fact="0.525"/>
                <dgm:constr type="h" for="ch" forName="c1text" refType="h" refFor="ch" refForName="circle1" fact="0.17"/>
              </dgm:constrLst>
            </dgm:if>
            <dgm:if name="Name10" axis="ch" ptType="node" func="cnt" op="equ" val="3">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125"/>
                <dgm:constr type="w" for="ch" forName="c1text" refType="w" refFor="ch" refForName="circle1" fact="0.3495"/>
                <dgm:constr type="h" for="ch" forName="c1text" refType="h" refFor="ch" refForName="circle1" fact="0.15"/>
              </dgm:constrLst>
            </dgm:if>
            <dgm:if name="Name11" axis="ch" ptType="node" func="cnt" op="equ" val="4">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125"/>
                <dgm:constr type="w" for="ch" forName="c1text" refType="w" refFor="ch" refForName="circle1" fact="0.2796"/>
                <dgm:constr type="h" for="ch" forName="c1text" refType="h" refFor="ch" refForName="circle1" fact="0.15"/>
              </dgm:constrLst>
            </dgm:if>
            <dgm:if name="Name12" axis="ch" ptType="node" func="cnt" op="gte" val="5">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1"/>
                <dgm:constr type="w" for="ch" forName="c1text" refType="w" refFor="ch" refForName="circle1" fact="0.375"/>
                <dgm:constr type="h" for="ch" forName="c1text" refType="h" refFor="ch" refForName="circle1" fact="0.1"/>
              </dgm:constrLst>
            </dgm:if>
            <dgm:else name="Name13"/>
          </dgm:choose>
          <dgm:ruleLst/>
          <dgm:layoutNode name="circle1" styleLbl="node1">
            <dgm:alg type="sp"/>
            <dgm:shape xmlns:r="http://schemas.openxmlformats.org/officeDocument/2006/relationships" type="ellipse" r:blip="">
              <dgm:adjLst/>
            </dgm:shape>
            <dgm:presOf axis="ch desOrSelf" ptType="node node" st="1 1" cnt="1 0"/>
            <dgm:constrLst>
              <dgm:constr type="h" refType="w"/>
            </dgm:constrLst>
            <dgm:ruleLst/>
          </dgm:layoutNode>
          <dgm:layoutNode name="c1text">
            <dgm:varLst>
              <dgm:bulletEnabled val="1"/>
            </dgm:varLst>
            <dgm:alg type="tx"/>
            <dgm:shape xmlns:r="http://schemas.openxmlformats.org/officeDocument/2006/relationships" type="rect" r:blip="" hideGeom="1">
              <dgm:adjLst/>
            </dgm:shape>
            <dgm:presOf axis="ch desOrSelf" ptType="node node" st="1 1" cnt="1 0"/>
            <dgm:constrLst/>
            <dgm:ruleLst>
              <dgm:rule type="primFontSz" val="5" fact="NaN" max="NaN"/>
            </dgm:ruleLst>
          </dgm:layoutNode>
        </dgm:layoutNode>
      </dgm:if>
      <dgm:else name="Name14"/>
    </dgm:choose>
    <dgm:choose name="Name15">
      <dgm:if name="Name16" axis="ch" ptType="node" func="cnt" op="gte" val="2">
        <dgm:layoutNode name="comp2">
          <dgm:alg type="composite"/>
          <dgm:shape xmlns:r="http://schemas.openxmlformats.org/officeDocument/2006/relationships" r:blip="">
            <dgm:adjLst/>
          </dgm:shape>
          <dgm:presOf/>
          <dgm:choose name="Name17">
            <dgm:if name="Name18" axis="ch" ptType="node" func="cnt" op="equ" val="2">
              <dgm:constrLst>
                <dgm:constr type="w" for="ch" forName="circle2" refType="w"/>
                <dgm:constr type="h" for="ch" forName="circle2" refType="h"/>
                <dgm:constr type="ctrX" for="ch" forName="circle2" refType="w" fact="0.5"/>
                <dgm:constr type="ctrY" for="ch" forName="circle2" refType="h" fact="0.5"/>
                <dgm:constr type="ctrX" for="ch" forName="c2text" refType="w" fact="0.5"/>
                <dgm:constr type="ctrY" for="ch" forName="c2text" refType="h" fact="0.5"/>
                <dgm:constr type="w" for="ch" forName="c2text" refType="w" refFor="ch" refForName="circle2" fact="0.70711"/>
                <dgm:constr type="h" for="ch" forName="c2text" refType="h" refFor="ch" refForName="circle2" fact="0.5"/>
              </dgm:constrLst>
            </dgm:if>
            <dgm:if name="Name19" axis="ch" ptType="node" func="cnt" op="equ" val="3">
              <dgm:constrLst>
                <dgm:constr type="w" for="ch" forName="circle2" refType="w"/>
                <dgm:constr type="h" for="ch" forName="circle2" refType="h"/>
                <dgm:constr type="ctrX" for="ch" forName="circle2" refType="w" fact="0.5"/>
                <dgm:constr type="ctrY" for="ch" forName="circle2" refType="h" fact="0.5"/>
                <dgm:constr type="ctrX" for="ch" forName="c2text" refType="w" fact="0.5"/>
                <dgm:constr type="ctrY" for="ch" forName="c2text" refType="h" fact="0.15625"/>
                <dgm:constr type="w" for="ch" forName="c2text" refType="w" refFor="ch" refForName="circle2" fact="0.466"/>
                <dgm:constr type="h" for="ch" forName="c2text" refType="h" refFor="ch" refForName="circle2" fact="0.1875"/>
              </dgm:constrLst>
            </dgm:if>
            <dgm:if name="Name20" axis="ch" ptType="node" func="cnt" op="equ" val="4">
              <dgm:constrLst>
                <dgm:constr type="w" for="ch" forName="circle2" refType="w"/>
                <dgm:constr type="h" for="ch" forName="circle2" refType="h"/>
                <dgm:constr type="ctrX" for="ch" forName="circle2" refType="w" fact="0.5"/>
                <dgm:constr type="ctrY" for="ch" forName="circle2" refType="h" fact="0.5"/>
                <dgm:constr type="ctrX" for="ch" forName="c2text" refType="w" fact="0.5"/>
                <dgm:constr type="ctrY" for="ch" forName="c2text" refType="h" fact="0.15"/>
                <dgm:constr type="w" for="ch" forName="c2text" refType="w" refFor="ch" refForName="circle2" fact="0.3495"/>
                <dgm:constr type="h" for="ch" forName="c2text" refType="h" refFor="ch" refForName="circle2" fact="0.18"/>
              </dgm:constrLst>
            </dgm:if>
            <dgm:if name="Name21" axis="ch" ptType="node" func="cnt" op="gte" val="5">
              <dgm:constrLst>
                <dgm:constr type="w" for="ch" forName="circle2" refType="w"/>
                <dgm:constr type="h" for="ch" forName="circle2" refType="h"/>
                <dgm:constr type="ctrX" for="ch" forName="circle2" refType="w" fact="0.5"/>
                <dgm:constr type="ctrY" for="ch" forName="circle2" refType="h" fact="0.5"/>
                <dgm:constr type="ctrX" for="ch" forName="c2text" refType="w" fact="0.5"/>
                <dgm:constr type="ctrY" for="ch" forName="c2text" refType="h" fact="0.115"/>
                <dgm:constr type="w" for="ch" forName="c2text" refType="w" refFor="ch" refForName="circle2" fact="0.43125"/>
                <dgm:constr type="h" for="ch" forName="c2text" refType="h" refFor="ch" refForName="circle2" fact="0.115"/>
              </dgm:constrLst>
            </dgm:if>
            <dgm:else name="Name22"/>
          </dgm:choose>
          <dgm:ruleLst/>
          <dgm:layoutNode name="circle2" styleLbl="node1">
            <dgm:alg type="sp"/>
            <dgm:shape xmlns:r="http://schemas.openxmlformats.org/officeDocument/2006/relationships" type="ellipse" r:blip="">
              <dgm:adjLst/>
            </dgm:shape>
            <dgm:presOf axis="ch desOrSelf" ptType="node node" st="2 1" cnt="1 0"/>
            <dgm:constrLst>
              <dgm:constr type="h" refType="w"/>
            </dgm:constrLst>
            <dgm:ruleLst/>
          </dgm:layoutNode>
          <dgm:layoutNode name="c2text">
            <dgm:varLst>
              <dgm:bulletEnabled val="1"/>
            </dgm:varLst>
            <dgm:alg type="tx"/>
            <dgm:shape xmlns:r="http://schemas.openxmlformats.org/officeDocument/2006/relationships" type="rect" r:blip="" hideGeom="1">
              <dgm:adjLst/>
            </dgm:shape>
            <dgm:presOf axis="ch desOrSelf" ptType="node node" st="2 1" cnt="1 0"/>
            <dgm:constrLst/>
            <dgm:ruleLst>
              <dgm:rule type="primFontSz" val="5" fact="NaN" max="NaN"/>
            </dgm:ruleLst>
          </dgm:layoutNode>
        </dgm:layoutNode>
      </dgm:if>
      <dgm:else name="Name23"/>
    </dgm:choose>
    <dgm:choose name="Name24">
      <dgm:if name="Name25" axis="ch" ptType="node" func="cnt" op="gte" val="3">
        <dgm:layoutNode name="comp3">
          <dgm:alg type="composite"/>
          <dgm:shape xmlns:r="http://schemas.openxmlformats.org/officeDocument/2006/relationships" r:blip="">
            <dgm:adjLst/>
          </dgm:shape>
          <dgm:presOf/>
          <dgm:choose name="Name26">
            <dgm:if name="Name27" axis="ch" ptType="node" func="cnt" op="equ" val="3">
              <dgm:constrLst>
                <dgm:constr type="w" for="ch" forName="circle3" refType="w"/>
                <dgm:constr type="h" for="ch" forName="circle3" refType="h"/>
                <dgm:constr type="ctrX" for="ch" forName="circle3" refType="w" fact="0.5"/>
                <dgm:constr type="ctrY" for="ch" forName="circle3" refType="h" fact="0.5"/>
                <dgm:constr type="ctrX" for="ch" forName="c3text" refType="w" fact="0.5"/>
                <dgm:constr type="ctrY" for="ch" forName="c3text" refType="h" fact="0.5"/>
                <dgm:constr type="w" for="ch" forName="c3text" refType="w" refFor="ch" refForName="circle3" fact="0.70711"/>
                <dgm:constr type="h" for="ch" forName="c3text" refType="h" refFor="ch" refForName="circle3" fact="0.5"/>
              </dgm:constrLst>
            </dgm:if>
            <dgm:if name="Name28" axis="ch" ptType="node" func="cnt" op="equ" val="4">
              <dgm:constrLst>
                <dgm:constr type="w" for="ch" forName="circle3" refType="w"/>
                <dgm:constr type="h" for="ch" forName="circle3" refType="h"/>
                <dgm:constr type="ctrX" for="ch" forName="circle3" refType="w" fact="0.5"/>
                <dgm:constr type="ctrY" for="ch" forName="circle3" refType="h" fact="0.5"/>
                <dgm:constr type="ctrX" for="ch" forName="c3text" refType="w" fact="0.5"/>
                <dgm:constr type="ctrY" for="ch" forName="c3text" refType="h" fact="0.1875"/>
                <dgm:constr type="w" for="ch" forName="c3text" refType="w" refFor="ch" refForName="circle3" fact="0.466"/>
                <dgm:constr type="h" for="ch" forName="c3text" refType="h" refFor="ch" refForName="circle3" fact="0.225"/>
              </dgm:constrLst>
            </dgm:if>
            <dgm:if name="Name29" axis="ch" ptType="node" func="cnt" op="gte" val="5">
              <dgm:constrLst>
                <dgm:constr type="w" for="ch" forName="circle3" refType="w"/>
                <dgm:constr type="h" for="ch" forName="circle3" refType="h"/>
                <dgm:constr type="ctrX" for="ch" forName="circle3" refType="w" fact="0.5"/>
                <dgm:constr type="ctrY" for="ch" forName="circle3" refType="h" fact="0.5"/>
                <dgm:constr type="ctrX" for="ch" forName="c3text" refType="w" fact="0.5"/>
                <dgm:constr type="ctrY" for="ch" forName="c3text" refType="h" fact="0.138"/>
                <dgm:constr type="w" for="ch" forName="c3text" refType="w" refFor="ch" refForName="circle3" fact="0.5175"/>
                <dgm:constr type="h" for="ch" forName="c3text" refType="h" refFor="ch" refForName="circle3" fact="0.138"/>
              </dgm:constrLst>
            </dgm:if>
            <dgm:else name="Name30"/>
          </dgm:choose>
          <dgm:ruleLst/>
          <dgm:layoutNode name="circle3" styleLbl="node1">
            <dgm:alg type="sp"/>
            <dgm:shape xmlns:r="http://schemas.openxmlformats.org/officeDocument/2006/relationships" type="ellipse" r:blip="">
              <dgm:adjLst/>
            </dgm:shape>
            <dgm:presOf axis="ch desOrSelf" ptType="node node" st="3 1" cnt="1 0"/>
            <dgm:constrLst>
              <dgm:constr type="h" refType="w"/>
            </dgm:constrLst>
            <dgm:ruleLst/>
          </dgm:layoutNode>
          <dgm:layoutNode name="c3text">
            <dgm:varLst>
              <dgm:bulletEnabled val="1"/>
            </dgm:varLst>
            <dgm:alg type="tx"/>
            <dgm:shape xmlns:r="http://schemas.openxmlformats.org/officeDocument/2006/relationships" type="rect" r:blip="" hideGeom="1">
              <dgm:adjLst/>
            </dgm:shape>
            <dgm:presOf axis="ch desOrSelf" ptType="node node" st="3 1" cnt="1 0"/>
            <dgm:constrLst/>
            <dgm:ruleLst>
              <dgm:rule type="primFontSz" val="5" fact="NaN" max="NaN"/>
            </dgm:ruleLst>
          </dgm:layoutNode>
        </dgm:layoutNode>
      </dgm:if>
      <dgm:else name="Name31"/>
    </dgm:choose>
    <dgm:choose name="Name32">
      <dgm:if name="Name33" axis="ch" ptType="node" func="cnt" op="gte" val="4">
        <dgm:layoutNode name="comp4">
          <dgm:alg type="composite"/>
          <dgm:shape xmlns:r="http://schemas.openxmlformats.org/officeDocument/2006/relationships" r:blip="">
            <dgm:adjLst/>
          </dgm:shape>
          <dgm:presOf/>
          <dgm:choose name="Name34">
            <dgm:if name="Name35" axis="ch" ptType="node" func="cnt" op="equ" val="4">
              <dgm:constrLst>
                <dgm:constr type="w" for="ch" forName="circle4" refType="w"/>
                <dgm:constr type="h" for="ch" forName="circle4" refType="h"/>
                <dgm:constr type="ctrX" for="ch" forName="circle4" refType="w" fact="0.5"/>
                <dgm:constr type="ctrY" for="ch" forName="circle4" refType="h" fact="0.5"/>
                <dgm:constr type="ctrX" for="ch" forName="c4text" refType="w" fact="0.5"/>
                <dgm:constr type="ctrY" for="ch" forName="c4text" refType="h" fact="0.5"/>
                <dgm:constr type="w" for="ch" forName="c4text" refType="w" refFor="ch" refForName="circle4" fact="0.70711"/>
                <dgm:constr type="h" for="ch" forName="c4text" refType="h" refFor="ch" refForName="circle4" fact="0.5"/>
              </dgm:constrLst>
            </dgm:if>
            <dgm:if name="Name36" axis="ch" ptType="node" func="cnt" op="gte" val="5">
              <dgm:constrLst>
                <dgm:constr type="w" for="ch" forName="circle4" refType="w"/>
                <dgm:constr type="h" for="ch" forName="circle4" refType="h"/>
                <dgm:constr type="ctrX" for="ch" forName="circle4" refType="w" fact="0.5"/>
                <dgm:constr type="ctrY" for="ch" forName="circle4" refType="h" fact="0.5"/>
                <dgm:constr type="ctrX" for="ch" forName="c4text" refType="w" fact="0.5"/>
                <dgm:constr type="ctrY" for="ch" forName="c4text" refType="h" fact="0.18"/>
                <dgm:constr type="w" for="ch" forName="c4text" refType="w" refFor="ch" refForName="circle4" fact="0.54"/>
                <dgm:constr type="h" for="ch" forName="c4text" refType="h" refFor="ch" refForName="circle4" fact="0.18"/>
              </dgm:constrLst>
            </dgm:if>
            <dgm:else name="Name37"/>
          </dgm:choose>
          <dgm:ruleLst/>
          <dgm:layoutNode name="circle4" styleLbl="node1">
            <dgm:alg type="sp"/>
            <dgm:shape xmlns:r="http://schemas.openxmlformats.org/officeDocument/2006/relationships" type="ellipse" r:blip="">
              <dgm:adjLst/>
            </dgm:shape>
            <dgm:presOf axis="ch desOrSelf" ptType="node node" st="4 1" cnt="1 0"/>
            <dgm:constrLst>
              <dgm:constr type="h" refType="w"/>
            </dgm:constrLst>
            <dgm:ruleLst/>
          </dgm:layoutNode>
          <dgm:layoutNode name="c4text">
            <dgm:varLst>
              <dgm:bulletEnabled val="1"/>
            </dgm:varLst>
            <dgm:alg type="tx"/>
            <dgm:shape xmlns:r="http://schemas.openxmlformats.org/officeDocument/2006/relationships" type="rect" r:blip="" hideGeom="1">
              <dgm:adjLst/>
            </dgm:shape>
            <dgm:presOf axis="ch desOrSelf" ptType="node node" st="4 1" cnt="1 0"/>
            <dgm:constrLst/>
            <dgm:ruleLst>
              <dgm:rule type="primFontSz" val="5" fact="NaN" max="NaN"/>
            </dgm:ruleLst>
          </dgm:layoutNode>
        </dgm:layoutNode>
      </dgm:if>
      <dgm:else name="Name38"/>
    </dgm:choose>
    <dgm:choose name="Name39">
      <dgm:if name="Name40" axis="ch" ptType="node" func="cnt" op="gte" val="5">
        <dgm:layoutNode name="comp5">
          <dgm:alg type="composite"/>
          <dgm:shape xmlns:r="http://schemas.openxmlformats.org/officeDocument/2006/relationships" r:blip="">
            <dgm:adjLst/>
          </dgm:shape>
          <dgm:presOf/>
          <dgm:choose name="Name41">
            <dgm:if name="Name42" axis="ch" ptType="node" func="cnt" op="equ" val="5">
              <dgm:constrLst>
                <dgm:constr type="w" for="ch" forName="circle5" refType="w"/>
                <dgm:constr type="h" for="ch" forName="circle5" refType="h"/>
                <dgm:constr type="ctrX" for="ch" forName="circle5" refType="w" fact="0.5"/>
                <dgm:constr type="ctrY" for="ch" forName="circle5" refType="h" fact="0.5"/>
                <dgm:constr type="ctrX" for="ch" forName="c5text" refType="w" fact="0.5"/>
                <dgm:constr type="ctrY" for="ch" forName="c5text" refType="h" fact="0.5"/>
                <dgm:constr type="w" for="ch" forName="c5text" refType="w" refFor="ch" refForName="circle5" fact="0.70711"/>
                <dgm:constr type="h" for="ch" forName="c5text" refType="h" refFor="ch" refForName="circle5" fact="0.5"/>
              </dgm:constrLst>
            </dgm:if>
            <dgm:if name="Name43" axis="ch" ptType="node" func="cnt" op="gte" val="6">
              <dgm:constrLst>
                <dgm:constr type="w" for="ch" forName="circle5" refType="w"/>
                <dgm:constr type="h" for="ch" forName="circle5" refType="h"/>
                <dgm:constr type="ctrX" for="ch" forName="circle5" refType="w" fact="0.5"/>
                <dgm:constr type="ctrY" for="ch" forName="circle5" refType="h" fact="0.5"/>
                <dgm:constr type="ctrX" for="ch" forName="c5text" refType="w" fact="0.5"/>
                <dgm:constr type="ctrY" for="ch" forName="c5text" refType="h" fact="0.25"/>
                <dgm:constr type="w" for="ch" forName="c5text" refType="w" refFor="ch" refForName="circle5" fact="0.65"/>
                <dgm:constr type="h" for="ch" forName="c5text" refType="h" refFor="ch" refForName="circle5" fact="0.25"/>
              </dgm:constrLst>
            </dgm:if>
            <dgm:else name="Name44"/>
          </dgm:choose>
          <dgm:ruleLst/>
          <dgm:layoutNode name="circle5" styleLbl="node1">
            <dgm:alg type="sp"/>
            <dgm:shape xmlns:r="http://schemas.openxmlformats.org/officeDocument/2006/relationships" type="ellipse" r:blip="">
              <dgm:adjLst/>
            </dgm:shape>
            <dgm:presOf axis="ch desOrSelf" ptType="node node" st="5 1" cnt="1 0"/>
            <dgm:constrLst>
              <dgm:constr type="h" refType="w"/>
            </dgm:constrLst>
            <dgm:ruleLst/>
          </dgm:layoutNode>
          <dgm:layoutNode name="c5text">
            <dgm:varLst>
              <dgm:bulletEnabled val="1"/>
            </dgm:varLst>
            <dgm:alg type="tx"/>
            <dgm:shape xmlns:r="http://schemas.openxmlformats.org/officeDocument/2006/relationships" type="rect" r:blip="" hideGeom="1">
              <dgm:adjLst/>
            </dgm:shape>
            <dgm:presOf axis="ch desOrSelf" ptType="node node" st="5 1" cnt="1 0"/>
            <dgm:constrLst/>
            <dgm:ruleLst>
              <dgm:rule type="primFontSz" val="5" fact="NaN" max="NaN"/>
            </dgm:ruleLst>
          </dgm:layoutNode>
        </dgm:layoutNode>
      </dgm:if>
      <dgm:else name="Name45"/>
    </dgm:choose>
    <dgm:choose name="Name46">
      <dgm:if name="Name47" axis="ch" ptType="node" func="cnt" op="gte" val="6">
        <dgm:layoutNode name="comp6">
          <dgm:alg type="composite"/>
          <dgm:shape xmlns:r="http://schemas.openxmlformats.org/officeDocument/2006/relationships" r:blip="">
            <dgm:adjLst/>
          </dgm:shape>
          <dgm:presOf/>
          <dgm:choose name="Name48">
            <dgm:if name="Name49" axis="ch" ptType="node" func="cnt" op="equ" val="6">
              <dgm:constrLst>
                <dgm:constr type="w" for="ch" forName="circle6" refType="w"/>
                <dgm:constr type="h" for="ch" forName="circle6" refType="h"/>
                <dgm:constr type="ctrX" for="ch" forName="circle6" refType="w" fact="0.5"/>
                <dgm:constr type="ctrY" for="ch" forName="circle6" refType="h" fact="0.5"/>
                <dgm:constr type="ctrX" for="ch" forName="c6text" refType="w" fact="0.5"/>
                <dgm:constr type="ctrY" for="ch" forName="c6text" refType="h" fact="0.5"/>
                <dgm:constr type="w" for="ch" forName="c6text" refType="w" refFor="ch" refForName="circle6" fact="0.70711"/>
                <dgm:constr type="h" for="ch" forName="c6text" refType="h" refFor="ch" refForName="circle6" fact="0.5"/>
              </dgm:constrLst>
            </dgm:if>
            <dgm:if name="Name50" axis="ch" ptType="node" func="cnt" op="gte" val="7">
              <dgm:constrLst>
                <dgm:constr type="w" for="ch" forName="circle6" refType="w"/>
                <dgm:constr type="h" for="ch" forName="circle6" refType="h"/>
                <dgm:constr type="ctrX" for="ch" forName="circle6" refType="w" fact="0.5"/>
                <dgm:constr type="ctrY" for="ch" forName="circle6" refType="h" fact="0.5"/>
                <dgm:constr type="ctrX" for="ch" forName="c6text" refType="w" fact="0.5"/>
                <dgm:constr type="ctrY" for="ch" forName="c6text" refType="h" fact="0.27"/>
                <dgm:constr type="w" for="ch" forName="c6text" refType="w" refFor="ch" refForName="circle6" fact="0.68"/>
                <dgm:constr type="h" for="ch" forName="c6text" refType="h" refFor="ch" refForName="circle6" fact="0.241"/>
              </dgm:constrLst>
            </dgm:if>
            <dgm:else name="Name51"/>
          </dgm:choose>
          <dgm:ruleLst/>
          <dgm:layoutNode name="circle6" styleLbl="node1">
            <dgm:alg type="sp"/>
            <dgm:shape xmlns:r="http://schemas.openxmlformats.org/officeDocument/2006/relationships" type="ellipse" r:blip="">
              <dgm:adjLst/>
            </dgm:shape>
            <dgm:presOf axis="ch desOrSelf" ptType="node node" st="6 1" cnt="1 0"/>
            <dgm:constrLst>
              <dgm:constr type="h" refType="w"/>
            </dgm:constrLst>
            <dgm:ruleLst/>
          </dgm:layoutNode>
          <dgm:layoutNode name="c6text">
            <dgm:varLst>
              <dgm:bulletEnabled val="1"/>
            </dgm:varLst>
            <dgm:alg type="tx"/>
            <dgm:shape xmlns:r="http://schemas.openxmlformats.org/officeDocument/2006/relationships" type="rect" r:blip="" hideGeom="1">
              <dgm:adjLst/>
            </dgm:shape>
            <dgm:presOf axis="ch desOrSelf" ptType="node node" st="6 1" cnt="1 0"/>
            <dgm:constrLst/>
            <dgm:ruleLst>
              <dgm:rule type="primFontSz" val="5" fact="NaN" max="NaN"/>
            </dgm:ruleLst>
          </dgm:layoutNode>
        </dgm:layoutNode>
      </dgm:if>
      <dgm:else name="Name52"/>
    </dgm:choose>
    <dgm:choose name="Name53">
      <dgm:if name="Name54" axis="ch" ptType="node" func="cnt" op="gte" val="7">
        <dgm:layoutNode name="comp7">
          <dgm:alg type="composite"/>
          <dgm:shape xmlns:r="http://schemas.openxmlformats.org/officeDocument/2006/relationships" r:blip="">
            <dgm:adjLst/>
          </dgm:shape>
          <dgm:presOf/>
          <dgm:constrLst>
            <dgm:constr type="w" for="ch" forName="circle7" refType="w"/>
            <dgm:constr type="h" for="ch" forName="circle7" refType="h"/>
            <dgm:constr type="ctrX" for="ch" forName="circle7" refType="w" fact="0.5"/>
            <dgm:constr type="ctrY" for="ch" forName="circle7" refType="h" fact="0.5"/>
            <dgm:constr type="ctrX" for="ch" forName="c7text" refType="w" fact="0.5"/>
            <dgm:constr type="ctrY" for="ch" forName="c7text" refType="h" fact="0.5"/>
            <dgm:constr type="w" for="ch" forName="c7text" refType="w" refFor="ch" refForName="circle7" fact="0.70711"/>
            <dgm:constr type="h" for="ch" forName="c7text" refType="h" refFor="ch" refForName="circle7" fact="0.5"/>
          </dgm:constrLst>
          <dgm:ruleLst/>
          <dgm:layoutNode name="circle7" styleLbl="node1">
            <dgm:alg type="sp"/>
            <dgm:shape xmlns:r="http://schemas.openxmlformats.org/officeDocument/2006/relationships" type="ellipse" r:blip="">
              <dgm:adjLst/>
            </dgm:shape>
            <dgm:presOf axis="ch desOrSelf" ptType="node node" st="7 1" cnt="1 0"/>
            <dgm:constrLst>
              <dgm:constr type="h" refType="w"/>
            </dgm:constrLst>
            <dgm:ruleLst/>
          </dgm:layoutNode>
          <dgm:layoutNode name="c7text">
            <dgm:varLst>
              <dgm:bulletEnabled val="1"/>
            </dgm:varLst>
            <dgm:alg type="tx"/>
            <dgm:shape xmlns:r="http://schemas.openxmlformats.org/officeDocument/2006/relationships" type="rect" r:blip="" hideGeom="1">
              <dgm:adjLst/>
            </dgm:shape>
            <dgm:presOf axis="ch desOrSelf" ptType="node node" st="7 1" cnt="1 0"/>
            <dgm:constrLst/>
            <dgm:ruleLst>
              <dgm:rule type="primFontSz" val="5" fact="NaN" max="NaN"/>
            </dgm:ruleLst>
          </dgm:layoutNode>
        </dgm:layoutNode>
      </dgm:if>
      <dgm:else name="Name55"/>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E98A74A-765B-4806-98C5-DB5C54458D03}" type="datetimeFigureOut">
              <a:rPr lang="en-GB" smtClean="0"/>
              <a:t>10/12/2025</a:t>
            </a:fld>
            <a:endParaRPr lang="en-GB"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atin typeface="Calibri" panose="020F0502020204030204" pitchFamily="34" charset="0"/>
                <a:ea typeface="Calibri" panose="020F0502020204030204" pitchFamily="34" charset="0"/>
                <a:cs typeface="Calibri" panose="020F0502020204030204" pitchFamily="34" charset="0"/>
              </a:defRPr>
            </a:lvl1pPr>
          </a:lstStyle>
          <a:p>
            <a:fld id="{A5C1BDCC-BCB3-40B2-8A9D-D15FB8B833FC}" type="slidenum">
              <a:rPr lang="en-GB" smtClean="0"/>
              <a:pPr/>
              <a:t>‹#›</a:t>
            </a:fld>
            <a:endParaRPr lang="en-GB" dirty="0">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69965369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3" Type="http://schemas.openxmlformats.org/officeDocument/2006/relationships/hyperlink" Target="https://interagencystandingcommittee.org/mental-health-and-psychosocial-support-emergency-settings-0/documents-public/iasc-guidelines-mental" TargetMode="External"/><Relationship Id="rId2" Type="http://schemas.openxmlformats.org/officeDocument/2006/relationships/slide" Target="../slides/slide5.xml"/><Relationship Id="rId1" Type="http://schemas.openxmlformats.org/officeDocument/2006/relationships/notesMaster" Target="../notesMasters/notesMaster1.xml"/><Relationship Id="rId4" Type="http://schemas.openxmlformats.org/officeDocument/2006/relationships/hyperlink" Target="https://interagencystandingcommittee.org/iasc-reference-group-mental-health-and-psychosocial-support-emergency-settings/iasc-handbook-mental-health-and-psychosocial-support-coordination" TargetMode="Externa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60363" y="312738"/>
            <a:ext cx="6107112" cy="3435350"/>
          </a:xfrm>
        </p:spPr>
      </p:sp>
      <p:sp>
        <p:nvSpPr>
          <p:cNvPr id="3" name="Notes Placeholder 2"/>
          <p:cNvSpPr>
            <a:spLocks noGrp="1"/>
          </p:cNvSpPr>
          <p:nvPr>
            <p:ph type="body" idx="1"/>
          </p:nvPr>
        </p:nvSpPr>
        <p:spPr>
          <a:xfrm>
            <a:off x="360363" y="3817018"/>
            <a:ext cx="6064500" cy="3600450"/>
          </a:xfrm>
        </p:spPr>
        <p:txBody>
          <a:bodyPr/>
          <a:lstStyle/>
          <a:p>
            <a:r>
              <a:rPr lang="en-US" sz="1200" i="1" kern="1200" dirty="0">
                <a:solidFill>
                  <a:srgbClr val="0070C0"/>
                </a:solidFill>
                <a:effectLst/>
                <a:latin typeface="+mn-lt"/>
                <a:ea typeface="+mn-ea"/>
                <a:cs typeface="+mn-cs"/>
              </a:rPr>
              <a:t>These training materials have been adapted from the WHO </a:t>
            </a:r>
            <a:r>
              <a:rPr lang="en-US" sz="1200" i="1" kern="1200" dirty="0" err="1">
                <a:solidFill>
                  <a:srgbClr val="0070C0"/>
                </a:solidFill>
                <a:effectLst/>
                <a:latin typeface="+mn-lt"/>
                <a:ea typeface="+mn-ea"/>
                <a:cs typeface="+mn-cs"/>
              </a:rPr>
              <a:t>QualityRights</a:t>
            </a:r>
            <a:r>
              <a:rPr lang="en-US" sz="1200" i="1" kern="1200" dirty="0">
                <a:solidFill>
                  <a:srgbClr val="0070C0"/>
                </a:solidFill>
                <a:effectLst/>
                <a:latin typeface="+mn-lt"/>
                <a:ea typeface="+mn-ea"/>
                <a:cs typeface="+mn-cs"/>
              </a:rPr>
              <a:t> materials for training, guidance and transformation to suit humanitarian assistance contexts.</a:t>
            </a:r>
            <a:endParaRPr lang="en-GB" sz="1200" kern="1200" dirty="0">
              <a:solidFill>
                <a:srgbClr val="0070C0"/>
              </a:solidFill>
              <a:effectLst/>
              <a:latin typeface="+mn-lt"/>
              <a:ea typeface="+mn-ea"/>
              <a:cs typeface="+mn-cs"/>
            </a:endParaRPr>
          </a:p>
          <a:p>
            <a:r>
              <a:rPr lang="en-US" sz="1200" i="1" kern="1200" dirty="0">
                <a:solidFill>
                  <a:srgbClr val="0070C0"/>
                </a:solidFill>
                <a:effectLst/>
                <a:latin typeface="+mn-lt"/>
                <a:ea typeface="+mn-ea"/>
                <a:cs typeface="+mn-cs"/>
              </a:rPr>
              <a:t>https://www.who.int/publications/i/item/who-qualityrights-guidance-and-training-tools </a:t>
            </a:r>
            <a:endParaRPr lang="en-GB" sz="1200" kern="1200" dirty="0">
              <a:solidFill>
                <a:srgbClr val="0070C0"/>
              </a:solidFill>
              <a:effectLst/>
              <a:latin typeface="+mn-lt"/>
              <a:ea typeface="+mn-ea"/>
              <a:cs typeface="+mn-cs"/>
            </a:endParaRPr>
          </a:p>
          <a:p>
            <a:endParaRPr lang="en-US" sz="1200" i="1" kern="1200" dirty="0">
              <a:solidFill>
                <a:srgbClr val="0070C0"/>
              </a:solidFill>
              <a:effectLst/>
              <a:latin typeface="+mn-lt"/>
              <a:ea typeface="+mn-ea"/>
              <a:cs typeface="+mn-cs"/>
            </a:endParaRPr>
          </a:p>
          <a:p>
            <a:r>
              <a:rPr lang="en-US" sz="1200" i="1" kern="1200" dirty="0">
                <a:solidFill>
                  <a:srgbClr val="0070C0"/>
                </a:solidFill>
                <a:effectLst/>
                <a:latin typeface="+mn-lt"/>
                <a:ea typeface="+mn-ea"/>
                <a:cs typeface="+mn-cs"/>
              </a:rPr>
              <a:t>Participants should have undertaken the WHO QualityRights e- training on mental health, recovery and community inclusion before attending this workshop.  </a:t>
            </a:r>
            <a:endParaRPr lang="en-GB" sz="1200" kern="1200" dirty="0">
              <a:solidFill>
                <a:srgbClr val="0070C0"/>
              </a:solidFill>
              <a:effectLst/>
              <a:latin typeface="+mn-lt"/>
              <a:ea typeface="+mn-ea"/>
              <a:cs typeface="+mn-cs"/>
            </a:endParaRPr>
          </a:p>
          <a:p>
            <a:r>
              <a:rPr lang="de-DE" sz="1200" i="1" kern="1200" dirty="0">
                <a:solidFill>
                  <a:srgbClr val="0070C0"/>
                </a:solidFill>
                <a:effectLst/>
                <a:latin typeface="+mn-lt"/>
                <a:ea typeface="+mn-ea"/>
                <a:cs typeface="+mn-cs"/>
              </a:rPr>
              <a:t>https://www.who.int/teams/mental-health-and-substance-use/policy-law-rights/qr-e-training </a:t>
            </a:r>
            <a:endParaRPr lang="en-GB" sz="1200" kern="1200" dirty="0">
              <a:solidFill>
                <a:srgbClr val="0070C0"/>
              </a:solidFill>
              <a:effectLst/>
              <a:latin typeface="+mn-lt"/>
              <a:ea typeface="+mn-ea"/>
              <a:cs typeface="+mn-cs"/>
            </a:endParaRPr>
          </a:p>
          <a:p>
            <a:pPr defTabSz="946495">
              <a:buClr>
                <a:srgbClr val="000000"/>
              </a:buClr>
              <a:buSzPts val="1400"/>
              <a:defRPr/>
            </a:pPr>
            <a:endParaRPr lang="de-DE" sz="1200" i="1" kern="0" dirty="0">
              <a:solidFill>
                <a:srgbClr val="5B9BD5">
                  <a:lumMod val="75000"/>
                </a:srgbClr>
              </a:solidFill>
              <a:latin typeface="Calibri" panose="020F0502020204030204" pitchFamily="34" charset="0"/>
              <a:cs typeface="Calibri" panose="020F0502020204030204" pitchFamily="34" charset="0"/>
              <a:sym typeface="Calibri"/>
            </a:endParaRPr>
          </a:p>
          <a:p>
            <a:endParaRPr lang="en-US" dirty="0"/>
          </a:p>
        </p:txBody>
      </p:sp>
      <p:sp>
        <p:nvSpPr>
          <p:cNvPr id="4" name="Slide Number Placeholder 3"/>
          <p:cNvSpPr>
            <a:spLocks noGrp="1"/>
          </p:cNvSpPr>
          <p:nvPr>
            <p:ph type="sldNum" sz="quarter" idx="10"/>
          </p:nvPr>
        </p:nvSpPr>
        <p:spPr>
          <a:xfrm>
            <a:off x="3884613" y="8697739"/>
            <a:ext cx="2971800" cy="458787"/>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1600A8A-902E-430E-A833-453AE05FDB61}"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GB"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25165000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52425" y="296863"/>
            <a:ext cx="6161088" cy="3465512"/>
          </a:xfrm>
        </p:spPr>
      </p:sp>
      <p:sp>
        <p:nvSpPr>
          <p:cNvPr id="3" name="Notes Placeholder 2"/>
          <p:cNvSpPr>
            <a:spLocks noGrp="1"/>
          </p:cNvSpPr>
          <p:nvPr>
            <p:ph type="body" idx="1"/>
          </p:nvPr>
        </p:nvSpPr>
        <p:spPr>
          <a:xfrm>
            <a:off x="352426" y="3814997"/>
            <a:ext cx="6153150" cy="5099609"/>
          </a:xfr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b="0" i="1" dirty="0">
                <a:solidFill>
                  <a:srgbClr val="0070C0"/>
                </a:solidFill>
                <a:latin typeface="Calibri" panose="020F0502020204030204" pitchFamily="34" charset="0"/>
                <a:ea typeface="Calibri" panose="020F0502020204030204" pitchFamily="34" charset="0"/>
                <a:cs typeface="Calibri" panose="020F0502020204030204" pitchFamily="34" charset="0"/>
              </a:rPr>
              <a:t>Exercise AP4 Group discussion and preparation. 1 hour (30 mins to discuss, 30 mins to prepare a presentation). </a:t>
            </a:r>
          </a:p>
          <a:p>
            <a:pPr marL="0" marR="0" lvl="0" indent="0" algn="l" defTabSz="914400" rtl="0" eaLnBrk="1" fontAlgn="auto" latinLnBrk="0" hangingPunct="1">
              <a:lnSpc>
                <a:spcPct val="100000"/>
              </a:lnSpc>
              <a:spcBef>
                <a:spcPts val="0"/>
              </a:spcBef>
              <a:spcAft>
                <a:spcPts val="0"/>
              </a:spcAft>
              <a:buClrTx/>
              <a:buSzTx/>
              <a:buFontTx/>
              <a:buNone/>
              <a:tabLst/>
              <a:defRPr/>
            </a:pPr>
            <a:r>
              <a:rPr lang="en-GB" b="0" i="1" dirty="0">
                <a:solidFill>
                  <a:srgbClr val="0070C0"/>
                </a:solidFill>
                <a:latin typeface="Calibri" panose="020F0502020204030204" pitchFamily="34" charset="0"/>
                <a:ea typeface="Calibri" panose="020F0502020204030204" pitchFamily="34" charset="0"/>
                <a:cs typeface="Calibri" panose="020F0502020204030204" pitchFamily="34" charset="0"/>
              </a:rPr>
              <a:t>Be prepared with the resources the class needs – will they need extra flip charts? Can they use software like PowerPoint, and if so, can you project their presentations? </a:t>
            </a:r>
          </a:p>
          <a:p>
            <a:pPr marL="0" marR="0" lvl="0" indent="0" algn="l" defTabSz="914400" rtl="0" eaLnBrk="1" fontAlgn="auto" latinLnBrk="0" hangingPunct="1">
              <a:lnSpc>
                <a:spcPct val="100000"/>
              </a:lnSpc>
              <a:spcBef>
                <a:spcPts val="0"/>
              </a:spcBef>
              <a:spcAft>
                <a:spcPts val="0"/>
              </a:spcAft>
              <a:buClrTx/>
              <a:buSzTx/>
              <a:buFontTx/>
              <a:buNone/>
              <a:tabLst/>
              <a:defRPr/>
            </a:pPr>
            <a:r>
              <a:rPr lang="en-GB" b="0" i="1" dirty="0">
                <a:solidFill>
                  <a:srgbClr val="0070C0"/>
                </a:solidFill>
                <a:latin typeface="Calibri" panose="020F0502020204030204" pitchFamily="34" charset="0"/>
                <a:ea typeface="Calibri" panose="020F0502020204030204" pitchFamily="34" charset="0"/>
                <a:cs typeface="Calibri" panose="020F0502020204030204" pitchFamily="34" charset="0"/>
              </a:rPr>
              <a:t>Talk through the instructions on the slide .</a:t>
            </a:r>
            <a:endParaRPr lang="en-GB" i="1" dirty="0">
              <a:solidFill>
                <a:srgbClr val="0070C0"/>
              </a:solidFill>
              <a:latin typeface="Calibri" panose="020F0502020204030204" pitchFamily="34" charset="0"/>
              <a:ea typeface="Calibri" panose="020F0502020204030204" pitchFamily="34" charset="0"/>
              <a:cs typeface="Calibri" panose="020F0502020204030204" pitchFamily="34" charset="0"/>
            </a:endParaRPr>
          </a:p>
          <a:p>
            <a:pPr indent="-228600">
              <a:lnSpc>
                <a:spcPct val="90000"/>
              </a:lnSpc>
              <a:spcBef>
                <a:spcPts val="500"/>
              </a:spcBef>
              <a:defRPr/>
            </a:pPr>
            <a:endParaRPr lang="en-GB" i="1" dirty="0">
              <a:solidFill>
                <a:srgbClr val="0070C0"/>
              </a:solidFill>
              <a:latin typeface="Calibri" panose="020F0502020204030204" pitchFamily="34" charset="0"/>
              <a:ea typeface="Calibri" panose="020F0502020204030204" pitchFamily="34" charset="0"/>
              <a:cs typeface="Calibri" panose="020F0502020204030204" pitchFamily="34" charset="0"/>
            </a:endParaRPr>
          </a:p>
          <a:p>
            <a:pPr marR="0" indent="-228600" algn="l" defTabSz="914400">
              <a:lnSpc>
                <a:spcPct val="90000"/>
              </a:lnSpc>
              <a:spcBef>
                <a:spcPts val="500"/>
              </a:spcBef>
              <a:spcAft>
                <a:spcPts val="0"/>
              </a:spcAft>
              <a:buClrTx/>
              <a:buSzTx/>
              <a:tabLst/>
              <a:defRPr/>
            </a:pPr>
            <a:r>
              <a:rPr kumimoji="0" lang="en-GB" b="0" i="1" u="none" strike="noStrike" kern="1200" cap="none" spc="0" normalizeH="0" baseline="0" noProof="0" dirty="0">
                <a:ln>
                  <a:noFill/>
                </a:ln>
                <a:solidFill>
                  <a:srgbClr val="0070C0"/>
                </a:solidFill>
                <a:effectLst/>
                <a:uLnTx/>
                <a:uFillTx/>
                <a:latin typeface="Calibri" panose="020F0502020204030204" pitchFamily="34" charset="0"/>
                <a:ea typeface="Calibri" panose="020F0502020204030204" pitchFamily="34" charset="0"/>
                <a:cs typeface="Calibri" panose="020F0502020204030204" pitchFamily="34" charset="0"/>
              </a:rPr>
              <a:t>Explain that you will check in with each group from time to time and that you are available for questions at any time. </a:t>
            </a:r>
          </a:p>
          <a:p>
            <a:pPr indent="-228600">
              <a:lnSpc>
                <a:spcPct val="90000"/>
              </a:lnSpc>
              <a:spcBef>
                <a:spcPts val="500"/>
              </a:spcBef>
              <a:defRPr/>
            </a:pPr>
            <a:r>
              <a:rPr lang="en-GB" i="1" dirty="0">
                <a:solidFill>
                  <a:srgbClr val="0070C0"/>
                </a:solidFill>
                <a:latin typeface="Calibri" panose="020F0502020204030204" pitchFamily="34" charset="0"/>
                <a:ea typeface="Calibri" panose="020F0502020204030204" pitchFamily="34" charset="0"/>
                <a:cs typeface="Calibri" panose="020F0502020204030204" pitchFamily="34" charset="0"/>
              </a:rPr>
              <a:t>Ask the participants if they need any further clarifications about the exercise. Then let them start the exercise.</a:t>
            </a:r>
          </a:p>
          <a:p>
            <a:endParaRPr lang="en-GB" dirty="0"/>
          </a:p>
        </p:txBody>
      </p:sp>
      <p:sp>
        <p:nvSpPr>
          <p:cNvPr id="4" name="Slide Number Placeholder 3"/>
          <p:cNvSpPr>
            <a:spLocks noGrp="1"/>
          </p:cNvSpPr>
          <p:nvPr>
            <p:ph type="sldNum" sz="quarter" idx="5"/>
          </p:nvPr>
        </p:nvSpPr>
        <p:spPr/>
        <p:txBody>
          <a:bodyPr/>
          <a:lstStyle/>
          <a:p>
            <a:fld id="{A5C1BDCC-BCB3-40B2-8A9D-D15FB8B833FC}" type="slidenum">
              <a:rPr lang="en-GB" smtClean="0"/>
              <a:t>10</a:t>
            </a:fld>
            <a:endParaRPr lang="en-GB"/>
          </a:p>
        </p:txBody>
      </p:sp>
    </p:spTree>
    <p:extLst>
      <p:ext uri="{BB962C8B-B14F-4D97-AF65-F5344CB8AC3E}">
        <p14:creationId xmlns:p14="http://schemas.microsoft.com/office/powerpoint/2010/main" val="238160181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20"/>
        <p:cNvGrpSpPr/>
        <p:nvPr/>
      </p:nvGrpSpPr>
      <p:grpSpPr>
        <a:xfrm>
          <a:off x="0" y="0"/>
          <a:ext cx="0" cy="0"/>
          <a:chOff x="0" y="0"/>
          <a:chExt cx="0" cy="0"/>
        </a:xfrm>
      </p:grpSpPr>
      <p:sp>
        <p:nvSpPr>
          <p:cNvPr id="521" name="Google Shape;521;p45:notes"/>
          <p:cNvSpPr txBox="1">
            <a:spLocks noGrp="1"/>
          </p:cNvSpPr>
          <p:nvPr>
            <p:ph type="body" idx="1"/>
          </p:nvPr>
        </p:nvSpPr>
        <p:spPr>
          <a:xfrm>
            <a:off x="339724" y="3822492"/>
            <a:ext cx="6121399" cy="4291617"/>
          </a:xfrm>
          <a:prstGeom prst="rect">
            <a:avLst/>
          </a:prstGeom>
        </p:spPr>
        <p:txBody>
          <a:bodyPr spcFirstLastPara="1" wrap="square" lIns="95700" tIns="47850" rIns="95700" bIns="47850" anchor="t" anchorCtr="0">
            <a:noAutofit/>
          </a:bodyPr>
          <a:lstStyle/>
          <a:p>
            <a:pPr marL="0" lvl="0" indent="0" algn="l" rtl="0">
              <a:spcBef>
                <a:spcPts val="0"/>
              </a:spcBef>
              <a:spcAft>
                <a:spcPts val="0"/>
              </a:spcAft>
              <a:buNone/>
            </a:pPr>
            <a:endParaRPr dirty="0"/>
          </a:p>
        </p:txBody>
      </p:sp>
      <p:sp>
        <p:nvSpPr>
          <p:cNvPr id="522" name="Google Shape;522;p45:notes"/>
          <p:cNvSpPr>
            <a:spLocks noGrp="1" noRot="1" noChangeAspect="1"/>
          </p:cNvSpPr>
          <p:nvPr>
            <p:ph type="sldImg" idx="2"/>
          </p:nvPr>
        </p:nvSpPr>
        <p:spPr>
          <a:xfrm>
            <a:off x="339725" y="276225"/>
            <a:ext cx="6121400" cy="3443288"/>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98308870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52425" y="301625"/>
            <a:ext cx="6126163" cy="3446463"/>
          </a:xfrm>
        </p:spPr>
      </p:sp>
      <p:sp>
        <p:nvSpPr>
          <p:cNvPr id="3" name="Notes Placeholder 2"/>
          <p:cNvSpPr>
            <a:spLocks noGrp="1"/>
          </p:cNvSpPr>
          <p:nvPr>
            <p:ph type="body" idx="1"/>
          </p:nvPr>
        </p:nvSpPr>
        <p:spPr>
          <a:xfrm>
            <a:off x="352425" y="3889948"/>
            <a:ext cx="6070860" cy="3818952"/>
          </a:xfrm>
        </p:spPr>
        <p:txBody>
          <a:bodyPr/>
          <a:lstStyle/>
          <a:p>
            <a:pPr marL="0" lvl="1">
              <a:lnSpc>
                <a:spcPct val="90000"/>
              </a:lnSpc>
              <a:spcBef>
                <a:spcPts val="500"/>
              </a:spcBef>
            </a:pPr>
            <a:r>
              <a:rPr lang="en-GB" b="0" i="1" dirty="0">
                <a:solidFill>
                  <a:srgbClr val="0070C0"/>
                </a:solidFill>
                <a:latin typeface="Calibri Light" panose="020F0302020204030204" pitchFamily="34" charset="0"/>
                <a:ea typeface="Calibri Light" panose="020F0302020204030204" pitchFamily="34" charset="0"/>
                <a:cs typeface="Calibri Light" panose="020F0302020204030204" pitchFamily="34" charset="0"/>
              </a:rPr>
              <a:t>Exercise AP5 Present your plan!  For each group, 5 min presentation, 5 minutes of questions (flexible overall timing, agenda suggests 80 minutes)</a:t>
            </a:r>
            <a:endParaRPr lang="en-US" b="0" i="1" dirty="0">
              <a:solidFill>
                <a:srgbClr val="0070C0"/>
              </a:solidFill>
              <a:latin typeface="Calibri Light" panose="020F0302020204030204" pitchFamily="34" charset="0"/>
              <a:ea typeface="Calibri Light" panose="020F0302020204030204" pitchFamily="34" charset="0"/>
              <a:cs typeface="Calibri Light" panose="020F0302020204030204" pitchFamily="34" charset="0"/>
            </a:endParaRPr>
          </a:p>
          <a:p>
            <a:pPr marR="0" indent="-228600" algn="l" defTabSz="914400">
              <a:lnSpc>
                <a:spcPct val="90000"/>
              </a:lnSpc>
              <a:spcBef>
                <a:spcPts val="500"/>
              </a:spcBef>
              <a:spcAft>
                <a:spcPts val="0"/>
              </a:spcAft>
              <a:buClrTx/>
              <a:buSzTx/>
              <a:tabLst/>
              <a:defRPr/>
            </a:pPr>
            <a:endParaRPr lang="en-GB" b="0" i="1" u="none" strike="noStrike" kern="1200" cap="none" spc="0" normalizeH="0" baseline="0" noProof="0" dirty="0">
              <a:ln>
                <a:noFill/>
              </a:ln>
              <a:solidFill>
                <a:srgbClr val="0070C0"/>
              </a:solidFill>
              <a:effectLst/>
              <a:uLnTx/>
              <a:uFillTx/>
              <a:latin typeface="Calibri Light" panose="020F0302020204030204" pitchFamily="34" charset="0"/>
              <a:ea typeface="Calibri Light" panose="020F0302020204030204" pitchFamily="34" charset="0"/>
              <a:cs typeface="Calibri Light" panose="020F0302020204030204" pitchFamily="34" charset="0"/>
            </a:endParaRPr>
          </a:p>
          <a:p>
            <a:pPr marR="0" indent="-228600" algn="l" defTabSz="914400" rtl="0" eaLnBrk="1" fontAlgn="auto" latinLnBrk="0" hangingPunct="1">
              <a:lnSpc>
                <a:spcPct val="90000"/>
              </a:lnSpc>
              <a:spcBef>
                <a:spcPts val="500"/>
              </a:spcBef>
              <a:spcAft>
                <a:spcPts val="0"/>
              </a:spcAft>
              <a:buClrTx/>
              <a:buSzTx/>
              <a:buFont typeface="Arial" panose="020B0604020202020204" pitchFamily="34" charset="0"/>
              <a:buNone/>
              <a:tabLst/>
              <a:defRPr/>
            </a:pPr>
            <a:r>
              <a:rPr kumimoji="0" lang="en-GB" b="0" i="1" u="none" strike="noStrike" kern="1200" cap="none" spc="0" normalizeH="0" baseline="0" noProof="0" dirty="0">
                <a:ln>
                  <a:noFill/>
                </a:ln>
                <a:solidFill>
                  <a:srgbClr val="0070C0"/>
                </a:solidFill>
                <a:effectLst/>
                <a:uLnTx/>
                <a:uFillTx/>
                <a:latin typeface="Calibri Light" panose="020F0302020204030204" pitchFamily="34" charset="0"/>
                <a:ea typeface="Calibri Light" panose="020F0302020204030204" pitchFamily="34" charset="0"/>
                <a:cs typeface="Calibri Light" panose="020F0302020204030204" pitchFamily="34" charset="0"/>
              </a:rPr>
              <a:t>Once the discussion and break time is over, each group should present one action plan. Give them five minutes to present.</a:t>
            </a:r>
          </a:p>
          <a:p>
            <a:pPr marR="0" indent="-228600" algn="l" defTabSz="914400" rtl="0" eaLnBrk="1" fontAlgn="auto" latinLnBrk="0" hangingPunct="1">
              <a:lnSpc>
                <a:spcPct val="90000"/>
              </a:lnSpc>
              <a:spcBef>
                <a:spcPts val="500"/>
              </a:spcBef>
              <a:spcAft>
                <a:spcPts val="0"/>
              </a:spcAft>
              <a:buClrTx/>
              <a:buSzTx/>
              <a:buFont typeface="Arial" panose="020B0604020202020204" pitchFamily="34" charset="0"/>
              <a:buNone/>
              <a:tabLst/>
              <a:defRPr/>
            </a:pPr>
            <a:endParaRPr lang="en-GB" i="1" dirty="0">
              <a:solidFill>
                <a:srgbClr val="0070C0"/>
              </a:solidFill>
              <a:latin typeface="Calibri Light" panose="020F0302020204030204" pitchFamily="34" charset="0"/>
              <a:ea typeface="Calibri Light" panose="020F0302020204030204" pitchFamily="34" charset="0"/>
              <a:cs typeface="Calibri Light" panose="020F0302020204030204" pitchFamily="34" charset="0"/>
            </a:endParaRPr>
          </a:p>
          <a:p>
            <a:pPr marR="0" indent="-228600" algn="l" defTabSz="914400" rtl="0" eaLnBrk="1" fontAlgn="auto" latinLnBrk="0" hangingPunct="1">
              <a:lnSpc>
                <a:spcPct val="90000"/>
              </a:lnSpc>
              <a:spcBef>
                <a:spcPts val="500"/>
              </a:spcBef>
              <a:spcAft>
                <a:spcPts val="0"/>
              </a:spcAft>
              <a:buClrTx/>
              <a:buSzTx/>
              <a:buFont typeface="Arial" panose="020B0604020202020204" pitchFamily="34" charset="0"/>
              <a:buNone/>
              <a:tabLst/>
              <a:defRPr/>
            </a:pPr>
            <a:r>
              <a:rPr kumimoji="0" lang="en-GB" b="0" i="1" u="none" strike="noStrike" kern="1200" cap="none" spc="0" normalizeH="0" baseline="0" noProof="0" dirty="0">
                <a:ln>
                  <a:noFill/>
                </a:ln>
                <a:solidFill>
                  <a:srgbClr val="0070C0"/>
                </a:solidFill>
                <a:effectLst/>
                <a:uLnTx/>
                <a:uFillTx/>
                <a:latin typeface="Calibri Light" panose="020F0302020204030204" pitchFamily="34" charset="0"/>
                <a:ea typeface="Calibri Light" panose="020F0302020204030204" pitchFamily="34" charset="0"/>
                <a:cs typeface="Calibri Light" panose="020F0302020204030204" pitchFamily="34" charset="0"/>
              </a:rPr>
              <a:t>Then take the perspective of “the organization” and spend 5 minutes per group asking critical questions and giving constructive feedback, with the goal to really help them to prepare to implement the planned actions after the training.</a:t>
            </a:r>
            <a:endParaRPr lang="en-GB" b="0" i="1" u="none" strike="noStrike" kern="1200" cap="none" spc="0" normalizeH="0" baseline="0" noProof="0" dirty="0">
              <a:ln>
                <a:noFill/>
              </a:ln>
              <a:solidFill>
                <a:srgbClr val="0070C0"/>
              </a:solidFill>
              <a:effectLst/>
              <a:uLnTx/>
              <a:uFillTx/>
              <a:latin typeface="Calibri Light" panose="020F0302020204030204" pitchFamily="34" charset="0"/>
              <a:ea typeface="Calibri Light" panose="020F0302020204030204" pitchFamily="34" charset="0"/>
              <a:cs typeface="Calibri Light" panose="020F0302020204030204" pitchFamily="34" charset="0"/>
            </a:endParaRPr>
          </a:p>
          <a:p>
            <a:endParaRPr lang="en-GB" dirty="0">
              <a:latin typeface="Calibri Light" panose="020F0302020204030204" pitchFamily="34" charset="0"/>
              <a:ea typeface="Calibri Light" panose="020F0302020204030204" pitchFamily="34" charset="0"/>
              <a:cs typeface="Calibri Light" panose="020F0302020204030204" pitchFamily="34" charset="0"/>
            </a:endParaRPr>
          </a:p>
        </p:txBody>
      </p:sp>
      <p:sp>
        <p:nvSpPr>
          <p:cNvPr id="4" name="Slide Number Placeholder 3"/>
          <p:cNvSpPr>
            <a:spLocks noGrp="1"/>
          </p:cNvSpPr>
          <p:nvPr>
            <p:ph type="sldNum" sz="quarter" idx="5"/>
          </p:nvPr>
        </p:nvSpPr>
        <p:spPr/>
        <p:txBody>
          <a:bodyPr/>
          <a:lstStyle/>
          <a:p>
            <a:fld id="{A5C1BDCC-BCB3-40B2-8A9D-D15FB8B833FC}" type="slidenum">
              <a:rPr lang="en-GB" smtClean="0"/>
              <a:t>12</a:t>
            </a:fld>
            <a:endParaRPr lang="en-GB"/>
          </a:p>
        </p:txBody>
      </p:sp>
    </p:spTree>
    <p:extLst>
      <p:ext uri="{BB962C8B-B14F-4D97-AF65-F5344CB8AC3E}">
        <p14:creationId xmlns:p14="http://schemas.microsoft.com/office/powerpoint/2010/main" val="412625872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71475" y="319088"/>
            <a:ext cx="6015038" cy="3382962"/>
          </a:xfrm>
        </p:spPr>
      </p:sp>
      <p:sp>
        <p:nvSpPr>
          <p:cNvPr id="3" name="Notes Placeholder 2"/>
          <p:cNvSpPr>
            <a:spLocks noGrp="1"/>
          </p:cNvSpPr>
          <p:nvPr>
            <p:ph type="body" idx="1"/>
          </p:nvPr>
        </p:nvSpPr>
        <p:spPr>
          <a:xfrm>
            <a:off x="371475" y="3807502"/>
            <a:ext cx="5800725" cy="4273508"/>
          </a:xfrm>
        </p:spPr>
        <p:txBody>
          <a:bodyPr/>
          <a:lstStyle/>
          <a:p>
            <a:pPr marL="0" marR="0" lvl="0" indent="0" algn="just">
              <a:lnSpc>
                <a:spcPct val="115000"/>
              </a:lnSpc>
              <a:spcAft>
                <a:spcPts val="600"/>
              </a:spcAft>
              <a:buFont typeface="Symbol" panose="05050102010706020507" pitchFamily="18" charset="2"/>
              <a:buNone/>
            </a:pPr>
            <a:r>
              <a:rPr lang="en-GB" b="0" i="1" dirty="0">
                <a:solidFill>
                  <a:srgbClr val="0070C0"/>
                </a:solidFill>
                <a:latin typeface="Calibri" panose="020F0502020204030204" pitchFamily="34" charset="0"/>
                <a:ea typeface="Calibri" panose="020F0502020204030204" pitchFamily="34" charset="0"/>
                <a:cs typeface="Calibri" panose="020F0502020204030204" pitchFamily="34" charset="0"/>
              </a:rPr>
              <a:t>Talk through the slide.</a:t>
            </a:r>
            <a:endParaRPr lang="en-US" b="0" i="1" dirty="0">
              <a:solidFill>
                <a:srgbClr val="0070C0"/>
              </a:solidFill>
              <a:latin typeface="Calibri" panose="020F0502020204030204" pitchFamily="34" charset="0"/>
              <a:ea typeface="Calibri" panose="020F0502020204030204" pitchFamily="34" charset="0"/>
              <a:cs typeface="Calibri" panose="020F0502020204030204" pitchFamily="34" charset="0"/>
            </a:endParaRPr>
          </a:p>
          <a:p>
            <a:endParaRPr lang="en-CH" dirty="0"/>
          </a:p>
        </p:txBody>
      </p:sp>
      <p:sp>
        <p:nvSpPr>
          <p:cNvPr id="4" name="Slide Number Placeholder 3"/>
          <p:cNvSpPr>
            <a:spLocks noGrp="1"/>
          </p:cNvSpPr>
          <p:nvPr>
            <p:ph type="sldNum" sz="quarter" idx="5"/>
          </p:nvPr>
        </p:nvSpPr>
        <p:spPr/>
        <p:txBody>
          <a:bodyPr/>
          <a:lstStyle/>
          <a:p>
            <a:fld id="{21A70AF2-C819-47A0-A399-EA1272036C6D}" type="slidenum">
              <a:rPr lang="en-CH" smtClean="0"/>
              <a:t>13</a:t>
            </a:fld>
            <a:endParaRPr lang="en-CH"/>
          </a:p>
        </p:txBody>
      </p:sp>
    </p:spTree>
    <p:extLst>
      <p:ext uri="{BB962C8B-B14F-4D97-AF65-F5344CB8AC3E}">
        <p14:creationId xmlns:p14="http://schemas.microsoft.com/office/powerpoint/2010/main" val="413032758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5763" y="311150"/>
            <a:ext cx="6053137" cy="3405188"/>
          </a:xfrm>
        </p:spPr>
      </p:sp>
      <p:sp>
        <p:nvSpPr>
          <p:cNvPr id="3" name="Notes Placeholder 2"/>
          <p:cNvSpPr>
            <a:spLocks noGrp="1"/>
          </p:cNvSpPr>
          <p:nvPr>
            <p:ph type="body" idx="1"/>
          </p:nvPr>
        </p:nvSpPr>
        <p:spPr>
          <a:xfrm>
            <a:off x="385763" y="3785016"/>
            <a:ext cx="5977562" cy="4215984"/>
          </a:xfrm>
        </p:spPr>
        <p:txBody>
          <a:bodyPr/>
          <a:lstStyle/>
          <a:p>
            <a:r>
              <a:rPr lang="en-US" i="1" dirty="0">
                <a:solidFill>
                  <a:srgbClr val="0070C0"/>
                </a:solidFill>
                <a:latin typeface="Calibri" panose="020F0502020204030204" pitchFamily="34" charset="0"/>
                <a:cs typeface="Calibri" panose="020F0502020204030204" pitchFamily="34" charset="0"/>
              </a:rPr>
              <a:t>The final feedback round is an opportunity for both participants and you the facilitators to share reflections on the training.</a:t>
            </a:r>
          </a:p>
          <a:p>
            <a:endParaRPr lang="en-US" i="1" dirty="0">
              <a:solidFill>
                <a:srgbClr val="0070C0"/>
              </a:solidFill>
              <a:latin typeface="Calibri" panose="020F0502020204030204" pitchFamily="34" charset="0"/>
              <a:cs typeface="Calibri" panose="020F0502020204030204" pitchFamily="34" charset="0"/>
            </a:endParaRPr>
          </a:p>
          <a:p>
            <a:r>
              <a:rPr lang="en-US" i="1" dirty="0">
                <a:solidFill>
                  <a:srgbClr val="0070C0"/>
                </a:solidFill>
                <a:latin typeface="Calibri" panose="020F0502020204030204" pitchFamily="34" charset="0"/>
                <a:cs typeface="Calibri" panose="020F0502020204030204" pitchFamily="34" charset="0"/>
              </a:rPr>
              <a:t>Conclude the feedback round — and the training — by offering your own feedback, ensuring your comments are encouraging and appreciative.</a:t>
            </a:r>
            <a:endParaRPr lang="en-GB" i="1" dirty="0">
              <a:solidFill>
                <a:srgbClr val="0070C0"/>
              </a:solidFill>
              <a:latin typeface="Calibri" panose="020F0502020204030204" pitchFamily="34" charset="0"/>
              <a:cs typeface="Calibri" panose="020F0502020204030204" pitchFamily="34" charset="0"/>
            </a:endParaRPr>
          </a:p>
        </p:txBody>
      </p:sp>
      <p:sp>
        <p:nvSpPr>
          <p:cNvPr id="4" name="Slide Number Placeholder 3"/>
          <p:cNvSpPr>
            <a:spLocks noGrp="1"/>
          </p:cNvSpPr>
          <p:nvPr>
            <p:ph type="sldNum" sz="quarter" idx="5"/>
          </p:nvPr>
        </p:nvSpPr>
        <p:spPr/>
        <p:txBody>
          <a:bodyPr/>
          <a:lstStyle/>
          <a:p>
            <a:fld id="{A5C1BDCC-BCB3-40B2-8A9D-D15FB8B833FC}" type="slidenum">
              <a:rPr lang="en-GB" smtClean="0"/>
              <a:t>14</a:t>
            </a:fld>
            <a:endParaRPr lang="en-GB"/>
          </a:p>
        </p:txBody>
      </p:sp>
    </p:spTree>
    <p:extLst>
      <p:ext uri="{BB962C8B-B14F-4D97-AF65-F5344CB8AC3E}">
        <p14:creationId xmlns:p14="http://schemas.microsoft.com/office/powerpoint/2010/main" val="166505555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63538" y="293688"/>
            <a:ext cx="6145212" cy="3457575"/>
          </a:xfrm>
        </p:spPr>
      </p:sp>
      <p:sp>
        <p:nvSpPr>
          <p:cNvPr id="3" name="Notes Placeholder 2"/>
          <p:cNvSpPr>
            <a:spLocks noGrp="1"/>
          </p:cNvSpPr>
          <p:nvPr>
            <p:ph type="body" idx="1"/>
          </p:nvPr>
        </p:nvSpPr>
        <p:spPr>
          <a:xfrm>
            <a:off x="363538" y="3818467"/>
            <a:ext cx="6145212" cy="5124197"/>
          </a:xfrm>
        </p:spPr>
        <p:txBody>
          <a:bodyPr/>
          <a:lstStyle/>
          <a:p>
            <a:r>
              <a:rPr lang="en-US" i="1" dirty="0">
                <a:solidFill>
                  <a:srgbClr val="0070C0"/>
                </a:solidFill>
                <a:latin typeface="Calibri" panose="020F0502020204030204" pitchFamily="34" charset="0"/>
                <a:ea typeface="Calibri" panose="020F0502020204030204" pitchFamily="34" charset="0"/>
                <a:cs typeface="Calibri" panose="020F0502020204030204" pitchFamily="34" charset="0"/>
              </a:rPr>
              <a:t>Welcome, introduction and recap. 20 mins 4 slides.</a:t>
            </a:r>
          </a:p>
          <a:p>
            <a:r>
              <a:rPr lang="en-US" i="1" dirty="0">
                <a:solidFill>
                  <a:srgbClr val="0070C0"/>
                </a:solidFill>
                <a:latin typeface="Calibri" panose="020F0502020204030204" pitchFamily="34" charset="0"/>
                <a:ea typeface="Calibri" panose="020F0502020204030204" pitchFamily="34" charset="0"/>
                <a:cs typeface="Calibri" panose="020F0502020204030204" pitchFamily="34" charset="0"/>
              </a:rPr>
              <a:t>Welcome the participants and tell them:</a:t>
            </a:r>
          </a:p>
          <a:p>
            <a:r>
              <a:rPr lang="en-US" dirty="0">
                <a:latin typeface="Calibri" panose="020F0502020204030204" pitchFamily="34" charset="0"/>
                <a:ea typeface="Calibri" panose="020F0502020204030204" pitchFamily="34" charset="0"/>
                <a:cs typeface="Calibri" panose="020F0502020204030204" pitchFamily="34" charset="0"/>
              </a:rPr>
              <a:t>This final part of the training will explore h</a:t>
            </a:r>
            <a:r>
              <a:rPr lang="en-GB" dirty="0">
                <a:latin typeface="Calibri" panose="020F0502020204030204" pitchFamily="34" charset="0"/>
                <a:ea typeface="Calibri" panose="020F0502020204030204" pitchFamily="34" charset="0"/>
                <a:cs typeface="Calibri" panose="020F0502020204030204" pitchFamily="34" charset="0"/>
              </a:rPr>
              <a:t>ow to implement </a:t>
            </a:r>
            <a:r>
              <a:rPr lang="en-GB" dirty="0" err="1">
                <a:latin typeface="Calibri" panose="020F0502020204030204" pitchFamily="34" charset="0"/>
                <a:ea typeface="Calibri" panose="020F0502020204030204" pitchFamily="34" charset="0"/>
                <a:cs typeface="Calibri" panose="020F0502020204030204" pitchFamily="34" charset="0"/>
              </a:rPr>
              <a:t>QualityRights</a:t>
            </a:r>
            <a:r>
              <a:rPr lang="en-GB" dirty="0">
                <a:latin typeface="Calibri" panose="020F0502020204030204" pitchFamily="34" charset="0"/>
                <a:ea typeface="Calibri" panose="020F0502020204030204" pitchFamily="34" charset="0"/>
                <a:cs typeface="Calibri" panose="020F0502020204030204" pitchFamily="34" charset="0"/>
              </a:rPr>
              <a:t> in humanitarian settings.</a:t>
            </a:r>
            <a:endParaRPr lang="en-US" dirty="0">
              <a:latin typeface="Calibri" panose="020F0502020204030204" pitchFamily="34" charset="0"/>
              <a:ea typeface="Calibri" panose="020F0502020204030204" pitchFamily="34" charset="0"/>
              <a:cs typeface="Calibri" panose="020F0502020204030204" pitchFamily="34" charset="0"/>
            </a:endParaRPr>
          </a:p>
          <a:p>
            <a:pPr marL="171450" indent="-171450">
              <a:buFont typeface="Arial"/>
              <a:buChar char="•"/>
            </a:pPr>
            <a:endParaRPr lang="en-GB" dirty="0">
              <a:latin typeface="Calibri" panose="020F0502020204030204" pitchFamily="34" charset="0"/>
              <a:ea typeface="Calibri" panose="020F0502020204030204" pitchFamily="34" charset="0"/>
              <a:cs typeface="Calibri" panose="020F0502020204030204" pitchFamily="34" charset="0"/>
            </a:endParaRPr>
          </a:p>
          <a:p>
            <a:pPr marL="171450" indent="-171450">
              <a:buFont typeface="Arial"/>
              <a:buChar char="•"/>
            </a:pPr>
            <a:r>
              <a:rPr lang="en-GB" dirty="0">
                <a:latin typeface="Calibri" panose="020F0502020204030204" pitchFamily="34" charset="0"/>
                <a:ea typeface="Calibri" panose="020F0502020204030204" pitchFamily="34" charset="0"/>
                <a:cs typeface="Calibri" panose="020F0502020204030204" pitchFamily="34" charset="0"/>
              </a:rPr>
              <a:t>We will start by briefly looking at the key themes of </a:t>
            </a:r>
            <a:r>
              <a:rPr lang="en-GB" dirty="0" err="1">
                <a:latin typeface="Calibri" panose="020F0502020204030204" pitchFamily="34" charset="0"/>
                <a:ea typeface="Calibri" panose="020F0502020204030204" pitchFamily="34" charset="0"/>
                <a:cs typeface="Calibri" panose="020F0502020204030204" pitchFamily="34" charset="0"/>
              </a:rPr>
              <a:t>QualityRights</a:t>
            </a:r>
            <a:r>
              <a:rPr lang="en-GB" dirty="0">
                <a:latin typeface="Calibri" panose="020F0502020204030204" pitchFamily="34" charset="0"/>
                <a:ea typeface="Calibri" panose="020F0502020204030204" pitchFamily="34" charset="0"/>
                <a:cs typeface="Calibri" panose="020F0502020204030204" pitchFamily="34" charset="0"/>
              </a:rPr>
              <a:t> that we have covered over the last few days.</a:t>
            </a:r>
          </a:p>
          <a:p>
            <a:pPr marL="171450" indent="-171450">
              <a:buFont typeface="Arial"/>
              <a:buChar char="•"/>
            </a:pPr>
            <a:endParaRPr lang="en-GB" dirty="0">
              <a:latin typeface="Calibri" panose="020F0502020204030204" pitchFamily="34" charset="0"/>
              <a:ea typeface="Calibri" panose="020F0502020204030204" pitchFamily="34" charset="0"/>
              <a:cs typeface="Calibri" panose="020F0502020204030204" pitchFamily="34" charset="0"/>
            </a:endParaRPr>
          </a:p>
          <a:p>
            <a:pPr marL="171450" indent="-171450">
              <a:buFont typeface="Arial"/>
              <a:buChar char="•"/>
            </a:pPr>
            <a:r>
              <a:rPr lang="en-GB" dirty="0">
                <a:latin typeface="Calibri" panose="020F0502020204030204" pitchFamily="34" charset="0"/>
                <a:ea typeface="Calibri" panose="020F0502020204030204" pitchFamily="34" charset="0"/>
                <a:cs typeface="Calibri" panose="020F0502020204030204" pitchFamily="34" charset="0"/>
              </a:rPr>
              <a:t>We will also briefly revisit the levels at which change can occur.</a:t>
            </a:r>
          </a:p>
          <a:p>
            <a:pPr marL="171450" indent="-171450">
              <a:buFont typeface="Arial"/>
              <a:buChar char="•"/>
            </a:pPr>
            <a:endParaRPr lang="en-GB" dirty="0">
              <a:latin typeface="Calibri" panose="020F0502020204030204" pitchFamily="34" charset="0"/>
              <a:ea typeface="Calibri" panose="020F0502020204030204" pitchFamily="34" charset="0"/>
              <a:cs typeface="Calibri" panose="020F0502020204030204" pitchFamily="34" charset="0"/>
            </a:endParaRPr>
          </a:p>
          <a:p>
            <a:pPr marL="171450" indent="-171450">
              <a:buFont typeface="Arial"/>
              <a:buChar char="•"/>
            </a:pPr>
            <a:r>
              <a:rPr lang="en-GB" dirty="0">
                <a:latin typeface="Calibri" panose="020F0502020204030204" pitchFamily="34" charset="0"/>
                <a:ea typeface="Calibri" panose="020F0502020204030204" pitchFamily="34" charset="0"/>
                <a:cs typeface="Calibri" panose="020F0502020204030204" pitchFamily="34" charset="0"/>
              </a:rPr>
              <a:t>Exercise AP1 will be an opportunity for each of you to summarize and present the project that you work on outside of the training so that we can have a </a:t>
            </a:r>
            <a:r>
              <a:rPr lang="en-GB" b="1" dirty="0">
                <a:latin typeface="Calibri" panose="020F0502020204030204" pitchFamily="34" charset="0"/>
                <a:ea typeface="Calibri" panose="020F0502020204030204" pitchFamily="34" charset="0"/>
                <a:cs typeface="Calibri" panose="020F0502020204030204" pitchFamily="34" charset="0"/>
              </a:rPr>
              <a:t>marketplace of inspirations!</a:t>
            </a:r>
          </a:p>
          <a:p>
            <a:pPr marL="171450" indent="-171450">
              <a:buFont typeface="Arial"/>
              <a:buChar char="•"/>
            </a:pPr>
            <a:endParaRPr lang="en-GB" dirty="0">
              <a:latin typeface="Calibri" panose="020F0502020204030204" pitchFamily="34" charset="0"/>
              <a:ea typeface="Calibri" panose="020F0502020204030204" pitchFamily="34" charset="0"/>
              <a:cs typeface="Calibri" panose="020F0502020204030204" pitchFamily="34" charset="0"/>
            </a:endParaRPr>
          </a:p>
          <a:p>
            <a:pPr marL="171450" indent="-171450">
              <a:buFont typeface="Arial"/>
              <a:buChar char="•"/>
            </a:pPr>
            <a:r>
              <a:rPr lang="en-GB" dirty="0">
                <a:latin typeface="Calibri" panose="020F0502020204030204" pitchFamily="34" charset="0"/>
                <a:ea typeface="Calibri" panose="020F0502020204030204" pitchFamily="34" charset="0"/>
                <a:cs typeface="Calibri" panose="020F0502020204030204" pitchFamily="34" charset="0"/>
              </a:rPr>
              <a:t>In Exercise AP2 we will discuss, in groups and then together, how we might use </a:t>
            </a:r>
            <a:r>
              <a:rPr lang="en-GB" b="1" dirty="0">
                <a:latin typeface="Calibri" panose="020F0502020204030204" pitchFamily="34" charset="0"/>
                <a:ea typeface="Calibri" panose="020F0502020204030204" pitchFamily="34" charset="0"/>
                <a:cs typeface="Calibri" panose="020F0502020204030204" pitchFamily="34" charset="0"/>
              </a:rPr>
              <a:t>advocacy and change at the organizational level </a:t>
            </a:r>
            <a:r>
              <a:rPr lang="en-GB" dirty="0">
                <a:latin typeface="Calibri" panose="020F0502020204030204" pitchFamily="34" charset="0"/>
                <a:ea typeface="Calibri" panose="020F0502020204030204" pitchFamily="34" charset="0"/>
                <a:cs typeface="Calibri" panose="020F0502020204030204" pitchFamily="34" charset="0"/>
              </a:rPr>
              <a:t>to support change.</a:t>
            </a:r>
          </a:p>
          <a:p>
            <a:pPr marL="171450" indent="-171450">
              <a:buFont typeface="Arial"/>
              <a:buChar char="•"/>
            </a:pPr>
            <a:endParaRPr lang="en-GB" dirty="0">
              <a:latin typeface="Calibri" panose="020F0502020204030204" pitchFamily="34" charset="0"/>
              <a:ea typeface="Calibri" panose="020F0502020204030204" pitchFamily="34" charset="0"/>
              <a:cs typeface="Calibri" panose="020F0502020204030204" pitchFamily="34" charset="0"/>
            </a:endParaRPr>
          </a:p>
          <a:p>
            <a:pPr marL="171450" indent="-171450">
              <a:buFont typeface="Arial"/>
              <a:buChar char="•"/>
            </a:pPr>
            <a:r>
              <a:rPr lang="en-GB" dirty="0">
                <a:latin typeface="Calibri" panose="020F0502020204030204" pitchFamily="34" charset="0"/>
                <a:ea typeface="Calibri" panose="020F0502020204030204" pitchFamily="34" charset="0"/>
                <a:cs typeface="Calibri" panose="020F0502020204030204" pitchFamily="34" charset="0"/>
              </a:rPr>
              <a:t>In Exercise AP3 we will each choose </a:t>
            </a:r>
            <a:r>
              <a:rPr lang="en-GB" b="1" dirty="0">
                <a:latin typeface="Calibri" panose="020F0502020204030204" pitchFamily="34" charset="0"/>
                <a:ea typeface="Calibri" panose="020F0502020204030204" pitchFamily="34" charset="0"/>
                <a:cs typeface="Calibri" panose="020F0502020204030204" pitchFamily="34" charset="0"/>
              </a:rPr>
              <a:t>three priority actions </a:t>
            </a:r>
            <a:r>
              <a:rPr lang="en-GB" dirty="0">
                <a:latin typeface="Calibri" panose="020F0502020204030204" pitchFamily="34" charset="0"/>
                <a:ea typeface="Calibri" panose="020F0502020204030204" pitchFamily="34" charset="0"/>
                <a:cs typeface="Calibri" panose="020F0502020204030204" pitchFamily="34" charset="0"/>
              </a:rPr>
              <a:t>and plan in detail how to take them forward in our work settings.</a:t>
            </a:r>
          </a:p>
          <a:p>
            <a:pPr marL="171450" indent="-171450">
              <a:buFont typeface="Arial"/>
              <a:buChar char="•"/>
            </a:pPr>
            <a:endParaRPr lang="en-GB" dirty="0">
              <a:latin typeface="Calibri" panose="020F0502020204030204" pitchFamily="34" charset="0"/>
              <a:ea typeface="Calibri" panose="020F0502020204030204" pitchFamily="34" charset="0"/>
              <a:cs typeface="Calibri" panose="020F0502020204030204" pitchFamily="34" charset="0"/>
            </a:endParaRPr>
          </a:p>
          <a:p>
            <a:pPr marL="171450" indent="-171450">
              <a:buFont typeface="Arial"/>
              <a:buChar char="•"/>
            </a:pPr>
            <a:r>
              <a:rPr lang="en-GB" dirty="0">
                <a:latin typeface="Calibri" panose="020F0502020204030204" pitchFamily="34" charset="0"/>
                <a:ea typeface="Calibri" panose="020F0502020204030204" pitchFamily="34" charset="0"/>
                <a:cs typeface="Calibri" panose="020F0502020204030204" pitchFamily="34" charset="0"/>
              </a:rPr>
              <a:t>In Exercise AP4 we will form groups to </a:t>
            </a:r>
            <a:r>
              <a:rPr lang="en-GB" b="1" dirty="0">
                <a:latin typeface="Calibri" panose="020F0502020204030204" pitchFamily="34" charset="0"/>
                <a:ea typeface="Calibri" panose="020F0502020204030204" pitchFamily="34" charset="0"/>
                <a:cs typeface="Calibri" panose="020F0502020204030204" pitchFamily="34" charset="0"/>
              </a:rPr>
              <a:t>prepare to be persuasive. </a:t>
            </a:r>
            <a:r>
              <a:rPr lang="en-GB" dirty="0">
                <a:latin typeface="Calibri" panose="020F0502020204030204" pitchFamily="34" charset="0"/>
                <a:ea typeface="Calibri" panose="020F0502020204030204" pitchFamily="34" charset="0"/>
                <a:cs typeface="Calibri" panose="020F0502020204030204" pitchFamily="34" charset="0"/>
              </a:rPr>
              <a:t>Each group will pick one action plan and plan a 5 minute presentation for it, as though preparing to propose it in the work setting.</a:t>
            </a:r>
          </a:p>
          <a:p>
            <a:pPr marL="171450" indent="-171450">
              <a:buFont typeface="Arial"/>
              <a:buChar char="•"/>
            </a:pPr>
            <a:endParaRPr lang="en-GB" dirty="0">
              <a:latin typeface="Calibri" panose="020F0502020204030204" pitchFamily="34" charset="0"/>
              <a:ea typeface="Calibri" panose="020F0502020204030204" pitchFamily="34" charset="0"/>
              <a:cs typeface="Calibri" panose="020F0502020204030204" pitchFamily="34" charset="0"/>
            </a:endParaRPr>
          </a:p>
          <a:p>
            <a:pPr marL="171450" indent="-171450">
              <a:buFont typeface="Arial"/>
              <a:buChar char="•"/>
            </a:pPr>
            <a:r>
              <a:rPr lang="en-GB" dirty="0">
                <a:latin typeface="Calibri" panose="020F0502020204030204" pitchFamily="34" charset="0"/>
                <a:ea typeface="Calibri" panose="020F0502020204030204" pitchFamily="34" charset="0"/>
                <a:cs typeface="Calibri" panose="020F0502020204030204" pitchFamily="34" charset="0"/>
              </a:rPr>
              <a:t>Finally, Exercise AP5 will be a longer session where each group in turn </a:t>
            </a:r>
            <a:r>
              <a:rPr lang="en-GB" b="1" dirty="0">
                <a:latin typeface="Calibri" panose="020F0502020204030204" pitchFamily="34" charset="0"/>
                <a:ea typeface="Calibri" panose="020F0502020204030204" pitchFamily="34" charset="0"/>
                <a:cs typeface="Calibri" panose="020F0502020204030204" pitchFamily="34" charset="0"/>
              </a:rPr>
              <a:t>presents their chosen action plan </a:t>
            </a:r>
            <a:r>
              <a:rPr lang="en-GB" dirty="0">
                <a:latin typeface="Calibri" panose="020F0502020204030204" pitchFamily="34" charset="0"/>
                <a:ea typeface="Calibri" panose="020F0502020204030204" pitchFamily="34" charset="0"/>
                <a:cs typeface="Calibri" panose="020F0502020204030204" pitchFamily="34" charset="0"/>
              </a:rPr>
              <a:t>and we, the facilitators and the group, will probe with questions, and perhaps highlight challenges, so the presenters can practise that persuasion.</a:t>
            </a:r>
          </a:p>
          <a:p>
            <a:pPr marL="171450" indent="-171450">
              <a:buFont typeface="Arial"/>
              <a:buChar char="•"/>
            </a:pPr>
            <a:endParaRPr lang="en-GB" dirty="0">
              <a:latin typeface="Calibri" panose="020F0502020204030204" pitchFamily="34" charset="0"/>
              <a:ea typeface="Calibri" panose="020F0502020204030204" pitchFamily="34" charset="0"/>
              <a:cs typeface="Calibri" panose="020F0502020204030204" pitchFamily="34" charset="0"/>
            </a:endParaRPr>
          </a:p>
          <a:p>
            <a:pPr marL="171450" indent="-171450">
              <a:buFont typeface="Arial"/>
              <a:buChar char="•"/>
            </a:pPr>
            <a:r>
              <a:rPr lang="en-GB" dirty="0">
                <a:latin typeface="Calibri" panose="020F0502020204030204" pitchFamily="34" charset="0"/>
                <a:ea typeface="Calibri" panose="020F0502020204030204" pitchFamily="34" charset="0"/>
                <a:cs typeface="Calibri" panose="020F0502020204030204" pitchFamily="34" charset="0"/>
              </a:rPr>
              <a:t>We will finish the day with a </a:t>
            </a:r>
            <a:r>
              <a:rPr lang="en-GB" b="1" dirty="0">
                <a:latin typeface="Calibri" panose="020F0502020204030204" pitchFamily="34" charset="0"/>
                <a:ea typeface="Calibri" panose="020F0502020204030204" pitchFamily="34" charset="0"/>
                <a:cs typeface="Calibri" panose="020F0502020204030204" pitchFamily="34" charset="0"/>
              </a:rPr>
              <a:t>feedback and wrap up </a:t>
            </a:r>
            <a:r>
              <a:rPr lang="en-GB" dirty="0">
                <a:latin typeface="Calibri" panose="020F0502020204030204" pitchFamily="34" charset="0"/>
                <a:ea typeface="Calibri" panose="020F0502020204030204" pitchFamily="34" charset="0"/>
                <a:cs typeface="Calibri" panose="020F0502020204030204" pitchFamily="34" charset="0"/>
              </a:rPr>
              <a:t>of the training.</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3B5638E-FD35-4CD2-A9D5-ECDD5368462D}" type="slidenum">
              <a:rPr kumimoji="0" lang="en-CH"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CH"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42426390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17500" y="215900"/>
            <a:ext cx="6223000" cy="3500438"/>
          </a:xfrm>
        </p:spPr>
      </p:sp>
      <p:sp>
        <p:nvSpPr>
          <p:cNvPr id="3" name="Notes Placeholder 2"/>
          <p:cNvSpPr>
            <a:spLocks noGrp="1"/>
          </p:cNvSpPr>
          <p:nvPr>
            <p:ph type="body" idx="1"/>
          </p:nvPr>
        </p:nvSpPr>
        <p:spPr>
          <a:xfrm>
            <a:off x="317500" y="3777916"/>
            <a:ext cx="6223000" cy="5035884"/>
          </a:xfrm>
        </p:spPr>
        <p:txBody>
          <a:bodyPr/>
          <a:lstStyle/>
          <a:p>
            <a:r>
              <a:rPr lang="en-US" b="1" i="1" dirty="0">
                <a:solidFill>
                  <a:srgbClr val="0070C0"/>
                </a:solidFill>
                <a:latin typeface="Calibri" panose="020F0502020204030204" pitchFamily="34" charset="0"/>
                <a:ea typeface="Calibri" panose="020F0502020204030204" pitchFamily="34" charset="0"/>
                <a:cs typeface="Calibri" panose="020F0502020204030204" pitchFamily="34" charset="0"/>
              </a:rPr>
              <a:t>QualityRights Themes at a glance (10 mins)</a:t>
            </a:r>
          </a:p>
          <a:p>
            <a:endParaRPr lang="en-US" b="0" dirty="0">
              <a:solidFill>
                <a:srgbClr val="0070C0"/>
              </a:solidFill>
              <a:latin typeface="Calibri" panose="020F0502020204030204" pitchFamily="34" charset="0"/>
              <a:ea typeface="Calibri" panose="020F0502020204030204" pitchFamily="34" charset="0"/>
              <a:cs typeface="Calibri" panose="020F0502020204030204" pitchFamily="34" charset="0"/>
            </a:endParaRPr>
          </a:p>
          <a:p>
            <a:r>
              <a:rPr lang="en-US" b="0" i="1" dirty="0">
                <a:solidFill>
                  <a:srgbClr val="0070C0"/>
                </a:solidFill>
                <a:latin typeface="Calibri" panose="020F0502020204030204" pitchFamily="34" charset="0"/>
                <a:ea typeface="Calibri" panose="020F0502020204030204" pitchFamily="34" charset="0"/>
                <a:cs typeface="Calibri" panose="020F0502020204030204" pitchFamily="34" charset="0"/>
              </a:rPr>
              <a:t>The goal of this slide is to </a:t>
            </a:r>
            <a:r>
              <a:rPr lang="en-US" i="1" dirty="0">
                <a:solidFill>
                  <a:srgbClr val="0070C0"/>
                </a:solidFill>
                <a:latin typeface="Calibri" panose="020F0502020204030204" pitchFamily="34" charset="0"/>
                <a:ea typeface="Calibri" panose="020F0502020204030204" pitchFamily="34" charset="0"/>
                <a:cs typeface="Calibri" panose="020F0502020204030204" pitchFamily="34" charset="0"/>
              </a:rPr>
              <a:t>provide</a:t>
            </a:r>
            <a:r>
              <a:rPr lang="en-US" b="0" i="1" dirty="0">
                <a:solidFill>
                  <a:srgbClr val="0070C0"/>
                </a:solidFill>
                <a:latin typeface="Calibri" panose="020F0502020204030204" pitchFamily="34" charset="0"/>
                <a:ea typeface="Calibri" panose="020F0502020204030204" pitchFamily="34" charset="0"/>
                <a:cs typeface="Calibri" panose="020F0502020204030204" pitchFamily="34" charset="0"/>
              </a:rPr>
              <a:t> </a:t>
            </a:r>
            <a:r>
              <a:rPr lang="en-US" i="1" dirty="0">
                <a:solidFill>
                  <a:srgbClr val="0070C0"/>
                </a:solidFill>
                <a:latin typeface="Calibri" panose="020F0502020204030204" pitchFamily="34" charset="0"/>
                <a:ea typeface="Calibri" panose="020F0502020204030204" pitchFamily="34" charset="0"/>
                <a:cs typeface="Calibri" panose="020F0502020204030204" pitchFamily="34" charset="0"/>
              </a:rPr>
              <a:t>a visual, overarching </a:t>
            </a:r>
            <a:r>
              <a:rPr lang="en-US" b="0" i="1" dirty="0">
                <a:solidFill>
                  <a:srgbClr val="0070C0"/>
                </a:solidFill>
                <a:latin typeface="Calibri" panose="020F0502020204030204" pitchFamily="34" charset="0"/>
                <a:ea typeface="Calibri" panose="020F0502020204030204" pitchFamily="34" charset="0"/>
                <a:cs typeface="Calibri" panose="020F0502020204030204" pitchFamily="34" charset="0"/>
              </a:rPr>
              <a:t>summary </a:t>
            </a:r>
            <a:r>
              <a:rPr lang="en-US" i="1" dirty="0">
                <a:solidFill>
                  <a:srgbClr val="0070C0"/>
                </a:solidFill>
                <a:latin typeface="Calibri" panose="020F0502020204030204" pitchFamily="34" charset="0"/>
                <a:ea typeface="Calibri" panose="020F0502020204030204" pitchFamily="34" charset="0"/>
                <a:cs typeface="Calibri" panose="020F0502020204030204" pitchFamily="34" charset="0"/>
              </a:rPr>
              <a:t>of the key themes and issues that have been covered during the training.</a:t>
            </a:r>
          </a:p>
          <a:p>
            <a:endParaRPr lang="en-US" i="1" dirty="0">
              <a:solidFill>
                <a:srgbClr val="0070C0"/>
              </a:solidFill>
              <a:latin typeface="Calibri" panose="020F0502020204030204" pitchFamily="34" charset="0"/>
              <a:ea typeface="Calibri" panose="020F0502020204030204" pitchFamily="34" charset="0"/>
              <a:cs typeface="Calibri" panose="020F0502020204030204" pitchFamily="34" charset="0"/>
            </a:endParaRPr>
          </a:p>
          <a:p>
            <a:r>
              <a:rPr lang="en-US" b="0" i="1" dirty="0">
                <a:solidFill>
                  <a:srgbClr val="0070C0"/>
                </a:solidFill>
                <a:latin typeface="Calibri" panose="020F0502020204030204" pitchFamily="34" charset="0"/>
                <a:ea typeface="Calibri" panose="020F0502020204030204" pitchFamily="34" charset="0"/>
                <a:cs typeface="Calibri" panose="020F0502020204030204" pitchFamily="34" charset="0"/>
              </a:rPr>
              <a:t>Present the four </a:t>
            </a:r>
            <a:r>
              <a:rPr lang="en-US" i="1" dirty="0">
                <a:solidFill>
                  <a:srgbClr val="0070C0"/>
                </a:solidFill>
                <a:latin typeface="Calibri" panose="020F0502020204030204" pitchFamily="34" charset="0"/>
                <a:ea typeface="Calibri" panose="020F0502020204030204" pitchFamily="34" charset="0"/>
                <a:cs typeface="Calibri" panose="020F0502020204030204" pitchFamily="34" charset="0"/>
              </a:rPr>
              <a:t>overarching themes of the training </a:t>
            </a:r>
            <a:r>
              <a:rPr lang="en-US" b="0" i="1" dirty="0">
                <a:solidFill>
                  <a:srgbClr val="0070C0"/>
                </a:solidFill>
                <a:latin typeface="Calibri" panose="020F0502020204030204" pitchFamily="34" charset="0"/>
                <a:ea typeface="Calibri" panose="020F0502020204030204" pitchFamily="34" charset="0"/>
                <a:cs typeface="Calibri" panose="020F0502020204030204" pitchFamily="34" charset="0"/>
              </a:rPr>
              <a:t>(the titles for Modules 2-5 inclusive) in the </a:t>
            </a:r>
            <a:r>
              <a:rPr lang="en-US" i="1" dirty="0">
                <a:solidFill>
                  <a:srgbClr val="0070C0"/>
                </a:solidFill>
                <a:latin typeface="Calibri" panose="020F0502020204030204" pitchFamily="34" charset="0"/>
                <a:ea typeface="Calibri" panose="020F0502020204030204" pitchFamily="34" charset="0"/>
                <a:cs typeface="Calibri" panose="020F0502020204030204" pitchFamily="34" charset="0"/>
              </a:rPr>
              <a:t>four bigger, central dark</a:t>
            </a:r>
            <a:r>
              <a:rPr lang="en-US" b="0" i="1" dirty="0">
                <a:solidFill>
                  <a:srgbClr val="0070C0"/>
                </a:solidFill>
                <a:latin typeface="Calibri" panose="020F0502020204030204" pitchFamily="34" charset="0"/>
                <a:ea typeface="Calibri" panose="020F0502020204030204" pitchFamily="34" charset="0"/>
                <a:cs typeface="Calibri" panose="020F0502020204030204" pitchFamily="34" charset="0"/>
              </a:rPr>
              <a:t> hexagons</a:t>
            </a:r>
            <a:r>
              <a:rPr lang="en-US" i="1" dirty="0">
                <a:solidFill>
                  <a:srgbClr val="0070C0"/>
                </a:solidFill>
                <a:latin typeface="Calibri" panose="020F0502020204030204" pitchFamily="34" charset="0"/>
                <a:ea typeface="Calibri" panose="020F0502020204030204" pitchFamily="34" charset="0"/>
                <a:cs typeface="Calibri" panose="020F0502020204030204" pitchFamily="34" charset="0"/>
              </a:rPr>
              <a:t>, and highlight the issues around each of the four:</a:t>
            </a:r>
            <a:endParaRPr lang="en-US" b="0" i="1" dirty="0">
              <a:solidFill>
                <a:srgbClr val="0070C0"/>
              </a:solidFill>
              <a:latin typeface="Calibri" panose="020F0502020204030204" pitchFamily="34" charset="0"/>
              <a:ea typeface="Calibri" panose="020F0502020204030204" pitchFamily="34" charset="0"/>
              <a:cs typeface="Calibri" panose="020F0502020204030204" pitchFamily="34" charset="0"/>
            </a:endParaRPr>
          </a:p>
          <a:p>
            <a:pPr marL="228600" indent="-228600">
              <a:buFont typeface="Arial" panose="020B0604020202020204" pitchFamily="34" charset="0"/>
              <a:buChar char="•"/>
              <a:defRPr/>
            </a:pPr>
            <a:r>
              <a:rPr lang="en-GB" dirty="0">
                <a:latin typeface="Calibri" panose="020F0502020204030204" pitchFamily="34" charset="0"/>
                <a:ea typeface="Calibri" panose="020F0502020204030204" pitchFamily="34" charset="0"/>
                <a:cs typeface="Calibri" panose="020F0502020204030204" pitchFamily="34" charset="0"/>
              </a:rPr>
              <a:t>Mental health, disability and human </a:t>
            </a:r>
            <a:r>
              <a:rPr lang="en-GB" sz="1200" dirty="0">
                <a:latin typeface="Calibri" panose="020F0502020204030204" pitchFamily="34" charset="0"/>
                <a:ea typeface="Calibri" panose="020F0502020204030204" pitchFamily="34" charset="0"/>
                <a:cs typeface="Calibri" panose="020F0502020204030204" pitchFamily="34" charset="0"/>
              </a:rPr>
              <a:t>rights</a:t>
            </a:r>
            <a:r>
              <a:rPr lang="en-GB" dirty="0">
                <a:latin typeface="Calibri" panose="020F0502020204030204" pitchFamily="34" charset="0"/>
                <a:ea typeface="Calibri" panose="020F0502020204030204" pitchFamily="34" charset="0"/>
                <a:cs typeface="Calibri" panose="020F0502020204030204" pitchFamily="34" charset="0"/>
              </a:rPr>
              <a:t>  </a:t>
            </a:r>
            <a:endParaRPr lang="en-GB" sz="1200" dirty="0">
              <a:latin typeface="Calibri" panose="020F0502020204030204" pitchFamily="34" charset="0"/>
              <a:ea typeface="Calibri" panose="020F0502020204030204" pitchFamily="34" charset="0"/>
              <a:cs typeface="Calibri" panose="020F0502020204030204" pitchFamily="34" charset="0"/>
            </a:endParaRPr>
          </a:p>
          <a:p>
            <a:pPr marL="228600" marR="0" lvl="0" indent="-2286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200" dirty="0">
                <a:latin typeface="Calibri" panose="020F0502020204030204" pitchFamily="34" charset="0"/>
                <a:ea typeface="Calibri" panose="020F0502020204030204" pitchFamily="34" charset="0"/>
                <a:cs typeface="Calibri" panose="020F0502020204030204" pitchFamily="34" charset="0"/>
              </a:rPr>
              <a:t>Legal capacity and the right to decide</a:t>
            </a:r>
          </a:p>
          <a:p>
            <a:pPr marL="228600" marR="0" lvl="0" indent="-2286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200" dirty="0">
                <a:latin typeface="Calibri" panose="020F0502020204030204" pitchFamily="34" charset="0"/>
                <a:ea typeface="Calibri" panose="020F0502020204030204" pitchFamily="34" charset="0"/>
                <a:cs typeface="Calibri" panose="020F0502020204030204" pitchFamily="34" charset="0"/>
              </a:rPr>
              <a:t>Promoting recovery and the right to health</a:t>
            </a:r>
          </a:p>
          <a:p>
            <a:pPr marL="228600" indent="-228600">
              <a:buFont typeface="Arial" panose="020B0604020202020204" pitchFamily="34" charset="0"/>
              <a:buChar char="•"/>
              <a:defRPr/>
            </a:pPr>
            <a:r>
              <a:rPr lang="en-GB" dirty="0">
                <a:latin typeface="Calibri" panose="020F0502020204030204" pitchFamily="34" charset="0"/>
                <a:ea typeface="Calibri" panose="020F0502020204030204" pitchFamily="34" charset="0"/>
                <a:cs typeface="Calibri" panose="020F0502020204030204" pitchFamily="34" charset="0"/>
              </a:rPr>
              <a:t>Freedom from coercion, violence and abuse</a:t>
            </a:r>
          </a:p>
          <a:p>
            <a:pPr marL="228600" indent="-228600">
              <a:buAutoNum type="arabicPeriod"/>
              <a:defRPr/>
            </a:pPr>
            <a:endParaRPr lang="en-GB" dirty="0">
              <a:latin typeface="Calibri" panose="020F0502020204030204" pitchFamily="34" charset="0"/>
              <a:ea typeface="Calibri" panose="020F0502020204030204" pitchFamily="34" charset="0"/>
              <a:cs typeface="Calibri" panose="020F050202020403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i="1" dirty="0">
                <a:solidFill>
                  <a:srgbClr val="0070C0"/>
                </a:solidFill>
                <a:latin typeface="Calibri" panose="020F0502020204030204" pitchFamily="34" charset="0"/>
                <a:ea typeface="Calibri" panose="020F0502020204030204" pitchFamily="34" charset="0"/>
                <a:cs typeface="Calibri" panose="020F0502020204030204" pitchFamily="34" charset="0"/>
              </a:rPr>
              <a:t>Give the participants some time to look at the chart. You can explain the colours don’t have any particular significance. Th</a:t>
            </a:r>
            <a:r>
              <a:rPr lang="en-US" i="1" dirty="0" err="1">
                <a:solidFill>
                  <a:srgbClr val="0070C0"/>
                </a:solidFill>
                <a:latin typeface="Calibri" panose="020F0502020204030204" pitchFamily="34" charset="0"/>
                <a:ea typeface="Calibri" panose="020F0502020204030204" pitchFamily="34" charset="0"/>
                <a:cs typeface="Calibri" panose="020F0502020204030204" pitchFamily="34" charset="0"/>
              </a:rPr>
              <a:t>en</a:t>
            </a:r>
            <a:r>
              <a:rPr lang="en-US" b="0" i="1" dirty="0">
                <a:solidFill>
                  <a:srgbClr val="0070C0"/>
                </a:solidFill>
                <a:latin typeface="Calibri" panose="020F0502020204030204" pitchFamily="34" charset="0"/>
                <a:ea typeface="Calibri" panose="020F0502020204030204" pitchFamily="34" charset="0"/>
                <a:cs typeface="Calibri" panose="020F0502020204030204" pitchFamily="34" charset="0"/>
              </a:rPr>
              <a:t> ask the participants:</a:t>
            </a:r>
          </a:p>
          <a:p>
            <a:pPr marL="171450" indent="-171450">
              <a:buFont typeface="Arial" panose="020B0604020202020204" pitchFamily="34" charset="0"/>
              <a:buChar char="•"/>
            </a:pPr>
            <a:r>
              <a:rPr lang="en-US" dirty="0">
                <a:latin typeface="Calibri" panose="020F0502020204030204" pitchFamily="34" charset="0"/>
                <a:ea typeface="Calibri" panose="020F0502020204030204" pitchFamily="34" charset="0"/>
                <a:cs typeface="Calibri" panose="020F0502020204030204" pitchFamily="34" charset="0"/>
              </a:rPr>
              <a:t>Is</a:t>
            </a:r>
            <a:r>
              <a:rPr lang="en-US" b="0" dirty="0">
                <a:latin typeface="Calibri" panose="020F0502020204030204" pitchFamily="34" charset="0"/>
                <a:ea typeface="Calibri" panose="020F0502020204030204" pitchFamily="34" charset="0"/>
                <a:cs typeface="Calibri" panose="020F0502020204030204" pitchFamily="34" charset="0"/>
              </a:rPr>
              <a:t> there are any topic, that you found particularly interesting for your area of work? </a:t>
            </a:r>
          </a:p>
          <a:p>
            <a:pPr marL="171450" indent="-171450">
              <a:buFont typeface="Arial" panose="020B0604020202020204" pitchFamily="34" charset="0"/>
              <a:buChar char="•"/>
            </a:pPr>
            <a:r>
              <a:rPr lang="en-US" b="0" dirty="0">
                <a:latin typeface="Calibri" panose="020F0502020204030204" pitchFamily="34" charset="0"/>
                <a:ea typeface="Calibri" panose="020F0502020204030204" pitchFamily="34" charset="0"/>
                <a:cs typeface="Calibri" panose="020F0502020204030204" pitchFamily="34" charset="0"/>
              </a:rPr>
              <a:t>What was the main point that inspired you for change?</a:t>
            </a:r>
            <a:r>
              <a:rPr lang="en-US" dirty="0">
                <a:latin typeface="Calibri" panose="020F0502020204030204" pitchFamily="34" charset="0"/>
                <a:ea typeface="Calibri" panose="020F0502020204030204" pitchFamily="34" charset="0"/>
                <a:cs typeface="Calibri" panose="020F0502020204030204" pitchFamily="34" charset="0"/>
              </a:rPr>
              <a:t> </a:t>
            </a:r>
            <a:endParaRPr lang="en-US" b="0" dirty="0">
              <a:latin typeface="Calibri" panose="020F0502020204030204" pitchFamily="34" charset="0"/>
              <a:ea typeface="Calibri" panose="020F0502020204030204" pitchFamily="34" charset="0"/>
              <a:cs typeface="Calibri" panose="020F0502020204030204" pitchFamily="34" charset="0"/>
            </a:endParaRPr>
          </a:p>
          <a:p>
            <a:endParaRPr lang="en-US" b="0" dirty="0">
              <a:solidFill>
                <a:srgbClr val="0070C0"/>
              </a:solidFill>
              <a:latin typeface="Calibri" panose="020F0502020204030204" pitchFamily="34" charset="0"/>
              <a:ea typeface="Calibri" panose="020F0502020204030204" pitchFamily="34" charset="0"/>
              <a:cs typeface="Calibri" panose="020F0502020204030204" pitchFamily="34" charset="0"/>
            </a:endParaRPr>
          </a:p>
          <a:p>
            <a:pPr marL="0" indent="0">
              <a:buFontTx/>
              <a:buNone/>
            </a:pPr>
            <a:r>
              <a:rPr lang="en-US" b="0" i="1" dirty="0">
                <a:solidFill>
                  <a:srgbClr val="0070C0"/>
                </a:solidFill>
                <a:latin typeface="Calibri" panose="020F0502020204030204" pitchFamily="34" charset="0"/>
                <a:ea typeface="Calibri" panose="020F0502020204030204" pitchFamily="34" charset="0"/>
                <a:cs typeface="Calibri" panose="020F0502020204030204" pitchFamily="34" charset="0"/>
              </a:rPr>
              <a:t>Pick 2-3 answers and then close the discussion with the comment:</a:t>
            </a:r>
          </a:p>
          <a:p>
            <a:pPr marL="171450" indent="-171450">
              <a:buFont typeface="Arial" panose="020B0604020202020204" pitchFamily="34" charset="0"/>
              <a:buChar char="•"/>
            </a:pPr>
            <a:r>
              <a:rPr lang="en-US" b="0" dirty="0">
                <a:latin typeface="Calibri" panose="020F0502020204030204" pitchFamily="34" charset="0"/>
                <a:ea typeface="Calibri" panose="020F0502020204030204" pitchFamily="34" charset="0"/>
                <a:cs typeface="Calibri" panose="020F0502020204030204" pitchFamily="34" charset="0"/>
              </a:rPr>
              <a:t>Developing practical ways to implement </a:t>
            </a:r>
            <a:r>
              <a:rPr lang="en-US" b="0" dirty="0" err="1">
                <a:latin typeface="Calibri" panose="020F0502020204030204" pitchFamily="34" charset="0"/>
                <a:ea typeface="Calibri" panose="020F0502020204030204" pitchFamily="34" charset="0"/>
                <a:cs typeface="Calibri" panose="020F0502020204030204" pitchFamily="34" charset="0"/>
              </a:rPr>
              <a:t>QualityRights</a:t>
            </a:r>
            <a:r>
              <a:rPr lang="en-US" b="0" dirty="0">
                <a:latin typeface="Calibri" panose="020F0502020204030204" pitchFamily="34" charset="0"/>
                <a:ea typeface="Calibri" panose="020F0502020204030204" pitchFamily="34" charset="0"/>
                <a:cs typeface="Calibri" panose="020F0502020204030204" pitchFamily="34" charset="0"/>
              </a:rPr>
              <a:t> methods is one of the main goals of this training. </a:t>
            </a:r>
            <a:r>
              <a:rPr lang="en-US" dirty="0">
                <a:latin typeface="Calibri" panose="020F0502020204030204" pitchFamily="34" charset="0"/>
                <a:ea typeface="Calibri" panose="020F0502020204030204" pitchFamily="34" charset="0"/>
                <a:cs typeface="Calibri" panose="020F0502020204030204" pitchFamily="34" charset="0"/>
              </a:rPr>
              <a:t>Therefore,</a:t>
            </a:r>
            <a:r>
              <a:rPr lang="en-US" b="0" dirty="0">
                <a:latin typeface="Calibri" panose="020F0502020204030204" pitchFamily="34" charset="0"/>
                <a:ea typeface="Calibri" panose="020F0502020204030204" pitchFamily="34" charset="0"/>
                <a:cs typeface="Calibri" panose="020F0502020204030204" pitchFamily="34" charset="0"/>
              </a:rPr>
              <a:t> today will focus on how we can initiate some changes in our area of work (as MHPSS worker, humanitarian actor, person with lived experience ….).</a:t>
            </a:r>
          </a:p>
          <a:p>
            <a:endParaRPr lang="en-GB" dirty="0">
              <a:latin typeface="Calibri" panose="020F0502020204030204" pitchFamily="34" charset="0"/>
              <a:ea typeface="Calibri" panose="020F0502020204030204" pitchFamily="34" charset="0"/>
              <a:cs typeface="Calibri" panose="020F0502020204030204" pitchFamily="34" charset="0"/>
            </a:endParaRPr>
          </a:p>
        </p:txBody>
      </p:sp>
      <p:sp>
        <p:nvSpPr>
          <p:cNvPr id="4" name="Slide Number Placeholder 3"/>
          <p:cNvSpPr>
            <a:spLocks noGrp="1"/>
          </p:cNvSpPr>
          <p:nvPr>
            <p:ph type="sldNum" sz="quarter" idx="5"/>
          </p:nvPr>
        </p:nvSpPr>
        <p:spPr/>
        <p:txBody>
          <a:bodyPr/>
          <a:lstStyle/>
          <a:p>
            <a:fld id="{A5C1BDCC-BCB3-40B2-8A9D-D15FB8B833FC}" type="slidenum">
              <a:rPr lang="en-GB" smtClean="0"/>
              <a:t>3</a:t>
            </a:fld>
            <a:endParaRPr lang="en-GB"/>
          </a:p>
        </p:txBody>
      </p:sp>
    </p:spTree>
    <p:extLst>
      <p:ext uri="{BB962C8B-B14F-4D97-AF65-F5344CB8AC3E}">
        <p14:creationId xmlns:p14="http://schemas.microsoft.com/office/powerpoint/2010/main" val="211798013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06388" y="254000"/>
            <a:ext cx="6238875" cy="3509963"/>
          </a:xfrm>
        </p:spPr>
      </p:sp>
      <p:sp>
        <p:nvSpPr>
          <p:cNvPr id="3" name="Notes Placeholder 2"/>
          <p:cNvSpPr>
            <a:spLocks noGrp="1"/>
          </p:cNvSpPr>
          <p:nvPr>
            <p:ph type="body" idx="1"/>
          </p:nvPr>
        </p:nvSpPr>
        <p:spPr>
          <a:xfrm>
            <a:off x="306388" y="3763963"/>
            <a:ext cx="6238874" cy="4668837"/>
          </a:xfrm>
        </p:spPr>
        <p:txBody>
          <a:bodyPr/>
          <a:lstStyle/>
          <a:p>
            <a:pPr>
              <a:buFont typeface="+mj-lt"/>
              <a:buNone/>
            </a:pPr>
            <a:r>
              <a:rPr lang="en-GB" b="0" i="1" dirty="0">
                <a:solidFill>
                  <a:srgbClr val="0070C0"/>
                </a:solidFill>
                <a:latin typeface="Calibri" panose="020F0502020204030204" pitchFamily="34" charset="0"/>
                <a:cs typeface="Calibri" panose="020F0502020204030204" pitchFamily="34" charset="0"/>
              </a:rPr>
              <a:t>Recap: the levels of change (total 5 min)</a:t>
            </a:r>
            <a:endParaRPr lang="en-GB" sz="1200" b="0" i="1" dirty="0">
              <a:solidFill>
                <a:srgbClr val="0070C0"/>
              </a:solidFill>
              <a:effectLst/>
              <a:latin typeface="Calibri" panose="020F0502020204030204" pitchFamily="34" charset="0"/>
              <a:cs typeface="Calibri" panose="020F0502020204030204" pitchFamily="34" charset="0"/>
            </a:endParaRPr>
          </a:p>
          <a:p>
            <a:pPr marL="0" marR="0" lvl="0" indent="0" algn="l" defTabSz="914400" rtl="0" eaLnBrk="1" fontAlgn="auto" latinLnBrk="0" hangingPunct="1">
              <a:lnSpc>
                <a:spcPct val="100000"/>
              </a:lnSpc>
              <a:spcBef>
                <a:spcPts val="0"/>
              </a:spcBef>
              <a:spcAft>
                <a:spcPts val="0"/>
              </a:spcAft>
              <a:buClrTx/>
              <a:buSzTx/>
              <a:buFont typeface="+mj-lt"/>
              <a:buNone/>
              <a:tabLst/>
              <a:defRPr/>
            </a:pPr>
            <a:r>
              <a:rPr lang="en-US" b="0" i="1" dirty="0">
                <a:solidFill>
                  <a:srgbClr val="0070C0"/>
                </a:solidFill>
                <a:latin typeface="Calibri"/>
                <a:ea typeface="Calibri"/>
                <a:cs typeface="Calibri"/>
              </a:rPr>
              <a:t>Talk through the slide.  Remind participants:</a:t>
            </a:r>
          </a:p>
          <a:p>
            <a:pPr marR="0" lvl="0" algn="l" defTabSz="914400" rtl="0" eaLnBrk="1" fontAlgn="auto" latinLnBrk="0" hangingPunct="1">
              <a:lnSpc>
                <a:spcPct val="100000"/>
              </a:lnSpc>
              <a:spcBef>
                <a:spcPts val="0"/>
              </a:spcBef>
              <a:spcAft>
                <a:spcPts val="0"/>
              </a:spcAft>
              <a:buClrTx/>
              <a:buSzTx/>
              <a:buFont typeface="+mj-lt"/>
              <a:buNone/>
              <a:tabLst/>
              <a:defRPr/>
            </a:pPr>
            <a:endParaRPr lang="en-GB" dirty="0">
              <a:latin typeface="Calibri" panose="020F0502020204030204" pitchFamily="34" charset="0"/>
              <a:cs typeface="Calibri" panose="020F0502020204030204" pitchFamily="34" charset="0"/>
            </a:endParaRPr>
          </a:p>
          <a:p>
            <a:pPr marR="0" lvl="0" algn="l" defTabSz="914400" rtl="0" eaLnBrk="1" fontAlgn="auto" latinLnBrk="0" hangingPunct="1">
              <a:lnSpc>
                <a:spcPct val="100000"/>
              </a:lnSpc>
              <a:spcBef>
                <a:spcPts val="0"/>
              </a:spcBef>
              <a:spcAft>
                <a:spcPts val="0"/>
              </a:spcAft>
              <a:buClrTx/>
              <a:buSzTx/>
              <a:buFont typeface="+mj-lt"/>
              <a:buNone/>
              <a:tabLst/>
              <a:defRPr/>
            </a:pPr>
            <a:r>
              <a:rPr lang="en-US" dirty="0">
                <a:latin typeface="Calibri"/>
                <a:ea typeface="Calibri"/>
                <a:cs typeface="Calibri"/>
              </a:rPr>
              <a:t>In humanitarian response contexts, change is needed at various levels to improve the situations of people with psychosocial, intellectual or cognitive disabilities.</a:t>
            </a:r>
          </a:p>
          <a:p>
            <a:pPr marR="0" lvl="0" algn="l" defTabSz="914400" rtl="0" eaLnBrk="1" fontAlgn="auto" latinLnBrk="0" hangingPunct="1">
              <a:lnSpc>
                <a:spcPct val="100000"/>
              </a:lnSpc>
              <a:spcBef>
                <a:spcPts val="0"/>
              </a:spcBef>
              <a:spcAft>
                <a:spcPts val="0"/>
              </a:spcAft>
              <a:buClrTx/>
              <a:buSzTx/>
              <a:buFont typeface="+mj-lt"/>
              <a:buNone/>
              <a:tabLst/>
              <a:defRPr/>
            </a:pPr>
            <a:endParaRPr lang="en-GB" sz="1200" dirty="0">
              <a:effectLst/>
              <a:latin typeface="Calibri" panose="020F0502020204030204" pitchFamily="34" charset="0"/>
              <a:cs typeface="Calibri" panose="020F0502020204030204" pitchFamily="34" charset="0"/>
            </a:endParaRPr>
          </a:p>
          <a:p>
            <a:pPr marL="0" lvl="1"/>
            <a:r>
              <a:rPr lang="en-GB" sz="1200" dirty="0">
                <a:effectLst/>
                <a:latin typeface="Calibri"/>
                <a:cs typeface="Calibri"/>
              </a:rPr>
              <a:t>Within the training, </a:t>
            </a:r>
            <a:r>
              <a:rPr lang="en-GB" dirty="0">
                <a:latin typeface="Calibri"/>
                <a:cs typeface="Calibri"/>
              </a:rPr>
              <a:t>the main focus has been on service or project level change. However, it is important to keep in mind that organizational level change, and change through advocacy, also offer opportunities for implementing </a:t>
            </a:r>
            <a:r>
              <a:rPr lang="en-GB" dirty="0" err="1">
                <a:latin typeface="Calibri"/>
                <a:cs typeface="Calibri"/>
              </a:rPr>
              <a:t>QualityRights</a:t>
            </a:r>
            <a:r>
              <a:rPr lang="en-GB" dirty="0">
                <a:latin typeface="Calibri"/>
                <a:cs typeface="Calibri"/>
              </a:rPr>
              <a:t>.</a:t>
            </a:r>
          </a:p>
          <a:p>
            <a:pPr marL="0" lvl="1"/>
            <a:endParaRPr lang="en-GB" dirty="0">
              <a:latin typeface="Calibri"/>
              <a:cs typeface="Calibri"/>
            </a:endParaRPr>
          </a:p>
          <a:p>
            <a:pPr marL="0" lvl="1"/>
            <a:r>
              <a:rPr lang="en-GB" dirty="0">
                <a:latin typeface="Calibri"/>
                <a:cs typeface="Calibri"/>
              </a:rPr>
              <a:t>Later today we will be doing an exercise thinking about the advocacy and organizational levels. First however, </a:t>
            </a:r>
            <a:r>
              <a:rPr lang="en-GB" sz="1200" dirty="0">
                <a:effectLst/>
                <a:latin typeface="Calibri"/>
                <a:cs typeface="Calibri"/>
              </a:rPr>
              <a:t>we will zoom in </a:t>
            </a:r>
            <a:r>
              <a:rPr lang="en-GB" dirty="0">
                <a:latin typeface="Calibri"/>
                <a:cs typeface="Calibri"/>
              </a:rPr>
              <a:t>again </a:t>
            </a:r>
            <a:r>
              <a:rPr lang="en-GB" sz="1200" dirty="0">
                <a:effectLst/>
                <a:latin typeface="Calibri"/>
                <a:cs typeface="Calibri"/>
              </a:rPr>
              <a:t>on the project level</a:t>
            </a:r>
            <a:r>
              <a:rPr lang="en-GB" dirty="0">
                <a:latin typeface="Calibri"/>
                <a:cs typeface="Calibri"/>
              </a:rPr>
              <a:t>.</a:t>
            </a:r>
            <a:endParaRPr lang="en-GB" dirty="0"/>
          </a:p>
          <a:p>
            <a:endParaRPr lang="en-GB" dirty="0"/>
          </a:p>
        </p:txBody>
      </p:sp>
      <p:sp>
        <p:nvSpPr>
          <p:cNvPr id="4" name="Slide Number Placeholder 3"/>
          <p:cNvSpPr>
            <a:spLocks noGrp="1"/>
          </p:cNvSpPr>
          <p:nvPr>
            <p:ph type="sldNum" sz="quarter" idx="5"/>
          </p:nvPr>
        </p:nvSpPr>
        <p:spPr/>
        <p:txBody>
          <a:bodyPr/>
          <a:lstStyle/>
          <a:p>
            <a:fld id="{A5C1BDCC-BCB3-40B2-8A9D-D15FB8B833FC}" type="slidenum">
              <a:rPr lang="en-GB" smtClean="0"/>
              <a:t>4</a:t>
            </a:fld>
            <a:endParaRPr lang="en-GB"/>
          </a:p>
        </p:txBody>
      </p:sp>
    </p:spTree>
    <p:extLst>
      <p:ext uri="{BB962C8B-B14F-4D97-AF65-F5344CB8AC3E}">
        <p14:creationId xmlns:p14="http://schemas.microsoft.com/office/powerpoint/2010/main" val="273705717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36550" y="295275"/>
            <a:ext cx="6157913" cy="3463925"/>
          </a:xfrm>
        </p:spPr>
      </p:sp>
      <p:sp>
        <p:nvSpPr>
          <p:cNvPr id="3" name="Notes Placeholder 2"/>
          <p:cNvSpPr>
            <a:spLocks noGrp="1"/>
          </p:cNvSpPr>
          <p:nvPr>
            <p:ph type="body" idx="1"/>
          </p:nvPr>
        </p:nvSpPr>
        <p:spPr>
          <a:xfrm>
            <a:off x="336550" y="3759201"/>
            <a:ext cx="6157913" cy="4868988"/>
          </a:xfrm>
        </p:spPr>
        <p:txBody>
          <a:bodyPr/>
          <a:lstStyle/>
          <a:p>
            <a:r>
              <a:rPr lang="en-GB" b="0" i="1" kern="100" dirty="0">
                <a:solidFill>
                  <a:srgbClr val="0070C0"/>
                </a:solidFill>
                <a:latin typeface="Calibri" panose="020F0502020204030204" pitchFamily="34" charset="0"/>
                <a:ea typeface="Calibri" panose="020F0502020204030204" pitchFamily="34" charset="0"/>
                <a:cs typeface="Calibri" panose="020F0502020204030204" pitchFamily="34" charset="0"/>
              </a:rPr>
              <a:t>Zooming in on project level (5 min)</a:t>
            </a:r>
            <a:endParaRPr lang="da-DK" b="0" i="1" dirty="0">
              <a:solidFill>
                <a:srgbClr val="0070C0"/>
              </a:solidFill>
              <a:latin typeface="Calibri" panose="020F0502020204030204" pitchFamily="34" charset="0"/>
              <a:ea typeface="Calibri" panose="020F0502020204030204" pitchFamily="34" charset="0"/>
              <a:cs typeface="Calibri" panose="020F0502020204030204" pitchFamily="34" charset="0"/>
            </a:endParaRPr>
          </a:p>
          <a:p>
            <a:pPr>
              <a:lnSpc>
                <a:spcPct val="114999"/>
              </a:lnSpc>
            </a:pPr>
            <a:r>
              <a:rPr lang="en-GB" b="0" i="1" dirty="0">
                <a:solidFill>
                  <a:srgbClr val="0070C0"/>
                </a:solidFill>
                <a:latin typeface="Calibri" panose="020F0502020204030204" pitchFamily="34" charset="0"/>
                <a:ea typeface="Calibri" panose="020F0502020204030204" pitchFamily="34" charset="0"/>
                <a:cs typeface="Calibri" panose="020F0502020204030204" pitchFamily="34" charset="0"/>
              </a:rPr>
              <a:t>Explain:</a:t>
            </a:r>
          </a:p>
          <a:p>
            <a:pPr>
              <a:lnSpc>
                <a:spcPct val="114999"/>
              </a:lnSpc>
            </a:pPr>
            <a:r>
              <a:rPr lang="en-GB" dirty="0">
                <a:latin typeface="Calibri" panose="020F0502020204030204" pitchFamily="34" charset="0"/>
                <a:ea typeface="Calibri" panose="020F0502020204030204" pitchFamily="34" charset="0"/>
                <a:cs typeface="Calibri" panose="020F0502020204030204" pitchFamily="34" charset="0"/>
              </a:rPr>
              <a:t>This slide is just a small recap of the activities and possibilities for implementing </a:t>
            </a:r>
            <a:r>
              <a:rPr lang="en-GB" dirty="0" err="1">
                <a:latin typeface="Calibri" panose="020F0502020204030204" pitchFamily="34" charset="0"/>
                <a:ea typeface="Calibri" panose="020F0502020204030204" pitchFamily="34" charset="0"/>
                <a:cs typeface="Calibri" panose="020F0502020204030204" pitchFamily="34" charset="0"/>
              </a:rPr>
              <a:t>QualityRight</a:t>
            </a:r>
            <a:r>
              <a:rPr lang="en-GB" dirty="0">
                <a:latin typeface="Calibri" panose="020F0502020204030204" pitchFamily="34" charset="0"/>
                <a:ea typeface="Calibri" panose="020F0502020204030204" pitchFamily="34" charset="0"/>
                <a:cs typeface="Calibri" panose="020F0502020204030204" pitchFamily="34" charset="0"/>
              </a:rPr>
              <a:t>- aligned changes </a:t>
            </a:r>
            <a:r>
              <a:rPr lang="en-GB" kern="100" dirty="0">
                <a:latin typeface="Calibri" panose="020F0502020204030204" pitchFamily="34" charset="0"/>
                <a:ea typeface="Calibri" panose="020F0502020204030204" pitchFamily="34" charset="0"/>
                <a:cs typeface="Calibri" panose="020F0502020204030204" pitchFamily="34" charset="0"/>
              </a:rPr>
              <a:t>in MHPSS activities as well as considering </a:t>
            </a:r>
            <a:r>
              <a:rPr lang="en-GB" kern="100" dirty="0" err="1">
                <a:latin typeface="Calibri" panose="020F0502020204030204" pitchFamily="34" charset="0"/>
                <a:ea typeface="Calibri" panose="020F0502020204030204" pitchFamily="34" charset="0"/>
                <a:cs typeface="Calibri" panose="020F0502020204030204" pitchFamily="34" charset="0"/>
              </a:rPr>
              <a:t>QualityRights</a:t>
            </a:r>
            <a:r>
              <a:rPr lang="en-GB" kern="100" dirty="0">
                <a:latin typeface="Calibri" panose="020F0502020204030204" pitchFamily="34" charset="0"/>
                <a:ea typeface="Calibri" panose="020F0502020204030204" pitchFamily="34" charset="0"/>
                <a:cs typeface="Calibri" panose="020F0502020204030204" pitchFamily="34" charset="0"/>
              </a:rPr>
              <a:t> approaches in all humanitarian sector responses</a:t>
            </a:r>
            <a:r>
              <a:rPr lang="en-GB" dirty="0">
                <a:solidFill>
                  <a:srgbClr val="0070C0"/>
                </a:solidFill>
                <a:latin typeface="Calibri" panose="020F0502020204030204" pitchFamily="34" charset="0"/>
                <a:ea typeface="Calibri" panose="020F0502020204030204" pitchFamily="34" charset="0"/>
                <a:cs typeface="Calibri" panose="020F0502020204030204" pitchFamily="34" charset="0"/>
              </a:rPr>
              <a:t>.</a:t>
            </a:r>
          </a:p>
          <a:p>
            <a:pPr>
              <a:lnSpc>
                <a:spcPct val="114999"/>
              </a:lnSpc>
            </a:pPr>
            <a:endParaRPr lang="en-GB" dirty="0">
              <a:solidFill>
                <a:srgbClr val="0070C0"/>
              </a:solidFill>
              <a:latin typeface="Calibri" panose="020F0502020204030204" pitchFamily="34" charset="0"/>
              <a:ea typeface="Calibri" panose="020F0502020204030204" pitchFamily="34" charset="0"/>
              <a:cs typeface="Calibri" panose="020F0502020204030204" pitchFamily="34" charset="0"/>
            </a:endParaRPr>
          </a:p>
          <a:p>
            <a:pPr>
              <a:lnSpc>
                <a:spcPct val="114999"/>
              </a:lnSpc>
            </a:pPr>
            <a:r>
              <a:rPr lang="en-GB" i="1" dirty="0">
                <a:solidFill>
                  <a:srgbClr val="0070C0"/>
                </a:solidFill>
                <a:latin typeface="Calibri" panose="020F0502020204030204" pitchFamily="34" charset="0"/>
                <a:ea typeface="Calibri" panose="020F0502020204030204" pitchFamily="34" charset="0"/>
                <a:cs typeface="Calibri" panose="020F0502020204030204" pitchFamily="34" charset="0"/>
              </a:rPr>
              <a:t>Talk through the slide.</a:t>
            </a:r>
          </a:p>
          <a:p>
            <a:pPr>
              <a:lnSpc>
                <a:spcPct val="114999"/>
              </a:lnSpc>
            </a:pPr>
            <a:endParaRPr lang="en-GB" kern="100" dirty="0">
              <a:latin typeface="Calibri" panose="020F0502020204030204" pitchFamily="34" charset="0"/>
              <a:ea typeface="Calibri" panose="020F0502020204030204" pitchFamily="34" charset="0"/>
              <a:cs typeface="Calibri" panose="020F0502020204030204" pitchFamily="34" charset="0"/>
            </a:endParaRPr>
          </a:p>
          <a:p>
            <a:r>
              <a:rPr lang="en-GB" i="1" kern="100" dirty="0">
                <a:solidFill>
                  <a:srgbClr val="0070C0"/>
                </a:solidFill>
                <a:latin typeface="Calibri" panose="020F0502020204030204" pitchFamily="34" charset="0"/>
                <a:ea typeface="Calibri" panose="020F0502020204030204" pitchFamily="34" charset="0"/>
                <a:cs typeface="Calibri" panose="020F0502020204030204" pitchFamily="34" charset="0"/>
              </a:rPr>
              <a:t>References:</a:t>
            </a:r>
          </a:p>
          <a:p>
            <a:r>
              <a:rPr lang="en-US" sz="1200" i="1" dirty="0">
                <a:solidFill>
                  <a:srgbClr val="0070C0"/>
                </a:solidFill>
                <a:effectLst/>
                <a:latin typeface="Calibri" panose="020F0502020204030204" pitchFamily="34" charset="0"/>
                <a:ea typeface="Calibri" panose="020F0502020204030204" pitchFamily="34" charset="0"/>
                <a:cs typeface="Calibri" panose="020F0502020204030204" pitchFamily="34" charset="0"/>
              </a:rPr>
              <a:t>Guidelines on mental health and psychosocial support in emergencies</a:t>
            </a:r>
            <a:r>
              <a:rPr lang="en-US" i="1" dirty="0">
                <a:solidFill>
                  <a:srgbClr val="0070C0"/>
                </a:solidFill>
                <a:latin typeface="Calibri" panose="020F0502020204030204" pitchFamily="34" charset="0"/>
                <a:ea typeface="Calibri" panose="020F0502020204030204" pitchFamily="34" charset="0"/>
                <a:cs typeface="Calibri" panose="020F0502020204030204" pitchFamily="34" charset="0"/>
              </a:rPr>
              <a:t>. IASC (2007) </a:t>
            </a:r>
            <a:r>
              <a:rPr lang="en-US" sz="1200" i="1" dirty="0">
                <a:solidFill>
                  <a:srgbClr val="0070C0"/>
                </a:solidFill>
                <a:effectLst/>
                <a:latin typeface="Calibri" panose="020F0502020204030204" pitchFamily="34" charset="0"/>
                <a:ea typeface="Calibri" panose="020F0502020204030204" pitchFamily="34" charset="0"/>
                <a:cs typeface="Calibri" panose="020F0502020204030204" pitchFamily="34" charset="0"/>
              </a:rPr>
              <a:t> </a:t>
            </a:r>
            <a:r>
              <a:rPr lang="en-US" sz="1200" i="1" u="sng" dirty="0">
                <a:solidFill>
                  <a:srgbClr val="0070C0"/>
                </a:solidFill>
                <a:effectLst/>
                <a:latin typeface="Calibri" panose="020F0502020204030204" pitchFamily="34" charset="0"/>
                <a:ea typeface="Calibri" panose="020F0502020204030204" pitchFamily="34" charset="0"/>
                <a:cs typeface="Calibri" panose="020F0502020204030204" pitchFamily="34" charset="0"/>
                <a:hlinkClick r:id="rId3">
                  <a:extLst>
                    <a:ext uri="{A12FA001-AC4F-418D-AE19-62706E023703}">
                      <ahyp:hlinkClr xmlns:ahyp="http://schemas.microsoft.com/office/drawing/2018/hyperlinkcolor" val="tx"/>
                    </a:ext>
                  </a:extLst>
                </a:hlinkClick>
              </a:rPr>
              <a:t>https://interagencystandingcommittee.org/mental-health-and-psychosocial-support-emergency-settings-0/documents-public/iasc-guidelines-mental</a:t>
            </a:r>
            <a:endParaRPr lang="en-US" sz="1200" i="1" dirty="0">
              <a:solidFill>
                <a:srgbClr val="0070C0"/>
              </a:solidFill>
              <a:effectLst/>
              <a:latin typeface="Calibri" panose="020F0502020204030204" pitchFamily="34" charset="0"/>
              <a:ea typeface="Calibri" panose="020F0502020204030204" pitchFamily="34" charset="0"/>
              <a:cs typeface="Calibri" panose="020F0502020204030204" pitchFamily="34" charset="0"/>
            </a:endParaRPr>
          </a:p>
          <a:p>
            <a:r>
              <a:rPr lang="en-US" sz="1200" i="1" dirty="0">
                <a:solidFill>
                  <a:srgbClr val="0070C0"/>
                </a:solidFill>
                <a:effectLst/>
                <a:latin typeface="Calibri" panose="020F0502020204030204" pitchFamily="34" charset="0"/>
                <a:ea typeface="Calibri" panose="020F0502020204030204" pitchFamily="34" charset="0"/>
                <a:cs typeface="Calibri" panose="020F0502020204030204" pitchFamily="34" charset="0"/>
              </a:rPr>
              <a:t> </a:t>
            </a:r>
          </a:p>
          <a:p>
            <a:r>
              <a:rPr lang="en-US" sz="1200" i="1" dirty="0">
                <a:solidFill>
                  <a:srgbClr val="0070C0"/>
                </a:solidFill>
                <a:effectLst/>
                <a:latin typeface="Calibri" panose="020F0502020204030204" pitchFamily="34" charset="0"/>
                <a:ea typeface="Calibri" panose="020F0502020204030204" pitchFamily="34" charset="0"/>
                <a:cs typeface="Calibri" panose="020F0502020204030204" pitchFamily="34" charset="0"/>
              </a:rPr>
              <a:t>Handbook for MHPSS coordination</a:t>
            </a:r>
            <a:r>
              <a:rPr lang="en-US" i="1" dirty="0">
                <a:solidFill>
                  <a:srgbClr val="0070C0"/>
                </a:solidFill>
                <a:latin typeface="Calibri" panose="020F0502020204030204" pitchFamily="34" charset="0"/>
                <a:ea typeface="Calibri" panose="020F0502020204030204" pitchFamily="34" charset="0"/>
                <a:cs typeface="Calibri" panose="020F0502020204030204" pitchFamily="34" charset="0"/>
              </a:rPr>
              <a:t> IASC (2022) </a:t>
            </a:r>
            <a:r>
              <a:rPr lang="en-US" sz="1200" i="1" u="sng" dirty="0">
                <a:solidFill>
                  <a:srgbClr val="0070C0"/>
                </a:solidFill>
                <a:effectLst/>
                <a:latin typeface="Calibri" panose="020F0502020204030204" pitchFamily="34" charset="0"/>
                <a:ea typeface="Calibri" panose="020F0502020204030204" pitchFamily="34" charset="0"/>
                <a:cs typeface="Calibri" panose="020F0502020204030204" pitchFamily="34" charset="0"/>
                <a:hlinkClick r:id="rId4">
                  <a:extLst>
                    <a:ext uri="{A12FA001-AC4F-418D-AE19-62706E023703}">
                      <ahyp:hlinkClr xmlns:ahyp="http://schemas.microsoft.com/office/drawing/2018/hyperlinkcolor" val="tx"/>
                    </a:ext>
                  </a:extLst>
                </a:hlinkClick>
              </a:rPr>
              <a:t>https://interagencystandingcommittee.org/iasc-reference-group-mental-health-and-psychosocial-support-emergency-settings/iasc-handbook-mental-health-and-psychosocial-support-coordination</a:t>
            </a:r>
            <a:endParaRPr lang="en-US" sz="1200" i="1" dirty="0">
              <a:solidFill>
                <a:srgbClr val="0070C0"/>
              </a:solidFill>
              <a:effectLst/>
              <a:latin typeface="Calibri" panose="020F0502020204030204" pitchFamily="34" charset="0"/>
              <a:ea typeface="Calibri" panose="020F0502020204030204" pitchFamily="34" charset="0"/>
              <a:cs typeface="Calibri" panose="020F0502020204030204" pitchFamily="34" charset="0"/>
            </a:endParaRPr>
          </a:p>
          <a:p>
            <a:r>
              <a:rPr lang="en-US" sz="1200" dirty="0">
                <a:effectLst/>
                <a:latin typeface="Calibri" panose="020F0502020204030204" pitchFamily="34" charset="0"/>
                <a:ea typeface="Calibri" panose="020F0502020204030204" pitchFamily="34" charset="0"/>
                <a:cs typeface="Calibri" panose="020F0502020204030204" pitchFamily="34" charset="0"/>
              </a:rPr>
              <a:t> </a:t>
            </a:r>
            <a:endParaRPr lang="en-GB" kern="100" dirty="0">
              <a:latin typeface="Calibri" panose="020F0502020204030204" pitchFamily="34" charset="0"/>
              <a:ea typeface="Calibri" panose="020F0502020204030204" pitchFamily="34" charset="0"/>
              <a:cs typeface="Calibri" panose="020F0502020204030204" pitchFamily="34" charset="0"/>
            </a:endParaRPr>
          </a:p>
          <a:p>
            <a:endParaRPr lang="en-GB" dirty="0">
              <a:latin typeface="Calibri" panose="020F0502020204030204" pitchFamily="34" charset="0"/>
              <a:ea typeface="Calibri" panose="020F0502020204030204" pitchFamily="34" charset="0"/>
              <a:cs typeface="Calibri" panose="020F0502020204030204" pitchFamily="34" charset="0"/>
            </a:endParaRPr>
          </a:p>
        </p:txBody>
      </p:sp>
      <p:sp>
        <p:nvSpPr>
          <p:cNvPr id="4" name="Slide Number Placeholder 3"/>
          <p:cNvSpPr>
            <a:spLocks noGrp="1"/>
          </p:cNvSpPr>
          <p:nvPr>
            <p:ph type="sldNum" sz="quarter" idx="5"/>
          </p:nvPr>
        </p:nvSpPr>
        <p:spPr/>
        <p:txBody>
          <a:bodyPr/>
          <a:lstStyle/>
          <a:p>
            <a:fld id="{A5C1BDCC-BCB3-40B2-8A9D-D15FB8B833FC}" type="slidenum">
              <a:rPr lang="en-GB" smtClean="0"/>
              <a:t>5</a:t>
            </a:fld>
            <a:endParaRPr lang="en-GB"/>
          </a:p>
        </p:txBody>
      </p:sp>
    </p:spTree>
    <p:extLst>
      <p:ext uri="{BB962C8B-B14F-4D97-AF65-F5344CB8AC3E}">
        <p14:creationId xmlns:p14="http://schemas.microsoft.com/office/powerpoint/2010/main" val="215777449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92100" y="280988"/>
            <a:ext cx="6235700" cy="3508375"/>
          </a:xfrm>
        </p:spPr>
      </p:sp>
      <p:sp>
        <p:nvSpPr>
          <p:cNvPr id="3" name="Notes Placeholder 2"/>
          <p:cNvSpPr>
            <a:spLocks noGrp="1"/>
          </p:cNvSpPr>
          <p:nvPr>
            <p:ph type="body" idx="1"/>
          </p:nvPr>
        </p:nvSpPr>
        <p:spPr>
          <a:xfrm>
            <a:off x="344775" y="3889949"/>
            <a:ext cx="6183026" cy="5100064"/>
          </a:xfrm>
        </p:spPr>
        <p:txBody>
          <a:bodyPr/>
          <a:lstStyle/>
          <a:p>
            <a:r>
              <a:rPr lang="en-GB" i="1" dirty="0">
                <a:solidFill>
                  <a:srgbClr val="0070C0"/>
                </a:solidFill>
              </a:rPr>
              <a:t>Exercise AP1 Market place of inspirations (40 min.)</a:t>
            </a:r>
          </a:p>
          <a:p>
            <a:r>
              <a:rPr lang="en-GB" i="1" dirty="0">
                <a:solidFill>
                  <a:srgbClr val="0070C0"/>
                </a:solidFill>
              </a:rPr>
              <a:t>The goal of this exercise is to gain information about initiatives that are already being implemented in the humanitarian field and to learn about and get inspiration from each other's projects.</a:t>
            </a:r>
          </a:p>
          <a:p>
            <a:endParaRPr lang="en-GB" i="1" dirty="0">
              <a:solidFill>
                <a:srgbClr val="0070C0"/>
              </a:solidFill>
            </a:endParaRPr>
          </a:p>
          <a:p>
            <a:r>
              <a:rPr lang="en-GB" i="1" dirty="0">
                <a:solidFill>
                  <a:srgbClr val="0070C0"/>
                </a:solidFill>
              </a:rPr>
              <a:t>Participants can work alone, or in groups if there are several people from the same project / organization. </a:t>
            </a:r>
          </a:p>
          <a:p>
            <a:endParaRPr lang="en-GB" i="1" dirty="0">
              <a:solidFill>
                <a:srgbClr val="0070C0"/>
              </a:solidFill>
            </a:endParaRPr>
          </a:p>
          <a:p>
            <a:r>
              <a:rPr lang="en-GB" i="1" dirty="0">
                <a:solidFill>
                  <a:srgbClr val="0070C0"/>
                </a:solidFill>
              </a:rPr>
              <a:t>Explain to participants:</a:t>
            </a:r>
            <a:endParaRPr lang="en-GB" dirty="0"/>
          </a:p>
          <a:p>
            <a:r>
              <a:rPr lang="en-GB" dirty="0"/>
              <a:t>Even though there still is a long way to go, humanitarian organizations have a long history of defending human rights, and MHPSS services in particular often defend human rights for people with psychosocial disabilities. </a:t>
            </a:r>
          </a:p>
          <a:p>
            <a:endParaRPr lang="en-GB" dirty="0">
              <a:latin typeface="Calibri Light" panose="020F0302020204030204" pitchFamily="34" charset="0"/>
              <a:ea typeface="Calibri Light" panose="020F0302020204030204" pitchFamily="34" charset="0"/>
              <a:cs typeface="Calibri Light" panose="020F0302020204030204" pitchFamily="34" charset="0"/>
            </a:endParaRPr>
          </a:p>
          <a:p>
            <a:r>
              <a:rPr lang="en-GB" dirty="0"/>
              <a:t>Normally, all MHPSS projects include some person-centred, recovery-oriented, human rights-based activities and many organizations are doing inspiring work in this field. </a:t>
            </a:r>
          </a:p>
          <a:p>
            <a:endParaRPr lang="en-GB" dirty="0"/>
          </a:p>
          <a:p>
            <a:r>
              <a:rPr lang="en-GB" dirty="0"/>
              <a:t>Learning about each other's work can help to develop one's own ideas and projects further.</a:t>
            </a:r>
          </a:p>
          <a:p>
            <a:endParaRPr lang="en-GB" dirty="0"/>
          </a:p>
          <a:p>
            <a:r>
              <a:rPr lang="en-GB" i="1" dirty="0">
                <a:solidFill>
                  <a:srgbClr val="0070C0"/>
                </a:solidFill>
              </a:rPr>
              <a:t>Talk through the instructions on the slide.</a:t>
            </a:r>
          </a:p>
          <a:p>
            <a:r>
              <a:rPr lang="en-GB" dirty="0"/>
              <a:t>  </a:t>
            </a:r>
          </a:p>
          <a:p>
            <a:pPr marL="0" indent="0">
              <a:buFont typeface="Arial" panose="020B0604020202020204" pitchFamily="34" charset="0"/>
              <a:buNone/>
            </a:pPr>
            <a:endParaRPr lang="en-GB" dirty="0"/>
          </a:p>
          <a:p>
            <a:endParaRPr lang="en-GB" sz="1100" dirty="0"/>
          </a:p>
          <a:p>
            <a:endParaRPr lang="en-GB" dirty="0"/>
          </a:p>
        </p:txBody>
      </p:sp>
      <p:sp>
        <p:nvSpPr>
          <p:cNvPr id="4" name="Slide Number Placeholder 3"/>
          <p:cNvSpPr>
            <a:spLocks noGrp="1"/>
          </p:cNvSpPr>
          <p:nvPr>
            <p:ph type="sldNum" sz="quarter" idx="5"/>
          </p:nvPr>
        </p:nvSpPr>
        <p:spPr/>
        <p:txBody>
          <a:bodyPr/>
          <a:lstStyle/>
          <a:p>
            <a:fld id="{A5C1BDCC-BCB3-40B2-8A9D-D15FB8B833FC}" type="slidenum">
              <a:rPr lang="en-GB" smtClean="0"/>
              <a:t>6</a:t>
            </a:fld>
            <a:endParaRPr lang="en-GB"/>
          </a:p>
        </p:txBody>
      </p:sp>
    </p:spTree>
    <p:extLst>
      <p:ext uri="{BB962C8B-B14F-4D97-AF65-F5344CB8AC3E}">
        <p14:creationId xmlns:p14="http://schemas.microsoft.com/office/powerpoint/2010/main" val="315462969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74638" y="246063"/>
            <a:ext cx="6269037" cy="3525837"/>
          </a:xfrm>
        </p:spPr>
      </p:sp>
      <p:sp>
        <p:nvSpPr>
          <p:cNvPr id="3" name="Notes Placeholder 2"/>
          <p:cNvSpPr>
            <a:spLocks noGrp="1"/>
          </p:cNvSpPr>
          <p:nvPr>
            <p:ph type="body" idx="1"/>
          </p:nvPr>
        </p:nvSpPr>
        <p:spPr>
          <a:xfrm>
            <a:off x="274638" y="3852472"/>
            <a:ext cx="6269037" cy="4593027"/>
          </a:xfr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i="1" dirty="0">
                <a:solidFill>
                  <a:srgbClr val="0070C0"/>
                </a:solidFill>
                <a:latin typeface="Calibri" panose="020F0502020204030204" pitchFamily="34" charset="0"/>
                <a:ea typeface="Calibri" panose="020F0502020204030204" pitchFamily="34" charset="0"/>
                <a:cs typeface="Calibri" panose="020F0502020204030204" pitchFamily="34" charset="0"/>
              </a:rPr>
              <a:t>Exercise AP2 Advocacy and change at the organizational level (40 min)</a:t>
            </a:r>
          </a:p>
          <a:p>
            <a:r>
              <a:rPr lang="en-US" i="1" dirty="0">
                <a:solidFill>
                  <a:srgbClr val="0070C0"/>
                </a:solidFill>
                <a:latin typeface="Calibri" panose="020F0502020204030204" pitchFamily="34" charset="0"/>
                <a:ea typeface="Calibri" panose="020F0502020204030204" pitchFamily="34" charset="0"/>
                <a:cs typeface="Calibri" panose="020F0502020204030204" pitchFamily="34" charset="0"/>
              </a:rPr>
              <a:t>Explain that:</a:t>
            </a:r>
          </a:p>
          <a:p>
            <a:r>
              <a:rPr lang="en-US" dirty="0">
                <a:latin typeface="Calibri" panose="020F0502020204030204" pitchFamily="34" charset="0"/>
                <a:ea typeface="Calibri" panose="020F0502020204030204" pitchFamily="34" charset="0"/>
                <a:cs typeface="Calibri" panose="020F0502020204030204" pitchFamily="34" charset="0"/>
              </a:rPr>
              <a:t>This exercise is about stepping back from our project level roles and instead reflecting on </a:t>
            </a:r>
            <a:r>
              <a:rPr lang="en-US" b="1" dirty="0">
                <a:latin typeface="Calibri" panose="020F0502020204030204" pitchFamily="34" charset="0"/>
                <a:ea typeface="Calibri" panose="020F0502020204030204" pitchFamily="34" charset="0"/>
                <a:cs typeface="Calibri" panose="020F0502020204030204" pitchFamily="34" charset="0"/>
              </a:rPr>
              <a:t>broader, systemic, and organizational changes</a:t>
            </a:r>
            <a:r>
              <a:rPr lang="en-US" dirty="0">
                <a:latin typeface="Calibri" panose="020F0502020204030204" pitchFamily="34" charset="0"/>
                <a:ea typeface="Calibri" panose="020F0502020204030204" pitchFamily="34" charset="0"/>
                <a:cs typeface="Calibri" panose="020F0502020204030204" pitchFamily="34" charset="0"/>
              </a:rPr>
              <a:t> needed to integrate QualityRights (QR) principles into humanitarian and mental health </a:t>
            </a:r>
            <a:r>
              <a:rPr lang="en-US" dirty="0" err="1">
                <a:latin typeface="Calibri" panose="020F0502020204030204" pitchFamily="34" charset="0"/>
                <a:ea typeface="Calibri" panose="020F0502020204030204" pitchFamily="34" charset="0"/>
                <a:cs typeface="Calibri" panose="020F0502020204030204" pitchFamily="34" charset="0"/>
              </a:rPr>
              <a:t>programmes</a:t>
            </a:r>
            <a:r>
              <a:rPr lang="en-US" dirty="0">
                <a:latin typeface="Calibri" panose="020F0502020204030204" pitchFamily="34" charset="0"/>
                <a:ea typeface="Calibri" panose="020F0502020204030204" pitchFamily="34" charset="0"/>
                <a:cs typeface="Calibri" panose="020F0502020204030204" pitchFamily="34" charset="0"/>
              </a:rPr>
              <a:t>.</a:t>
            </a:r>
          </a:p>
          <a:p>
            <a:endParaRPr lang="en-US" dirty="0">
              <a:latin typeface="Calibri" panose="020F0502020204030204" pitchFamily="34" charset="0"/>
              <a:ea typeface="Calibri" panose="020F0502020204030204" pitchFamily="34" charset="0"/>
              <a:cs typeface="Calibri" panose="020F0502020204030204" pitchFamily="34" charset="0"/>
            </a:endParaRPr>
          </a:p>
          <a:p>
            <a:r>
              <a:rPr lang="en-US" i="1" dirty="0">
                <a:solidFill>
                  <a:srgbClr val="0070C0"/>
                </a:solidFill>
                <a:latin typeface="Calibri" panose="020F0502020204030204" pitchFamily="34" charset="0"/>
                <a:ea typeface="Calibri" panose="020F0502020204030204" pitchFamily="34" charset="0"/>
                <a:cs typeface="Calibri" panose="020F0502020204030204" pitchFamily="34" charset="0"/>
              </a:rPr>
              <a:t>Put participants in groups, and give them 20 minutes to think about the questions on the slide and to share and document ideas.</a:t>
            </a:r>
            <a:r>
              <a:rPr lang="en-US" b="1" i="1" dirty="0">
                <a:solidFill>
                  <a:srgbClr val="0070C0"/>
                </a:solidFill>
                <a:latin typeface="Calibri" panose="020F0502020204030204" pitchFamily="34" charset="0"/>
                <a:ea typeface="Calibri" panose="020F0502020204030204" pitchFamily="34" charset="0"/>
                <a:cs typeface="Calibri" panose="020F0502020204030204" pitchFamily="34" charset="0"/>
              </a:rPr>
              <a:t> </a:t>
            </a:r>
          </a:p>
          <a:p>
            <a:endParaRPr lang="en-US" b="1" i="1" dirty="0">
              <a:solidFill>
                <a:srgbClr val="0070C0"/>
              </a:solidFill>
              <a:latin typeface="Calibri" panose="020F0502020204030204" pitchFamily="34" charset="0"/>
              <a:ea typeface="Calibri" panose="020F0502020204030204" pitchFamily="34" charset="0"/>
              <a:cs typeface="Calibri" panose="020F0502020204030204" pitchFamily="34" charset="0"/>
            </a:endParaRPr>
          </a:p>
          <a:p>
            <a:r>
              <a:rPr lang="en-US" i="1" dirty="0">
                <a:solidFill>
                  <a:srgbClr val="0070C0"/>
                </a:solidFill>
                <a:latin typeface="Calibri" panose="020F0502020204030204" pitchFamily="34" charset="0"/>
                <a:ea typeface="Calibri" panose="020F0502020204030204" pitchFamily="34" charset="0"/>
                <a:cs typeface="Calibri" panose="020F0502020204030204" pitchFamily="34" charset="0"/>
              </a:rPr>
              <a:t>Then run a 20 minute plenary discussion. Remind participants to note any actions to support advocacy and organizational change that they might want to include in their personal action plans.</a:t>
            </a:r>
            <a:endParaRPr lang="en-US" dirty="0">
              <a:latin typeface="Calibri" panose="020F0502020204030204" pitchFamily="34" charset="0"/>
              <a:ea typeface="Calibri" panose="020F0502020204030204" pitchFamily="34" charset="0"/>
              <a:cs typeface="Calibri" panose="020F0502020204030204" pitchFamily="34" charset="0"/>
            </a:endParaRPr>
          </a:p>
          <a:p>
            <a:pPr>
              <a:buFont typeface="Arial" panose="020B0604020202020204" pitchFamily="34" charset="0"/>
              <a:buChar char="•"/>
            </a:pPr>
            <a:endParaRPr lang="en-US" dirty="0">
              <a:latin typeface="Calibri" panose="020F0502020204030204" pitchFamily="34" charset="0"/>
              <a:ea typeface="Calibri" panose="020F0502020204030204" pitchFamily="34" charset="0"/>
              <a:cs typeface="Calibri" panose="020F0502020204030204" pitchFamily="34" charset="0"/>
            </a:endParaRPr>
          </a:p>
          <a:p>
            <a:r>
              <a:rPr lang="en-US" i="1" dirty="0">
                <a:solidFill>
                  <a:srgbClr val="0070C0"/>
                </a:solidFill>
                <a:latin typeface="Calibri" panose="020F0502020204030204" pitchFamily="34" charset="0"/>
                <a:ea typeface="Calibri" panose="020F0502020204030204" pitchFamily="34" charset="0"/>
                <a:cs typeface="Calibri" panose="020F0502020204030204" pitchFamily="34" charset="0"/>
              </a:rPr>
              <a:t>At the end of the discussion, explain that:</a:t>
            </a:r>
          </a:p>
          <a:p>
            <a:r>
              <a:rPr lang="en-US" dirty="0">
                <a:latin typeface="Calibri" panose="020F0502020204030204" pitchFamily="34" charset="0"/>
                <a:ea typeface="Calibri" panose="020F0502020204030204" pitchFamily="34" charset="0"/>
                <a:cs typeface="Calibri" panose="020F0502020204030204" pitchFamily="34" charset="0"/>
              </a:rPr>
              <a:t>The next exercise will move from identifying what needs to change to defining specific, practical actions that you can personally take forward within the next six months.</a:t>
            </a:r>
          </a:p>
          <a:p>
            <a:endParaRPr lang="en-GB" dirty="0">
              <a:latin typeface="Calibri" panose="020F0502020204030204" pitchFamily="34" charset="0"/>
              <a:ea typeface="Calibri" panose="020F0502020204030204" pitchFamily="34" charset="0"/>
              <a:cs typeface="Calibri" panose="020F0502020204030204" pitchFamily="34" charset="0"/>
            </a:endParaRPr>
          </a:p>
        </p:txBody>
      </p:sp>
      <p:sp>
        <p:nvSpPr>
          <p:cNvPr id="4" name="Slide Number Placeholder 3"/>
          <p:cNvSpPr>
            <a:spLocks noGrp="1"/>
          </p:cNvSpPr>
          <p:nvPr>
            <p:ph type="sldNum" sz="quarter" idx="5"/>
          </p:nvPr>
        </p:nvSpPr>
        <p:spPr/>
        <p:txBody>
          <a:bodyPr/>
          <a:lstStyle/>
          <a:p>
            <a:fld id="{A5C1BDCC-BCB3-40B2-8A9D-D15FB8B833FC}" type="slidenum">
              <a:rPr lang="en-GB" smtClean="0"/>
              <a:t>7</a:t>
            </a:fld>
            <a:endParaRPr lang="en-GB"/>
          </a:p>
        </p:txBody>
      </p:sp>
    </p:spTree>
    <p:extLst>
      <p:ext uri="{BB962C8B-B14F-4D97-AF65-F5344CB8AC3E}">
        <p14:creationId xmlns:p14="http://schemas.microsoft.com/office/powerpoint/2010/main" val="306752692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20"/>
        <p:cNvGrpSpPr/>
        <p:nvPr/>
      </p:nvGrpSpPr>
      <p:grpSpPr>
        <a:xfrm>
          <a:off x="0" y="0"/>
          <a:ext cx="0" cy="0"/>
          <a:chOff x="0" y="0"/>
          <a:chExt cx="0" cy="0"/>
        </a:xfrm>
      </p:grpSpPr>
      <p:sp>
        <p:nvSpPr>
          <p:cNvPr id="521" name="Google Shape;521;p45:notes"/>
          <p:cNvSpPr txBox="1">
            <a:spLocks noGrp="1"/>
          </p:cNvSpPr>
          <p:nvPr>
            <p:ph type="body" idx="1"/>
          </p:nvPr>
        </p:nvSpPr>
        <p:spPr>
          <a:xfrm>
            <a:off x="705485" y="4415769"/>
            <a:ext cx="5447030" cy="3914240"/>
          </a:xfrm>
          <a:prstGeom prst="rect">
            <a:avLst/>
          </a:prstGeom>
        </p:spPr>
        <p:txBody>
          <a:bodyPr spcFirstLastPara="1" wrap="square" lIns="95700" tIns="47850" rIns="95700" bIns="47850" anchor="t" anchorCtr="0">
            <a:noAutofit/>
          </a:bodyPr>
          <a:lstStyle/>
          <a:p>
            <a:pPr marL="0" lvl="0" indent="0" algn="l" rtl="0">
              <a:spcBef>
                <a:spcPts val="0"/>
              </a:spcBef>
              <a:spcAft>
                <a:spcPts val="0"/>
              </a:spcAft>
              <a:buNone/>
            </a:pPr>
            <a:endParaRPr dirty="0"/>
          </a:p>
        </p:txBody>
      </p:sp>
      <p:sp>
        <p:nvSpPr>
          <p:cNvPr id="522" name="Google Shape;522;p45:notes"/>
          <p:cNvSpPr>
            <a:spLocks noGrp="1" noRot="1" noChangeAspect="1"/>
          </p:cNvSpPr>
          <p:nvPr>
            <p:ph type="sldImg" idx="2"/>
          </p:nvPr>
        </p:nvSpPr>
        <p:spPr>
          <a:xfrm>
            <a:off x="447675" y="344488"/>
            <a:ext cx="5962650" cy="3354387"/>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98308870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52425" y="330200"/>
            <a:ext cx="6153150" cy="3462338"/>
          </a:xfrm>
        </p:spPr>
      </p:sp>
      <p:sp>
        <p:nvSpPr>
          <p:cNvPr id="3" name="Notes Placeholder 2"/>
          <p:cNvSpPr>
            <a:spLocks noGrp="1"/>
          </p:cNvSpPr>
          <p:nvPr>
            <p:ph type="body" idx="1"/>
          </p:nvPr>
        </p:nvSpPr>
        <p:spPr>
          <a:xfrm>
            <a:off x="306388" y="3852472"/>
            <a:ext cx="6199343" cy="5126428"/>
          </a:xfrm>
        </p:spPr>
        <p:txBody>
          <a:bodyPr/>
          <a:lstStyle/>
          <a:p>
            <a:pPr marL="0" indent="0">
              <a:buNone/>
            </a:pPr>
            <a:r>
              <a:rPr lang="en-GB" b="0" i="1" dirty="0">
                <a:solidFill>
                  <a:srgbClr val="0070C0"/>
                </a:solidFill>
                <a:latin typeface="Calibri Light" panose="020F0302020204030204" pitchFamily="34" charset="0"/>
                <a:ea typeface="Calibri Light" panose="020F0302020204030204" pitchFamily="34" charset="0"/>
                <a:cs typeface="Calibri Light" panose="020F0302020204030204" pitchFamily="34" charset="0"/>
              </a:rPr>
              <a:t>Exercise AP3 Pick your priority actions! (30 mins)</a:t>
            </a:r>
          </a:p>
          <a:p>
            <a:endParaRPr lang="en-US" i="1" dirty="0">
              <a:solidFill>
                <a:srgbClr val="0070C0"/>
              </a:solidFill>
              <a:latin typeface="Calibri Light" panose="020F0302020204030204" pitchFamily="34" charset="0"/>
              <a:ea typeface="Calibri Light" panose="020F0302020204030204" pitchFamily="34" charset="0"/>
              <a:cs typeface="Calibri Light" panose="020F0302020204030204" pitchFamily="34" charset="0"/>
            </a:endParaRPr>
          </a:p>
          <a:p>
            <a:r>
              <a:rPr lang="en-US" i="1" dirty="0">
                <a:solidFill>
                  <a:srgbClr val="0070C0"/>
                </a:solidFill>
                <a:latin typeface="Calibri Light" panose="020F0302020204030204" pitchFamily="34" charset="0"/>
                <a:ea typeface="Calibri Light" panose="020F0302020204030204" pitchFamily="34" charset="0"/>
                <a:cs typeface="Calibri Light" panose="020F0302020204030204" pitchFamily="34" charset="0"/>
              </a:rPr>
              <a:t>Explain that participants will now move from identifying the broader advocacy and organizational changes needed to defining their own action plans. </a:t>
            </a:r>
          </a:p>
          <a:p>
            <a:endParaRPr lang="en-US" i="1" dirty="0">
              <a:solidFill>
                <a:srgbClr val="0070C0"/>
              </a:solidFill>
              <a:latin typeface="Calibri Light" panose="020F0302020204030204" pitchFamily="34" charset="0"/>
              <a:ea typeface="Calibri Light" panose="020F0302020204030204" pitchFamily="34" charset="0"/>
              <a:cs typeface="Calibri Light" panose="020F0302020204030204" pitchFamily="34" charset="0"/>
            </a:endParaRPr>
          </a:p>
          <a:p>
            <a:r>
              <a:rPr lang="en-US" i="1" dirty="0">
                <a:solidFill>
                  <a:srgbClr val="0070C0"/>
                </a:solidFill>
                <a:latin typeface="Calibri Light" panose="020F0302020204030204" pitchFamily="34" charset="0"/>
                <a:ea typeface="Calibri Light" panose="020F0302020204030204" pitchFamily="34" charset="0"/>
                <a:cs typeface="Calibri Light" panose="020F0302020204030204" pitchFamily="34" charset="0"/>
              </a:rPr>
              <a:t>Give the participants 30 minutes to fill in the Day 5 Action Planner. You can tell them that after this individual phase they will discuss in groups, and make a shared presentation. </a:t>
            </a:r>
          </a:p>
          <a:p>
            <a:endParaRPr kumimoji="0" lang="en-US" b="0" i="1" u="none" strike="noStrike" kern="1200" cap="none" spc="0" normalizeH="0" baseline="0" noProof="0" dirty="0">
              <a:ln>
                <a:noFill/>
              </a:ln>
              <a:solidFill>
                <a:srgbClr val="0070C0"/>
              </a:solidFill>
              <a:effectLst/>
              <a:uLnTx/>
              <a:uFillTx/>
              <a:latin typeface="Calibri Light" panose="020F0302020204030204" pitchFamily="34" charset="0"/>
              <a:ea typeface="Calibri Light" panose="020F0302020204030204" pitchFamily="34" charset="0"/>
              <a:cs typeface="Calibri Light" panose="020F0302020204030204" pitchFamily="34" charset="0"/>
            </a:endParaRPr>
          </a:p>
          <a:p>
            <a:r>
              <a:rPr lang="en-US" i="1" dirty="0">
                <a:solidFill>
                  <a:srgbClr val="0070C0"/>
                </a:solidFill>
                <a:latin typeface="Calibri Light" panose="020F0302020204030204" pitchFamily="34" charset="0"/>
                <a:ea typeface="Calibri Light" panose="020F0302020204030204" pitchFamily="34" charset="0"/>
                <a:cs typeface="Calibri Light" panose="020F0302020204030204" pitchFamily="34" charset="0"/>
              </a:rPr>
              <a:t>Talk through the instructions on the slide.</a:t>
            </a:r>
            <a:endParaRPr kumimoji="0" lang="en-GB" b="0" i="1" u="none" strike="noStrike" kern="1200" cap="none" spc="0" normalizeH="0" baseline="0" noProof="0" dirty="0">
              <a:ln>
                <a:noFill/>
              </a:ln>
              <a:solidFill>
                <a:srgbClr val="0070C0"/>
              </a:solidFill>
              <a:effectLst/>
              <a:uLnTx/>
              <a:uFillTx/>
              <a:latin typeface="Calibri Light" panose="020F0302020204030204" pitchFamily="34" charset="0"/>
              <a:ea typeface="Calibri Light" panose="020F0302020204030204" pitchFamily="34" charset="0"/>
              <a:cs typeface="Calibri Light" panose="020F0302020204030204" pitchFamily="34" charset="0"/>
            </a:endParaRPr>
          </a:p>
          <a:p>
            <a:pPr marL="0" lvl="1" indent="-1657350">
              <a:lnSpc>
                <a:spcPct val="90000"/>
              </a:lnSpc>
              <a:spcBef>
                <a:spcPts val="500"/>
              </a:spcBef>
            </a:pPr>
            <a:endParaRPr lang="en-GB" dirty="0">
              <a:latin typeface="Calibri Light" panose="020F0302020204030204" pitchFamily="34" charset="0"/>
              <a:ea typeface="Calibri Light" panose="020F0302020204030204" pitchFamily="34" charset="0"/>
              <a:cs typeface="Calibri Light" panose="020F0302020204030204" pitchFamily="34" charset="0"/>
            </a:endParaRPr>
          </a:p>
          <a:p>
            <a:endParaRPr lang="en-GB" dirty="0">
              <a:latin typeface="Calibri Light" panose="020F0302020204030204" pitchFamily="34" charset="0"/>
              <a:ea typeface="Calibri Light" panose="020F0302020204030204" pitchFamily="34" charset="0"/>
              <a:cs typeface="Calibri Light" panose="020F0302020204030204" pitchFamily="34" charset="0"/>
            </a:endParaRPr>
          </a:p>
          <a:p>
            <a:endParaRPr lang="en-GB" dirty="0">
              <a:latin typeface="Aptos" panose="02110004020202020204"/>
              <a:cs typeface="Calibri" panose="020F0502020204030204" pitchFamily="34" charset="0"/>
            </a:endParaRPr>
          </a:p>
        </p:txBody>
      </p:sp>
      <p:sp>
        <p:nvSpPr>
          <p:cNvPr id="4" name="Slide Number Placeholder 3"/>
          <p:cNvSpPr>
            <a:spLocks noGrp="1"/>
          </p:cNvSpPr>
          <p:nvPr>
            <p:ph type="sldNum" sz="quarter" idx="5"/>
          </p:nvPr>
        </p:nvSpPr>
        <p:spPr/>
        <p:txBody>
          <a:bodyPr/>
          <a:lstStyle/>
          <a:p>
            <a:fld id="{A5C1BDCC-BCB3-40B2-8A9D-D15FB8B833FC}" type="slidenum">
              <a:rPr lang="en-GB" smtClean="0"/>
              <a:t>9</a:t>
            </a:fld>
            <a:endParaRPr lang="en-GB"/>
          </a:p>
        </p:txBody>
      </p:sp>
    </p:spTree>
    <p:extLst>
      <p:ext uri="{BB962C8B-B14F-4D97-AF65-F5344CB8AC3E}">
        <p14:creationId xmlns:p14="http://schemas.microsoft.com/office/powerpoint/2010/main" val="3279244038"/>
      </p:ext>
    </p:extLst>
  </p:cSld>
  <p:clrMapOvr>
    <a:masterClrMapping/>
  </p:clrMapOvr>
</p:notes>
</file>

<file path=ppt/slideLayouts/_rels/slideLayout1.xml.rels><?xml version="1.0" encoding="UTF-8" standalone="yes"?>
<Relationships xmlns="http://schemas.openxmlformats.org/package/2006/relationships"><Relationship Id="rId8" Type="http://schemas.openxmlformats.org/officeDocument/2006/relationships/image" Target="../media/image3.png"/><Relationship Id="rId3" Type="http://schemas.openxmlformats.org/officeDocument/2006/relationships/tags" Target="../tags/tag5.xml"/><Relationship Id="rId7" Type="http://schemas.openxmlformats.org/officeDocument/2006/relationships/image" Target="../media/image2.png"/><Relationship Id="rId2" Type="http://schemas.openxmlformats.org/officeDocument/2006/relationships/tags" Target="../tags/tag4.xml"/><Relationship Id="rId1" Type="http://schemas.openxmlformats.org/officeDocument/2006/relationships/themeOverride" Target="../theme/themeOverride1.xml"/><Relationship Id="rId6" Type="http://schemas.openxmlformats.org/officeDocument/2006/relationships/image" Target="../media/image1.emf"/><Relationship Id="rId5" Type="http://schemas.openxmlformats.org/officeDocument/2006/relationships/oleObject" Target="../embeddings/oleObject2.bin"/><Relationship Id="rId4"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10.xml"/></Relationships>
</file>

<file path=ppt/slideLayouts/_rels/slideLayout11.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17.xml"/><Relationship Id="rId1" Type="http://schemas.openxmlformats.org/officeDocument/2006/relationships/themeOverride" Target="../theme/themeOverride11.xml"/><Relationship Id="rId5" Type="http://schemas.openxmlformats.org/officeDocument/2006/relationships/image" Target="../media/image4.emf"/><Relationship Id="rId4" Type="http://schemas.openxmlformats.org/officeDocument/2006/relationships/oleObject" Target="../embeddings/oleObject3.bin"/></Relationships>
</file>

<file path=ppt/slideLayouts/_rels/slideLayout12.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18.xml"/><Relationship Id="rId1" Type="http://schemas.openxmlformats.org/officeDocument/2006/relationships/themeOverride" Target="../theme/themeOverride12.xml"/><Relationship Id="rId5" Type="http://schemas.openxmlformats.org/officeDocument/2006/relationships/image" Target="../media/image4.emf"/><Relationship Id="rId4" Type="http://schemas.openxmlformats.org/officeDocument/2006/relationships/oleObject" Target="../embeddings/oleObject2.bin"/></Relationships>
</file>

<file path=ppt/slideLayouts/_rels/slideLayout1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13.xml"/></Relationships>
</file>

<file path=ppt/slideLayouts/_rels/slideLayout14.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19.xml"/><Relationship Id="rId1" Type="http://schemas.openxmlformats.org/officeDocument/2006/relationships/themeOverride" Target="../theme/themeOverride14.xml"/><Relationship Id="rId5" Type="http://schemas.openxmlformats.org/officeDocument/2006/relationships/image" Target="../media/image4.emf"/><Relationship Id="rId4" Type="http://schemas.openxmlformats.org/officeDocument/2006/relationships/oleObject" Target="../embeddings/oleObject3.bin"/></Relationships>
</file>

<file path=ppt/slideLayouts/_rels/slideLayout15.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20.xml"/><Relationship Id="rId1" Type="http://schemas.openxmlformats.org/officeDocument/2006/relationships/themeOverride" Target="../theme/themeOverride15.xml"/><Relationship Id="rId5" Type="http://schemas.openxmlformats.org/officeDocument/2006/relationships/image" Target="../media/image4.emf"/><Relationship Id="rId4" Type="http://schemas.openxmlformats.org/officeDocument/2006/relationships/oleObject" Target="../embeddings/oleObject3.bin"/></Relationships>
</file>

<file path=ppt/slideLayouts/_rels/slideLayout16.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16.xml"/></Relationships>
</file>

<file path=ppt/slideLayouts/_rels/slideLayout17.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21.xml"/><Relationship Id="rId1" Type="http://schemas.openxmlformats.org/officeDocument/2006/relationships/themeOverride" Target="../theme/themeOverride17.xml"/><Relationship Id="rId5" Type="http://schemas.openxmlformats.org/officeDocument/2006/relationships/image" Target="../media/image1.emf"/><Relationship Id="rId4" Type="http://schemas.openxmlformats.org/officeDocument/2006/relationships/oleObject" Target="../embeddings/oleObject3.bin"/></Relationships>
</file>

<file path=ppt/slideLayouts/_rels/slideLayout18.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18.xml"/></Relationships>
</file>

<file path=ppt/slideLayouts/_rels/slideLayout19.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22.xml"/><Relationship Id="rId1" Type="http://schemas.openxmlformats.org/officeDocument/2006/relationships/themeOverride" Target="../theme/themeOverride19.xml"/><Relationship Id="rId5" Type="http://schemas.openxmlformats.org/officeDocument/2006/relationships/image" Target="../media/image1.emf"/><Relationship Id="rId4" Type="http://schemas.openxmlformats.org/officeDocument/2006/relationships/oleObject" Target="../embeddings/oleObject3.bin"/></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Master" Target="../slideMasters/slideMaster1.xml"/><Relationship Id="rId1" Type="http://schemas.openxmlformats.org/officeDocument/2006/relationships/themeOverride" Target="../theme/themeOverride2.xml"/><Relationship Id="rId4" Type="http://schemas.openxmlformats.org/officeDocument/2006/relationships/image" Target="../media/image2.png"/></Relationships>
</file>

<file path=ppt/slideLayouts/_rels/slideLayout20.xml.rels><?xml version="1.0" encoding="UTF-8" standalone="yes"?>
<Relationships xmlns="http://schemas.openxmlformats.org/package/2006/relationships"><Relationship Id="rId3" Type="http://schemas.openxmlformats.org/officeDocument/2006/relationships/tags" Target="../tags/tag24.xml"/><Relationship Id="rId2" Type="http://schemas.openxmlformats.org/officeDocument/2006/relationships/tags" Target="../tags/tag23.xml"/><Relationship Id="rId1" Type="http://schemas.openxmlformats.org/officeDocument/2006/relationships/themeOverride" Target="../theme/themeOverride20.xml"/><Relationship Id="rId6" Type="http://schemas.openxmlformats.org/officeDocument/2006/relationships/image" Target="../media/image4.emf"/><Relationship Id="rId5" Type="http://schemas.openxmlformats.org/officeDocument/2006/relationships/oleObject" Target="../embeddings/oleObject2.bin"/><Relationship Id="rId4"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3" Type="http://schemas.openxmlformats.org/officeDocument/2006/relationships/oleObject" Target="../embeddings/oleObject3.bin"/><Relationship Id="rId7" Type="http://schemas.openxmlformats.org/officeDocument/2006/relationships/image" Target="../media/image8.emf"/><Relationship Id="rId2" Type="http://schemas.openxmlformats.org/officeDocument/2006/relationships/slideMaster" Target="../slideMasters/slideMaster2.xml"/><Relationship Id="rId1" Type="http://schemas.openxmlformats.org/officeDocument/2006/relationships/tags" Target="../tags/tag25.xml"/><Relationship Id="rId6" Type="http://schemas.openxmlformats.org/officeDocument/2006/relationships/image" Target="../media/image3.png"/><Relationship Id="rId5" Type="http://schemas.openxmlformats.org/officeDocument/2006/relationships/image" Target="../media/image2.png"/><Relationship Id="rId4" Type="http://schemas.openxmlformats.org/officeDocument/2006/relationships/image" Target="../media/image1.emf"/></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Master" Target="../slideMasters/slideMaster1.xml"/><Relationship Id="rId1" Type="http://schemas.openxmlformats.org/officeDocument/2006/relationships/themeOverride" Target="../theme/themeOverride3.xml"/><Relationship Id="rId4" Type="http://schemas.openxmlformats.org/officeDocument/2006/relationships/image" Target="../media/image2.png"/></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Master" Target="../slideMasters/slideMaster2.xml"/><Relationship Id="rId1" Type="http://schemas.openxmlformats.org/officeDocument/2006/relationships/themeOverride" Target="../theme/themeOverride21.xml"/><Relationship Id="rId4" Type="http://schemas.openxmlformats.org/officeDocument/2006/relationships/image" Target="../media/image2.png"/></Relationships>
</file>

<file path=ppt/slideLayouts/_rels/slideLayout35.xml.rels><?xml version="1.0" encoding="UTF-8" standalone="yes"?>
<Relationships xmlns="http://schemas.openxmlformats.org/package/2006/relationships"><Relationship Id="rId8" Type="http://schemas.openxmlformats.org/officeDocument/2006/relationships/image" Target="../media/image8.emf"/><Relationship Id="rId3" Type="http://schemas.openxmlformats.org/officeDocument/2006/relationships/slideMaster" Target="../slideMasters/slideMaster2.xml"/><Relationship Id="rId7" Type="http://schemas.openxmlformats.org/officeDocument/2006/relationships/image" Target="../media/image3.png"/><Relationship Id="rId2" Type="http://schemas.openxmlformats.org/officeDocument/2006/relationships/tags" Target="../tags/tag26.xml"/><Relationship Id="rId1" Type="http://schemas.openxmlformats.org/officeDocument/2006/relationships/themeOverride" Target="../theme/themeOverride22.xml"/><Relationship Id="rId6" Type="http://schemas.openxmlformats.org/officeDocument/2006/relationships/image" Target="../media/image2.png"/><Relationship Id="rId5" Type="http://schemas.openxmlformats.org/officeDocument/2006/relationships/image" Target="../media/image1.emf"/><Relationship Id="rId4" Type="http://schemas.openxmlformats.org/officeDocument/2006/relationships/oleObject" Target="../embeddings/oleObject3.bin"/></Relationships>
</file>

<file path=ppt/slideLayouts/_rels/slideLayout36.xml.rels><?xml version="1.0" encoding="UTF-8" standalone="yes"?>
<Relationships xmlns="http://schemas.openxmlformats.org/package/2006/relationships"><Relationship Id="rId8" Type="http://schemas.openxmlformats.org/officeDocument/2006/relationships/image" Target="../media/image3.png"/><Relationship Id="rId3" Type="http://schemas.openxmlformats.org/officeDocument/2006/relationships/tags" Target="../tags/tag28.xml"/><Relationship Id="rId7" Type="http://schemas.openxmlformats.org/officeDocument/2006/relationships/image" Target="../media/image2.png"/><Relationship Id="rId2" Type="http://schemas.openxmlformats.org/officeDocument/2006/relationships/tags" Target="../tags/tag27.xml"/><Relationship Id="rId1" Type="http://schemas.openxmlformats.org/officeDocument/2006/relationships/themeOverride" Target="../theme/themeOverride23.xml"/><Relationship Id="rId6" Type="http://schemas.openxmlformats.org/officeDocument/2006/relationships/image" Target="../media/image1.emf"/><Relationship Id="rId5" Type="http://schemas.openxmlformats.org/officeDocument/2006/relationships/oleObject" Target="../embeddings/oleObject2.bin"/><Relationship Id="rId4" Type="http://schemas.openxmlformats.org/officeDocument/2006/relationships/slideMaster" Target="../slideMasters/slideMaster2.xml"/></Relationships>
</file>

<file path=ppt/slideLayouts/_rels/slideLayout3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9.png"/><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3" Type="http://schemas.openxmlformats.org/officeDocument/2006/relationships/slideMaster" Target="../slideMasters/slideMaster1.xml"/><Relationship Id="rId7" Type="http://schemas.openxmlformats.org/officeDocument/2006/relationships/image" Target="../media/image3.png"/><Relationship Id="rId2" Type="http://schemas.openxmlformats.org/officeDocument/2006/relationships/tags" Target="../tags/tag6.xml"/><Relationship Id="rId1" Type="http://schemas.openxmlformats.org/officeDocument/2006/relationships/themeOverride" Target="../theme/themeOverride4.xml"/><Relationship Id="rId6" Type="http://schemas.openxmlformats.org/officeDocument/2006/relationships/image" Target="../media/image2.png"/><Relationship Id="rId5" Type="http://schemas.openxmlformats.org/officeDocument/2006/relationships/image" Target="../media/image1.emf"/><Relationship Id="rId4" Type="http://schemas.openxmlformats.org/officeDocument/2006/relationships/oleObject" Target="../embeddings/oleObject3.bin"/></Relationships>
</file>

<file path=ppt/slideLayouts/_rels/slideLayout5.xml.rels><?xml version="1.0" encoding="UTF-8" standalone="yes"?>
<Relationships xmlns="http://schemas.openxmlformats.org/package/2006/relationships"><Relationship Id="rId3" Type="http://schemas.openxmlformats.org/officeDocument/2006/relationships/slideMaster" Target="../slideMasters/slideMaster1.xml"/><Relationship Id="rId7" Type="http://schemas.openxmlformats.org/officeDocument/2006/relationships/image" Target="../media/image2.png"/><Relationship Id="rId2" Type="http://schemas.openxmlformats.org/officeDocument/2006/relationships/tags" Target="../tags/tag7.xml"/><Relationship Id="rId1" Type="http://schemas.openxmlformats.org/officeDocument/2006/relationships/themeOverride" Target="../theme/themeOverride5.xml"/><Relationship Id="rId6" Type="http://schemas.openxmlformats.org/officeDocument/2006/relationships/image" Target="../media/image3.png"/><Relationship Id="rId5" Type="http://schemas.openxmlformats.org/officeDocument/2006/relationships/image" Target="../media/image4.emf"/><Relationship Id="rId4" Type="http://schemas.openxmlformats.org/officeDocument/2006/relationships/oleObject" Target="../embeddings/oleObject2.bin"/></Relationships>
</file>

<file path=ppt/slideLayouts/_rels/slideLayout6.xml.rels><?xml version="1.0" encoding="UTF-8" standalone="yes"?>
<Relationships xmlns="http://schemas.openxmlformats.org/package/2006/relationships"><Relationship Id="rId8" Type="http://schemas.openxmlformats.org/officeDocument/2006/relationships/image" Target="../media/image5.png"/><Relationship Id="rId3" Type="http://schemas.openxmlformats.org/officeDocument/2006/relationships/tags" Target="../tags/tag9.xml"/><Relationship Id="rId7" Type="http://schemas.openxmlformats.org/officeDocument/2006/relationships/image" Target="../media/image1.emf"/><Relationship Id="rId2" Type="http://schemas.openxmlformats.org/officeDocument/2006/relationships/tags" Target="../tags/tag8.xml"/><Relationship Id="rId1" Type="http://schemas.openxmlformats.org/officeDocument/2006/relationships/themeOverride" Target="../theme/themeOverride6.xml"/><Relationship Id="rId6" Type="http://schemas.openxmlformats.org/officeDocument/2006/relationships/oleObject" Target="../embeddings/oleObject3.bin"/><Relationship Id="rId5" Type="http://schemas.openxmlformats.org/officeDocument/2006/relationships/slideMaster" Target="../slideMasters/slideMaster1.xml"/><Relationship Id="rId4" Type="http://schemas.openxmlformats.org/officeDocument/2006/relationships/tags" Target="../tags/tag10.xml"/></Relationships>
</file>

<file path=ppt/slideLayouts/_rels/slideLayout7.xml.rels><?xml version="1.0" encoding="UTF-8" standalone="yes"?>
<Relationships xmlns="http://schemas.openxmlformats.org/package/2006/relationships"><Relationship Id="rId3" Type="http://schemas.openxmlformats.org/officeDocument/2006/relationships/tags" Target="../tags/tag12.xml"/><Relationship Id="rId2" Type="http://schemas.openxmlformats.org/officeDocument/2006/relationships/tags" Target="../tags/tag11.xml"/><Relationship Id="rId1" Type="http://schemas.openxmlformats.org/officeDocument/2006/relationships/themeOverride" Target="../theme/themeOverride7.xml"/><Relationship Id="rId6" Type="http://schemas.openxmlformats.org/officeDocument/2006/relationships/image" Target="../media/image1.emf"/><Relationship Id="rId5" Type="http://schemas.openxmlformats.org/officeDocument/2006/relationships/oleObject" Target="../embeddings/oleObject3.bin"/><Relationship Id="rId4"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tags" Target="../tags/tag14.xml"/><Relationship Id="rId2" Type="http://schemas.openxmlformats.org/officeDocument/2006/relationships/tags" Target="../tags/tag13.xml"/><Relationship Id="rId1" Type="http://schemas.openxmlformats.org/officeDocument/2006/relationships/themeOverride" Target="../theme/themeOverride8.xml"/><Relationship Id="rId6" Type="http://schemas.openxmlformats.org/officeDocument/2006/relationships/image" Target="../media/image1.emf"/><Relationship Id="rId5" Type="http://schemas.openxmlformats.org/officeDocument/2006/relationships/oleObject" Target="../embeddings/oleObject4.bin"/><Relationship Id="rId4"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tags" Target="../tags/tag16.xml"/><Relationship Id="rId2" Type="http://schemas.openxmlformats.org/officeDocument/2006/relationships/tags" Target="../tags/tag15.xml"/><Relationship Id="rId1" Type="http://schemas.openxmlformats.org/officeDocument/2006/relationships/themeOverride" Target="../theme/themeOverride9.xml"/><Relationship Id="rId6" Type="http://schemas.openxmlformats.org/officeDocument/2006/relationships/image" Target="../media/image1.emf"/><Relationship Id="rId5" Type="http://schemas.openxmlformats.org/officeDocument/2006/relationships/oleObject" Target="../embeddings/oleObject2.bin"/><Relationship Id="rId4"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matchingName="Section Header - Internal" preserve="1" userDrawn="1">
  <p:cSld name="Section Header - Internal">
    <p:bg bwMode="gray">
      <p:bgRef idx="1001">
        <a:schemeClr val="bg1"/>
      </p:bgRef>
    </p:bg>
    <p:spTree>
      <p:nvGrpSpPr>
        <p:cNvPr id="1" name=""/>
        <p:cNvGrpSpPr/>
        <p:nvPr/>
      </p:nvGrpSpPr>
      <p:grpSpPr>
        <a:xfrm>
          <a:off x="0" y="0"/>
          <a:ext cx="0" cy="0"/>
          <a:chOff x="0" y="0"/>
          <a:chExt cx="0" cy="0"/>
        </a:xfrm>
      </p:grpSpPr>
      <p:graphicFrame>
        <p:nvGraphicFramePr>
          <p:cNvPr id="4" name="Object 3" hidden="1"/>
          <p:cNvGraphicFramePr>
            <a:graphicFrameLocks noChangeAspect="1"/>
          </p:cNvGraphicFramePr>
          <p:nvPr userDrawn="1">
            <p:custDataLst>
              <p:tags r:id="rId2"/>
            </p:custData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name="think-cell Slide" r:id="rId5" imgW="353" imgH="353" progId="TCLayout.ActiveDocument.1">
                  <p:embed/>
                </p:oleObj>
              </mc:Choice>
              <mc:Fallback>
                <p:oleObj name="think-cell Slide" r:id="rId5" imgW="353" imgH="353" progId="TCLayout.ActiveDocument.1">
                  <p:embed/>
                  <p:pic>
                    <p:nvPicPr>
                      <p:cNvPr id="4" name="Object 3" hidden="1"/>
                      <p:cNvPicPr/>
                      <p:nvPr/>
                    </p:nvPicPr>
                    <p:blipFill>
                      <a:blip r:embed="rId6"/>
                      <a:stretch>
                        <a:fillRect/>
                      </a:stretch>
                    </p:blipFill>
                    <p:spPr>
                      <a:xfrm>
                        <a:off x="1588" y="1588"/>
                        <a:ext cx="1587" cy="1587"/>
                      </a:xfrm>
                      <a:prstGeom prst="rect">
                        <a:avLst/>
                      </a:prstGeom>
                    </p:spPr>
                  </p:pic>
                </p:oleObj>
              </mc:Fallback>
            </mc:AlternateContent>
          </a:graphicData>
        </a:graphic>
      </p:graphicFrame>
      <p:sp>
        <p:nvSpPr>
          <p:cNvPr id="25" name="Rectangle 24">
            <a:extLst>
              <a:ext uri="{FF2B5EF4-FFF2-40B4-BE49-F238E27FC236}">
                <a16:creationId xmlns:a16="http://schemas.microsoft.com/office/drawing/2014/main" id="{3E8E94F3-9FBF-45F5-9848-3D8FC241580A}"/>
              </a:ext>
            </a:extLst>
          </p:cNvPr>
          <p:cNvSpPr/>
          <p:nvPr userDrawn="1"/>
        </p:nvSpPr>
        <p:spPr>
          <a:xfrm>
            <a:off x="0" y="5558400"/>
            <a:ext cx="12192000" cy="1299600"/>
          </a:xfrm>
          <a:prstGeom prst="rect">
            <a:avLst/>
          </a:prstGeom>
          <a:gradFill>
            <a:gsLst>
              <a:gs pos="0">
                <a:schemeClr val="accent2"/>
              </a:gs>
              <a:gs pos="100000">
                <a:schemeClr val="accent1"/>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450"/>
          </a:p>
        </p:txBody>
      </p:sp>
      <p:sp>
        <p:nvSpPr>
          <p:cNvPr id="2" name="Title 1"/>
          <p:cNvSpPr>
            <a:spLocks noGrp="1"/>
          </p:cNvSpPr>
          <p:nvPr>
            <p:ph type="ctrTitle"/>
          </p:nvPr>
        </p:nvSpPr>
        <p:spPr>
          <a:xfrm>
            <a:off x="507206" y="720000"/>
            <a:ext cx="11088000" cy="2934000"/>
          </a:xfrm>
        </p:spPr>
        <p:txBody>
          <a:bodyPr anchor="b"/>
          <a:lstStyle>
            <a:lvl1pPr algn="l">
              <a:lnSpc>
                <a:spcPts val="6500"/>
              </a:lnSpc>
              <a:defRPr sz="6600">
                <a:solidFill>
                  <a:schemeClr val="accent1"/>
                </a:solidFill>
                <a:effectLst/>
              </a:defRPr>
            </a:lvl1pPr>
          </a:lstStyle>
          <a:p>
            <a:r>
              <a:rPr lang="en-US"/>
              <a:t>Click to edit Master title style</a:t>
            </a:r>
          </a:p>
        </p:txBody>
      </p:sp>
      <p:sp>
        <p:nvSpPr>
          <p:cNvPr id="3" name="Subtitle 2"/>
          <p:cNvSpPr>
            <a:spLocks noGrp="1"/>
          </p:cNvSpPr>
          <p:nvPr>
            <p:ph type="subTitle" idx="1"/>
          </p:nvPr>
        </p:nvSpPr>
        <p:spPr>
          <a:xfrm>
            <a:off x="507205" y="3688350"/>
            <a:ext cx="11088000" cy="1617074"/>
          </a:xfrm>
          <a:prstGeom prst="rect">
            <a:avLst/>
          </a:prstGeom>
        </p:spPr>
        <p:txBody>
          <a:bodyPr lIns="0" rIns="0" anchor="t">
            <a:noAutofit/>
          </a:bodyPr>
          <a:lstStyle>
            <a:lvl1pPr marL="0" indent="0" algn="l">
              <a:buNone/>
              <a:defRPr lang="en-US" sz="4000" b="1" kern="1200" spc="-100" baseline="0" dirty="0">
                <a:solidFill>
                  <a:schemeClr val="accent2"/>
                </a:solidFill>
                <a:effectLst/>
                <a:latin typeface="+mj-lt"/>
                <a:ea typeface="+mj-ea"/>
                <a:cs typeface="Calibri" panose="020F050202020403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9" name="Classification" hidden="1"/>
          <p:cNvSpPr txBox="1">
            <a:spLocks/>
          </p:cNvSpPr>
          <p:nvPr userDrawn="1">
            <p:custDataLst>
              <p:tags r:id="rId3"/>
            </p:custDataLst>
          </p:nvPr>
        </p:nvSpPr>
        <p:spPr>
          <a:xfrm>
            <a:off x="507205" y="0"/>
            <a:ext cx="1427759" cy="177686"/>
          </a:xfrm>
          <a:prstGeom prst="rect">
            <a:avLst/>
          </a:prstGeom>
          <a:solidFill>
            <a:srgbClr val="7A1D3A"/>
          </a:solidFill>
        </p:spPr>
        <p:txBody>
          <a:bodyPr vert="horz" lIns="0" tIns="0" rIns="0" bIns="0" rtlCol="0" anchor="ctr" anchorCtr="0">
            <a:noAutofit/>
          </a:bodyPr>
          <a:lstStyle>
            <a:defPPr>
              <a:defRPr lang="en-US"/>
            </a:defPPr>
            <a:lvl1pPr marL="0" algn="l" defTabSz="228600" rtl="0" eaLnBrk="1" latinLnBrk="0" hangingPunct="1">
              <a:defRPr sz="1000" kern="1200">
                <a:solidFill>
                  <a:schemeClr val="bg1"/>
                </a:solidFill>
                <a:latin typeface="+mn-lt"/>
                <a:ea typeface="+mn-ea"/>
                <a:cs typeface="+mn-cs"/>
              </a:defRPr>
            </a:lvl1pPr>
            <a:lvl2pPr marL="228600" algn="l" defTabSz="228600" rtl="0" eaLnBrk="1" latinLnBrk="0" hangingPunct="1">
              <a:defRPr sz="900" kern="1200">
                <a:solidFill>
                  <a:schemeClr val="tx1"/>
                </a:solidFill>
                <a:latin typeface="+mn-lt"/>
                <a:ea typeface="+mn-ea"/>
                <a:cs typeface="+mn-cs"/>
              </a:defRPr>
            </a:lvl2pPr>
            <a:lvl3pPr marL="457200" algn="l" defTabSz="228600" rtl="0" eaLnBrk="1" latinLnBrk="0" hangingPunct="1">
              <a:defRPr sz="900" kern="1200">
                <a:solidFill>
                  <a:schemeClr val="tx1"/>
                </a:solidFill>
                <a:latin typeface="+mn-lt"/>
                <a:ea typeface="+mn-ea"/>
                <a:cs typeface="+mn-cs"/>
              </a:defRPr>
            </a:lvl3pPr>
            <a:lvl4pPr marL="685800" algn="l" defTabSz="228600" rtl="0" eaLnBrk="1" latinLnBrk="0" hangingPunct="1">
              <a:defRPr sz="900" kern="1200">
                <a:solidFill>
                  <a:schemeClr val="tx1"/>
                </a:solidFill>
                <a:latin typeface="+mn-lt"/>
                <a:ea typeface="+mn-ea"/>
                <a:cs typeface="+mn-cs"/>
              </a:defRPr>
            </a:lvl4pPr>
            <a:lvl5pPr marL="914400" algn="l" defTabSz="228600" rtl="0" eaLnBrk="1" latinLnBrk="0" hangingPunct="1">
              <a:defRPr sz="900" kern="1200">
                <a:solidFill>
                  <a:schemeClr val="tx1"/>
                </a:solidFill>
                <a:latin typeface="+mn-lt"/>
                <a:ea typeface="+mn-ea"/>
                <a:cs typeface="+mn-cs"/>
              </a:defRPr>
            </a:lvl5pPr>
            <a:lvl6pPr marL="1143000" algn="l" defTabSz="228600" rtl="0" eaLnBrk="1" latinLnBrk="0" hangingPunct="1">
              <a:defRPr sz="900" kern="1200">
                <a:solidFill>
                  <a:schemeClr val="tx1"/>
                </a:solidFill>
                <a:latin typeface="+mn-lt"/>
                <a:ea typeface="+mn-ea"/>
                <a:cs typeface="+mn-cs"/>
              </a:defRPr>
            </a:lvl6pPr>
            <a:lvl7pPr marL="1371600" algn="l" defTabSz="228600" rtl="0" eaLnBrk="1" latinLnBrk="0" hangingPunct="1">
              <a:defRPr sz="900" kern="1200">
                <a:solidFill>
                  <a:schemeClr val="tx1"/>
                </a:solidFill>
                <a:latin typeface="+mn-lt"/>
                <a:ea typeface="+mn-ea"/>
                <a:cs typeface="+mn-cs"/>
              </a:defRPr>
            </a:lvl7pPr>
            <a:lvl8pPr marL="1600200" algn="l" defTabSz="228600" rtl="0" eaLnBrk="1" latinLnBrk="0" hangingPunct="1">
              <a:defRPr sz="900" kern="1200">
                <a:solidFill>
                  <a:schemeClr val="tx1"/>
                </a:solidFill>
                <a:latin typeface="+mn-lt"/>
                <a:ea typeface="+mn-ea"/>
                <a:cs typeface="+mn-cs"/>
              </a:defRPr>
            </a:lvl8pPr>
            <a:lvl9pPr marL="1828800" algn="l" defTabSz="228600" rtl="0" eaLnBrk="1" latinLnBrk="0" hangingPunct="1">
              <a:defRPr sz="900" kern="1200">
                <a:solidFill>
                  <a:schemeClr val="tx1"/>
                </a:solidFill>
                <a:latin typeface="+mn-lt"/>
                <a:ea typeface="+mn-ea"/>
                <a:cs typeface="+mn-cs"/>
              </a:defRPr>
            </a:lvl9pPr>
          </a:lstStyle>
          <a:p>
            <a:pPr algn="ctr"/>
            <a:r>
              <a:rPr lang="en-US" sz="900">
                <a:solidFill>
                  <a:srgbClr val="FFFFFF"/>
                </a:solidFill>
                <a:latin typeface="+mj-lt"/>
              </a:rPr>
              <a:t>Strictly confidential</a:t>
            </a:r>
          </a:p>
        </p:txBody>
      </p:sp>
      <p:pic>
        <p:nvPicPr>
          <p:cNvPr id="8" name="Picture 7">
            <a:extLst>
              <a:ext uri="{FF2B5EF4-FFF2-40B4-BE49-F238E27FC236}">
                <a16:creationId xmlns:a16="http://schemas.microsoft.com/office/drawing/2014/main" id="{BD9C1FFE-CE2F-FC43-95DF-C2C9DCE31DD7}"/>
              </a:ext>
            </a:extLst>
          </p:cNvPr>
          <p:cNvPicPr/>
          <p:nvPr userDrawn="1"/>
        </p:nvPicPr>
        <p:blipFill>
          <a:blip r:embed="rId7">
            <a:extLst>
              <a:ext uri="{28A0092B-C50C-407E-A947-70E740481C1C}">
                <a14:useLocalDpi xmlns:a14="http://schemas.microsoft.com/office/drawing/2010/main" val="0"/>
              </a:ext>
            </a:extLst>
          </a:blip>
          <a:srcRect/>
          <a:stretch>
            <a:fillRect/>
          </a:stretch>
        </p:blipFill>
        <p:spPr bwMode="auto">
          <a:xfrm>
            <a:off x="105304" y="124468"/>
            <a:ext cx="1277726" cy="1428108"/>
          </a:xfrm>
          <a:prstGeom prst="rect">
            <a:avLst/>
          </a:prstGeom>
          <a:noFill/>
          <a:ln>
            <a:noFill/>
          </a:ln>
        </p:spPr>
      </p:pic>
      <p:pic>
        <p:nvPicPr>
          <p:cNvPr id="10" name="Picture 9" descr="https://extranet.who.int/datacol/answer_upload.asp?survey_id=475&amp;view_id=326&amp;question_id=15106&amp;answer_id=47397&amp;respondent_id=22063">
            <a:extLst>
              <a:ext uri="{FF2B5EF4-FFF2-40B4-BE49-F238E27FC236}">
                <a16:creationId xmlns:a16="http://schemas.microsoft.com/office/drawing/2014/main" id="{1AC5AAA3-0566-8D49-AA48-5D77450E64C2}"/>
              </a:ext>
            </a:extLst>
          </p:cNvPr>
          <p:cNvPicPr/>
          <p:nvPr userDrawn="1"/>
        </p:nvPicPr>
        <p:blipFill>
          <a:blip r:embed="rId8" cstate="print">
            <a:extLst>
              <a:ext uri="{28A0092B-C50C-407E-A947-70E740481C1C}">
                <a14:useLocalDpi xmlns:a14="http://schemas.microsoft.com/office/drawing/2010/main" val="0"/>
              </a:ext>
            </a:extLst>
          </a:blip>
          <a:srcRect/>
          <a:stretch>
            <a:fillRect/>
          </a:stretch>
        </p:blipFill>
        <p:spPr bwMode="auto">
          <a:xfrm>
            <a:off x="9601200" y="163778"/>
            <a:ext cx="2395909" cy="842062"/>
          </a:xfrm>
          <a:prstGeom prst="rect">
            <a:avLst/>
          </a:prstGeom>
          <a:noFill/>
          <a:ln>
            <a:noFill/>
          </a:ln>
        </p:spPr>
      </p:pic>
    </p:spTree>
    <p:extLst>
      <p:ext uri="{BB962C8B-B14F-4D97-AF65-F5344CB8AC3E}">
        <p14:creationId xmlns:p14="http://schemas.microsoft.com/office/powerpoint/2010/main" val="939687781"/>
      </p:ext>
    </p:extLst>
  </p:cSld>
  <p:clrMapOvr>
    <a:overrideClrMapping bg1="lt1" tx1="dk1" bg2="lt2" tx2="dk2" accent1="accent1" accent2="accent2" accent3="accent3" accent4="accent4" accent5="accent5" accent6="accent6" hlink="hlink" folHlink="folHlink"/>
  </p:clrMapOvr>
  <p:hf hdr="0"/>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itle &amp; Content" preserve="1" userDrawn="1">
  <p:cSld name="1_Title &amp; Content">
    <p:spTree>
      <p:nvGrpSpPr>
        <p:cNvPr id="1" name=""/>
        <p:cNvGrpSpPr/>
        <p:nvPr/>
      </p:nvGrpSpPr>
      <p:grpSpPr>
        <a:xfrm>
          <a:off x="0" y="0"/>
          <a:ext cx="0" cy="0"/>
          <a:chOff x="0" y="0"/>
          <a:chExt cx="0" cy="0"/>
        </a:xfrm>
      </p:grpSpPr>
      <p:sp>
        <p:nvSpPr>
          <p:cNvPr id="5" name="Footer Placeholder 4"/>
          <p:cNvSpPr>
            <a:spLocks noGrp="1"/>
          </p:cNvSpPr>
          <p:nvPr>
            <p:ph type="ftr" sz="quarter" idx="11"/>
          </p:nvPr>
        </p:nvSpPr>
        <p:spPr>
          <a:xfrm>
            <a:off x="507205" y="6623100"/>
            <a:ext cx="9018587" cy="216000"/>
          </a:xfrm>
          <a:prstGeom prst="rect">
            <a:avLst/>
          </a:prstGeom>
        </p:spPr>
        <p:txBody>
          <a:bodyPr/>
          <a:lstStyle/>
          <a:p>
            <a:r>
              <a:rPr lang="en-US"/>
              <a:t>Lonza Microbiome JV - media briefing  |  3 April 2019</a:t>
            </a:r>
          </a:p>
        </p:txBody>
      </p:sp>
      <p:sp>
        <p:nvSpPr>
          <p:cNvPr id="6" name="Slide Number Placeholder 5"/>
          <p:cNvSpPr>
            <a:spLocks noGrp="1"/>
          </p:cNvSpPr>
          <p:nvPr>
            <p:ph type="sldNum" sz="quarter" idx="12"/>
          </p:nvPr>
        </p:nvSpPr>
        <p:spPr>
          <a:xfrm>
            <a:off x="10034587" y="6623100"/>
            <a:ext cx="1648619" cy="216000"/>
          </a:xfrm>
          <a:prstGeom prst="rect">
            <a:avLst/>
          </a:prstGeom>
        </p:spPr>
        <p:txBody>
          <a:bodyPr/>
          <a:lstStyle/>
          <a:p>
            <a:fld id="{04260D4A-DEC1-45DD-8AB2-A3349BAAA59E}" type="slidenum">
              <a:rPr lang="en-US" smtClean="0"/>
              <a:pPr/>
              <a:t>‹#›</a:t>
            </a:fld>
            <a:endParaRPr lang="en-US"/>
          </a:p>
        </p:txBody>
      </p:sp>
      <p:sp>
        <p:nvSpPr>
          <p:cNvPr id="14" name="Text Placeholder 13"/>
          <p:cNvSpPr>
            <a:spLocks noGrp="1"/>
          </p:cNvSpPr>
          <p:nvPr>
            <p:ph type="body" sz="quarter" idx="13"/>
          </p:nvPr>
        </p:nvSpPr>
        <p:spPr>
          <a:xfrm>
            <a:off x="507207" y="946614"/>
            <a:ext cx="11174400" cy="360000"/>
          </a:xfrm>
          <a:prstGeom prst="rect">
            <a:avLst/>
          </a:prstGeom>
        </p:spPr>
        <p:txBody>
          <a:bodyPr lIns="0" tIns="0" rIns="0" bIns="0" anchor="b">
            <a:noAutofit/>
          </a:bodyPr>
          <a:lstStyle>
            <a:lvl1pPr algn="l" defTabSz="914400" rtl="0" eaLnBrk="1" latinLnBrk="0" hangingPunct="1">
              <a:lnSpc>
                <a:spcPts val="3300"/>
              </a:lnSpc>
              <a:spcBef>
                <a:spcPct val="0"/>
              </a:spcBef>
              <a:spcAft>
                <a:spcPts val="0"/>
              </a:spcAft>
              <a:buNone/>
              <a:defRPr lang="en-US" sz="2000" b="1" kern="1200" spc="-100" baseline="0" dirty="0">
                <a:solidFill>
                  <a:schemeClr val="accent2"/>
                </a:solidFill>
                <a:latin typeface="+mj-lt"/>
                <a:ea typeface="+mj-ea"/>
                <a:cs typeface="+mj-cs"/>
              </a:defRPr>
            </a:lvl1pPr>
          </a:lstStyle>
          <a:p>
            <a:pPr lvl="0"/>
            <a:r>
              <a:rPr lang="en-US"/>
              <a:t>Click to edit Master text styles</a:t>
            </a:r>
          </a:p>
        </p:txBody>
      </p:sp>
      <p:sp>
        <p:nvSpPr>
          <p:cNvPr id="10" name="Content Placeholder 9"/>
          <p:cNvSpPr>
            <a:spLocks noGrp="1"/>
          </p:cNvSpPr>
          <p:nvPr>
            <p:ph sz="quarter" idx="14"/>
          </p:nvPr>
        </p:nvSpPr>
        <p:spPr>
          <a:xfrm>
            <a:off x="506413" y="1739788"/>
            <a:ext cx="11174412" cy="4500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1443024581"/>
      </p:ext>
    </p:extLst>
  </p:cSld>
  <p:clrMapOvr>
    <a:masterClrMapping/>
  </p:clrMapOvr>
  <p:hf hdr="0"/>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Content with Footer Image" preserve="1" userDrawn="1">
  <p:cSld name="Content with Footer Image">
    <p:spTree>
      <p:nvGrpSpPr>
        <p:cNvPr id="1" name=""/>
        <p:cNvGrpSpPr/>
        <p:nvPr/>
      </p:nvGrpSpPr>
      <p:grpSpPr>
        <a:xfrm>
          <a:off x="0" y="0"/>
          <a:ext cx="0" cy="0"/>
          <a:chOff x="0" y="0"/>
          <a:chExt cx="0" cy="0"/>
        </a:xfrm>
      </p:grpSpPr>
      <p:graphicFrame>
        <p:nvGraphicFramePr>
          <p:cNvPr id="3" name="Object 2" hidden="1"/>
          <p:cNvGraphicFramePr>
            <a:graphicFrameLocks noChangeAspect="1"/>
          </p:cNvGraphicFramePr>
          <p:nvPr userDrawn="1">
            <p:custDataLst>
              <p:tags r:id="rId2"/>
            </p:custDataLst>
            <p:extLst>
              <p:ext uri="{D42A27DB-BD31-4B8C-83A1-F6EECF244321}">
                <p14:modId xmlns:p14="http://schemas.microsoft.com/office/powerpoint/2010/main" val="1469633778"/>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name="think-cell Slide" r:id="rId4" imgW="493" imgH="493" progId="TCLayout.ActiveDocument.1">
                  <p:embed/>
                </p:oleObj>
              </mc:Choice>
              <mc:Fallback>
                <p:oleObj name="think-cell Slide" r:id="rId4" imgW="493" imgH="493" progId="TCLayout.ActiveDocument.1">
                  <p:embed/>
                  <p:pic>
                    <p:nvPicPr>
                      <p:cNvPr id="3" name="Object 2" hidden="1"/>
                      <p:cNvPicPr/>
                      <p:nvPr/>
                    </p:nvPicPr>
                    <p:blipFill>
                      <a:blip r:embed="rId5"/>
                      <a:stretch>
                        <a:fillRect/>
                      </a:stretch>
                    </p:blipFill>
                    <p:spPr>
                      <a:xfrm>
                        <a:off x="1588" y="1588"/>
                        <a:ext cx="1587" cy="1587"/>
                      </a:xfrm>
                      <a:prstGeom prst="rect">
                        <a:avLst/>
                      </a:prstGeom>
                    </p:spPr>
                  </p:pic>
                </p:oleObj>
              </mc:Fallback>
            </mc:AlternateContent>
          </a:graphicData>
        </a:graphic>
      </p:graphicFrame>
      <p:sp>
        <p:nvSpPr>
          <p:cNvPr id="15" name="Rectangle 14">
            <a:extLst>
              <a:ext uri="{FF2B5EF4-FFF2-40B4-BE49-F238E27FC236}">
                <a16:creationId xmlns:a16="http://schemas.microsoft.com/office/drawing/2014/main" id="{29539C22-4094-45FE-99A0-CFA512581487}"/>
              </a:ext>
            </a:extLst>
          </p:cNvPr>
          <p:cNvSpPr/>
          <p:nvPr userDrawn="1"/>
        </p:nvSpPr>
        <p:spPr>
          <a:xfrm>
            <a:off x="0" y="5303520"/>
            <a:ext cx="12192000" cy="253800"/>
          </a:xfrm>
          <a:prstGeom prst="rect">
            <a:avLst/>
          </a:prstGeom>
          <a:gradFill>
            <a:gsLst>
              <a:gs pos="0">
                <a:schemeClr val="accent2"/>
              </a:gs>
              <a:gs pos="100000">
                <a:schemeClr val="accent1"/>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450"/>
          </a:p>
        </p:txBody>
      </p:sp>
      <p:sp>
        <p:nvSpPr>
          <p:cNvPr id="16" name="Footer Placeholder 5"/>
          <p:cNvSpPr>
            <a:spLocks noGrp="1"/>
          </p:cNvSpPr>
          <p:nvPr>
            <p:ph type="ftr" sz="quarter" idx="11"/>
          </p:nvPr>
        </p:nvSpPr>
        <p:spPr>
          <a:xfrm>
            <a:off x="507205" y="5322420"/>
            <a:ext cx="9018587" cy="216000"/>
          </a:xfrm>
          <a:prstGeom prst="rect">
            <a:avLst/>
          </a:prstGeom>
        </p:spPr>
        <p:txBody>
          <a:bodyPr/>
          <a:lstStyle/>
          <a:p>
            <a:r>
              <a:rPr lang="en-US"/>
              <a:t>Lonza Microbiome JV - media briefing  |  3 April 2019</a:t>
            </a:r>
          </a:p>
        </p:txBody>
      </p:sp>
      <p:sp>
        <p:nvSpPr>
          <p:cNvPr id="17" name="Slide Number Placeholder 6"/>
          <p:cNvSpPr>
            <a:spLocks noGrp="1"/>
          </p:cNvSpPr>
          <p:nvPr>
            <p:ph type="sldNum" sz="quarter" idx="12"/>
          </p:nvPr>
        </p:nvSpPr>
        <p:spPr>
          <a:xfrm>
            <a:off x="10034587" y="5322420"/>
            <a:ext cx="1648619" cy="216000"/>
          </a:xfrm>
          <a:prstGeom prst="rect">
            <a:avLst/>
          </a:prstGeom>
        </p:spPr>
        <p:txBody>
          <a:bodyPr/>
          <a:lstStyle/>
          <a:p>
            <a:fld id="{1F160D6B-B452-452F-87E9-4ABE62E0932F}" type="slidenum">
              <a:rPr lang="en-US" smtClean="0"/>
              <a:pPr/>
              <a:t>‹#›</a:t>
            </a:fld>
            <a:endParaRPr lang="en-US"/>
          </a:p>
        </p:txBody>
      </p:sp>
      <p:sp>
        <p:nvSpPr>
          <p:cNvPr id="11" name="Text Placeholder 13"/>
          <p:cNvSpPr>
            <a:spLocks noGrp="1"/>
          </p:cNvSpPr>
          <p:nvPr>
            <p:ph type="body" sz="quarter" idx="13"/>
          </p:nvPr>
        </p:nvSpPr>
        <p:spPr>
          <a:xfrm>
            <a:off x="507207" y="946614"/>
            <a:ext cx="11174400" cy="360000"/>
          </a:xfrm>
          <a:prstGeom prst="rect">
            <a:avLst/>
          </a:prstGeom>
        </p:spPr>
        <p:txBody>
          <a:bodyPr lIns="0" tIns="0" rIns="0" bIns="0" anchor="b">
            <a:noAutofit/>
          </a:bodyPr>
          <a:lstStyle>
            <a:lvl1pPr algn="l" defTabSz="914400" rtl="0" eaLnBrk="1" latinLnBrk="0" hangingPunct="1">
              <a:lnSpc>
                <a:spcPts val="3300"/>
              </a:lnSpc>
              <a:spcBef>
                <a:spcPct val="0"/>
              </a:spcBef>
              <a:spcAft>
                <a:spcPts val="0"/>
              </a:spcAft>
              <a:buNone/>
              <a:defRPr lang="en-US" sz="2000" b="1" kern="1200" spc="-100" baseline="0" dirty="0">
                <a:solidFill>
                  <a:schemeClr val="accent2"/>
                </a:solidFill>
                <a:latin typeface="+mj-lt"/>
                <a:ea typeface="+mj-ea"/>
                <a:cs typeface="+mj-cs"/>
              </a:defRPr>
            </a:lvl1pPr>
          </a:lstStyle>
          <a:p>
            <a:pPr lvl="0"/>
            <a:r>
              <a:rPr lang="en-US"/>
              <a:t>Click to edit Master text styles</a:t>
            </a:r>
          </a:p>
        </p:txBody>
      </p:sp>
      <p:sp>
        <p:nvSpPr>
          <p:cNvPr id="13" name="Content Placeholder 3"/>
          <p:cNvSpPr>
            <a:spLocks noGrp="1"/>
          </p:cNvSpPr>
          <p:nvPr>
            <p:ph sz="quarter" idx="16"/>
          </p:nvPr>
        </p:nvSpPr>
        <p:spPr>
          <a:xfrm>
            <a:off x="506413" y="1739788"/>
            <a:ext cx="11174400" cy="319743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 name="Title 1"/>
          <p:cNvSpPr>
            <a:spLocks noGrp="1"/>
          </p:cNvSpPr>
          <p:nvPr>
            <p:ph type="title"/>
          </p:nvPr>
        </p:nvSpPr>
        <p:spPr/>
        <p:txBody>
          <a:bodyPr/>
          <a:lstStyle/>
          <a:p>
            <a:r>
              <a:rPr lang="en-US"/>
              <a:t>Click to edit Master title style</a:t>
            </a:r>
          </a:p>
        </p:txBody>
      </p:sp>
      <p:sp>
        <p:nvSpPr>
          <p:cNvPr id="12" name="Rectangle 11">
            <a:extLst>
              <a:ext uri="{FF2B5EF4-FFF2-40B4-BE49-F238E27FC236}">
                <a16:creationId xmlns:a16="http://schemas.microsoft.com/office/drawing/2014/main" id="{CB2D54E0-3E1E-4F70-B38D-8ED3D23EEDB9}"/>
              </a:ext>
            </a:extLst>
          </p:cNvPr>
          <p:cNvSpPr>
            <a:spLocks/>
          </p:cNvSpPr>
          <p:nvPr userDrawn="1"/>
        </p:nvSpPr>
        <p:spPr>
          <a:xfrm>
            <a:off x="-1" y="5538419"/>
            <a:ext cx="12192000" cy="131958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l"/>
            <a:endParaRPr lang="en-US" sz="1500">
              <a:solidFill>
                <a:schemeClr val="bg1"/>
              </a:solidFill>
            </a:endParaRPr>
          </a:p>
        </p:txBody>
      </p:sp>
      <p:sp>
        <p:nvSpPr>
          <p:cNvPr id="14" name="Picture Placeholder 6">
            <a:extLst>
              <a:ext uri="{FF2B5EF4-FFF2-40B4-BE49-F238E27FC236}">
                <a16:creationId xmlns:a16="http://schemas.microsoft.com/office/drawing/2014/main" id="{39602443-3D83-4C9B-8DEB-C3B2A2AF8DB6}"/>
              </a:ext>
            </a:extLst>
          </p:cNvPr>
          <p:cNvSpPr>
            <a:spLocks noGrp="1"/>
          </p:cNvSpPr>
          <p:nvPr>
            <p:ph type="pic" sz="quarter" idx="17"/>
          </p:nvPr>
        </p:nvSpPr>
        <p:spPr>
          <a:xfrm>
            <a:off x="0" y="5538420"/>
            <a:ext cx="12192000" cy="1319580"/>
          </a:xfrm>
        </p:spPr>
        <p:txBody>
          <a:bodyPr tIns="648000" anchor="ctr"/>
          <a:lstStyle>
            <a:lvl1pPr marL="0" indent="0" algn="ctr">
              <a:buNone/>
              <a:defRPr/>
            </a:lvl1pPr>
          </a:lstStyle>
          <a:p>
            <a:r>
              <a:rPr lang="en-US"/>
              <a:t>Click icon to add picture</a:t>
            </a:r>
          </a:p>
        </p:txBody>
      </p:sp>
    </p:spTree>
    <p:extLst>
      <p:ext uri="{BB962C8B-B14F-4D97-AF65-F5344CB8AC3E}">
        <p14:creationId xmlns:p14="http://schemas.microsoft.com/office/powerpoint/2010/main" val="1666986423"/>
      </p:ext>
    </p:extLst>
  </p:cSld>
  <p:clrMapOvr>
    <a:masterClrMapping/>
  </p:clrMapOvr>
  <p:hf hdr="0"/>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Two Content" preserve="1" userDrawn="1">
  <p:cSld name="1_Two Content">
    <p:spTree>
      <p:nvGrpSpPr>
        <p:cNvPr id="1" name=""/>
        <p:cNvGrpSpPr/>
        <p:nvPr/>
      </p:nvGrpSpPr>
      <p:grpSpPr>
        <a:xfrm>
          <a:off x="0" y="0"/>
          <a:ext cx="0" cy="0"/>
          <a:chOff x="0" y="0"/>
          <a:chExt cx="0" cy="0"/>
        </a:xfrm>
      </p:grpSpPr>
      <p:graphicFrame>
        <p:nvGraphicFramePr>
          <p:cNvPr id="13" name="Object 12" hidden="1"/>
          <p:cNvGraphicFramePr>
            <a:graphicFrameLocks noChangeAspect="1"/>
          </p:cNvGraphicFramePr>
          <p:nvPr userDrawn="1">
            <p:custDataLst>
              <p:tags r:id="rId2"/>
            </p:custDataLst>
            <p:extLst>
              <p:ext uri="{D42A27DB-BD31-4B8C-83A1-F6EECF244321}">
                <p14:modId xmlns:p14="http://schemas.microsoft.com/office/powerpoint/2010/main" val="2566240502"/>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name="think-cell Slide" r:id="rId4" imgW="360" imgH="360" progId="TCLayout.ActiveDocument.1">
                  <p:embed/>
                </p:oleObj>
              </mc:Choice>
              <mc:Fallback>
                <p:oleObj name="think-cell Slide" r:id="rId4" imgW="360" imgH="360" progId="TCLayout.ActiveDocument.1">
                  <p:embed/>
                  <p:pic>
                    <p:nvPicPr>
                      <p:cNvPr id="13" name="Object 12" hidden="1"/>
                      <p:cNvPicPr/>
                      <p:nvPr/>
                    </p:nvPicPr>
                    <p:blipFill>
                      <a:blip r:embed="rId5"/>
                      <a:stretch>
                        <a:fillRect/>
                      </a:stretch>
                    </p:blipFill>
                    <p:spPr>
                      <a:xfrm>
                        <a:off x="1588" y="1588"/>
                        <a:ext cx="1587" cy="1587"/>
                      </a:xfrm>
                      <a:prstGeom prst="rect">
                        <a:avLst/>
                      </a:prstGeom>
                    </p:spPr>
                  </p:pic>
                </p:oleObj>
              </mc:Fallback>
            </mc:AlternateContent>
          </a:graphicData>
        </a:graphic>
      </p:graphicFrame>
      <p:sp>
        <p:nvSpPr>
          <p:cNvPr id="12" name="Content Placeholder 11"/>
          <p:cNvSpPr>
            <a:spLocks noGrp="1"/>
          </p:cNvSpPr>
          <p:nvPr>
            <p:ph sz="quarter" idx="17"/>
          </p:nvPr>
        </p:nvSpPr>
        <p:spPr>
          <a:xfrm>
            <a:off x="6208813" y="1739788"/>
            <a:ext cx="5472000" cy="4500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quarter" idx="16"/>
          </p:nvPr>
        </p:nvSpPr>
        <p:spPr>
          <a:xfrm>
            <a:off x="506413" y="1739788"/>
            <a:ext cx="5472000" cy="4500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11"/>
          </p:nvPr>
        </p:nvSpPr>
        <p:spPr>
          <a:xfrm>
            <a:off x="507205" y="6623100"/>
            <a:ext cx="9018587" cy="216000"/>
          </a:xfrm>
          <a:prstGeom prst="rect">
            <a:avLst/>
          </a:prstGeom>
        </p:spPr>
        <p:txBody>
          <a:bodyPr/>
          <a:lstStyle/>
          <a:p>
            <a:r>
              <a:rPr lang="en-US"/>
              <a:t>Lonza Microbiome JV - media briefing  |  3 April 2019</a:t>
            </a:r>
          </a:p>
        </p:txBody>
      </p:sp>
      <p:sp>
        <p:nvSpPr>
          <p:cNvPr id="7" name="Slide Number Placeholder 6"/>
          <p:cNvSpPr>
            <a:spLocks noGrp="1"/>
          </p:cNvSpPr>
          <p:nvPr>
            <p:ph type="sldNum" sz="quarter" idx="12"/>
          </p:nvPr>
        </p:nvSpPr>
        <p:spPr>
          <a:xfrm>
            <a:off x="10034587" y="6623100"/>
            <a:ext cx="1648619" cy="216000"/>
          </a:xfrm>
          <a:prstGeom prst="rect">
            <a:avLst/>
          </a:prstGeom>
        </p:spPr>
        <p:txBody>
          <a:bodyPr/>
          <a:lstStyle/>
          <a:p>
            <a:fld id="{3ED22FC0-9634-43A5-A9BA-3774A5BBC19E}" type="slidenum">
              <a:rPr lang="en-US" smtClean="0"/>
              <a:pPr/>
              <a:t>‹#›</a:t>
            </a:fld>
            <a:endParaRPr lang="en-US"/>
          </a:p>
        </p:txBody>
      </p:sp>
      <p:sp>
        <p:nvSpPr>
          <p:cNvPr id="9" name="Text Placeholder 13"/>
          <p:cNvSpPr>
            <a:spLocks noGrp="1"/>
          </p:cNvSpPr>
          <p:nvPr>
            <p:ph type="body" sz="quarter" idx="13"/>
          </p:nvPr>
        </p:nvSpPr>
        <p:spPr>
          <a:xfrm>
            <a:off x="507207" y="946614"/>
            <a:ext cx="11174400" cy="360000"/>
          </a:xfrm>
          <a:prstGeom prst="rect">
            <a:avLst/>
          </a:prstGeom>
        </p:spPr>
        <p:txBody>
          <a:bodyPr lIns="0" tIns="0" rIns="0" bIns="0" anchor="b">
            <a:noAutofit/>
          </a:bodyPr>
          <a:lstStyle>
            <a:lvl1pPr algn="l" defTabSz="914400" rtl="0" eaLnBrk="1" latinLnBrk="0" hangingPunct="1">
              <a:lnSpc>
                <a:spcPts val="3300"/>
              </a:lnSpc>
              <a:spcBef>
                <a:spcPct val="0"/>
              </a:spcBef>
              <a:spcAft>
                <a:spcPts val="0"/>
              </a:spcAft>
              <a:buNone/>
              <a:defRPr lang="en-US" sz="2000" b="1" kern="1200" spc="-100" baseline="0" dirty="0">
                <a:solidFill>
                  <a:schemeClr val="accent2"/>
                </a:solidFill>
                <a:latin typeface="+mj-lt"/>
                <a:ea typeface="+mj-ea"/>
                <a:cs typeface="+mj-cs"/>
              </a:defRPr>
            </a:lvl1pPr>
          </a:lstStyle>
          <a:p>
            <a:pPr lvl="0"/>
            <a:r>
              <a:rPr lang="en-US"/>
              <a:t>Click to edit Master text styles</a:t>
            </a:r>
          </a:p>
        </p:txBody>
      </p:sp>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2588233340"/>
      </p:ext>
    </p:extLst>
  </p:cSld>
  <p:clrMapOvr>
    <a:masterClrMapping/>
  </p:clrMapOvr>
  <p:hf hdr="0"/>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Two Content &amp; Subheading" preserve="1" userDrawn="1">
  <p:cSld name="Two Content &amp; Subheading">
    <p:spTree>
      <p:nvGrpSpPr>
        <p:cNvPr id="1" name=""/>
        <p:cNvGrpSpPr/>
        <p:nvPr/>
      </p:nvGrpSpPr>
      <p:grpSpPr>
        <a:xfrm>
          <a:off x="0" y="0"/>
          <a:ext cx="0" cy="0"/>
          <a:chOff x="0" y="0"/>
          <a:chExt cx="0" cy="0"/>
        </a:xfrm>
      </p:grpSpPr>
      <p:sp>
        <p:nvSpPr>
          <p:cNvPr id="6" name="Footer Placeholder 5"/>
          <p:cNvSpPr>
            <a:spLocks noGrp="1"/>
          </p:cNvSpPr>
          <p:nvPr>
            <p:ph type="ftr" sz="quarter" idx="11"/>
          </p:nvPr>
        </p:nvSpPr>
        <p:spPr>
          <a:xfrm>
            <a:off x="507205" y="6623100"/>
            <a:ext cx="9018587" cy="216000"/>
          </a:xfrm>
          <a:prstGeom prst="rect">
            <a:avLst/>
          </a:prstGeom>
        </p:spPr>
        <p:txBody>
          <a:bodyPr/>
          <a:lstStyle/>
          <a:p>
            <a:r>
              <a:rPr lang="en-US"/>
              <a:t>Lonza Microbiome JV - media briefing  |  3 April 2019</a:t>
            </a:r>
          </a:p>
        </p:txBody>
      </p:sp>
      <p:sp>
        <p:nvSpPr>
          <p:cNvPr id="7" name="Slide Number Placeholder 6"/>
          <p:cNvSpPr>
            <a:spLocks noGrp="1"/>
          </p:cNvSpPr>
          <p:nvPr>
            <p:ph type="sldNum" sz="quarter" idx="12"/>
          </p:nvPr>
        </p:nvSpPr>
        <p:spPr>
          <a:xfrm>
            <a:off x="10034587" y="6623100"/>
            <a:ext cx="1648619" cy="216000"/>
          </a:xfrm>
          <a:prstGeom prst="rect">
            <a:avLst/>
          </a:prstGeom>
        </p:spPr>
        <p:txBody>
          <a:bodyPr/>
          <a:lstStyle/>
          <a:p>
            <a:fld id="{DB4DF69D-9676-48A4-9665-621E7C899CF3}" type="slidenum">
              <a:rPr lang="en-US" smtClean="0"/>
              <a:pPr/>
              <a:t>‹#›</a:t>
            </a:fld>
            <a:endParaRPr lang="en-US"/>
          </a:p>
        </p:txBody>
      </p:sp>
      <p:sp>
        <p:nvSpPr>
          <p:cNvPr id="4" name="Text Placeholder 3"/>
          <p:cNvSpPr>
            <a:spLocks noGrp="1"/>
          </p:cNvSpPr>
          <p:nvPr>
            <p:ph type="body" sz="quarter" idx="16"/>
          </p:nvPr>
        </p:nvSpPr>
        <p:spPr>
          <a:xfrm>
            <a:off x="506413" y="1739788"/>
            <a:ext cx="5472000" cy="396000"/>
          </a:xfrm>
          <a:prstGeom prst="rect">
            <a:avLst/>
          </a:prstGeom>
        </p:spPr>
        <p:txBody>
          <a:bodyPr>
            <a:noAutofit/>
          </a:bodyPr>
          <a:lstStyle>
            <a:lvl1pPr marL="0" indent="0">
              <a:buNone/>
              <a:defRPr sz="1800" b="1">
                <a:solidFill>
                  <a:schemeClr val="accent2"/>
                </a:solidFill>
                <a:latin typeface="Calibri" panose="020F0502020204030204" pitchFamily="34" charset="0"/>
                <a:cs typeface="Calibri" panose="020F0502020204030204" pitchFamily="34" charset="0"/>
              </a:defRPr>
            </a:lvl1pPr>
          </a:lstStyle>
          <a:p>
            <a:pPr lvl="0"/>
            <a:r>
              <a:rPr lang="en-US"/>
              <a:t>Click to edit Master text styles</a:t>
            </a:r>
          </a:p>
        </p:txBody>
      </p:sp>
      <p:sp>
        <p:nvSpPr>
          <p:cNvPr id="12" name="Text Placeholder 3"/>
          <p:cNvSpPr>
            <a:spLocks noGrp="1"/>
          </p:cNvSpPr>
          <p:nvPr>
            <p:ph type="body" sz="quarter" idx="17"/>
          </p:nvPr>
        </p:nvSpPr>
        <p:spPr>
          <a:xfrm>
            <a:off x="6208813" y="1739788"/>
            <a:ext cx="5472000" cy="396000"/>
          </a:xfrm>
          <a:prstGeom prst="rect">
            <a:avLst/>
          </a:prstGeom>
        </p:spPr>
        <p:txBody>
          <a:bodyPr>
            <a:noAutofit/>
          </a:bodyPr>
          <a:lstStyle>
            <a:lvl1pPr marL="0" indent="0">
              <a:buNone/>
              <a:defRPr sz="1800" b="1">
                <a:solidFill>
                  <a:schemeClr val="accent2"/>
                </a:solidFill>
                <a:latin typeface="Calibri" panose="020F0502020204030204" pitchFamily="34" charset="0"/>
                <a:cs typeface="Calibri" panose="020F0502020204030204" pitchFamily="34" charset="0"/>
              </a:defRPr>
            </a:lvl1pPr>
          </a:lstStyle>
          <a:p>
            <a:pPr lvl="0"/>
            <a:r>
              <a:rPr lang="en-US"/>
              <a:t>Click to edit Master text styles</a:t>
            </a:r>
          </a:p>
        </p:txBody>
      </p:sp>
      <p:sp>
        <p:nvSpPr>
          <p:cNvPr id="11" name="Text Placeholder 13"/>
          <p:cNvSpPr>
            <a:spLocks noGrp="1"/>
          </p:cNvSpPr>
          <p:nvPr>
            <p:ph type="body" sz="quarter" idx="13"/>
          </p:nvPr>
        </p:nvSpPr>
        <p:spPr>
          <a:xfrm>
            <a:off x="507207" y="946614"/>
            <a:ext cx="11174400" cy="360000"/>
          </a:xfrm>
          <a:prstGeom prst="rect">
            <a:avLst/>
          </a:prstGeom>
        </p:spPr>
        <p:txBody>
          <a:bodyPr lIns="0" tIns="0" rIns="0" bIns="0" anchor="b">
            <a:noAutofit/>
          </a:bodyPr>
          <a:lstStyle>
            <a:lvl1pPr algn="l" defTabSz="914400" rtl="0" eaLnBrk="1" latinLnBrk="0" hangingPunct="1">
              <a:lnSpc>
                <a:spcPts val="3300"/>
              </a:lnSpc>
              <a:spcBef>
                <a:spcPct val="0"/>
              </a:spcBef>
              <a:spcAft>
                <a:spcPts val="0"/>
              </a:spcAft>
              <a:buNone/>
              <a:defRPr lang="en-US" sz="2000" b="1" kern="1200" spc="-100" baseline="0" dirty="0">
                <a:solidFill>
                  <a:schemeClr val="accent2"/>
                </a:solidFill>
                <a:latin typeface="+mj-lt"/>
                <a:ea typeface="+mj-ea"/>
                <a:cs typeface="+mj-cs"/>
              </a:defRPr>
            </a:lvl1pPr>
          </a:lstStyle>
          <a:p>
            <a:pPr lvl="0"/>
            <a:r>
              <a:rPr lang="en-US"/>
              <a:t>Click to edit Master text styles</a:t>
            </a:r>
          </a:p>
        </p:txBody>
      </p:sp>
      <p:sp>
        <p:nvSpPr>
          <p:cNvPr id="14" name="Content Placeholder 11"/>
          <p:cNvSpPr>
            <a:spLocks noGrp="1"/>
          </p:cNvSpPr>
          <p:nvPr>
            <p:ph sz="quarter" idx="18"/>
          </p:nvPr>
        </p:nvSpPr>
        <p:spPr>
          <a:xfrm>
            <a:off x="6208813" y="2172962"/>
            <a:ext cx="5472000" cy="40668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5" name="Content Placeholder 3"/>
          <p:cNvSpPr>
            <a:spLocks noGrp="1"/>
          </p:cNvSpPr>
          <p:nvPr>
            <p:ph sz="quarter" idx="19"/>
          </p:nvPr>
        </p:nvSpPr>
        <p:spPr>
          <a:xfrm>
            <a:off x="506413" y="2172962"/>
            <a:ext cx="5472000" cy="40668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1328316517"/>
      </p:ext>
    </p:extLst>
  </p:cSld>
  <p:clrMapOvr>
    <a:masterClrMapping/>
  </p:clrMapOvr>
  <p:hf hdr="0"/>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Two Content with Footer Image" preserve="1" userDrawn="1">
  <p:cSld name="Two Content with Footer Image">
    <p:spTree>
      <p:nvGrpSpPr>
        <p:cNvPr id="1" name=""/>
        <p:cNvGrpSpPr/>
        <p:nvPr/>
      </p:nvGrpSpPr>
      <p:grpSpPr>
        <a:xfrm>
          <a:off x="0" y="0"/>
          <a:ext cx="0" cy="0"/>
          <a:chOff x="0" y="0"/>
          <a:chExt cx="0" cy="0"/>
        </a:xfrm>
      </p:grpSpPr>
      <p:graphicFrame>
        <p:nvGraphicFramePr>
          <p:cNvPr id="2" name="Object 1" hidden="1"/>
          <p:cNvGraphicFramePr>
            <a:graphicFrameLocks noChangeAspect="1"/>
          </p:cNvGraphicFramePr>
          <p:nvPr userDrawn="1">
            <p:custDataLst>
              <p:tags r:id="rId2"/>
            </p:custDataLst>
            <p:extLst>
              <p:ext uri="{D42A27DB-BD31-4B8C-83A1-F6EECF244321}">
                <p14:modId xmlns:p14="http://schemas.microsoft.com/office/powerpoint/2010/main" val="3439848984"/>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name="think-cell Slide" r:id="rId4" imgW="493" imgH="493" progId="TCLayout.ActiveDocument.1">
                  <p:embed/>
                </p:oleObj>
              </mc:Choice>
              <mc:Fallback>
                <p:oleObj name="think-cell Slide" r:id="rId4" imgW="493" imgH="493" progId="TCLayout.ActiveDocument.1">
                  <p:embed/>
                  <p:pic>
                    <p:nvPicPr>
                      <p:cNvPr id="2" name="Object 1" hidden="1"/>
                      <p:cNvPicPr/>
                      <p:nvPr/>
                    </p:nvPicPr>
                    <p:blipFill>
                      <a:blip r:embed="rId5"/>
                      <a:stretch>
                        <a:fillRect/>
                      </a:stretch>
                    </p:blipFill>
                    <p:spPr>
                      <a:xfrm>
                        <a:off x="1588" y="1588"/>
                        <a:ext cx="1587" cy="1587"/>
                      </a:xfrm>
                      <a:prstGeom prst="rect">
                        <a:avLst/>
                      </a:prstGeom>
                    </p:spPr>
                  </p:pic>
                </p:oleObj>
              </mc:Fallback>
            </mc:AlternateContent>
          </a:graphicData>
        </a:graphic>
      </p:graphicFrame>
      <p:sp>
        <p:nvSpPr>
          <p:cNvPr id="15" name="Rectangle 14">
            <a:extLst>
              <a:ext uri="{FF2B5EF4-FFF2-40B4-BE49-F238E27FC236}">
                <a16:creationId xmlns:a16="http://schemas.microsoft.com/office/drawing/2014/main" id="{29539C22-4094-45FE-99A0-CFA512581487}"/>
              </a:ext>
            </a:extLst>
          </p:cNvPr>
          <p:cNvSpPr/>
          <p:nvPr userDrawn="1"/>
        </p:nvSpPr>
        <p:spPr>
          <a:xfrm>
            <a:off x="0" y="5303520"/>
            <a:ext cx="12192000" cy="253800"/>
          </a:xfrm>
          <a:prstGeom prst="rect">
            <a:avLst/>
          </a:prstGeom>
          <a:gradFill>
            <a:gsLst>
              <a:gs pos="0">
                <a:schemeClr val="accent2"/>
              </a:gs>
              <a:gs pos="100000">
                <a:schemeClr val="accent1"/>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450"/>
          </a:p>
        </p:txBody>
      </p:sp>
      <p:sp>
        <p:nvSpPr>
          <p:cNvPr id="16" name="Footer Placeholder 5"/>
          <p:cNvSpPr>
            <a:spLocks noGrp="1"/>
          </p:cNvSpPr>
          <p:nvPr>
            <p:ph type="ftr" sz="quarter" idx="11"/>
          </p:nvPr>
        </p:nvSpPr>
        <p:spPr>
          <a:xfrm>
            <a:off x="507205" y="5322420"/>
            <a:ext cx="9018587" cy="216000"/>
          </a:xfrm>
          <a:prstGeom prst="rect">
            <a:avLst/>
          </a:prstGeom>
        </p:spPr>
        <p:txBody>
          <a:bodyPr/>
          <a:lstStyle/>
          <a:p>
            <a:r>
              <a:rPr lang="en-US"/>
              <a:t>Lonza Microbiome JV - media briefing  |  3 April 2019</a:t>
            </a:r>
          </a:p>
        </p:txBody>
      </p:sp>
      <p:sp>
        <p:nvSpPr>
          <p:cNvPr id="17" name="Slide Number Placeholder 6"/>
          <p:cNvSpPr>
            <a:spLocks noGrp="1"/>
          </p:cNvSpPr>
          <p:nvPr>
            <p:ph type="sldNum" sz="quarter" idx="12"/>
          </p:nvPr>
        </p:nvSpPr>
        <p:spPr>
          <a:xfrm>
            <a:off x="10034587" y="5322420"/>
            <a:ext cx="1648619" cy="216000"/>
          </a:xfrm>
          <a:prstGeom prst="rect">
            <a:avLst/>
          </a:prstGeom>
        </p:spPr>
        <p:txBody>
          <a:bodyPr/>
          <a:lstStyle/>
          <a:p>
            <a:fld id="{766EB20B-6E07-40CD-9610-8509067025E0}" type="slidenum">
              <a:rPr lang="en-US" smtClean="0"/>
              <a:pPr/>
              <a:t>‹#›</a:t>
            </a:fld>
            <a:endParaRPr lang="en-US"/>
          </a:p>
        </p:txBody>
      </p:sp>
      <p:sp>
        <p:nvSpPr>
          <p:cNvPr id="11" name="Text Placeholder 13"/>
          <p:cNvSpPr>
            <a:spLocks noGrp="1"/>
          </p:cNvSpPr>
          <p:nvPr>
            <p:ph type="body" sz="quarter" idx="13"/>
          </p:nvPr>
        </p:nvSpPr>
        <p:spPr>
          <a:xfrm>
            <a:off x="507207" y="946614"/>
            <a:ext cx="11174400" cy="360000"/>
          </a:xfrm>
          <a:prstGeom prst="rect">
            <a:avLst/>
          </a:prstGeom>
        </p:spPr>
        <p:txBody>
          <a:bodyPr lIns="0" tIns="0" rIns="0" bIns="0" anchor="b">
            <a:noAutofit/>
          </a:bodyPr>
          <a:lstStyle>
            <a:lvl1pPr algn="l" defTabSz="914400" rtl="0" eaLnBrk="1" latinLnBrk="0" hangingPunct="1">
              <a:lnSpc>
                <a:spcPts val="3300"/>
              </a:lnSpc>
              <a:spcBef>
                <a:spcPct val="0"/>
              </a:spcBef>
              <a:spcAft>
                <a:spcPts val="0"/>
              </a:spcAft>
              <a:buNone/>
              <a:defRPr lang="en-US" sz="2000" b="1" kern="1200" spc="-100" baseline="0" dirty="0">
                <a:solidFill>
                  <a:schemeClr val="accent2"/>
                </a:solidFill>
                <a:latin typeface="+mj-lt"/>
                <a:ea typeface="+mj-ea"/>
                <a:cs typeface="+mj-cs"/>
              </a:defRPr>
            </a:lvl1pPr>
          </a:lstStyle>
          <a:p>
            <a:pPr lvl="0"/>
            <a:r>
              <a:rPr lang="en-US"/>
              <a:t>Click to edit Master text styles</a:t>
            </a:r>
          </a:p>
        </p:txBody>
      </p:sp>
      <p:sp>
        <p:nvSpPr>
          <p:cNvPr id="12" name="Content Placeholder 11"/>
          <p:cNvSpPr>
            <a:spLocks noGrp="1"/>
          </p:cNvSpPr>
          <p:nvPr>
            <p:ph sz="quarter" idx="17"/>
          </p:nvPr>
        </p:nvSpPr>
        <p:spPr>
          <a:xfrm>
            <a:off x="6208813" y="1739788"/>
            <a:ext cx="5472000" cy="319743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3" name="Content Placeholder 3"/>
          <p:cNvSpPr>
            <a:spLocks noGrp="1"/>
          </p:cNvSpPr>
          <p:nvPr>
            <p:ph sz="quarter" idx="16"/>
          </p:nvPr>
        </p:nvSpPr>
        <p:spPr>
          <a:xfrm>
            <a:off x="506413" y="1739788"/>
            <a:ext cx="5472000" cy="319743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 name="Title 2"/>
          <p:cNvSpPr>
            <a:spLocks noGrp="1"/>
          </p:cNvSpPr>
          <p:nvPr>
            <p:ph type="title"/>
          </p:nvPr>
        </p:nvSpPr>
        <p:spPr/>
        <p:txBody>
          <a:bodyPr/>
          <a:lstStyle/>
          <a:p>
            <a:r>
              <a:rPr lang="en-US"/>
              <a:t>Click to edit Master title style</a:t>
            </a:r>
          </a:p>
        </p:txBody>
      </p:sp>
      <p:sp>
        <p:nvSpPr>
          <p:cNvPr id="18" name="Rectangle 17">
            <a:extLst>
              <a:ext uri="{FF2B5EF4-FFF2-40B4-BE49-F238E27FC236}">
                <a16:creationId xmlns:a16="http://schemas.microsoft.com/office/drawing/2014/main" id="{5D1E51BA-E24D-4B4B-A497-99E485FACBC8}"/>
              </a:ext>
            </a:extLst>
          </p:cNvPr>
          <p:cNvSpPr>
            <a:spLocks/>
          </p:cNvSpPr>
          <p:nvPr userDrawn="1"/>
        </p:nvSpPr>
        <p:spPr>
          <a:xfrm>
            <a:off x="-1" y="5538419"/>
            <a:ext cx="12192000" cy="131958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l"/>
            <a:endParaRPr lang="en-US" sz="1500">
              <a:solidFill>
                <a:schemeClr val="bg1"/>
              </a:solidFill>
            </a:endParaRPr>
          </a:p>
        </p:txBody>
      </p:sp>
      <p:sp>
        <p:nvSpPr>
          <p:cNvPr id="19" name="Picture Placeholder 6">
            <a:extLst>
              <a:ext uri="{FF2B5EF4-FFF2-40B4-BE49-F238E27FC236}">
                <a16:creationId xmlns:a16="http://schemas.microsoft.com/office/drawing/2014/main" id="{9C5CF255-E0CB-4777-BEE9-D8859B96E8F0}"/>
              </a:ext>
            </a:extLst>
          </p:cNvPr>
          <p:cNvSpPr>
            <a:spLocks noGrp="1"/>
          </p:cNvSpPr>
          <p:nvPr>
            <p:ph type="pic" sz="quarter" idx="18"/>
          </p:nvPr>
        </p:nvSpPr>
        <p:spPr>
          <a:xfrm>
            <a:off x="0" y="5538420"/>
            <a:ext cx="12192000" cy="1319580"/>
          </a:xfrm>
        </p:spPr>
        <p:txBody>
          <a:bodyPr tIns="648000" anchor="ctr"/>
          <a:lstStyle>
            <a:lvl1pPr marL="0" indent="0" algn="ctr">
              <a:buNone/>
              <a:defRPr/>
            </a:lvl1pPr>
          </a:lstStyle>
          <a:p>
            <a:r>
              <a:rPr lang="en-US"/>
              <a:t>Click icon to add picture</a:t>
            </a:r>
          </a:p>
        </p:txBody>
      </p:sp>
    </p:spTree>
    <p:extLst>
      <p:ext uri="{BB962C8B-B14F-4D97-AF65-F5344CB8AC3E}">
        <p14:creationId xmlns:p14="http://schemas.microsoft.com/office/powerpoint/2010/main" val="251952789"/>
      </p:ext>
    </p:extLst>
  </p:cSld>
  <p:clrMapOvr>
    <a:masterClrMapping/>
  </p:clrMapOvr>
  <p:hf hdr="0"/>
</p:sldLayout>
</file>

<file path=ppt/slideLayouts/slideLayout15.xml><?xml version="1.0" encoding="utf-8"?>
<p:sldLayout xmlns:a="http://schemas.openxmlformats.org/drawingml/2006/main" xmlns:r="http://schemas.openxmlformats.org/officeDocument/2006/relationships" xmlns:p="http://schemas.openxmlformats.org/presentationml/2006/main" matchingName="Two Content &amp; Subheading with Footer Image" preserve="1" userDrawn="1">
  <p:cSld name="Two Content &amp; Subheading with Footer Image">
    <p:spTree>
      <p:nvGrpSpPr>
        <p:cNvPr id="1" name=""/>
        <p:cNvGrpSpPr/>
        <p:nvPr/>
      </p:nvGrpSpPr>
      <p:grpSpPr>
        <a:xfrm>
          <a:off x="0" y="0"/>
          <a:ext cx="0" cy="0"/>
          <a:chOff x="0" y="0"/>
          <a:chExt cx="0" cy="0"/>
        </a:xfrm>
      </p:grpSpPr>
      <p:graphicFrame>
        <p:nvGraphicFramePr>
          <p:cNvPr id="2" name="Object 1" hidden="1"/>
          <p:cNvGraphicFramePr>
            <a:graphicFrameLocks noChangeAspect="1"/>
          </p:cNvGraphicFramePr>
          <p:nvPr userDrawn="1">
            <p:custDataLst>
              <p:tags r:id="rId2"/>
            </p:custDataLst>
            <p:extLst>
              <p:ext uri="{D42A27DB-BD31-4B8C-83A1-F6EECF244321}">
                <p14:modId xmlns:p14="http://schemas.microsoft.com/office/powerpoint/2010/main" val="1547124687"/>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name="think-cell Slide" r:id="rId4" imgW="493" imgH="493" progId="TCLayout.ActiveDocument.1">
                  <p:embed/>
                </p:oleObj>
              </mc:Choice>
              <mc:Fallback>
                <p:oleObj name="think-cell Slide" r:id="rId4" imgW="493" imgH="493" progId="TCLayout.ActiveDocument.1">
                  <p:embed/>
                  <p:pic>
                    <p:nvPicPr>
                      <p:cNvPr id="2" name="Object 1" hidden="1"/>
                      <p:cNvPicPr/>
                      <p:nvPr/>
                    </p:nvPicPr>
                    <p:blipFill>
                      <a:blip r:embed="rId5"/>
                      <a:stretch>
                        <a:fillRect/>
                      </a:stretch>
                    </p:blipFill>
                    <p:spPr>
                      <a:xfrm>
                        <a:off x="1588" y="1588"/>
                        <a:ext cx="1587" cy="1587"/>
                      </a:xfrm>
                      <a:prstGeom prst="rect">
                        <a:avLst/>
                      </a:prstGeom>
                    </p:spPr>
                  </p:pic>
                </p:oleObj>
              </mc:Fallback>
            </mc:AlternateContent>
          </a:graphicData>
        </a:graphic>
      </p:graphicFrame>
      <p:sp>
        <p:nvSpPr>
          <p:cNvPr id="15" name="Rectangle 14">
            <a:extLst>
              <a:ext uri="{FF2B5EF4-FFF2-40B4-BE49-F238E27FC236}">
                <a16:creationId xmlns:a16="http://schemas.microsoft.com/office/drawing/2014/main" id="{29539C22-4094-45FE-99A0-CFA512581487}"/>
              </a:ext>
            </a:extLst>
          </p:cNvPr>
          <p:cNvSpPr/>
          <p:nvPr userDrawn="1"/>
        </p:nvSpPr>
        <p:spPr>
          <a:xfrm>
            <a:off x="0" y="5303520"/>
            <a:ext cx="12192000" cy="253800"/>
          </a:xfrm>
          <a:prstGeom prst="rect">
            <a:avLst/>
          </a:prstGeom>
          <a:gradFill>
            <a:gsLst>
              <a:gs pos="0">
                <a:schemeClr val="accent2"/>
              </a:gs>
              <a:gs pos="100000">
                <a:schemeClr val="accent1"/>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450"/>
          </a:p>
        </p:txBody>
      </p:sp>
      <p:sp>
        <p:nvSpPr>
          <p:cNvPr id="16" name="Footer Placeholder 5"/>
          <p:cNvSpPr>
            <a:spLocks noGrp="1"/>
          </p:cNvSpPr>
          <p:nvPr>
            <p:ph type="ftr" sz="quarter" idx="11"/>
          </p:nvPr>
        </p:nvSpPr>
        <p:spPr>
          <a:xfrm>
            <a:off x="507205" y="5322420"/>
            <a:ext cx="9018587" cy="216000"/>
          </a:xfrm>
          <a:prstGeom prst="rect">
            <a:avLst/>
          </a:prstGeom>
        </p:spPr>
        <p:txBody>
          <a:bodyPr/>
          <a:lstStyle/>
          <a:p>
            <a:r>
              <a:rPr lang="en-US"/>
              <a:t>Lonza Microbiome JV - media briefing  |  3 April 2019</a:t>
            </a:r>
          </a:p>
        </p:txBody>
      </p:sp>
      <p:sp>
        <p:nvSpPr>
          <p:cNvPr id="17" name="Slide Number Placeholder 6"/>
          <p:cNvSpPr>
            <a:spLocks noGrp="1"/>
          </p:cNvSpPr>
          <p:nvPr>
            <p:ph type="sldNum" sz="quarter" idx="12"/>
          </p:nvPr>
        </p:nvSpPr>
        <p:spPr>
          <a:xfrm>
            <a:off x="10034587" y="5322420"/>
            <a:ext cx="1648619" cy="216000"/>
          </a:xfrm>
          <a:prstGeom prst="rect">
            <a:avLst/>
          </a:prstGeom>
        </p:spPr>
        <p:txBody>
          <a:bodyPr/>
          <a:lstStyle/>
          <a:p>
            <a:fld id="{8D0FA728-8260-4C2F-BD34-DE0A091495A5}" type="slidenum">
              <a:rPr lang="en-US" smtClean="0"/>
              <a:pPr/>
              <a:t>‹#›</a:t>
            </a:fld>
            <a:endParaRPr lang="en-US"/>
          </a:p>
        </p:txBody>
      </p:sp>
      <p:sp>
        <p:nvSpPr>
          <p:cNvPr id="18" name="Text Placeholder 13"/>
          <p:cNvSpPr>
            <a:spLocks noGrp="1"/>
          </p:cNvSpPr>
          <p:nvPr>
            <p:ph type="body" sz="quarter" idx="13"/>
          </p:nvPr>
        </p:nvSpPr>
        <p:spPr>
          <a:xfrm>
            <a:off x="507207" y="946614"/>
            <a:ext cx="11174400" cy="360000"/>
          </a:xfrm>
          <a:prstGeom prst="rect">
            <a:avLst/>
          </a:prstGeom>
        </p:spPr>
        <p:txBody>
          <a:bodyPr lIns="0" tIns="0" rIns="0" bIns="0" anchor="b">
            <a:noAutofit/>
          </a:bodyPr>
          <a:lstStyle>
            <a:lvl1pPr algn="l" defTabSz="914400" rtl="0" eaLnBrk="1" latinLnBrk="0" hangingPunct="1">
              <a:lnSpc>
                <a:spcPts val="3300"/>
              </a:lnSpc>
              <a:spcBef>
                <a:spcPct val="0"/>
              </a:spcBef>
              <a:spcAft>
                <a:spcPts val="0"/>
              </a:spcAft>
              <a:buNone/>
              <a:defRPr lang="en-US" sz="2000" b="1" kern="1200" spc="-100" baseline="0" dirty="0">
                <a:solidFill>
                  <a:schemeClr val="accent2"/>
                </a:solidFill>
                <a:latin typeface="+mj-lt"/>
                <a:ea typeface="+mj-ea"/>
                <a:cs typeface="+mj-cs"/>
              </a:defRPr>
            </a:lvl1pPr>
          </a:lstStyle>
          <a:p>
            <a:pPr lvl="0"/>
            <a:r>
              <a:rPr lang="en-US"/>
              <a:t>Click to edit Master text styles</a:t>
            </a:r>
          </a:p>
        </p:txBody>
      </p:sp>
      <p:sp>
        <p:nvSpPr>
          <p:cNvPr id="19" name="Text Placeholder 3"/>
          <p:cNvSpPr>
            <a:spLocks noGrp="1"/>
          </p:cNvSpPr>
          <p:nvPr>
            <p:ph type="body" sz="quarter" idx="16"/>
          </p:nvPr>
        </p:nvSpPr>
        <p:spPr>
          <a:xfrm>
            <a:off x="506413" y="1739788"/>
            <a:ext cx="5472000" cy="396000"/>
          </a:xfrm>
          <a:prstGeom prst="rect">
            <a:avLst/>
          </a:prstGeom>
        </p:spPr>
        <p:txBody>
          <a:bodyPr>
            <a:noAutofit/>
          </a:bodyPr>
          <a:lstStyle>
            <a:lvl1pPr marL="0" indent="0">
              <a:buNone/>
              <a:defRPr sz="1800" b="1">
                <a:solidFill>
                  <a:schemeClr val="accent2"/>
                </a:solidFill>
                <a:latin typeface="Calibri" panose="020F0502020204030204" pitchFamily="34" charset="0"/>
                <a:cs typeface="Calibri" panose="020F0502020204030204" pitchFamily="34" charset="0"/>
              </a:defRPr>
            </a:lvl1pPr>
          </a:lstStyle>
          <a:p>
            <a:pPr lvl="0"/>
            <a:r>
              <a:rPr lang="en-US"/>
              <a:t>Click to edit Master text styles</a:t>
            </a:r>
          </a:p>
        </p:txBody>
      </p:sp>
      <p:sp>
        <p:nvSpPr>
          <p:cNvPr id="20" name="Text Placeholder 3"/>
          <p:cNvSpPr>
            <a:spLocks noGrp="1"/>
          </p:cNvSpPr>
          <p:nvPr>
            <p:ph type="body" sz="quarter" idx="17"/>
          </p:nvPr>
        </p:nvSpPr>
        <p:spPr>
          <a:xfrm>
            <a:off x="6208813" y="1739788"/>
            <a:ext cx="5472000" cy="396000"/>
          </a:xfrm>
          <a:prstGeom prst="rect">
            <a:avLst/>
          </a:prstGeom>
        </p:spPr>
        <p:txBody>
          <a:bodyPr>
            <a:noAutofit/>
          </a:bodyPr>
          <a:lstStyle>
            <a:lvl1pPr marL="0" indent="0">
              <a:buNone/>
              <a:defRPr sz="1800" b="1">
                <a:solidFill>
                  <a:schemeClr val="accent2"/>
                </a:solidFill>
                <a:latin typeface="Calibri" panose="020F0502020204030204" pitchFamily="34" charset="0"/>
                <a:cs typeface="Calibri" panose="020F0502020204030204" pitchFamily="34" charset="0"/>
              </a:defRPr>
            </a:lvl1pPr>
          </a:lstStyle>
          <a:p>
            <a:pPr lvl="0"/>
            <a:r>
              <a:rPr lang="en-US"/>
              <a:t>Click to edit Master text styles</a:t>
            </a:r>
          </a:p>
        </p:txBody>
      </p:sp>
      <p:sp>
        <p:nvSpPr>
          <p:cNvPr id="21" name="Content Placeholder 11"/>
          <p:cNvSpPr>
            <a:spLocks noGrp="1"/>
          </p:cNvSpPr>
          <p:nvPr>
            <p:ph sz="quarter" idx="18"/>
          </p:nvPr>
        </p:nvSpPr>
        <p:spPr>
          <a:xfrm>
            <a:off x="6208813" y="2172962"/>
            <a:ext cx="5472000" cy="276426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2" name="Content Placeholder 3"/>
          <p:cNvSpPr>
            <a:spLocks noGrp="1"/>
          </p:cNvSpPr>
          <p:nvPr>
            <p:ph sz="quarter" idx="19"/>
          </p:nvPr>
        </p:nvSpPr>
        <p:spPr>
          <a:xfrm>
            <a:off x="506413" y="2172962"/>
            <a:ext cx="5472000" cy="276426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 name="Title 2"/>
          <p:cNvSpPr>
            <a:spLocks noGrp="1"/>
          </p:cNvSpPr>
          <p:nvPr>
            <p:ph type="title"/>
          </p:nvPr>
        </p:nvSpPr>
        <p:spPr/>
        <p:txBody>
          <a:bodyPr/>
          <a:lstStyle/>
          <a:p>
            <a:r>
              <a:rPr lang="en-US"/>
              <a:t>Click to edit Master title style</a:t>
            </a:r>
          </a:p>
        </p:txBody>
      </p:sp>
      <p:sp>
        <p:nvSpPr>
          <p:cNvPr id="14" name="Rectangle 13">
            <a:extLst>
              <a:ext uri="{FF2B5EF4-FFF2-40B4-BE49-F238E27FC236}">
                <a16:creationId xmlns:a16="http://schemas.microsoft.com/office/drawing/2014/main" id="{B86F8A8D-F06D-4254-940A-4900AE70556F}"/>
              </a:ext>
            </a:extLst>
          </p:cNvPr>
          <p:cNvSpPr>
            <a:spLocks/>
          </p:cNvSpPr>
          <p:nvPr userDrawn="1"/>
        </p:nvSpPr>
        <p:spPr>
          <a:xfrm>
            <a:off x="-1" y="5538419"/>
            <a:ext cx="12192000" cy="131958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l"/>
            <a:endParaRPr lang="en-US" sz="1500">
              <a:solidFill>
                <a:schemeClr val="bg1"/>
              </a:solidFill>
            </a:endParaRPr>
          </a:p>
        </p:txBody>
      </p:sp>
      <p:sp>
        <p:nvSpPr>
          <p:cNvPr id="23" name="Picture Placeholder 6">
            <a:extLst>
              <a:ext uri="{FF2B5EF4-FFF2-40B4-BE49-F238E27FC236}">
                <a16:creationId xmlns:a16="http://schemas.microsoft.com/office/drawing/2014/main" id="{44552720-1B07-4E51-89A6-86FF24149F89}"/>
              </a:ext>
            </a:extLst>
          </p:cNvPr>
          <p:cNvSpPr>
            <a:spLocks noGrp="1"/>
          </p:cNvSpPr>
          <p:nvPr>
            <p:ph type="pic" sz="quarter" idx="20"/>
          </p:nvPr>
        </p:nvSpPr>
        <p:spPr>
          <a:xfrm>
            <a:off x="0" y="5538420"/>
            <a:ext cx="12192000" cy="1319580"/>
          </a:xfrm>
        </p:spPr>
        <p:txBody>
          <a:bodyPr tIns="648000" anchor="ctr"/>
          <a:lstStyle>
            <a:lvl1pPr marL="0" indent="0" algn="ctr">
              <a:buNone/>
              <a:defRPr/>
            </a:lvl1pPr>
          </a:lstStyle>
          <a:p>
            <a:r>
              <a:rPr lang="en-US"/>
              <a:t>Click icon to add picture</a:t>
            </a:r>
          </a:p>
        </p:txBody>
      </p:sp>
    </p:spTree>
    <p:extLst>
      <p:ext uri="{BB962C8B-B14F-4D97-AF65-F5344CB8AC3E}">
        <p14:creationId xmlns:p14="http://schemas.microsoft.com/office/powerpoint/2010/main" val="2818439303"/>
      </p:ext>
    </p:extLst>
  </p:cSld>
  <p:clrMapOvr>
    <a:masterClrMapping/>
  </p:clrMapOvr>
  <p:hf hdr="0"/>
</p:sldLayout>
</file>

<file path=ppt/slideLayouts/slideLayout16.xml><?xml version="1.0" encoding="utf-8"?>
<p:sldLayout xmlns:a="http://schemas.openxmlformats.org/drawingml/2006/main" xmlns:r="http://schemas.openxmlformats.org/officeDocument/2006/relationships" xmlns:p="http://schemas.openxmlformats.org/presentationml/2006/main" matchingName="Text &amp; Image" preserve="1" userDrawn="1">
  <p:cSld name="Text &amp; Image">
    <p:spTree>
      <p:nvGrpSpPr>
        <p:cNvPr id="1" name=""/>
        <p:cNvGrpSpPr/>
        <p:nvPr/>
      </p:nvGrpSpPr>
      <p:grpSpPr>
        <a:xfrm>
          <a:off x="0" y="0"/>
          <a:ext cx="0" cy="0"/>
          <a:chOff x="0" y="0"/>
          <a:chExt cx="0" cy="0"/>
        </a:xfrm>
      </p:grpSpPr>
      <p:sp>
        <p:nvSpPr>
          <p:cNvPr id="9" name="Picture Placeholder 8">
            <a:extLst>
              <a:ext uri="{FF2B5EF4-FFF2-40B4-BE49-F238E27FC236}">
                <a16:creationId xmlns:a16="http://schemas.microsoft.com/office/drawing/2014/main" id="{6ED0D464-5A16-420B-9773-6DD4CDBF333B}"/>
              </a:ext>
            </a:extLst>
          </p:cNvPr>
          <p:cNvSpPr>
            <a:spLocks noGrp="1"/>
          </p:cNvSpPr>
          <p:nvPr>
            <p:ph type="pic" sz="quarter" idx="13"/>
          </p:nvPr>
        </p:nvSpPr>
        <p:spPr>
          <a:xfrm>
            <a:off x="6208813" y="1739788"/>
            <a:ext cx="5472000" cy="3600000"/>
          </a:xfrm>
          <a:prstGeom prst="rect">
            <a:avLst/>
          </a:prstGeom>
          <a:solidFill>
            <a:schemeClr val="bg1">
              <a:lumMod val="95000"/>
            </a:schemeClr>
          </a:solidFill>
        </p:spPr>
        <p:txBody>
          <a:bodyPr/>
          <a:lstStyle>
            <a:lvl1pPr marL="0" indent="0">
              <a:buNone/>
              <a:defRPr/>
            </a:lvl1pPr>
          </a:lstStyle>
          <a:p>
            <a:r>
              <a:rPr lang="en-US"/>
              <a:t>Click icon to add picture</a:t>
            </a:r>
          </a:p>
        </p:txBody>
      </p:sp>
      <p:sp>
        <p:nvSpPr>
          <p:cNvPr id="6" name="Footer Placeholder 5"/>
          <p:cNvSpPr>
            <a:spLocks noGrp="1"/>
          </p:cNvSpPr>
          <p:nvPr>
            <p:ph type="ftr" sz="quarter" idx="11"/>
          </p:nvPr>
        </p:nvSpPr>
        <p:spPr>
          <a:xfrm>
            <a:off x="507205" y="6623100"/>
            <a:ext cx="9018587" cy="216000"/>
          </a:xfrm>
          <a:prstGeom prst="rect">
            <a:avLst/>
          </a:prstGeom>
        </p:spPr>
        <p:txBody>
          <a:bodyPr/>
          <a:lstStyle/>
          <a:p>
            <a:r>
              <a:rPr lang="en-US"/>
              <a:t>Lonza Microbiome JV - media briefing  |  3 April 2019</a:t>
            </a:r>
          </a:p>
        </p:txBody>
      </p:sp>
      <p:sp>
        <p:nvSpPr>
          <p:cNvPr id="7" name="Slide Number Placeholder 6"/>
          <p:cNvSpPr>
            <a:spLocks noGrp="1"/>
          </p:cNvSpPr>
          <p:nvPr>
            <p:ph type="sldNum" sz="quarter" idx="12"/>
          </p:nvPr>
        </p:nvSpPr>
        <p:spPr>
          <a:xfrm>
            <a:off x="10034587" y="6623100"/>
            <a:ext cx="1648619" cy="216000"/>
          </a:xfrm>
          <a:prstGeom prst="rect">
            <a:avLst/>
          </a:prstGeom>
        </p:spPr>
        <p:txBody>
          <a:bodyPr/>
          <a:lstStyle/>
          <a:p>
            <a:fld id="{02D2E3F0-9556-40D5-9E7E-C8276249C65E}" type="slidenum">
              <a:rPr lang="en-US" smtClean="0"/>
              <a:pPr/>
              <a:t>‹#›</a:t>
            </a:fld>
            <a:endParaRPr lang="en-US"/>
          </a:p>
        </p:txBody>
      </p:sp>
      <p:sp>
        <p:nvSpPr>
          <p:cNvPr id="10" name="Text Placeholder 13"/>
          <p:cNvSpPr>
            <a:spLocks noGrp="1"/>
          </p:cNvSpPr>
          <p:nvPr>
            <p:ph type="body" sz="quarter" idx="18"/>
          </p:nvPr>
        </p:nvSpPr>
        <p:spPr>
          <a:xfrm>
            <a:off x="507207" y="946614"/>
            <a:ext cx="11174400" cy="360000"/>
          </a:xfrm>
          <a:prstGeom prst="rect">
            <a:avLst/>
          </a:prstGeom>
        </p:spPr>
        <p:txBody>
          <a:bodyPr lIns="0" tIns="0" rIns="0" bIns="0" anchor="b">
            <a:noAutofit/>
          </a:bodyPr>
          <a:lstStyle>
            <a:lvl1pPr algn="l" defTabSz="914400" rtl="0" eaLnBrk="1" latinLnBrk="0" hangingPunct="1">
              <a:lnSpc>
                <a:spcPts val="3300"/>
              </a:lnSpc>
              <a:spcBef>
                <a:spcPct val="0"/>
              </a:spcBef>
              <a:spcAft>
                <a:spcPts val="0"/>
              </a:spcAft>
              <a:buNone/>
              <a:defRPr lang="en-US" sz="2000" b="1" kern="1200" spc="-100" baseline="0" dirty="0">
                <a:solidFill>
                  <a:schemeClr val="accent2"/>
                </a:solidFill>
                <a:latin typeface="+mj-lt"/>
                <a:ea typeface="+mj-ea"/>
                <a:cs typeface="+mj-cs"/>
              </a:defRPr>
            </a:lvl1pPr>
          </a:lstStyle>
          <a:p>
            <a:pPr lvl="0"/>
            <a:r>
              <a:rPr lang="en-US"/>
              <a:t>Click to edit Master text styles</a:t>
            </a:r>
          </a:p>
        </p:txBody>
      </p:sp>
      <p:sp>
        <p:nvSpPr>
          <p:cNvPr id="14" name="Content Placeholder 3"/>
          <p:cNvSpPr>
            <a:spLocks noGrp="1"/>
          </p:cNvSpPr>
          <p:nvPr>
            <p:ph sz="quarter" idx="16"/>
          </p:nvPr>
        </p:nvSpPr>
        <p:spPr>
          <a:xfrm>
            <a:off x="506413" y="1739788"/>
            <a:ext cx="5472000" cy="4500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 name="Title 1"/>
          <p:cNvSpPr>
            <a:spLocks noGrp="1"/>
          </p:cNvSpPr>
          <p:nvPr>
            <p:ph type="title"/>
          </p:nvPr>
        </p:nvSpPr>
        <p:spPr/>
        <p:txBody>
          <a:bodyPr/>
          <a:lstStyle/>
          <a:p>
            <a:r>
              <a:rPr lang="en-US"/>
              <a:t>Click to edit Master title style</a:t>
            </a:r>
          </a:p>
        </p:txBody>
      </p:sp>
      <p:sp>
        <p:nvSpPr>
          <p:cNvPr id="4" name="Text Placeholder 3">
            <a:extLst>
              <a:ext uri="{FF2B5EF4-FFF2-40B4-BE49-F238E27FC236}">
                <a16:creationId xmlns:a16="http://schemas.microsoft.com/office/drawing/2014/main" id="{154EE074-434E-419C-AD07-3EDE2AAF45E6}"/>
              </a:ext>
            </a:extLst>
          </p:cNvPr>
          <p:cNvSpPr>
            <a:spLocks noGrp="1"/>
          </p:cNvSpPr>
          <p:nvPr>
            <p:ph type="body" sz="quarter" idx="19"/>
          </p:nvPr>
        </p:nvSpPr>
        <p:spPr>
          <a:xfrm>
            <a:off x="6208813" y="5542310"/>
            <a:ext cx="5472000" cy="697479"/>
          </a:xfrm>
        </p:spPr>
        <p:txBody>
          <a:bodyPr/>
          <a:lstStyle>
            <a:lvl1pPr marL="0" indent="0">
              <a:spcAft>
                <a:spcPts val="0"/>
              </a:spcAft>
              <a:buFontTx/>
              <a:buNone/>
              <a:defRPr sz="1400" b="1">
                <a:solidFill>
                  <a:schemeClr val="accent2"/>
                </a:solidFill>
                <a:latin typeface="Calibri" panose="020F0502020204030204" pitchFamily="34" charset="0"/>
                <a:cs typeface="Calibri" panose="020F0502020204030204" pitchFamily="34" charset="0"/>
              </a:defRPr>
            </a:lvl1pPr>
            <a:lvl2pPr marL="198000" indent="-198000">
              <a:defRPr sz="1400"/>
            </a:lvl2pPr>
            <a:lvl3pPr>
              <a:defRPr sz="1400"/>
            </a:lvl3pPr>
            <a:lvl4pPr>
              <a:defRPr sz="1400"/>
            </a:lvl4pPr>
            <a:lvl5pPr>
              <a:defRPr sz="1400"/>
            </a:lvl5pPr>
          </a:lstStyle>
          <a:p>
            <a:pPr lvl="0"/>
            <a:r>
              <a:rPr lang="en-US"/>
              <a:t>Click to edit Master text styles</a:t>
            </a:r>
          </a:p>
          <a:p>
            <a:pPr lvl="1"/>
            <a:r>
              <a:rPr lang="en-US"/>
              <a:t>Second level</a:t>
            </a:r>
          </a:p>
        </p:txBody>
      </p:sp>
    </p:spTree>
    <p:extLst>
      <p:ext uri="{BB962C8B-B14F-4D97-AF65-F5344CB8AC3E}">
        <p14:creationId xmlns:p14="http://schemas.microsoft.com/office/powerpoint/2010/main" val="66019942"/>
      </p:ext>
    </p:extLst>
  </p:cSld>
  <p:clrMapOvr>
    <a:masterClrMapping/>
  </p:clrMapOvr>
  <p:hf hdr="0"/>
</p:sldLayout>
</file>

<file path=ppt/slideLayouts/slideLayout17.xml><?xml version="1.0" encoding="utf-8"?>
<p:sldLayout xmlns:a="http://schemas.openxmlformats.org/drawingml/2006/main" xmlns:r="http://schemas.openxmlformats.org/officeDocument/2006/relationships" xmlns:p="http://schemas.openxmlformats.org/presentationml/2006/main" matchingName="Title Only" preserve="1" userDrawn="1">
  <p:cSld name="1_Title Only">
    <p:spTree>
      <p:nvGrpSpPr>
        <p:cNvPr id="1" name=""/>
        <p:cNvGrpSpPr/>
        <p:nvPr/>
      </p:nvGrpSpPr>
      <p:grpSpPr>
        <a:xfrm>
          <a:off x="0" y="0"/>
          <a:ext cx="0" cy="0"/>
          <a:chOff x="0" y="0"/>
          <a:chExt cx="0" cy="0"/>
        </a:xfrm>
      </p:grpSpPr>
      <p:graphicFrame>
        <p:nvGraphicFramePr>
          <p:cNvPr id="2" name="Object 1" hidden="1"/>
          <p:cNvGraphicFramePr>
            <a:graphicFrameLocks noChangeAspect="1"/>
          </p:cNvGraphicFramePr>
          <p:nvPr userDrawn="1">
            <p:custDataLst>
              <p:tags r:id="rId2"/>
            </p:custDataLst>
            <p:extLst>
              <p:ext uri="{D42A27DB-BD31-4B8C-83A1-F6EECF244321}">
                <p14:modId xmlns:p14="http://schemas.microsoft.com/office/powerpoint/2010/main" val="1772080104"/>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name="think-cell Slide" r:id="rId4" imgW="353" imgH="353" progId="TCLayout.ActiveDocument.1">
                  <p:embed/>
                </p:oleObj>
              </mc:Choice>
              <mc:Fallback>
                <p:oleObj name="think-cell Slide" r:id="rId4" imgW="353" imgH="353" progId="TCLayout.ActiveDocument.1">
                  <p:embed/>
                  <p:pic>
                    <p:nvPicPr>
                      <p:cNvPr id="2" name="Object 1" hidden="1"/>
                      <p:cNvPicPr/>
                      <p:nvPr/>
                    </p:nvPicPr>
                    <p:blipFill>
                      <a:blip r:embed="rId5"/>
                      <a:stretch>
                        <a:fillRect/>
                      </a:stretch>
                    </p:blipFill>
                    <p:spPr>
                      <a:xfrm>
                        <a:off x="1588" y="1588"/>
                        <a:ext cx="1587" cy="1587"/>
                      </a:xfrm>
                      <a:prstGeom prst="rect">
                        <a:avLst/>
                      </a:prstGeom>
                    </p:spPr>
                  </p:pic>
                </p:oleObj>
              </mc:Fallback>
            </mc:AlternateContent>
          </a:graphicData>
        </a:graphic>
      </p:graphicFrame>
      <p:sp>
        <p:nvSpPr>
          <p:cNvPr id="4" name="Footer Placeholder 3"/>
          <p:cNvSpPr>
            <a:spLocks noGrp="1"/>
          </p:cNvSpPr>
          <p:nvPr>
            <p:ph type="ftr" sz="quarter" idx="11"/>
          </p:nvPr>
        </p:nvSpPr>
        <p:spPr>
          <a:xfrm>
            <a:off x="507205" y="6623100"/>
            <a:ext cx="9018587" cy="216000"/>
          </a:xfrm>
          <a:prstGeom prst="rect">
            <a:avLst/>
          </a:prstGeom>
        </p:spPr>
        <p:txBody>
          <a:bodyPr/>
          <a:lstStyle/>
          <a:p>
            <a:r>
              <a:rPr lang="en-US"/>
              <a:t>Lonza Microbiome JV - media briefing  |  3 April 2019</a:t>
            </a:r>
          </a:p>
        </p:txBody>
      </p:sp>
      <p:sp>
        <p:nvSpPr>
          <p:cNvPr id="5" name="Slide Number Placeholder 4"/>
          <p:cNvSpPr>
            <a:spLocks noGrp="1"/>
          </p:cNvSpPr>
          <p:nvPr>
            <p:ph type="sldNum" sz="quarter" idx="12"/>
          </p:nvPr>
        </p:nvSpPr>
        <p:spPr>
          <a:xfrm>
            <a:off x="10034587" y="6623100"/>
            <a:ext cx="1648619" cy="216000"/>
          </a:xfrm>
          <a:prstGeom prst="rect">
            <a:avLst/>
          </a:prstGeom>
        </p:spPr>
        <p:txBody>
          <a:bodyPr/>
          <a:lstStyle/>
          <a:p>
            <a:fld id="{F169E07F-9A80-405D-B06A-876E4D356B83}" type="slidenum">
              <a:rPr lang="en-US" smtClean="0"/>
              <a:pPr/>
              <a:t>‹#›</a:t>
            </a:fld>
            <a:endParaRPr lang="en-US"/>
          </a:p>
        </p:txBody>
      </p:sp>
      <p:sp>
        <p:nvSpPr>
          <p:cNvPr id="6" name="Text Placeholder 13"/>
          <p:cNvSpPr>
            <a:spLocks noGrp="1"/>
          </p:cNvSpPr>
          <p:nvPr>
            <p:ph type="body" sz="quarter" idx="13"/>
          </p:nvPr>
        </p:nvSpPr>
        <p:spPr>
          <a:xfrm>
            <a:off x="507207" y="946614"/>
            <a:ext cx="11174400" cy="360000"/>
          </a:xfrm>
          <a:prstGeom prst="rect">
            <a:avLst/>
          </a:prstGeom>
        </p:spPr>
        <p:txBody>
          <a:bodyPr lIns="0" tIns="0" rIns="0" bIns="0" anchor="b">
            <a:noAutofit/>
          </a:bodyPr>
          <a:lstStyle>
            <a:lvl1pPr algn="l" defTabSz="914400" rtl="0" eaLnBrk="1" latinLnBrk="0" hangingPunct="1">
              <a:lnSpc>
                <a:spcPts val="3300"/>
              </a:lnSpc>
              <a:spcBef>
                <a:spcPct val="0"/>
              </a:spcBef>
              <a:spcAft>
                <a:spcPts val="0"/>
              </a:spcAft>
              <a:buNone/>
              <a:defRPr lang="en-US" sz="2000" b="1" kern="1200" spc="-100" baseline="0" dirty="0">
                <a:solidFill>
                  <a:schemeClr val="accent2"/>
                </a:solidFill>
                <a:latin typeface="+mj-lt"/>
                <a:ea typeface="+mj-ea"/>
                <a:cs typeface="+mj-cs"/>
              </a:defRPr>
            </a:lvl1pPr>
          </a:lstStyle>
          <a:p>
            <a:pPr lvl="0"/>
            <a:r>
              <a:rPr lang="en-US"/>
              <a:t>Click to edit Master text styles</a:t>
            </a:r>
          </a:p>
        </p:txBody>
      </p:sp>
      <p:sp>
        <p:nvSpPr>
          <p:cNvPr id="7" name="Title 6"/>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648705611"/>
      </p:ext>
    </p:extLst>
  </p:cSld>
  <p:clrMapOvr>
    <a:masterClrMapping/>
  </p:clrMapOvr>
  <p:hf hdr="0"/>
</p:sldLayout>
</file>

<file path=ppt/slideLayouts/slideLayout18.xml><?xml version="1.0" encoding="utf-8"?>
<p:sldLayout xmlns:a="http://schemas.openxmlformats.org/drawingml/2006/main" xmlns:r="http://schemas.openxmlformats.org/officeDocument/2006/relationships" xmlns:p="http://schemas.openxmlformats.org/presentationml/2006/main" matchingName="Blank" preserve="1" userDrawn="1">
  <p:cSld name="Blank">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a:xfrm>
            <a:off x="507205" y="6623100"/>
            <a:ext cx="9018587" cy="216000"/>
          </a:xfrm>
          <a:prstGeom prst="rect">
            <a:avLst/>
          </a:prstGeom>
        </p:spPr>
        <p:txBody>
          <a:bodyPr/>
          <a:lstStyle/>
          <a:p>
            <a:r>
              <a:rPr lang="en-US"/>
              <a:t>Lonza Microbiome JV - media briefing  |  3 April 2019</a:t>
            </a:r>
          </a:p>
        </p:txBody>
      </p:sp>
      <p:sp>
        <p:nvSpPr>
          <p:cNvPr id="4" name="Slide Number Placeholder 3"/>
          <p:cNvSpPr>
            <a:spLocks noGrp="1"/>
          </p:cNvSpPr>
          <p:nvPr>
            <p:ph type="sldNum" sz="quarter" idx="12"/>
          </p:nvPr>
        </p:nvSpPr>
        <p:spPr>
          <a:xfrm>
            <a:off x="10034587" y="6623100"/>
            <a:ext cx="1648619" cy="216000"/>
          </a:xfrm>
          <a:prstGeom prst="rect">
            <a:avLst/>
          </a:prstGeom>
        </p:spPr>
        <p:txBody>
          <a:bodyPr/>
          <a:lstStyle/>
          <a:p>
            <a:fld id="{6D047E35-150C-4319-9FA5-9DC1536F505F}" type="slidenum">
              <a:rPr lang="en-US" smtClean="0"/>
              <a:pPr/>
              <a:t>‹#›</a:t>
            </a:fld>
            <a:endParaRPr lang="en-US"/>
          </a:p>
        </p:txBody>
      </p:sp>
    </p:spTree>
    <p:extLst>
      <p:ext uri="{BB962C8B-B14F-4D97-AF65-F5344CB8AC3E}">
        <p14:creationId xmlns:p14="http://schemas.microsoft.com/office/powerpoint/2010/main" val="94154421"/>
      </p:ext>
    </p:extLst>
  </p:cSld>
  <p:clrMapOvr>
    <a:masterClrMapping/>
  </p:clrMapOvr>
  <p:hf hdr="0"/>
</p:sldLayout>
</file>

<file path=ppt/slideLayouts/slideLayout19.xml><?xml version="1.0" encoding="utf-8"?>
<p:sldLayout xmlns:a="http://schemas.openxmlformats.org/drawingml/2006/main" xmlns:r="http://schemas.openxmlformats.org/officeDocument/2006/relationships" xmlns:p="http://schemas.openxmlformats.org/presentationml/2006/main" matchingName="Agenda" preserve="1" userDrawn="1">
  <p:cSld name="Agenda">
    <p:spTree>
      <p:nvGrpSpPr>
        <p:cNvPr id="1" name=""/>
        <p:cNvGrpSpPr/>
        <p:nvPr/>
      </p:nvGrpSpPr>
      <p:grpSpPr>
        <a:xfrm>
          <a:off x="0" y="0"/>
          <a:ext cx="0" cy="0"/>
          <a:chOff x="0" y="0"/>
          <a:chExt cx="0" cy="0"/>
        </a:xfrm>
      </p:grpSpPr>
      <p:graphicFrame>
        <p:nvGraphicFramePr>
          <p:cNvPr id="2" name="Object 1" hidden="1"/>
          <p:cNvGraphicFramePr>
            <a:graphicFrameLocks noChangeAspect="1"/>
          </p:cNvGraphicFramePr>
          <p:nvPr userDrawn="1">
            <p:custDataLst>
              <p:tags r:id="rId2"/>
            </p:custDataLst>
            <p:extLst>
              <p:ext uri="{D42A27DB-BD31-4B8C-83A1-F6EECF244321}">
                <p14:modId xmlns:p14="http://schemas.microsoft.com/office/powerpoint/2010/main" val="1834059371"/>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name="think-cell Slide" r:id="rId4" imgW="353" imgH="353" progId="TCLayout.ActiveDocument.1">
                  <p:embed/>
                </p:oleObj>
              </mc:Choice>
              <mc:Fallback>
                <p:oleObj name="think-cell Slide" r:id="rId4" imgW="353" imgH="353" progId="TCLayout.ActiveDocument.1">
                  <p:embed/>
                  <p:pic>
                    <p:nvPicPr>
                      <p:cNvPr id="2" name="Object 1" hidden="1"/>
                      <p:cNvPicPr/>
                      <p:nvPr/>
                    </p:nvPicPr>
                    <p:blipFill>
                      <a:blip r:embed="rId5"/>
                      <a:stretch>
                        <a:fillRect/>
                      </a:stretch>
                    </p:blipFill>
                    <p:spPr>
                      <a:xfrm>
                        <a:off x="1588" y="1588"/>
                        <a:ext cx="1587" cy="1587"/>
                      </a:xfrm>
                      <a:prstGeom prst="rect">
                        <a:avLst/>
                      </a:prstGeom>
                    </p:spPr>
                  </p:pic>
                </p:oleObj>
              </mc:Fallback>
            </mc:AlternateContent>
          </a:graphicData>
        </a:graphic>
      </p:graphicFrame>
      <p:sp>
        <p:nvSpPr>
          <p:cNvPr id="4" name="Footer Placeholder 3"/>
          <p:cNvSpPr>
            <a:spLocks noGrp="1"/>
          </p:cNvSpPr>
          <p:nvPr>
            <p:ph type="ftr" sz="quarter" idx="11"/>
          </p:nvPr>
        </p:nvSpPr>
        <p:spPr>
          <a:xfrm>
            <a:off x="507205" y="6623100"/>
            <a:ext cx="9018587" cy="216000"/>
          </a:xfrm>
          <a:prstGeom prst="rect">
            <a:avLst/>
          </a:prstGeom>
        </p:spPr>
        <p:txBody>
          <a:bodyPr/>
          <a:lstStyle/>
          <a:p>
            <a:r>
              <a:rPr lang="en-US"/>
              <a:t>Lonza Microbiome JV - media briefing  |  3 April 2019</a:t>
            </a:r>
          </a:p>
        </p:txBody>
      </p:sp>
      <p:sp>
        <p:nvSpPr>
          <p:cNvPr id="5" name="Slide Number Placeholder 4"/>
          <p:cNvSpPr>
            <a:spLocks noGrp="1"/>
          </p:cNvSpPr>
          <p:nvPr>
            <p:ph type="sldNum" sz="quarter" idx="12"/>
          </p:nvPr>
        </p:nvSpPr>
        <p:spPr>
          <a:xfrm>
            <a:off x="10034587" y="6623100"/>
            <a:ext cx="1648619" cy="216000"/>
          </a:xfrm>
          <a:prstGeom prst="rect">
            <a:avLst/>
          </a:prstGeom>
        </p:spPr>
        <p:txBody>
          <a:bodyPr/>
          <a:lstStyle/>
          <a:p>
            <a:fld id="{C17884EE-EDE3-44F5-A102-3C97972BE00F}" type="slidenum">
              <a:rPr lang="en-US" smtClean="0"/>
              <a:pPr/>
              <a:t>‹#›</a:t>
            </a:fld>
            <a:endParaRPr lang="en-US"/>
          </a:p>
        </p:txBody>
      </p:sp>
      <p:sp>
        <p:nvSpPr>
          <p:cNvPr id="6" name="Text Placeholder 13"/>
          <p:cNvSpPr>
            <a:spLocks noGrp="1"/>
          </p:cNvSpPr>
          <p:nvPr>
            <p:ph type="body" sz="quarter" idx="13"/>
          </p:nvPr>
        </p:nvSpPr>
        <p:spPr>
          <a:xfrm>
            <a:off x="507207" y="946614"/>
            <a:ext cx="11174400" cy="360000"/>
          </a:xfrm>
          <a:prstGeom prst="rect">
            <a:avLst/>
          </a:prstGeom>
        </p:spPr>
        <p:txBody>
          <a:bodyPr lIns="0" tIns="0" rIns="0" bIns="0" anchor="b">
            <a:noAutofit/>
          </a:bodyPr>
          <a:lstStyle>
            <a:lvl1pPr algn="l" defTabSz="914400" rtl="0" eaLnBrk="1" latinLnBrk="0" hangingPunct="1">
              <a:lnSpc>
                <a:spcPts val="3300"/>
              </a:lnSpc>
              <a:spcBef>
                <a:spcPct val="0"/>
              </a:spcBef>
              <a:spcAft>
                <a:spcPts val="0"/>
              </a:spcAft>
              <a:buNone/>
              <a:defRPr lang="en-US" sz="2000" b="1" kern="1200" spc="-100" baseline="0" dirty="0">
                <a:solidFill>
                  <a:schemeClr val="accent2"/>
                </a:solidFill>
                <a:latin typeface="+mj-lt"/>
                <a:ea typeface="+mj-ea"/>
                <a:cs typeface="+mj-cs"/>
              </a:defRPr>
            </a:lvl1pPr>
          </a:lstStyle>
          <a:p>
            <a:pPr lvl="0"/>
            <a:r>
              <a:rPr lang="en-US"/>
              <a:t>Click to edit Master text styles</a:t>
            </a:r>
          </a:p>
        </p:txBody>
      </p:sp>
      <p:sp>
        <p:nvSpPr>
          <p:cNvPr id="7" name="Title 6"/>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1189709749"/>
      </p:ext>
    </p:extLst>
  </p:cSld>
  <p:clrMapOvr>
    <a:masterClrMapping/>
  </p:clrMapOvr>
  <p:hf hdr="0"/>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mp; Content" preserve="1" userDrawn="1">
  <p:cSld name="Title &amp; Content">
    <p:spTree>
      <p:nvGrpSpPr>
        <p:cNvPr id="1" name=""/>
        <p:cNvGrpSpPr/>
        <p:nvPr/>
      </p:nvGrpSpPr>
      <p:grpSpPr>
        <a:xfrm>
          <a:off x="0" y="0"/>
          <a:ext cx="0" cy="0"/>
          <a:chOff x="0" y="0"/>
          <a:chExt cx="0" cy="0"/>
        </a:xfrm>
      </p:grpSpPr>
      <p:sp>
        <p:nvSpPr>
          <p:cNvPr id="14" name="Text Placeholder 13"/>
          <p:cNvSpPr>
            <a:spLocks noGrp="1"/>
          </p:cNvSpPr>
          <p:nvPr>
            <p:ph type="body" sz="quarter" idx="13"/>
          </p:nvPr>
        </p:nvSpPr>
        <p:spPr>
          <a:xfrm>
            <a:off x="507207" y="946614"/>
            <a:ext cx="11174400" cy="360000"/>
          </a:xfrm>
          <a:prstGeom prst="rect">
            <a:avLst/>
          </a:prstGeom>
        </p:spPr>
        <p:txBody>
          <a:bodyPr lIns="0" tIns="0" rIns="0" bIns="0" anchor="b">
            <a:noAutofit/>
          </a:bodyPr>
          <a:lstStyle>
            <a:lvl1pPr algn="l" defTabSz="914400" rtl="0" eaLnBrk="1" latinLnBrk="0" hangingPunct="1">
              <a:lnSpc>
                <a:spcPts val="3300"/>
              </a:lnSpc>
              <a:spcBef>
                <a:spcPct val="0"/>
              </a:spcBef>
              <a:spcAft>
                <a:spcPts val="0"/>
              </a:spcAft>
              <a:buNone/>
              <a:defRPr lang="en-US" sz="2200" b="1" kern="1200" spc="-100" baseline="0" dirty="0">
                <a:solidFill>
                  <a:schemeClr val="accent2"/>
                </a:solidFill>
                <a:latin typeface="+mj-lt"/>
                <a:ea typeface="+mj-ea"/>
                <a:cs typeface="+mj-cs"/>
              </a:defRPr>
            </a:lvl1pPr>
          </a:lstStyle>
          <a:p>
            <a:pPr lvl="0"/>
            <a:r>
              <a:rPr lang="en-US"/>
              <a:t>Click to edit Master text styles</a:t>
            </a:r>
          </a:p>
        </p:txBody>
      </p:sp>
      <p:sp>
        <p:nvSpPr>
          <p:cNvPr id="10" name="Content Placeholder 9"/>
          <p:cNvSpPr>
            <a:spLocks noGrp="1"/>
          </p:cNvSpPr>
          <p:nvPr>
            <p:ph sz="quarter" idx="14"/>
          </p:nvPr>
        </p:nvSpPr>
        <p:spPr>
          <a:xfrm>
            <a:off x="507195" y="1511188"/>
            <a:ext cx="11174412" cy="4500000"/>
          </a:xfrm>
        </p:spPr>
        <p:txBody>
          <a:bodyPr/>
          <a:lstStyle>
            <a:lvl1pPr>
              <a:defRPr sz="2200"/>
            </a:lvl1pPr>
            <a:lvl2pPr>
              <a:defRPr sz="2000"/>
            </a:lvl2pPr>
            <a:lvl3pPr>
              <a:defRPr sz="2000"/>
            </a:lvl3pPr>
            <a:lvl4pPr>
              <a:defRPr sz="2000"/>
            </a:lvl4pPr>
            <a:lvl5pPr>
              <a:defRPr sz="20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 name="Title 1"/>
          <p:cNvSpPr>
            <a:spLocks noGrp="1"/>
          </p:cNvSpPr>
          <p:nvPr>
            <p:ph type="title"/>
          </p:nvPr>
        </p:nvSpPr>
        <p:spPr/>
        <p:txBody>
          <a:bodyPr/>
          <a:lstStyle>
            <a:lvl1pPr>
              <a:defRPr sz="3000"/>
            </a:lvl1pPr>
          </a:lstStyle>
          <a:p>
            <a:r>
              <a:rPr lang="en-US"/>
              <a:t>Click to edit Master title style</a:t>
            </a:r>
          </a:p>
        </p:txBody>
      </p:sp>
      <p:pic>
        <p:nvPicPr>
          <p:cNvPr id="7" name="Picture 6" descr="https://extranet.who.int/datacol/answer_upload.asp?survey_id=475&amp;view_id=326&amp;question_id=15106&amp;answer_id=47397&amp;respondent_id=22063">
            <a:extLst>
              <a:ext uri="{FF2B5EF4-FFF2-40B4-BE49-F238E27FC236}">
                <a16:creationId xmlns:a16="http://schemas.microsoft.com/office/drawing/2014/main" id="{1DEB27EC-4EB5-604B-9474-66ADE046843D}"/>
              </a:ext>
            </a:extLst>
          </p:cNvPr>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10180630" y="5912517"/>
            <a:ext cx="1873911" cy="606490"/>
          </a:xfrm>
          <a:prstGeom prst="rect">
            <a:avLst/>
          </a:prstGeom>
          <a:noFill/>
          <a:ln>
            <a:noFill/>
          </a:ln>
        </p:spPr>
      </p:pic>
      <p:pic>
        <p:nvPicPr>
          <p:cNvPr id="8" name="Picture 7">
            <a:extLst>
              <a:ext uri="{FF2B5EF4-FFF2-40B4-BE49-F238E27FC236}">
                <a16:creationId xmlns:a16="http://schemas.microsoft.com/office/drawing/2014/main" id="{C62BEDE9-A43C-A14D-BFE7-B85F455EE8F8}"/>
              </a:ext>
            </a:extLst>
          </p:cNvPr>
          <p:cNvPicPr/>
          <p:nvPr userDrawn="1"/>
        </p:nvPicPr>
        <p:blipFill>
          <a:blip r:embed="rId4">
            <a:extLst>
              <a:ext uri="{28A0092B-C50C-407E-A947-70E740481C1C}">
                <a14:useLocalDpi xmlns:a14="http://schemas.microsoft.com/office/drawing/2010/main" val="0"/>
              </a:ext>
            </a:extLst>
          </a:blip>
          <a:srcRect/>
          <a:stretch>
            <a:fillRect/>
          </a:stretch>
        </p:blipFill>
        <p:spPr bwMode="auto">
          <a:xfrm>
            <a:off x="0" y="5436051"/>
            <a:ext cx="982980" cy="1122363"/>
          </a:xfrm>
          <a:prstGeom prst="rect">
            <a:avLst/>
          </a:prstGeom>
          <a:noFill/>
          <a:ln>
            <a:noFill/>
          </a:ln>
        </p:spPr>
      </p:pic>
      <p:sp>
        <p:nvSpPr>
          <p:cNvPr id="13" name="Slide Number Placeholder 1">
            <a:extLst>
              <a:ext uri="{FF2B5EF4-FFF2-40B4-BE49-F238E27FC236}">
                <a16:creationId xmlns:a16="http://schemas.microsoft.com/office/drawing/2014/main" id="{7E6315B5-6F39-784A-B0A5-46E7D3427B85}"/>
              </a:ext>
            </a:extLst>
          </p:cNvPr>
          <p:cNvSpPr txBox="1">
            <a:spLocks/>
          </p:cNvSpPr>
          <p:nvPr userDrawn="1"/>
        </p:nvSpPr>
        <p:spPr>
          <a:xfrm>
            <a:off x="10180630" y="6623100"/>
            <a:ext cx="1648619" cy="216000"/>
          </a:xfrm>
          <a:prstGeom prst="rect">
            <a:avLst/>
          </a:prstGeom>
        </p:spPr>
        <p:txBody>
          <a:bodyPr vert="horz" lIns="0" tIns="0" rIns="0" bIns="0" rtlCol="0" anchor="ctr" anchorCtr="0">
            <a:noAutofit/>
          </a:bodyPr>
          <a:lstStyle>
            <a:defPPr>
              <a:defRPr lang="en-CH"/>
            </a:defPPr>
            <a:lvl1pPr marL="0" algn="r" defTabSz="914400" rtl="0" eaLnBrk="1" latinLnBrk="0" hangingPunct="1">
              <a:defRPr sz="1000" kern="1200">
                <a:solidFill>
                  <a:schemeClr val="bg1"/>
                </a:solidFill>
                <a:latin typeface="Calibri" panose="020F0502020204030204" pitchFamily="34" charset="0"/>
                <a:ea typeface="+mn-ea"/>
                <a:cs typeface="Calibri" panose="020F050202020403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04260D4A-DEC1-45DD-8AB2-A3349BAAA59E}" type="slidenum">
              <a:rPr lang="en-US" smtClean="0"/>
              <a:pPr/>
              <a:t>‹#›</a:t>
            </a:fld>
            <a:endParaRPr lang="en-US"/>
          </a:p>
        </p:txBody>
      </p:sp>
    </p:spTree>
    <p:extLst>
      <p:ext uri="{BB962C8B-B14F-4D97-AF65-F5344CB8AC3E}">
        <p14:creationId xmlns:p14="http://schemas.microsoft.com/office/powerpoint/2010/main" val="3590713324"/>
      </p:ext>
    </p:extLst>
  </p:cSld>
  <p:clrMapOvr>
    <a:masterClrMapping/>
  </p:clrMapOvr>
  <p:hf hdr="0"/>
</p:sldLayout>
</file>

<file path=ppt/slideLayouts/slideLayout20.xml><?xml version="1.0" encoding="utf-8"?>
<p:sldLayout xmlns:a="http://schemas.openxmlformats.org/drawingml/2006/main" xmlns:r="http://schemas.openxmlformats.org/officeDocument/2006/relationships" xmlns:p="http://schemas.openxmlformats.org/presentationml/2006/main" matchingName="Closing" preserve="1" userDrawn="1">
  <p:cSld name="Closing">
    <p:spTree>
      <p:nvGrpSpPr>
        <p:cNvPr id="1" name=""/>
        <p:cNvGrpSpPr/>
        <p:nvPr/>
      </p:nvGrpSpPr>
      <p:grpSpPr>
        <a:xfrm>
          <a:off x="0" y="0"/>
          <a:ext cx="0" cy="0"/>
          <a:chOff x="0" y="0"/>
          <a:chExt cx="0" cy="0"/>
        </a:xfrm>
      </p:grpSpPr>
      <p:graphicFrame>
        <p:nvGraphicFramePr>
          <p:cNvPr id="2" name="Object 1" hidden="1"/>
          <p:cNvGraphicFramePr>
            <a:graphicFrameLocks noChangeAspect="1"/>
          </p:cNvGraphicFramePr>
          <p:nvPr userDrawn="1">
            <p:custDataLst>
              <p:tags r:id="rId2"/>
            </p:custDataLst>
            <p:extLst>
              <p:ext uri="{D42A27DB-BD31-4B8C-83A1-F6EECF244321}">
                <p14:modId xmlns:p14="http://schemas.microsoft.com/office/powerpoint/2010/main" val="3383102219"/>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name="think-cell Slide" r:id="rId5" imgW="360" imgH="360" progId="TCLayout.ActiveDocument.1">
                  <p:embed/>
                </p:oleObj>
              </mc:Choice>
              <mc:Fallback>
                <p:oleObj name="think-cell Slide" r:id="rId5" imgW="360" imgH="360" progId="TCLayout.ActiveDocument.1">
                  <p:embed/>
                  <p:pic>
                    <p:nvPicPr>
                      <p:cNvPr id="2" name="Object 1" hidden="1"/>
                      <p:cNvPicPr/>
                      <p:nvPr/>
                    </p:nvPicPr>
                    <p:blipFill>
                      <a:blip r:embed="rId6"/>
                      <a:stretch>
                        <a:fillRect/>
                      </a:stretch>
                    </p:blipFill>
                    <p:spPr>
                      <a:xfrm>
                        <a:off x="1588" y="1588"/>
                        <a:ext cx="1587" cy="1587"/>
                      </a:xfrm>
                      <a:prstGeom prst="rect">
                        <a:avLst/>
                      </a:prstGeom>
                    </p:spPr>
                  </p:pic>
                </p:oleObj>
              </mc:Fallback>
            </mc:AlternateContent>
          </a:graphicData>
        </a:graphic>
      </p:graphicFrame>
      <p:sp>
        <p:nvSpPr>
          <p:cNvPr id="5" name="Rectangle 4">
            <a:extLst>
              <a:ext uri="{FF2B5EF4-FFF2-40B4-BE49-F238E27FC236}">
                <a16:creationId xmlns:a16="http://schemas.microsoft.com/office/drawing/2014/main" id="{3E8E94F3-9FBF-45F5-9848-3D8FC241580A}"/>
              </a:ext>
            </a:extLst>
          </p:cNvPr>
          <p:cNvSpPr/>
          <p:nvPr userDrawn="1"/>
        </p:nvSpPr>
        <p:spPr>
          <a:xfrm>
            <a:off x="0" y="0"/>
            <a:ext cx="12192000" cy="6858000"/>
          </a:xfrm>
          <a:prstGeom prst="rect">
            <a:avLst/>
          </a:prstGeom>
          <a:gradFill>
            <a:gsLst>
              <a:gs pos="0">
                <a:schemeClr val="accent2"/>
              </a:gs>
              <a:gs pos="100000">
                <a:schemeClr val="accent1"/>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450"/>
          </a:p>
        </p:txBody>
      </p:sp>
      <p:sp>
        <p:nvSpPr>
          <p:cNvPr id="3" name="Footer Placeholder 2"/>
          <p:cNvSpPr>
            <a:spLocks noGrp="1"/>
          </p:cNvSpPr>
          <p:nvPr>
            <p:ph type="ftr" sz="quarter" idx="11"/>
          </p:nvPr>
        </p:nvSpPr>
        <p:spPr>
          <a:xfrm>
            <a:off x="507205" y="6623100"/>
            <a:ext cx="9018587" cy="216000"/>
          </a:xfrm>
          <a:prstGeom prst="rect">
            <a:avLst/>
          </a:prstGeom>
        </p:spPr>
        <p:txBody>
          <a:bodyPr/>
          <a:lstStyle/>
          <a:p>
            <a:r>
              <a:rPr lang="en-US"/>
              <a:t>Lonza Microbiome JV - media briefing  |  3 April 2019</a:t>
            </a:r>
          </a:p>
        </p:txBody>
      </p:sp>
      <p:sp>
        <p:nvSpPr>
          <p:cNvPr id="4" name="Slide Number Placeholder 3"/>
          <p:cNvSpPr>
            <a:spLocks noGrp="1"/>
          </p:cNvSpPr>
          <p:nvPr>
            <p:ph type="sldNum" sz="quarter" idx="12"/>
          </p:nvPr>
        </p:nvSpPr>
        <p:spPr>
          <a:xfrm>
            <a:off x="10034587" y="6623100"/>
            <a:ext cx="1648619" cy="216000"/>
          </a:xfrm>
          <a:prstGeom prst="rect">
            <a:avLst/>
          </a:prstGeom>
        </p:spPr>
        <p:txBody>
          <a:bodyPr/>
          <a:lstStyle/>
          <a:p>
            <a:fld id="{082FAF88-7A9D-4D47-9197-6E5F7D59321B}" type="slidenum">
              <a:rPr lang="en-US" smtClean="0"/>
              <a:pPr/>
              <a:t>‹#›</a:t>
            </a:fld>
            <a:endParaRPr lang="en-US"/>
          </a:p>
        </p:txBody>
      </p:sp>
      <p:sp>
        <p:nvSpPr>
          <p:cNvPr id="9" name="Text Placeholder 8"/>
          <p:cNvSpPr>
            <a:spLocks noGrp="1"/>
          </p:cNvSpPr>
          <p:nvPr>
            <p:ph type="body" sz="quarter" idx="13"/>
          </p:nvPr>
        </p:nvSpPr>
        <p:spPr>
          <a:xfrm>
            <a:off x="1295398" y="2547938"/>
            <a:ext cx="9579600" cy="1778400"/>
          </a:xfrm>
        </p:spPr>
        <p:txBody>
          <a:bodyPr/>
          <a:lstStyle>
            <a:lvl1pPr marL="0" indent="0" algn="ctr">
              <a:buNone/>
              <a:defRPr lang="en-US" sz="6600" b="1" kern="1200" spc="-182" dirty="0" smtClean="0">
                <a:solidFill>
                  <a:schemeClr val="bg1"/>
                </a:solidFill>
                <a:latin typeface="+mj-lt"/>
                <a:ea typeface="Arial" charset="0"/>
                <a:cs typeface="Arial" charset="0"/>
              </a:defRPr>
            </a:lvl1pPr>
            <a:lvl2pPr marL="0" indent="0" algn="ctr">
              <a:buNone/>
              <a:defRPr lang="en-US" sz="3600" b="1" kern="1200" spc="-136" dirty="0" smtClean="0">
                <a:solidFill>
                  <a:schemeClr val="bg1"/>
                </a:solidFill>
                <a:latin typeface="+mj-lt"/>
                <a:ea typeface="Arial" charset="0"/>
                <a:cs typeface="Arial" charset="0"/>
              </a:defRPr>
            </a:lvl2pPr>
            <a:lvl3pPr>
              <a:defRPr lang="en-US" sz="6600" b="1" kern="1200" spc="-182" dirty="0" smtClean="0">
                <a:solidFill>
                  <a:schemeClr val="bg1"/>
                </a:solidFill>
                <a:latin typeface="+mj-lt"/>
                <a:ea typeface="Arial" charset="0"/>
                <a:cs typeface="Arial" charset="0"/>
              </a:defRPr>
            </a:lvl3pPr>
            <a:lvl4pPr>
              <a:defRPr lang="en-US" sz="6600" b="1" kern="1200" spc="-182" dirty="0" smtClean="0">
                <a:solidFill>
                  <a:schemeClr val="bg1"/>
                </a:solidFill>
                <a:latin typeface="+mj-lt"/>
                <a:ea typeface="Arial" charset="0"/>
                <a:cs typeface="Arial" charset="0"/>
              </a:defRPr>
            </a:lvl4pPr>
            <a:lvl5pPr>
              <a:defRPr lang="en-US" sz="6600" b="1" kern="1200" spc="-182" dirty="0">
                <a:solidFill>
                  <a:schemeClr val="bg1"/>
                </a:solidFill>
                <a:latin typeface="+mj-lt"/>
                <a:ea typeface="Arial" charset="0"/>
                <a:cs typeface="Arial" charset="0"/>
              </a:defRPr>
            </a:lvl5pPr>
          </a:lstStyle>
          <a:p>
            <a:pPr lvl="0"/>
            <a:r>
              <a:rPr lang="en-US"/>
              <a:t>Click to edit Master text styles</a:t>
            </a:r>
          </a:p>
          <a:p>
            <a:pPr lvl="1"/>
            <a:r>
              <a:rPr lang="en-US"/>
              <a:t>Second level</a:t>
            </a:r>
          </a:p>
        </p:txBody>
      </p:sp>
      <p:sp>
        <p:nvSpPr>
          <p:cNvPr id="10" name="Classification" hidden="1"/>
          <p:cNvSpPr txBox="1">
            <a:spLocks/>
          </p:cNvSpPr>
          <p:nvPr userDrawn="1">
            <p:custDataLst>
              <p:tags r:id="rId3"/>
            </p:custDataLst>
          </p:nvPr>
        </p:nvSpPr>
        <p:spPr>
          <a:xfrm>
            <a:off x="507205" y="0"/>
            <a:ext cx="1427759" cy="177686"/>
          </a:xfrm>
          <a:prstGeom prst="rect">
            <a:avLst/>
          </a:prstGeom>
          <a:solidFill>
            <a:srgbClr val="7A1D3A"/>
          </a:solidFill>
        </p:spPr>
        <p:txBody>
          <a:bodyPr vert="horz" lIns="0" tIns="0" rIns="0" bIns="0" rtlCol="0" anchor="ctr" anchorCtr="0">
            <a:noAutofit/>
          </a:bodyPr>
          <a:lstStyle>
            <a:defPPr>
              <a:defRPr lang="en-US"/>
            </a:defPPr>
            <a:lvl1pPr marL="0" algn="l" defTabSz="228600" rtl="0" eaLnBrk="1" latinLnBrk="0" hangingPunct="1">
              <a:defRPr sz="1000" kern="1200">
                <a:solidFill>
                  <a:schemeClr val="bg1"/>
                </a:solidFill>
                <a:latin typeface="+mn-lt"/>
                <a:ea typeface="+mn-ea"/>
                <a:cs typeface="+mn-cs"/>
              </a:defRPr>
            </a:lvl1pPr>
            <a:lvl2pPr marL="228600" algn="l" defTabSz="228600" rtl="0" eaLnBrk="1" latinLnBrk="0" hangingPunct="1">
              <a:defRPr sz="900" kern="1200">
                <a:solidFill>
                  <a:schemeClr val="tx1"/>
                </a:solidFill>
                <a:latin typeface="+mn-lt"/>
                <a:ea typeface="+mn-ea"/>
                <a:cs typeface="+mn-cs"/>
              </a:defRPr>
            </a:lvl2pPr>
            <a:lvl3pPr marL="457200" algn="l" defTabSz="228600" rtl="0" eaLnBrk="1" latinLnBrk="0" hangingPunct="1">
              <a:defRPr sz="900" kern="1200">
                <a:solidFill>
                  <a:schemeClr val="tx1"/>
                </a:solidFill>
                <a:latin typeface="+mn-lt"/>
                <a:ea typeface="+mn-ea"/>
                <a:cs typeface="+mn-cs"/>
              </a:defRPr>
            </a:lvl3pPr>
            <a:lvl4pPr marL="685800" algn="l" defTabSz="228600" rtl="0" eaLnBrk="1" latinLnBrk="0" hangingPunct="1">
              <a:defRPr sz="900" kern="1200">
                <a:solidFill>
                  <a:schemeClr val="tx1"/>
                </a:solidFill>
                <a:latin typeface="+mn-lt"/>
                <a:ea typeface="+mn-ea"/>
                <a:cs typeface="+mn-cs"/>
              </a:defRPr>
            </a:lvl4pPr>
            <a:lvl5pPr marL="914400" algn="l" defTabSz="228600" rtl="0" eaLnBrk="1" latinLnBrk="0" hangingPunct="1">
              <a:defRPr sz="900" kern="1200">
                <a:solidFill>
                  <a:schemeClr val="tx1"/>
                </a:solidFill>
                <a:latin typeface="+mn-lt"/>
                <a:ea typeface="+mn-ea"/>
                <a:cs typeface="+mn-cs"/>
              </a:defRPr>
            </a:lvl5pPr>
            <a:lvl6pPr marL="1143000" algn="l" defTabSz="228600" rtl="0" eaLnBrk="1" latinLnBrk="0" hangingPunct="1">
              <a:defRPr sz="900" kern="1200">
                <a:solidFill>
                  <a:schemeClr val="tx1"/>
                </a:solidFill>
                <a:latin typeface="+mn-lt"/>
                <a:ea typeface="+mn-ea"/>
                <a:cs typeface="+mn-cs"/>
              </a:defRPr>
            </a:lvl6pPr>
            <a:lvl7pPr marL="1371600" algn="l" defTabSz="228600" rtl="0" eaLnBrk="1" latinLnBrk="0" hangingPunct="1">
              <a:defRPr sz="900" kern="1200">
                <a:solidFill>
                  <a:schemeClr val="tx1"/>
                </a:solidFill>
                <a:latin typeface="+mn-lt"/>
                <a:ea typeface="+mn-ea"/>
                <a:cs typeface="+mn-cs"/>
              </a:defRPr>
            </a:lvl7pPr>
            <a:lvl8pPr marL="1600200" algn="l" defTabSz="228600" rtl="0" eaLnBrk="1" latinLnBrk="0" hangingPunct="1">
              <a:defRPr sz="900" kern="1200">
                <a:solidFill>
                  <a:schemeClr val="tx1"/>
                </a:solidFill>
                <a:latin typeface="+mn-lt"/>
                <a:ea typeface="+mn-ea"/>
                <a:cs typeface="+mn-cs"/>
              </a:defRPr>
            </a:lvl8pPr>
            <a:lvl9pPr marL="1828800" algn="l" defTabSz="228600" rtl="0" eaLnBrk="1" latinLnBrk="0" hangingPunct="1">
              <a:defRPr sz="900" kern="1200">
                <a:solidFill>
                  <a:schemeClr val="tx1"/>
                </a:solidFill>
                <a:latin typeface="+mn-lt"/>
                <a:ea typeface="+mn-ea"/>
                <a:cs typeface="+mn-cs"/>
              </a:defRPr>
            </a:lvl9pPr>
          </a:lstStyle>
          <a:p>
            <a:pPr algn="ctr"/>
            <a:r>
              <a:rPr lang="en-US" sz="900">
                <a:solidFill>
                  <a:srgbClr val="FFFFFF"/>
                </a:solidFill>
                <a:latin typeface="+mj-lt"/>
              </a:rPr>
              <a:t>Strictly confidential</a:t>
            </a:r>
          </a:p>
        </p:txBody>
      </p:sp>
    </p:spTree>
    <p:extLst>
      <p:ext uri="{BB962C8B-B14F-4D97-AF65-F5344CB8AC3E}">
        <p14:creationId xmlns:p14="http://schemas.microsoft.com/office/powerpoint/2010/main" val="3034398334"/>
      </p:ext>
    </p:extLst>
  </p:cSld>
  <p:clrMapOvr>
    <a:masterClrMapping/>
  </p:clrMapOvr>
  <p:hf hdr="0"/>
</p:sldLayout>
</file>

<file path=ppt/slideLayouts/slideLayout21.xml><?xml version="1.0" encoding="utf-8"?>
<p:sldLayout xmlns:a="http://schemas.openxmlformats.org/drawingml/2006/main" xmlns:r="http://schemas.openxmlformats.org/officeDocument/2006/relationships" xmlns:p="http://schemas.openxmlformats.org/presentationml/2006/main" type="title">
  <p:cSld name="1_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68CA10-C085-4206-AFB5-18755B644FFD}"/>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C7FAA974-0611-43C4-A30F-71BA28245BE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687D47BC-B231-42C9-8F77-21A0F3808773}"/>
              </a:ext>
            </a:extLst>
          </p:cNvPr>
          <p:cNvSpPr>
            <a:spLocks noGrp="1"/>
          </p:cNvSpPr>
          <p:nvPr>
            <p:ph type="dt" sz="half" idx="10"/>
          </p:nvPr>
        </p:nvSpPr>
        <p:spPr/>
        <p:txBody>
          <a:bodyPr/>
          <a:lstStyle/>
          <a:p>
            <a:fld id="{DC34529C-DEF2-43B8-A498-F0054EBC91D9}" type="datetimeFigureOut">
              <a:rPr lang="en-US" smtClean="0"/>
              <a:t>12/10/2025</a:t>
            </a:fld>
            <a:endParaRPr lang="en-US"/>
          </a:p>
        </p:txBody>
      </p:sp>
      <p:sp>
        <p:nvSpPr>
          <p:cNvPr id="5" name="Footer Placeholder 4">
            <a:extLst>
              <a:ext uri="{FF2B5EF4-FFF2-40B4-BE49-F238E27FC236}">
                <a16:creationId xmlns:a16="http://schemas.microsoft.com/office/drawing/2014/main" id="{63CFF2B6-7746-4D3B-885E-284D900DE3A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5489FA9-6E54-4B03-AFAE-7A8452D0DAFB}"/>
              </a:ext>
            </a:extLst>
          </p:cNvPr>
          <p:cNvSpPr>
            <a:spLocks noGrp="1"/>
          </p:cNvSpPr>
          <p:nvPr>
            <p:ph type="sldNum" sz="quarter" idx="12"/>
          </p:nvPr>
        </p:nvSpPr>
        <p:spPr/>
        <p:txBody>
          <a:bodyPr/>
          <a:lstStyle/>
          <a:p>
            <a:fld id="{CFE7C01E-97B8-4569-8908-63AB0F06FED5}" type="slidenum">
              <a:rPr lang="en-US" smtClean="0"/>
              <a:t>‹#›</a:t>
            </a:fld>
            <a:endParaRPr lang="en-US"/>
          </a:p>
        </p:txBody>
      </p:sp>
    </p:spTree>
    <p:extLst>
      <p:ext uri="{BB962C8B-B14F-4D97-AF65-F5344CB8AC3E}">
        <p14:creationId xmlns:p14="http://schemas.microsoft.com/office/powerpoint/2010/main" val="2012240231"/>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twoObj">
  <p:cSld name="1_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591C7D-1A7C-0349-9F17-D6BD03F66C7E}"/>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D37C165-0E7D-D24C-B3E6-9EBFE7083D3B}"/>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07E56442-2E01-8949-B191-DFAC991EAEBE}"/>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3F230503-EC47-6D45-8FBB-A96B921D7A13}"/>
              </a:ext>
            </a:extLst>
          </p:cNvPr>
          <p:cNvSpPr>
            <a:spLocks noGrp="1"/>
          </p:cNvSpPr>
          <p:nvPr>
            <p:ph type="dt" sz="half" idx="10"/>
          </p:nvPr>
        </p:nvSpPr>
        <p:spPr/>
        <p:txBody>
          <a:bodyPr/>
          <a:lstStyle/>
          <a:p>
            <a:fld id="{03770428-53BB-AF46-AFD0-30334826A586}" type="datetimeFigureOut">
              <a:rPr lang="en-US" smtClean="0"/>
              <a:t>12/10/2025</a:t>
            </a:fld>
            <a:endParaRPr lang="en-US"/>
          </a:p>
        </p:txBody>
      </p:sp>
      <p:sp>
        <p:nvSpPr>
          <p:cNvPr id="6" name="Footer Placeholder 5">
            <a:extLst>
              <a:ext uri="{FF2B5EF4-FFF2-40B4-BE49-F238E27FC236}">
                <a16:creationId xmlns:a16="http://schemas.microsoft.com/office/drawing/2014/main" id="{BA8DF067-7E72-CE47-957E-0ADFA22ED7F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09433C7-71F8-5649-9DF9-800F53897ADE}"/>
              </a:ext>
            </a:extLst>
          </p:cNvPr>
          <p:cNvSpPr>
            <a:spLocks noGrp="1"/>
          </p:cNvSpPr>
          <p:nvPr>
            <p:ph type="sldNum" sz="quarter" idx="12"/>
          </p:nvPr>
        </p:nvSpPr>
        <p:spPr/>
        <p:txBody>
          <a:bodyPr/>
          <a:lstStyle/>
          <a:p>
            <a:fld id="{B7C71764-18A2-8F4D-AC9F-B6C8C6EBEB41}" type="slidenum">
              <a:rPr lang="en-US" smtClean="0"/>
              <a:t>‹#›</a:t>
            </a:fld>
            <a:endParaRPr lang="en-US"/>
          </a:p>
        </p:txBody>
      </p:sp>
    </p:spTree>
    <p:extLst>
      <p:ext uri="{BB962C8B-B14F-4D97-AF65-F5344CB8AC3E}">
        <p14:creationId xmlns:p14="http://schemas.microsoft.com/office/powerpoint/2010/main" val="122166362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5E82C6-CAC1-6C29-E285-D3051C519C3C}"/>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p>
        </p:txBody>
      </p:sp>
      <p:sp>
        <p:nvSpPr>
          <p:cNvPr id="3" name="Subtitle 2">
            <a:extLst>
              <a:ext uri="{FF2B5EF4-FFF2-40B4-BE49-F238E27FC236}">
                <a16:creationId xmlns:a16="http://schemas.microsoft.com/office/drawing/2014/main" id="{0C7037EE-95D2-660D-6B87-ECC7C492508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p>
        </p:txBody>
      </p:sp>
      <p:sp>
        <p:nvSpPr>
          <p:cNvPr id="4" name="Date Placeholder 3">
            <a:extLst>
              <a:ext uri="{FF2B5EF4-FFF2-40B4-BE49-F238E27FC236}">
                <a16:creationId xmlns:a16="http://schemas.microsoft.com/office/drawing/2014/main" id="{F24AFACA-3A5B-2DC2-BBC4-35C8822C2D3C}"/>
              </a:ext>
            </a:extLst>
          </p:cNvPr>
          <p:cNvSpPr>
            <a:spLocks noGrp="1"/>
          </p:cNvSpPr>
          <p:nvPr>
            <p:ph type="dt" sz="half" idx="10"/>
          </p:nvPr>
        </p:nvSpPr>
        <p:spPr/>
        <p:txBody>
          <a:bodyPr/>
          <a:lstStyle/>
          <a:p>
            <a:fld id="{DE55411E-BC08-44A7-8F62-F22372D5DCBC}" type="datetimeFigureOut">
              <a:rPr lang="en-CH" smtClean="0"/>
              <a:t>12/10/2025</a:t>
            </a:fld>
            <a:endParaRPr lang="en-CH"/>
          </a:p>
        </p:txBody>
      </p:sp>
      <p:sp>
        <p:nvSpPr>
          <p:cNvPr id="5" name="Footer Placeholder 4">
            <a:extLst>
              <a:ext uri="{FF2B5EF4-FFF2-40B4-BE49-F238E27FC236}">
                <a16:creationId xmlns:a16="http://schemas.microsoft.com/office/drawing/2014/main" id="{4D98CC0B-ECF1-9BCE-4D17-3AFA91D8B0DB}"/>
              </a:ext>
            </a:extLst>
          </p:cNvPr>
          <p:cNvSpPr>
            <a:spLocks noGrp="1"/>
          </p:cNvSpPr>
          <p:nvPr>
            <p:ph type="ftr" sz="quarter" idx="11"/>
          </p:nvPr>
        </p:nvSpPr>
        <p:spPr/>
        <p:txBody>
          <a:bodyPr/>
          <a:lstStyle/>
          <a:p>
            <a:endParaRPr lang="en-CH"/>
          </a:p>
        </p:txBody>
      </p:sp>
      <p:sp>
        <p:nvSpPr>
          <p:cNvPr id="6" name="Slide Number Placeholder 5">
            <a:extLst>
              <a:ext uri="{FF2B5EF4-FFF2-40B4-BE49-F238E27FC236}">
                <a16:creationId xmlns:a16="http://schemas.microsoft.com/office/drawing/2014/main" id="{FBC0E738-1597-94F2-7197-3D2384A35AB4}"/>
              </a:ext>
            </a:extLst>
          </p:cNvPr>
          <p:cNvSpPr>
            <a:spLocks noGrp="1"/>
          </p:cNvSpPr>
          <p:nvPr>
            <p:ph type="sldNum" sz="quarter" idx="12"/>
          </p:nvPr>
        </p:nvSpPr>
        <p:spPr/>
        <p:txBody>
          <a:bodyPr/>
          <a:lstStyle/>
          <a:p>
            <a:fld id="{39C7B30D-D25F-4DF3-AE47-BDF3EC9675EC}" type="slidenum">
              <a:rPr lang="en-CH" smtClean="0"/>
              <a:t>‹#›</a:t>
            </a:fld>
            <a:endParaRPr lang="en-CH"/>
          </a:p>
        </p:txBody>
      </p:sp>
    </p:spTree>
    <p:extLst>
      <p:ext uri="{BB962C8B-B14F-4D97-AF65-F5344CB8AC3E}">
        <p14:creationId xmlns:p14="http://schemas.microsoft.com/office/powerpoint/2010/main" val="176390203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E5DFB1-12EB-69C8-8256-A150E3F3413B}"/>
              </a:ext>
            </a:extLst>
          </p:cNvPr>
          <p:cNvSpPr>
            <a:spLocks noGrp="1"/>
          </p:cNvSpPr>
          <p:nvPr>
            <p:ph type="title"/>
          </p:nvPr>
        </p:nvSpPr>
        <p:spPr/>
        <p:txBody>
          <a:bodyPr/>
          <a:lstStyle/>
          <a:p>
            <a:r>
              <a:rPr lang="en-GB"/>
              <a:t>Click to edit Master title style</a:t>
            </a:r>
          </a:p>
        </p:txBody>
      </p:sp>
      <p:sp>
        <p:nvSpPr>
          <p:cNvPr id="3" name="Content Placeholder 2">
            <a:extLst>
              <a:ext uri="{FF2B5EF4-FFF2-40B4-BE49-F238E27FC236}">
                <a16:creationId xmlns:a16="http://schemas.microsoft.com/office/drawing/2014/main" id="{976628F3-9357-1F48-AEE0-AB219079BE60}"/>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DF35E96F-BCCE-CAE9-BF1B-E7C8B243A22B}"/>
              </a:ext>
            </a:extLst>
          </p:cNvPr>
          <p:cNvSpPr>
            <a:spLocks noGrp="1"/>
          </p:cNvSpPr>
          <p:nvPr>
            <p:ph type="dt" sz="half" idx="10"/>
          </p:nvPr>
        </p:nvSpPr>
        <p:spPr/>
        <p:txBody>
          <a:bodyPr/>
          <a:lstStyle/>
          <a:p>
            <a:fld id="{DE55411E-BC08-44A7-8F62-F22372D5DCBC}" type="datetimeFigureOut">
              <a:rPr lang="en-CH" smtClean="0"/>
              <a:t>12/10/2025</a:t>
            </a:fld>
            <a:endParaRPr lang="en-CH"/>
          </a:p>
        </p:txBody>
      </p:sp>
      <p:sp>
        <p:nvSpPr>
          <p:cNvPr id="5" name="Footer Placeholder 4">
            <a:extLst>
              <a:ext uri="{FF2B5EF4-FFF2-40B4-BE49-F238E27FC236}">
                <a16:creationId xmlns:a16="http://schemas.microsoft.com/office/drawing/2014/main" id="{AE546B27-76D0-42CE-73B6-566322B007D1}"/>
              </a:ext>
            </a:extLst>
          </p:cNvPr>
          <p:cNvSpPr>
            <a:spLocks noGrp="1"/>
          </p:cNvSpPr>
          <p:nvPr>
            <p:ph type="ftr" sz="quarter" idx="11"/>
          </p:nvPr>
        </p:nvSpPr>
        <p:spPr/>
        <p:txBody>
          <a:bodyPr/>
          <a:lstStyle/>
          <a:p>
            <a:endParaRPr lang="en-CH"/>
          </a:p>
        </p:txBody>
      </p:sp>
      <p:sp>
        <p:nvSpPr>
          <p:cNvPr id="6" name="Slide Number Placeholder 5">
            <a:extLst>
              <a:ext uri="{FF2B5EF4-FFF2-40B4-BE49-F238E27FC236}">
                <a16:creationId xmlns:a16="http://schemas.microsoft.com/office/drawing/2014/main" id="{FBC8D3D9-143F-B14E-C497-8B1AAB08FC5D}"/>
              </a:ext>
            </a:extLst>
          </p:cNvPr>
          <p:cNvSpPr>
            <a:spLocks noGrp="1"/>
          </p:cNvSpPr>
          <p:nvPr>
            <p:ph type="sldNum" sz="quarter" idx="12"/>
          </p:nvPr>
        </p:nvSpPr>
        <p:spPr/>
        <p:txBody>
          <a:bodyPr/>
          <a:lstStyle/>
          <a:p>
            <a:fld id="{39C7B30D-D25F-4DF3-AE47-BDF3EC9675EC}" type="slidenum">
              <a:rPr lang="en-CH" smtClean="0"/>
              <a:t>‹#›</a:t>
            </a:fld>
            <a:endParaRPr lang="en-CH"/>
          </a:p>
        </p:txBody>
      </p:sp>
      <p:pic>
        <p:nvPicPr>
          <p:cNvPr id="7" name="Picture 6">
            <a:extLst>
              <a:ext uri="{FF2B5EF4-FFF2-40B4-BE49-F238E27FC236}">
                <a16:creationId xmlns:a16="http://schemas.microsoft.com/office/drawing/2014/main" id="{9692FF16-5401-8BAD-BFD5-A2711E51C4A6}"/>
              </a:ext>
            </a:extLst>
          </p:cNvPr>
          <p:cNvPicPr>
            <a:picLocks noChangeAspect="1"/>
          </p:cNvPicPr>
          <p:nvPr userDrawn="1"/>
        </p:nvPicPr>
        <p:blipFill>
          <a:blip r:embed="rId2"/>
          <a:stretch>
            <a:fillRect/>
          </a:stretch>
        </p:blipFill>
        <p:spPr>
          <a:xfrm>
            <a:off x="105104" y="5536791"/>
            <a:ext cx="841321" cy="1121761"/>
          </a:xfrm>
          <a:prstGeom prst="rect">
            <a:avLst/>
          </a:prstGeom>
        </p:spPr>
      </p:pic>
      <p:pic>
        <p:nvPicPr>
          <p:cNvPr id="8" name="Picture 7">
            <a:extLst>
              <a:ext uri="{FF2B5EF4-FFF2-40B4-BE49-F238E27FC236}">
                <a16:creationId xmlns:a16="http://schemas.microsoft.com/office/drawing/2014/main" id="{5F4CAA4B-0D41-31EA-22A3-8D4F435BA96C}"/>
              </a:ext>
            </a:extLst>
          </p:cNvPr>
          <p:cNvPicPr>
            <a:picLocks noChangeAspect="1"/>
          </p:cNvPicPr>
          <p:nvPr userDrawn="1"/>
        </p:nvPicPr>
        <p:blipFill>
          <a:blip r:embed="rId3"/>
          <a:stretch>
            <a:fillRect/>
          </a:stretch>
        </p:blipFill>
        <p:spPr>
          <a:xfrm>
            <a:off x="10215262" y="6223981"/>
            <a:ext cx="1871634" cy="603556"/>
          </a:xfrm>
          <a:prstGeom prst="rect">
            <a:avLst/>
          </a:prstGeom>
        </p:spPr>
      </p:pic>
    </p:spTree>
    <p:extLst>
      <p:ext uri="{BB962C8B-B14F-4D97-AF65-F5344CB8AC3E}">
        <p14:creationId xmlns:p14="http://schemas.microsoft.com/office/powerpoint/2010/main" val="1414714493"/>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085757-EA11-6513-585D-0BA7ABAB6235}"/>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p>
        </p:txBody>
      </p:sp>
      <p:sp>
        <p:nvSpPr>
          <p:cNvPr id="3" name="Text Placeholder 2">
            <a:extLst>
              <a:ext uri="{FF2B5EF4-FFF2-40B4-BE49-F238E27FC236}">
                <a16:creationId xmlns:a16="http://schemas.microsoft.com/office/drawing/2014/main" id="{88BDCED1-6CC4-D59A-82E7-FE705D9E14A6}"/>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E3884B08-DB7D-FA46-0D63-3A21559A2BBD}"/>
              </a:ext>
            </a:extLst>
          </p:cNvPr>
          <p:cNvSpPr>
            <a:spLocks noGrp="1"/>
          </p:cNvSpPr>
          <p:nvPr>
            <p:ph type="dt" sz="half" idx="10"/>
          </p:nvPr>
        </p:nvSpPr>
        <p:spPr/>
        <p:txBody>
          <a:bodyPr/>
          <a:lstStyle/>
          <a:p>
            <a:fld id="{DE55411E-BC08-44A7-8F62-F22372D5DCBC}" type="datetimeFigureOut">
              <a:rPr lang="en-CH" smtClean="0"/>
              <a:t>12/10/2025</a:t>
            </a:fld>
            <a:endParaRPr lang="en-CH"/>
          </a:p>
        </p:txBody>
      </p:sp>
      <p:sp>
        <p:nvSpPr>
          <p:cNvPr id="5" name="Footer Placeholder 4">
            <a:extLst>
              <a:ext uri="{FF2B5EF4-FFF2-40B4-BE49-F238E27FC236}">
                <a16:creationId xmlns:a16="http://schemas.microsoft.com/office/drawing/2014/main" id="{8E6A8C82-ED8A-7966-E6A5-AD09E3FDEEB1}"/>
              </a:ext>
            </a:extLst>
          </p:cNvPr>
          <p:cNvSpPr>
            <a:spLocks noGrp="1"/>
          </p:cNvSpPr>
          <p:nvPr>
            <p:ph type="ftr" sz="quarter" idx="11"/>
          </p:nvPr>
        </p:nvSpPr>
        <p:spPr/>
        <p:txBody>
          <a:bodyPr/>
          <a:lstStyle/>
          <a:p>
            <a:endParaRPr lang="en-CH"/>
          </a:p>
        </p:txBody>
      </p:sp>
      <p:sp>
        <p:nvSpPr>
          <p:cNvPr id="6" name="Slide Number Placeholder 5">
            <a:extLst>
              <a:ext uri="{FF2B5EF4-FFF2-40B4-BE49-F238E27FC236}">
                <a16:creationId xmlns:a16="http://schemas.microsoft.com/office/drawing/2014/main" id="{33B9F974-7FF2-4A8D-66FE-94350A15E812}"/>
              </a:ext>
            </a:extLst>
          </p:cNvPr>
          <p:cNvSpPr>
            <a:spLocks noGrp="1"/>
          </p:cNvSpPr>
          <p:nvPr>
            <p:ph type="sldNum" sz="quarter" idx="12"/>
          </p:nvPr>
        </p:nvSpPr>
        <p:spPr/>
        <p:txBody>
          <a:bodyPr/>
          <a:lstStyle/>
          <a:p>
            <a:fld id="{39C7B30D-D25F-4DF3-AE47-BDF3EC9675EC}" type="slidenum">
              <a:rPr lang="en-CH" smtClean="0"/>
              <a:t>‹#›</a:t>
            </a:fld>
            <a:endParaRPr lang="en-CH"/>
          </a:p>
        </p:txBody>
      </p:sp>
    </p:spTree>
    <p:extLst>
      <p:ext uri="{BB962C8B-B14F-4D97-AF65-F5344CB8AC3E}">
        <p14:creationId xmlns:p14="http://schemas.microsoft.com/office/powerpoint/2010/main" val="4033853743"/>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C3F22D-0B10-0A3F-FE11-E4BA31032038}"/>
              </a:ext>
            </a:extLst>
          </p:cNvPr>
          <p:cNvSpPr>
            <a:spLocks noGrp="1"/>
          </p:cNvSpPr>
          <p:nvPr>
            <p:ph type="title"/>
          </p:nvPr>
        </p:nvSpPr>
        <p:spPr/>
        <p:txBody>
          <a:bodyPr/>
          <a:lstStyle/>
          <a:p>
            <a:r>
              <a:rPr lang="en-GB"/>
              <a:t>Click to edit Master title style</a:t>
            </a:r>
          </a:p>
        </p:txBody>
      </p:sp>
      <p:sp>
        <p:nvSpPr>
          <p:cNvPr id="3" name="Content Placeholder 2">
            <a:extLst>
              <a:ext uri="{FF2B5EF4-FFF2-40B4-BE49-F238E27FC236}">
                <a16:creationId xmlns:a16="http://schemas.microsoft.com/office/drawing/2014/main" id="{6A3DE8D7-42D1-C4F3-1F5A-32BB9C286FF7}"/>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Content Placeholder 3">
            <a:extLst>
              <a:ext uri="{FF2B5EF4-FFF2-40B4-BE49-F238E27FC236}">
                <a16:creationId xmlns:a16="http://schemas.microsoft.com/office/drawing/2014/main" id="{AC852F28-DC05-5C0A-07E1-DFD9DC07E706}"/>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5" name="Date Placeholder 4">
            <a:extLst>
              <a:ext uri="{FF2B5EF4-FFF2-40B4-BE49-F238E27FC236}">
                <a16:creationId xmlns:a16="http://schemas.microsoft.com/office/drawing/2014/main" id="{24D70001-A626-B600-7E8C-3538232D51A5}"/>
              </a:ext>
            </a:extLst>
          </p:cNvPr>
          <p:cNvSpPr>
            <a:spLocks noGrp="1"/>
          </p:cNvSpPr>
          <p:nvPr>
            <p:ph type="dt" sz="half" idx="10"/>
          </p:nvPr>
        </p:nvSpPr>
        <p:spPr/>
        <p:txBody>
          <a:bodyPr/>
          <a:lstStyle/>
          <a:p>
            <a:fld id="{DE55411E-BC08-44A7-8F62-F22372D5DCBC}" type="datetimeFigureOut">
              <a:rPr lang="en-CH" smtClean="0"/>
              <a:t>12/10/2025</a:t>
            </a:fld>
            <a:endParaRPr lang="en-CH"/>
          </a:p>
        </p:txBody>
      </p:sp>
      <p:sp>
        <p:nvSpPr>
          <p:cNvPr id="6" name="Footer Placeholder 5">
            <a:extLst>
              <a:ext uri="{FF2B5EF4-FFF2-40B4-BE49-F238E27FC236}">
                <a16:creationId xmlns:a16="http://schemas.microsoft.com/office/drawing/2014/main" id="{180464EC-672B-39EC-8B32-BB1E71E4690E}"/>
              </a:ext>
            </a:extLst>
          </p:cNvPr>
          <p:cNvSpPr>
            <a:spLocks noGrp="1"/>
          </p:cNvSpPr>
          <p:nvPr>
            <p:ph type="ftr" sz="quarter" idx="11"/>
          </p:nvPr>
        </p:nvSpPr>
        <p:spPr/>
        <p:txBody>
          <a:bodyPr/>
          <a:lstStyle/>
          <a:p>
            <a:endParaRPr lang="en-CH"/>
          </a:p>
        </p:txBody>
      </p:sp>
      <p:sp>
        <p:nvSpPr>
          <p:cNvPr id="7" name="Slide Number Placeholder 6">
            <a:extLst>
              <a:ext uri="{FF2B5EF4-FFF2-40B4-BE49-F238E27FC236}">
                <a16:creationId xmlns:a16="http://schemas.microsoft.com/office/drawing/2014/main" id="{754D8B16-7648-09A3-0AA1-52FA871B67C7}"/>
              </a:ext>
            </a:extLst>
          </p:cNvPr>
          <p:cNvSpPr>
            <a:spLocks noGrp="1"/>
          </p:cNvSpPr>
          <p:nvPr>
            <p:ph type="sldNum" sz="quarter" idx="12"/>
          </p:nvPr>
        </p:nvSpPr>
        <p:spPr/>
        <p:txBody>
          <a:bodyPr/>
          <a:lstStyle/>
          <a:p>
            <a:fld id="{39C7B30D-D25F-4DF3-AE47-BDF3EC9675EC}" type="slidenum">
              <a:rPr lang="en-CH" smtClean="0"/>
              <a:t>‹#›</a:t>
            </a:fld>
            <a:endParaRPr lang="en-CH"/>
          </a:p>
        </p:txBody>
      </p:sp>
    </p:spTree>
    <p:extLst>
      <p:ext uri="{BB962C8B-B14F-4D97-AF65-F5344CB8AC3E}">
        <p14:creationId xmlns:p14="http://schemas.microsoft.com/office/powerpoint/2010/main" val="113970505"/>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64C727-1E55-66CB-71D6-DA1F9011AA30}"/>
              </a:ext>
            </a:extLst>
          </p:cNvPr>
          <p:cNvSpPr>
            <a:spLocks noGrp="1"/>
          </p:cNvSpPr>
          <p:nvPr>
            <p:ph type="title"/>
          </p:nvPr>
        </p:nvSpPr>
        <p:spPr>
          <a:xfrm>
            <a:off x="839788" y="365125"/>
            <a:ext cx="10515600" cy="1325563"/>
          </a:xfrm>
        </p:spPr>
        <p:txBody>
          <a:bodyPr/>
          <a:lstStyle/>
          <a:p>
            <a:r>
              <a:rPr lang="en-GB"/>
              <a:t>Click to edit Master title style</a:t>
            </a:r>
          </a:p>
        </p:txBody>
      </p:sp>
      <p:sp>
        <p:nvSpPr>
          <p:cNvPr id="3" name="Text Placeholder 2">
            <a:extLst>
              <a:ext uri="{FF2B5EF4-FFF2-40B4-BE49-F238E27FC236}">
                <a16:creationId xmlns:a16="http://schemas.microsoft.com/office/drawing/2014/main" id="{ACBA5F22-5732-FD09-5763-F9626917B99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A780D144-F0F6-5311-E8F0-17863F43B7E2}"/>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5" name="Text Placeholder 4">
            <a:extLst>
              <a:ext uri="{FF2B5EF4-FFF2-40B4-BE49-F238E27FC236}">
                <a16:creationId xmlns:a16="http://schemas.microsoft.com/office/drawing/2014/main" id="{2F6E9CC5-D8A8-2F91-F2A5-A5DEDD84E9A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2097CF34-008B-B3E6-5682-489606EDDEFE}"/>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7" name="Date Placeholder 6">
            <a:extLst>
              <a:ext uri="{FF2B5EF4-FFF2-40B4-BE49-F238E27FC236}">
                <a16:creationId xmlns:a16="http://schemas.microsoft.com/office/drawing/2014/main" id="{F544ACFD-1747-D1BE-198E-C8B5C08147B2}"/>
              </a:ext>
            </a:extLst>
          </p:cNvPr>
          <p:cNvSpPr>
            <a:spLocks noGrp="1"/>
          </p:cNvSpPr>
          <p:nvPr>
            <p:ph type="dt" sz="half" idx="10"/>
          </p:nvPr>
        </p:nvSpPr>
        <p:spPr/>
        <p:txBody>
          <a:bodyPr/>
          <a:lstStyle/>
          <a:p>
            <a:fld id="{DE55411E-BC08-44A7-8F62-F22372D5DCBC}" type="datetimeFigureOut">
              <a:rPr lang="en-CH" smtClean="0"/>
              <a:t>12/10/2025</a:t>
            </a:fld>
            <a:endParaRPr lang="en-CH"/>
          </a:p>
        </p:txBody>
      </p:sp>
      <p:sp>
        <p:nvSpPr>
          <p:cNvPr id="8" name="Footer Placeholder 7">
            <a:extLst>
              <a:ext uri="{FF2B5EF4-FFF2-40B4-BE49-F238E27FC236}">
                <a16:creationId xmlns:a16="http://schemas.microsoft.com/office/drawing/2014/main" id="{D70FAF72-FA43-D43F-0FC4-81BE4763727C}"/>
              </a:ext>
            </a:extLst>
          </p:cNvPr>
          <p:cNvSpPr>
            <a:spLocks noGrp="1"/>
          </p:cNvSpPr>
          <p:nvPr>
            <p:ph type="ftr" sz="quarter" idx="11"/>
          </p:nvPr>
        </p:nvSpPr>
        <p:spPr/>
        <p:txBody>
          <a:bodyPr/>
          <a:lstStyle/>
          <a:p>
            <a:endParaRPr lang="en-CH"/>
          </a:p>
        </p:txBody>
      </p:sp>
      <p:sp>
        <p:nvSpPr>
          <p:cNvPr id="9" name="Slide Number Placeholder 8">
            <a:extLst>
              <a:ext uri="{FF2B5EF4-FFF2-40B4-BE49-F238E27FC236}">
                <a16:creationId xmlns:a16="http://schemas.microsoft.com/office/drawing/2014/main" id="{AE0933F4-A4C0-F105-D6C1-BF33503C2147}"/>
              </a:ext>
            </a:extLst>
          </p:cNvPr>
          <p:cNvSpPr>
            <a:spLocks noGrp="1"/>
          </p:cNvSpPr>
          <p:nvPr>
            <p:ph type="sldNum" sz="quarter" idx="12"/>
          </p:nvPr>
        </p:nvSpPr>
        <p:spPr/>
        <p:txBody>
          <a:bodyPr/>
          <a:lstStyle/>
          <a:p>
            <a:fld id="{39C7B30D-D25F-4DF3-AE47-BDF3EC9675EC}" type="slidenum">
              <a:rPr lang="en-CH" smtClean="0"/>
              <a:t>‹#›</a:t>
            </a:fld>
            <a:endParaRPr lang="en-CH"/>
          </a:p>
        </p:txBody>
      </p:sp>
    </p:spTree>
    <p:extLst>
      <p:ext uri="{BB962C8B-B14F-4D97-AF65-F5344CB8AC3E}">
        <p14:creationId xmlns:p14="http://schemas.microsoft.com/office/powerpoint/2010/main" val="3080208319"/>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7C46A1-54C3-B253-C401-BABD645E191B}"/>
              </a:ext>
            </a:extLst>
          </p:cNvPr>
          <p:cNvSpPr>
            <a:spLocks noGrp="1"/>
          </p:cNvSpPr>
          <p:nvPr>
            <p:ph type="title"/>
          </p:nvPr>
        </p:nvSpPr>
        <p:spPr/>
        <p:txBody>
          <a:bodyPr/>
          <a:lstStyle/>
          <a:p>
            <a:r>
              <a:rPr lang="en-GB"/>
              <a:t>Click to edit Master title style</a:t>
            </a:r>
          </a:p>
        </p:txBody>
      </p:sp>
      <p:sp>
        <p:nvSpPr>
          <p:cNvPr id="3" name="Date Placeholder 2">
            <a:extLst>
              <a:ext uri="{FF2B5EF4-FFF2-40B4-BE49-F238E27FC236}">
                <a16:creationId xmlns:a16="http://schemas.microsoft.com/office/drawing/2014/main" id="{FCC474BC-7BF0-5913-A46B-DDD6FACA53F3}"/>
              </a:ext>
            </a:extLst>
          </p:cNvPr>
          <p:cNvSpPr>
            <a:spLocks noGrp="1"/>
          </p:cNvSpPr>
          <p:nvPr>
            <p:ph type="dt" sz="half" idx="10"/>
          </p:nvPr>
        </p:nvSpPr>
        <p:spPr/>
        <p:txBody>
          <a:bodyPr/>
          <a:lstStyle/>
          <a:p>
            <a:fld id="{4A4D8F72-036C-41D5-AF95-986E92327076}" type="datetimeFigureOut">
              <a:rPr lang="en-GB" smtClean="0"/>
              <a:t>10/12/2025</a:t>
            </a:fld>
            <a:endParaRPr lang="en-GB"/>
          </a:p>
        </p:txBody>
      </p:sp>
      <p:sp>
        <p:nvSpPr>
          <p:cNvPr id="4" name="Footer Placeholder 3">
            <a:extLst>
              <a:ext uri="{FF2B5EF4-FFF2-40B4-BE49-F238E27FC236}">
                <a16:creationId xmlns:a16="http://schemas.microsoft.com/office/drawing/2014/main" id="{EE7CEB94-9D78-F21F-58E7-EAE16BF5039B}"/>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A7D86F50-9731-85B9-E9FA-95C37FDCE203}"/>
              </a:ext>
            </a:extLst>
          </p:cNvPr>
          <p:cNvSpPr>
            <a:spLocks noGrp="1"/>
          </p:cNvSpPr>
          <p:nvPr>
            <p:ph type="sldNum" sz="quarter" idx="12"/>
          </p:nvPr>
        </p:nvSpPr>
        <p:spPr/>
        <p:txBody>
          <a:bodyPr/>
          <a:lstStyle/>
          <a:p>
            <a:fld id="{602952AE-2562-438B-ABE2-1377EDA822E3}" type="slidenum">
              <a:rPr lang="en-GB" smtClean="0"/>
              <a:t>‹#›</a:t>
            </a:fld>
            <a:endParaRPr lang="en-GB"/>
          </a:p>
        </p:txBody>
      </p:sp>
      <p:graphicFrame>
        <p:nvGraphicFramePr>
          <p:cNvPr id="6" name="Object 5" hidden="1">
            <a:extLst>
              <a:ext uri="{FF2B5EF4-FFF2-40B4-BE49-F238E27FC236}">
                <a16:creationId xmlns:a16="http://schemas.microsoft.com/office/drawing/2014/main" id="{E3C63E3B-C444-E05D-B4CE-144F7E5FF609}"/>
              </a:ext>
            </a:extLst>
          </p:cNvPr>
          <p:cNvGraphicFramePr>
            <a:graphicFrameLocks noChangeAspect="1"/>
          </p:cNvGraphicFramePr>
          <p:nvPr userDrawn="1">
            <p:custDataLst>
              <p:tags r:id="rId1"/>
            </p:custData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name="think-cell Slide" r:id="rId3" imgW="353" imgH="353" progId="TCLayout.ActiveDocument.1">
                  <p:embed/>
                </p:oleObj>
              </mc:Choice>
              <mc:Fallback>
                <p:oleObj name="think-cell Slide" r:id="rId3" imgW="353" imgH="353" progId="TCLayout.ActiveDocument.1">
                  <p:embed/>
                  <p:pic>
                    <p:nvPicPr>
                      <p:cNvPr id="6" name="Object 5" hidden="1">
                        <a:extLst>
                          <a:ext uri="{FF2B5EF4-FFF2-40B4-BE49-F238E27FC236}">
                            <a16:creationId xmlns:a16="http://schemas.microsoft.com/office/drawing/2014/main" id="{E3C63E3B-C444-E05D-B4CE-144F7E5FF609}"/>
                          </a:ext>
                        </a:extLst>
                      </p:cNvPr>
                      <p:cNvPicPr/>
                      <p:nvPr/>
                    </p:nvPicPr>
                    <p:blipFill>
                      <a:blip r:embed="rId4"/>
                      <a:stretch>
                        <a:fillRect/>
                      </a:stretch>
                    </p:blipFill>
                    <p:spPr>
                      <a:xfrm>
                        <a:off x="1588" y="1588"/>
                        <a:ext cx="1587" cy="1587"/>
                      </a:xfrm>
                      <a:prstGeom prst="rect">
                        <a:avLst/>
                      </a:prstGeom>
                    </p:spPr>
                  </p:pic>
                </p:oleObj>
              </mc:Fallback>
            </mc:AlternateContent>
          </a:graphicData>
        </a:graphic>
      </p:graphicFrame>
      <p:pic>
        <p:nvPicPr>
          <p:cNvPr id="7" name="Picture 6">
            <a:extLst>
              <a:ext uri="{FF2B5EF4-FFF2-40B4-BE49-F238E27FC236}">
                <a16:creationId xmlns:a16="http://schemas.microsoft.com/office/drawing/2014/main" id="{48E5B8B4-7656-B963-10A8-312E95CA966D}"/>
              </a:ext>
            </a:extLst>
          </p:cNvPr>
          <p:cNvPicPr/>
          <p:nvPr userDrawn="1"/>
        </p:nvPicPr>
        <p:blipFill>
          <a:blip r:embed="rId5">
            <a:extLst>
              <a:ext uri="{28A0092B-C50C-407E-A947-70E740481C1C}">
                <a14:useLocalDpi xmlns:a14="http://schemas.microsoft.com/office/drawing/2010/main" val="0"/>
              </a:ext>
            </a:extLst>
          </a:blip>
          <a:srcRect/>
          <a:stretch>
            <a:fillRect/>
          </a:stretch>
        </p:blipFill>
        <p:spPr bwMode="auto">
          <a:xfrm>
            <a:off x="0" y="5484177"/>
            <a:ext cx="982980" cy="1122363"/>
          </a:xfrm>
          <a:prstGeom prst="rect">
            <a:avLst/>
          </a:prstGeom>
          <a:noFill/>
          <a:ln>
            <a:noFill/>
          </a:ln>
        </p:spPr>
      </p:pic>
      <p:pic>
        <p:nvPicPr>
          <p:cNvPr id="8" name="Picture 7" descr="https://extranet.who.int/datacol/answer_upload.asp?survey_id=475&amp;view_id=326&amp;question_id=15106&amp;answer_id=47397&amp;respondent_id=22063">
            <a:extLst>
              <a:ext uri="{FF2B5EF4-FFF2-40B4-BE49-F238E27FC236}">
                <a16:creationId xmlns:a16="http://schemas.microsoft.com/office/drawing/2014/main" id="{341BB8DD-B174-0E5A-1023-6D68AFD306D2}"/>
              </a:ext>
            </a:extLst>
          </p:cNvPr>
          <p:cNvPicPr/>
          <p:nvPr userDrawn="1"/>
        </p:nvPicPr>
        <p:blipFill>
          <a:blip r:embed="rId6" cstate="print">
            <a:extLst>
              <a:ext uri="{28A0092B-C50C-407E-A947-70E740481C1C}">
                <a14:useLocalDpi xmlns:a14="http://schemas.microsoft.com/office/drawing/2010/main" val="0"/>
              </a:ext>
            </a:extLst>
          </a:blip>
          <a:srcRect/>
          <a:stretch>
            <a:fillRect/>
          </a:stretch>
        </p:blipFill>
        <p:spPr bwMode="auto">
          <a:xfrm>
            <a:off x="10180630" y="5912517"/>
            <a:ext cx="1873911" cy="606490"/>
          </a:xfrm>
          <a:prstGeom prst="rect">
            <a:avLst/>
          </a:prstGeom>
          <a:noFill/>
          <a:ln>
            <a:noFill/>
          </a:ln>
        </p:spPr>
      </p:pic>
      <p:pic>
        <p:nvPicPr>
          <p:cNvPr id="9" name="Picture 8">
            <a:extLst>
              <a:ext uri="{FF2B5EF4-FFF2-40B4-BE49-F238E27FC236}">
                <a16:creationId xmlns:a16="http://schemas.microsoft.com/office/drawing/2014/main" id="{7E55163B-6F39-7483-1988-BB97C03E6282}"/>
              </a:ext>
            </a:extLst>
          </p:cNvPr>
          <p:cNvPicPr>
            <a:picLocks noChangeAspect="1"/>
          </p:cNvPicPr>
          <p:nvPr userDrawn="1"/>
        </p:nvPicPr>
        <p:blipFill>
          <a:blip r:embed="rId7"/>
          <a:stretch>
            <a:fillRect/>
          </a:stretch>
        </p:blipFill>
        <p:spPr>
          <a:xfrm>
            <a:off x="0" y="6623100"/>
            <a:ext cx="12192000" cy="254000"/>
          </a:xfrm>
          <a:prstGeom prst="rect">
            <a:avLst/>
          </a:prstGeom>
        </p:spPr>
      </p:pic>
      <p:sp>
        <p:nvSpPr>
          <p:cNvPr id="10" name="Slide Number Placeholder 5">
            <a:extLst>
              <a:ext uri="{FF2B5EF4-FFF2-40B4-BE49-F238E27FC236}">
                <a16:creationId xmlns:a16="http://schemas.microsoft.com/office/drawing/2014/main" id="{828C4150-82F7-CF4E-1929-DFE2FD5CDA88}"/>
              </a:ext>
            </a:extLst>
          </p:cNvPr>
          <p:cNvSpPr txBox="1">
            <a:spLocks/>
          </p:cNvSpPr>
          <p:nvPr userDrawn="1"/>
        </p:nvSpPr>
        <p:spPr>
          <a:xfrm>
            <a:off x="10405922" y="6642000"/>
            <a:ext cx="1648619" cy="216000"/>
          </a:xfrm>
          <a:prstGeom prst="rect">
            <a:avLst/>
          </a:prstGeom>
        </p:spPr>
        <p:txBody>
          <a:bodyPr vert="horz" lIns="0" tIns="0" rIns="0" bIns="0" rtlCol="0" anchor="ctr" anchorCtr="0">
            <a:noAutofit/>
          </a:bodyPr>
          <a:lstStyle>
            <a:defPPr>
              <a:defRPr lang="en-CH"/>
            </a:defPPr>
            <a:lvl1pPr marL="0" algn="r" defTabSz="914400" rtl="0" eaLnBrk="1" latinLnBrk="0" hangingPunct="1">
              <a:defRPr sz="1000" kern="1200">
                <a:solidFill>
                  <a:schemeClr val="bg1"/>
                </a:solidFill>
                <a:latin typeface="Calibri" panose="020F0502020204030204" pitchFamily="34" charset="0"/>
                <a:ea typeface="+mn-ea"/>
                <a:cs typeface="Calibri" panose="020F050202020403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7FB918AD-5F4D-49AE-B18F-E06A9462217A}" type="slidenum">
              <a:rPr lang="en-US" smtClean="0"/>
              <a:pPr/>
              <a:t>‹#›</a:t>
            </a:fld>
            <a:endParaRPr lang="en-US"/>
          </a:p>
        </p:txBody>
      </p:sp>
    </p:spTree>
    <p:extLst>
      <p:ext uri="{BB962C8B-B14F-4D97-AF65-F5344CB8AC3E}">
        <p14:creationId xmlns:p14="http://schemas.microsoft.com/office/powerpoint/2010/main" val="4090209063"/>
      </p:ext>
    </p:extLst>
  </p:cSld>
  <p:clrMapOvr>
    <a:masterClrMapping/>
  </p:clrMapOvr>
  <p:hf hdr="0"/>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55C9F406-3A62-98AF-6F16-63098D49EBBD}"/>
              </a:ext>
            </a:extLst>
          </p:cNvPr>
          <p:cNvSpPr>
            <a:spLocks noGrp="1"/>
          </p:cNvSpPr>
          <p:nvPr>
            <p:ph type="dt" sz="half" idx="10"/>
          </p:nvPr>
        </p:nvSpPr>
        <p:spPr/>
        <p:txBody>
          <a:bodyPr/>
          <a:lstStyle/>
          <a:p>
            <a:fld id="{DE55411E-BC08-44A7-8F62-F22372D5DCBC}" type="datetimeFigureOut">
              <a:rPr lang="en-CH" smtClean="0"/>
              <a:t>12/10/2025</a:t>
            </a:fld>
            <a:endParaRPr lang="en-CH"/>
          </a:p>
        </p:txBody>
      </p:sp>
      <p:sp>
        <p:nvSpPr>
          <p:cNvPr id="3" name="Footer Placeholder 2">
            <a:extLst>
              <a:ext uri="{FF2B5EF4-FFF2-40B4-BE49-F238E27FC236}">
                <a16:creationId xmlns:a16="http://schemas.microsoft.com/office/drawing/2014/main" id="{5DDBEA52-4DCA-3E07-E0D3-FA1764DCEB6F}"/>
              </a:ext>
            </a:extLst>
          </p:cNvPr>
          <p:cNvSpPr>
            <a:spLocks noGrp="1"/>
          </p:cNvSpPr>
          <p:nvPr>
            <p:ph type="ftr" sz="quarter" idx="11"/>
          </p:nvPr>
        </p:nvSpPr>
        <p:spPr/>
        <p:txBody>
          <a:bodyPr/>
          <a:lstStyle/>
          <a:p>
            <a:endParaRPr lang="en-CH"/>
          </a:p>
        </p:txBody>
      </p:sp>
      <p:sp>
        <p:nvSpPr>
          <p:cNvPr id="4" name="Slide Number Placeholder 3">
            <a:extLst>
              <a:ext uri="{FF2B5EF4-FFF2-40B4-BE49-F238E27FC236}">
                <a16:creationId xmlns:a16="http://schemas.microsoft.com/office/drawing/2014/main" id="{69C01EC1-96BE-B9BD-4662-1E939D7ADB46}"/>
              </a:ext>
            </a:extLst>
          </p:cNvPr>
          <p:cNvSpPr>
            <a:spLocks noGrp="1"/>
          </p:cNvSpPr>
          <p:nvPr>
            <p:ph type="sldNum" sz="quarter" idx="12"/>
          </p:nvPr>
        </p:nvSpPr>
        <p:spPr/>
        <p:txBody>
          <a:bodyPr/>
          <a:lstStyle/>
          <a:p>
            <a:fld id="{39C7B30D-D25F-4DF3-AE47-BDF3EC9675EC}" type="slidenum">
              <a:rPr lang="en-CH" smtClean="0"/>
              <a:t>‹#›</a:t>
            </a:fld>
            <a:endParaRPr lang="en-CH"/>
          </a:p>
        </p:txBody>
      </p:sp>
    </p:spTree>
    <p:extLst>
      <p:ext uri="{BB962C8B-B14F-4D97-AF65-F5344CB8AC3E}">
        <p14:creationId xmlns:p14="http://schemas.microsoft.com/office/powerpoint/2010/main" val="381897263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mp; Content" preserve="1" userDrawn="1">
  <p:cSld name="1_Title &amp; Content">
    <p:spTree>
      <p:nvGrpSpPr>
        <p:cNvPr id="1" name=""/>
        <p:cNvGrpSpPr/>
        <p:nvPr/>
      </p:nvGrpSpPr>
      <p:grpSpPr>
        <a:xfrm>
          <a:off x="0" y="0"/>
          <a:ext cx="0" cy="0"/>
          <a:chOff x="0" y="0"/>
          <a:chExt cx="0" cy="0"/>
        </a:xfrm>
      </p:grpSpPr>
      <p:sp>
        <p:nvSpPr>
          <p:cNvPr id="14" name="Text Placeholder 13"/>
          <p:cNvSpPr>
            <a:spLocks noGrp="1"/>
          </p:cNvSpPr>
          <p:nvPr>
            <p:ph type="body" sz="quarter" idx="13"/>
          </p:nvPr>
        </p:nvSpPr>
        <p:spPr>
          <a:xfrm>
            <a:off x="507207" y="946614"/>
            <a:ext cx="11174400" cy="360000"/>
          </a:xfrm>
          <a:prstGeom prst="rect">
            <a:avLst/>
          </a:prstGeom>
        </p:spPr>
        <p:txBody>
          <a:bodyPr lIns="0" tIns="0" rIns="0" bIns="0" anchor="b">
            <a:noAutofit/>
          </a:bodyPr>
          <a:lstStyle>
            <a:lvl1pPr algn="l" defTabSz="914400" rtl="0" eaLnBrk="1" latinLnBrk="0" hangingPunct="1">
              <a:lnSpc>
                <a:spcPts val="3300"/>
              </a:lnSpc>
              <a:spcBef>
                <a:spcPct val="0"/>
              </a:spcBef>
              <a:spcAft>
                <a:spcPts val="0"/>
              </a:spcAft>
              <a:buNone/>
              <a:defRPr lang="en-US" sz="2200" b="1" kern="1200" spc="-100" baseline="0" dirty="0">
                <a:solidFill>
                  <a:schemeClr val="accent2"/>
                </a:solidFill>
                <a:latin typeface="+mj-lt"/>
                <a:ea typeface="+mj-ea"/>
                <a:cs typeface="+mj-cs"/>
              </a:defRPr>
            </a:lvl1pPr>
          </a:lstStyle>
          <a:p>
            <a:pPr lvl="0"/>
            <a:r>
              <a:rPr lang="en-US"/>
              <a:t>Click to edit Master text styles</a:t>
            </a:r>
          </a:p>
        </p:txBody>
      </p:sp>
      <p:sp>
        <p:nvSpPr>
          <p:cNvPr id="10" name="Content Placeholder 9"/>
          <p:cNvSpPr>
            <a:spLocks noGrp="1"/>
          </p:cNvSpPr>
          <p:nvPr>
            <p:ph sz="quarter" idx="14"/>
          </p:nvPr>
        </p:nvSpPr>
        <p:spPr>
          <a:xfrm>
            <a:off x="507195" y="1511188"/>
            <a:ext cx="11174412" cy="4500000"/>
          </a:xfrm>
        </p:spPr>
        <p:txBody>
          <a:bodyPr/>
          <a:lstStyle>
            <a:lvl1pPr marL="0" indent="0" algn="ctr">
              <a:buNone/>
              <a:defRPr sz="2500" b="1" i="1"/>
            </a:lvl1pPr>
            <a:lvl2pPr>
              <a:defRPr sz="2000" b="1" i="1"/>
            </a:lvl2pPr>
            <a:lvl3pPr>
              <a:defRPr sz="2000" b="1" i="1"/>
            </a:lvl3pPr>
            <a:lvl4pPr>
              <a:defRPr sz="2000" b="1" i="1"/>
            </a:lvl4pPr>
            <a:lvl5pPr>
              <a:defRPr sz="2000" b="1" i="1"/>
            </a:lvl5pPr>
          </a:lstStyle>
          <a:p>
            <a:pPr lvl="0"/>
            <a:endParaRPr lang="en-US"/>
          </a:p>
          <a:p>
            <a:pPr lvl="0"/>
            <a:endParaRPr lang="en-US"/>
          </a:p>
          <a:p>
            <a:pPr lvl="0"/>
            <a:endParaRPr lang="en-US"/>
          </a:p>
          <a:p>
            <a:pPr lvl="0"/>
            <a:r>
              <a:rPr lang="en-US"/>
              <a:t>Click to edit Master text styles</a:t>
            </a:r>
          </a:p>
        </p:txBody>
      </p:sp>
      <p:sp>
        <p:nvSpPr>
          <p:cNvPr id="2" name="Title 1"/>
          <p:cNvSpPr>
            <a:spLocks noGrp="1"/>
          </p:cNvSpPr>
          <p:nvPr>
            <p:ph type="title"/>
          </p:nvPr>
        </p:nvSpPr>
        <p:spPr/>
        <p:txBody>
          <a:bodyPr/>
          <a:lstStyle>
            <a:lvl1pPr>
              <a:defRPr sz="3000"/>
            </a:lvl1pPr>
          </a:lstStyle>
          <a:p>
            <a:r>
              <a:rPr lang="en-US"/>
              <a:t>Click to edit Master title style</a:t>
            </a:r>
          </a:p>
        </p:txBody>
      </p:sp>
      <p:pic>
        <p:nvPicPr>
          <p:cNvPr id="7" name="Picture 6" descr="https://extranet.who.int/datacol/answer_upload.asp?survey_id=475&amp;view_id=326&amp;question_id=15106&amp;answer_id=47397&amp;respondent_id=22063">
            <a:extLst>
              <a:ext uri="{FF2B5EF4-FFF2-40B4-BE49-F238E27FC236}">
                <a16:creationId xmlns:a16="http://schemas.microsoft.com/office/drawing/2014/main" id="{1DEB27EC-4EB5-604B-9474-66ADE046843D}"/>
              </a:ext>
            </a:extLst>
          </p:cNvPr>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10180630" y="5912517"/>
            <a:ext cx="1873911" cy="606490"/>
          </a:xfrm>
          <a:prstGeom prst="rect">
            <a:avLst/>
          </a:prstGeom>
          <a:noFill/>
          <a:ln>
            <a:noFill/>
          </a:ln>
        </p:spPr>
      </p:pic>
      <p:pic>
        <p:nvPicPr>
          <p:cNvPr id="8" name="Picture 7">
            <a:extLst>
              <a:ext uri="{FF2B5EF4-FFF2-40B4-BE49-F238E27FC236}">
                <a16:creationId xmlns:a16="http://schemas.microsoft.com/office/drawing/2014/main" id="{C62BEDE9-A43C-A14D-BFE7-B85F455EE8F8}"/>
              </a:ext>
            </a:extLst>
          </p:cNvPr>
          <p:cNvPicPr/>
          <p:nvPr userDrawn="1"/>
        </p:nvPicPr>
        <p:blipFill>
          <a:blip r:embed="rId4">
            <a:extLst>
              <a:ext uri="{28A0092B-C50C-407E-A947-70E740481C1C}">
                <a14:useLocalDpi xmlns:a14="http://schemas.microsoft.com/office/drawing/2010/main" val="0"/>
              </a:ext>
            </a:extLst>
          </a:blip>
          <a:srcRect/>
          <a:stretch>
            <a:fillRect/>
          </a:stretch>
        </p:blipFill>
        <p:spPr bwMode="auto">
          <a:xfrm>
            <a:off x="0" y="5436051"/>
            <a:ext cx="982980" cy="1122363"/>
          </a:xfrm>
          <a:prstGeom prst="rect">
            <a:avLst/>
          </a:prstGeom>
          <a:noFill/>
          <a:ln>
            <a:noFill/>
          </a:ln>
        </p:spPr>
      </p:pic>
      <p:sp>
        <p:nvSpPr>
          <p:cNvPr id="6" name="Slide Number Placeholder 5"/>
          <p:cNvSpPr>
            <a:spLocks noGrp="1"/>
          </p:cNvSpPr>
          <p:nvPr>
            <p:ph type="sldNum" sz="quarter" idx="12"/>
          </p:nvPr>
        </p:nvSpPr>
        <p:spPr>
          <a:xfrm>
            <a:off x="10034587" y="6623100"/>
            <a:ext cx="1648619" cy="216000"/>
          </a:xfrm>
          <a:prstGeom prst="rect">
            <a:avLst/>
          </a:prstGeom>
        </p:spPr>
        <p:txBody>
          <a:bodyPr/>
          <a:lstStyle/>
          <a:p>
            <a:fld id="{04260D4A-DEC1-45DD-8AB2-A3349BAAA59E}" type="slidenum">
              <a:rPr lang="en-US" smtClean="0"/>
              <a:pPr/>
              <a:t>‹#›</a:t>
            </a:fld>
            <a:endParaRPr lang="en-US"/>
          </a:p>
        </p:txBody>
      </p:sp>
      <p:sp>
        <p:nvSpPr>
          <p:cNvPr id="9" name="Slide Number Placeholder 1">
            <a:extLst>
              <a:ext uri="{FF2B5EF4-FFF2-40B4-BE49-F238E27FC236}">
                <a16:creationId xmlns:a16="http://schemas.microsoft.com/office/drawing/2014/main" id="{908D36E9-CC14-5647-8129-BDDE6AF6B455}"/>
              </a:ext>
            </a:extLst>
          </p:cNvPr>
          <p:cNvSpPr txBox="1">
            <a:spLocks/>
          </p:cNvSpPr>
          <p:nvPr userDrawn="1"/>
        </p:nvSpPr>
        <p:spPr>
          <a:xfrm>
            <a:off x="10180630" y="6623100"/>
            <a:ext cx="1648619" cy="216000"/>
          </a:xfrm>
          <a:prstGeom prst="rect">
            <a:avLst/>
          </a:prstGeom>
        </p:spPr>
        <p:txBody>
          <a:bodyPr vert="horz" lIns="0" tIns="0" rIns="0" bIns="0" rtlCol="0" anchor="ctr" anchorCtr="0">
            <a:noAutofit/>
          </a:bodyPr>
          <a:lstStyle>
            <a:defPPr>
              <a:defRPr lang="en-CH"/>
            </a:defPPr>
            <a:lvl1pPr marL="0" algn="r" defTabSz="914400" rtl="0" eaLnBrk="1" latinLnBrk="0" hangingPunct="1">
              <a:defRPr sz="1000" kern="1200">
                <a:solidFill>
                  <a:schemeClr val="bg1"/>
                </a:solidFill>
                <a:latin typeface="Calibri" panose="020F0502020204030204" pitchFamily="34" charset="0"/>
                <a:ea typeface="+mn-ea"/>
                <a:cs typeface="Calibri" panose="020F050202020403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04260D4A-DEC1-45DD-8AB2-A3349BAAA59E}" type="slidenum">
              <a:rPr lang="en-US" smtClean="0"/>
              <a:pPr/>
              <a:t>‹#›</a:t>
            </a:fld>
            <a:endParaRPr lang="en-US"/>
          </a:p>
        </p:txBody>
      </p:sp>
    </p:spTree>
    <p:extLst>
      <p:ext uri="{BB962C8B-B14F-4D97-AF65-F5344CB8AC3E}">
        <p14:creationId xmlns:p14="http://schemas.microsoft.com/office/powerpoint/2010/main" val="805339039"/>
      </p:ext>
    </p:extLst>
  </p:cSld>
  <p:clrMapOvr>
    <a:masterClrMapping/>
  </p:clrMapOvr>
  <p:hf hdr="0"/>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44087D-B963-05DE-4ECE-42B18EF522E7}"/>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p>
        </p:txBody>
      </p:sp>
      <p:sp>
        <p:nvSpPr>
          <p:cNvPr id="3" name="Content Placeholder 2">
            <a:extLst>
              <a:ext uri="{FF2B5EF4-FFF2-40B4-BE49-F238E27FC236}">
                <a16:creationId xmlns:a16="http://schemas.microsoft.com/office/drawing/2014/main" id="{713C4693-64DF-BC98-5865-38BC3C8F803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Text Placeholder 3">
            <a:extLst>
              <a:ext uri="{FF2B5EF4-FFF2-40B4-BE49-F238E27FC236}">
                <a16:creationId xmlns:a16="http://schemas.microsoft.com/office/drawing/2014/main" id="{85E0055A-C9DB-5500-7EA1-C074481965A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27648ACF-186C-B520-B14B-A7422DEC7DCA}"/>
              </a:ext>
            </a:extLst>
          </p:cNvPr>
          <p:cNvSpPr>
            <a:spLocks noGrp="1"/>
          </p:cNvSpPr>
          <p:nvPr>
            <p:ph type="dt" sz="half" idx="10"/>
          </p:nvPr>
        </p:nvSpPr>
        <p:spPr/>
        <p:txBody>
          <a:bodyPr/>
          <a:lstStyle/>
          <a:p>
            <a:fld id="{DE55411E-BC08-44A7-8F62-F22372D5DCBC}" type="datetimeFigureOut">
              <a:rPr lang="en-CH" smtClean="0"/>
              <a:t>12/10/2025</a:t>
            </a:fld>
            <a:endParaRPr lang="en-CH"/>
          </a:p>
        </p:txBody>
      </p:sp>
      <p:sp>
        <p:nvSpPr>
          <p:cNvPr id="6" name="Footer Placeholder 5">
            <a:extLst>
              <a:ext uri="{FF2B5EF4-FFF2-40B4-BE49-F238E27FC236}">
                <a16:creationId xmlns:a16="http://schemas.microsoft.com/office/drawing/2014/main" id="{3AAC3F94-FB31-6832-D94C-3F71D23DAEF8}"/>
              </a:ext>
            </a:extLst>
          </p:cNvPr>
          <p:cNvSpPr>
            <a:spLocks noGrp="1"/>
          </p:cNvSpPr>
          <p:nvPr>
            <p:ph type="ftr" sz="quarter" idx="11"/>
          </p:nvPr>
        </p:nvSpPr>
        <p:spPr/>
        <p:txBody>
          <a:bodyPr/>
          <a:lstStyle/>
          <a:p>
            <a:endParaRPr lang="en-CH"/>
          </a:p>
        </p:txBody>
      </p:sp>
      <p:sp>
        <p:nvSpPr>
          <p:cNvPr id="7" name="Slide Number Placeholder 6">
            <a:extLst>
              <a:ext uri="{FF2B5EF4-FFF2-40B4-BE49-F238E27FC236}">
                <a16:creationId xmlns:a16="http://schemas.microsoft.com/office/drawing/2014/main" id="{F9C0F9DC-C1FE-08B5-9B09-AA98C0D144B4}"/>
              </a:ext>
            </a:extLst>
          </p:cNvPr>
          <p:cNvSpPr>
            <a:spLocks noGrp="1"/>
          </p:cNvSpPr>
          <p:nvPr>
            <p:ph type="sldNum" sz="quarter" idx="12"/>
          </p:nvPr>
        </p:nvSpPr>
        <p:spPr/>
        <p:txBody>
          <a:bodyPr/>
          <a:lstStyle/>
          <a:p>
            <a:fld id="{39C7B30D-D25F-4DF3-AE47-BDF3EC9675EC}" type="slidenum">
              <a:rPr lang="en-CH" smtClean="0"/>
              <a:t>‹#›</a:t>
            </a:fld>
            <a:endParaRPr lang="en-CH"/>
          </a:p>
        </p:txBody>
      </p:sp>
    </p:spTree>
    <p:extLst>
      <p:ext uri="{BB962C8B-B14F-4D97-AF65-F5344CB8AC3E}">
        <p14:creationId xmlns:p14="http://schemas.microsoft.com/office/powerpoint/2010/main" val="2337077798"/>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65C11E-B7F3-BC32-6E9F-77325DDD20C5}"/>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p>
        </p:txBody>
      </p:sp>
      <p:sp>
        <p:nvSpPr>
          <p:cNvPr id="3" name="Picture Placeholder 2">
            <a:extLst>
              <a:ext uri="{FF2B5EF4-FFF2-40B4-BE49-F238E27FC236}">
                <a16:creationId xmlns:a16="http://schemas.microsoft.com/office/drawing/2014/main" id="{C46666CA-F247-F5B8-EBE3-7DC4B56E8F1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7195D3F2-850E-C1DD-4C9A-00E91B6DE1F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43044AD6-3A5C-3E7F-B9EB-53EDEA470840}"/>
              </a:ext>
            </a:extLst>
          </p:cNvPr>
          <p:cNvSpPr>
            <a:spLocks noGrp="1"/>
          </p:cNvSpPr>
          <p:nvPr>
            <p:ph type="dt" sz="half" idx="10"/>
          </p:nvPr>
        </p:nvSpPr>
        <p:spPr/>
        <p:txBody>
          <a:bodyPr/>
          <a:lstStyle/>
          <a:p>
            <a:fld id="{DE55411E-BC08-44A7-8F62-F22372D5DCBC}" type="datetimeFigureOut">
              <a:rPr lang="en-CH" smtClean="0"/>
              <a:t>12/10/2025</a:t>
            </a:fld>
            <a:endParaRPr lang="en-CH"/>
          </a:p>
        </p:txBody>
      </p:sp>
      <p:sp>
        <p:nvSpPr>
          <p:cNvPr id="6" name="Footer Placeholder 5">
            <a:extLst>
              <a:ext uri="{FF2B5EF4-FFF2-40B4-BE49-F238E27FC236}">
                <a16:creationId xmlns:a16="http://schemas.microsoft.com/office/drawing/2014/main" id="{8BE758B5-7C8D-D1A8-EBCC-6992B29B1654}"/>
              </a:ext>
            </a:extLst>
          </p:cNvPr>
          <p:cNvSpPr>
            <a:spLocks noGrp="1"/>
          </p:cNvSpPr>
          <p:nvPr>
            <p:ph type="ftr" sz="quarter" idx="11"/>
          </p:nvPr>
        </p:nvSpPr>
        <p:spPr/>
        <p:txBody>
          <a:bodyPr/>
          <a:lstStyle/>
          <a:p>
            <a:endParaRPr lang="en-CH"/>
          </a:p>
        </p:txBody>
      </p:sp>
      <p:sp>
        <p:nvSpPr>
          <p:cNvPr id="7" name="Slide Number Placeholder 6">
            <a:extLst>
              <a:ext uri="{FF2B5EF4-FFF2-40B4-BE49-F238E27FC236}">
                <a16:creationId xmlns:a16="http://schemas.microsoft.com/office/drawing/2014/main" id="{28C0EDD5-5BD1-C977-C638-D19E463B8D06}"/>
              </a:ext>
            </a:extLst>
          </p:cNvPr>
          <p:cNvSpPr>
            <a:spLocks noGrp="1"/>
          </p:cNvSpPr>
          <p:nvPr>
            <p:ph type="sldNum" sz="quarter" idx="12"/>
          </p:nvPr>
        </p:nvSpPr>
        <p:spPr/>
        <p:txBody>
          <a:bodyPr/>
          <a:lstStyle/>
          <a:p>
            <a:fld id="{39C7B30D-D25F-4DF3-AE47-BDF3EC9675EC}" type="slidenum">
              <a:rPr lang="en-CH" smtClean="0"/>
              <a:t>‹#›</a:t>
            </a:fld>
            <a:endParaRPr lang="en-CH"/>
          </a:p>
        </p:txBody>
      </p:sp>
    </p:spTree>
    <p:extLst>
      <p:ext uri="{BB962C8B-B14F-4D97-AF65-F5344CB8AC3E}">
        <p14:creationId xmlns:p14="http://schemas.microsoft.com/office/powerpoint/2010/main" val="3816019664"/>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164551-C5AA-D9C5-33C5-B08EFC837066}"/>
              </a:ext>
            </a:extLst>
          </p:cNvPr>
          <p:cNvSpPr>
            <a:spLocks noGrp="1"/>
          </p:cNvSpPr>
          <p:nvPr>
            <p:ph type="title"/>
          </p:nvPr>
        </p:nvSpPr>
        <p:spPr/>
        <p:txBody>
          <a:bodyPr/>
          <a:lstStyle/>
          <a:p>
            <a:r>
              <a:rPr lang="en-GB"/>
              <a:t>Click to edit Master title style</a:t>
            </a:r>
          </a:p>
        </p:txBody>
      </p:sp>
      <p:sp>
        <p:nvSpPr>
          <p:cNvPr id="3" name="Vertical Text Placeholder 2">
            <a:extLst>
              <a:ext uri="{FF2B5EF4-FFF2-40B4-BE49-F238E27FC236}">
                <a16:creationId xmlns:a16="http://schemas.microsoft.com/office/drawing/2014/main" id="{1B05CD3F-543D-45A0-F521-71EFEDF589FC}"/>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29A6661F-21BD-7996-CEE9-E903AAF06830}"/>
              </a:ext>
            </a:extLst>
          </p:cNvPr>
          <p:cNvSpPr>
            <a:spLocks noGrp="1"/>
          </p:cNvSpPr>
          <p:nvPr>
            <p:ph type="dt" sz="half" idx="10"/>
          </p:nvPr>
        </p:nvSpPr>
        <p:spPr/>
        <p:txBody>
          <a:bodyPr/>
          <a:lstStyle/>
          <a:p>
            <a:fld id="{DE55411E-BC08-44A7-8F62-F22372D5DCBC}" type="datetimeFigureOut">
              <a:rPr lang="en-CH" smtClean="0"/>
              <a:t>12/10/2025</a:t>
            </a:fld>
            <a:endParaRPr lang="en-CH"/>
          </a:p>
        </p:txBody>
      </p:sp>
      <p:sp>
        <p:nvSpPr>
          <p:cNvPr id="5" name="Footer Placeholder 4">
            <a:extLst>
              <a:ext uri="{FF2B5EF4-FFF2-40B4-BE49-F238E27FC236}">
                <a16:creationId xmlns:a16="http://schemas.microsoft.com/office/drawing/2014/main" id="{AF143F5B-F9AB-8A63-E3DD-D5C9CF2CB183}"/>
              </a:ext>
            </a:extLst>
          </p:cNvPr>
          <p:cNvSpPr>
            <a:spLocks noGrp="1"/>
          </p:cNvSpPr>
          <p:nvPr>
            <p:ph type="ftr" sz="quarter" idx="11"/>
          </p:nvPr>
        </p:nvSpPr>
        <p:spPr/>
        <p:txBody>
          <a:bodyPr/>
          <a:lstStyle/>
          <a:p>
            <a:endParaRPr lang="en-CH"/>
          </a:p>
        </p:txBody>
      </p:sp>
      <p:sp>
        <p:nvSpPr>
          <p:cNvPr id="6" name="Slide Number Placeholder 5">
            <a:extLst>
              <a:ext uri="{FF2B5EF4-FFF2-40B4-BE49-F238E27FC236}">
                <a16:creationId xmlns:a16="http://schemas.microsoft.com/office/drawing/2014/main" id="{13556F8C-BC2E-EEA5-601A-47A275BBB25B}"/>
              </a:ext>
            </a:extLst>
          </p:cNvPr>
          <p:cNvSpPr>
            <a:spLocks noGrp="1"/>
          </p:cNvSpPr>
          <p:nvPr>
            <p:ph type="sldNum" sz="quarter" idx="12"/>
          </p:nvPr>
        </p:nvSpPr>
        <p:spPr/>
        <p:txBody>
          <a:bodyPr/>
          <a:lstStyle/>
          <a:p>
            <a:fld id="{39C7B30D-D25F-4DF3-AE47-BDF3EC9675EC}" type="slidenum">
              <a:rPr lang="en-CH" smtClean="0"/>
              <a:t>‹#›</a:t>
            </a:fld>
            <a:endParaRPr lang="en-CH"/>
          </a:p>
        </p:txBody>
      </p:sp>
    </p:spTree>
    <p:extLst>
      <p:ext uri="{BB962C8B-B14F-4D97-AF65-F5344CB8AC3E}">
        <p14:creationId xmlns:p14="http://schemas.microsoft.com/office/powerpoint/2010/main" val="1704262069"/>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2A0729C-D476-0138-1E3F-1AC34F5323E2}"/>
              </a:ext>
            </a:extLst>
          </p:cNvPr>
          <p:cNvSpPr>
            <a:spLocks noGrp="1"/>
          </p:cNvSpPr>
          <p:nvPr>
            <p:ph type="title" orient="vert"/>
          </p:nvPr>
        </p:nvSpPr>
        <p:spPr>
          <a:xfrm>
            <a:off x="8724900" y="365125"/>
            <a:ext cx="2628900" cy="5811838"/>
          </a:xfrm>
        </p:spPr>
        <p:txBody>
          <a:bodyPr vert="eaVert"/>
          <a:lstStyle/>
          <a:p>
            <a:r>
              <a:rPr lang="en-GB"/>
              <a:t>Click to edit Master title style</a:t>
            </a:r>
          </a:p>
        </p:txBody>
      </p:sp>
      <p:sp>
        <p:nvSpPr>
          <p:cNvPr id="3" name="Vertical Text Placeholder 2">
            <a:extLst>
              <a:ext uri="{FF2B5EF4-FFF2-40B4-BE49-F238E27FC236}">
                <a16:creationId xmlns:a16="http://schemas.microsoft.com/office/drawing/2014/main" id="{1B5AFC0B-CAC1-DB10-60F5-D1108B2D508B}"/>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0E81E670-F2C2-AA9B-4B7E-D7107960BA23}"/>
              </a:ext>
            </a:extLst>
          </p:cNvPr>
          <p:cNvSpPr>
            <a:spLocks noGrp="1"/>
          </p:cNvSpPr>
          <p:nvPr>
            <p:ph type="dt" sz="half" idx="10"/>
          </p:nvPr>
        </p:nvSpPr>
        <p:spPr/>
        <p:txBody>
          <a:bodyPr/>
          <a:lstStyle/>
          <a:p>
            <a:fld id="{DE55411E-BC08-44A7-8F62-F22372D5DCBC}" type="datetimeFigureOut">
              <a:rPr lang="en-CH" smtClean="0"/>
              <a:t>12/10/2025</a:t>
            </a:fld>
            <a:endParaRPr lang="en-CH"/>
          </a:p>
        </p:txBody>
      </p:sp>
      <p:sp>
        <p:nvSpPr>
          <p:cNvPr id="5" name="Footer Placeholder 4">
            <a:extLst>
              <a:ext uri="{FF2B5EF4-FFF2-40B4-BE49-F238E27FC236}">
                <a16:creationId xmlns:a16="http://schemas.microsoft.com/office/drawing/2014/main" id="{C0CECE73-EA32-F579-B3ED-DD490F1A7896}"/>
              </a:ext>
            </a:extLst>
          </p:cNvPr>
          <p:cNvSpPr>
            <a:spLocks noGrp="1"/>
          </p:cNvSpPr>
          <p:nvPr>
            <p:ph type="ftr" sz="quarter" idx="11"/>
          </p:nvPr>
        </p:nvSpPr>
        <p:spPr/>
        <p:txBody>
          <a:bodyPr/>
          <a:lstStyle/>
          <a:p>
            <a:endParaRPr lang="en-CH"/>
          </a:p>
        </p:txBody>
      </p:sp>
      <p:sp>
        <p:nvSpPr>
          <p:cNvPr id="6" name="Slide Number Placeholder 5">
            <a:extLst>
              <a:ext uri="{FF2B5EF4-FFF2-40B4-BE49-F238E27FC236}">
                <a16:creationId xmlns:a16="http://schemas.microsoft.com/office/drawing/2014/main" id="{1D64D988-0FEA-96B3-4099-F52CE0137A99}"/>
              </a:ext>
            </a:extLst>
          </p:cNvPr>
          <p:cNvSpPr>
            <a:spLocks noGrp="1"/>
          </p:cNvSpPr>
          <p:nvPr>
            <p:ph type="sldNum" sz="quarter" idx="12"/>
          </p:nvPr>
        </p:nvSpPr>
        <p:spPr/>
        <p:txBody>
          <a:bodyPr/>
          <a:lstStyle/>
          <a:p>
            <a:fld id="{39C7B30D-D25F-4DF3-AE47-BDF3EC9675EC}" type="slidenum">
              <a:rPr lang="en-CH" smtClean="0"/>
              <a:t>‹#›</a:t>
            </a:fld>
            <a:endParaRPr lang="en-CH"/>
          </a:p>
        </p:txBody>
      </p:sp>
    </p:spTree>
    <p:extLst>
      <p:ext uri="{BB962C8B-B14F-4D97-AF65-F5344CB8AC3E}">
        <p14:creationId xmlns:p14="http://schemas.microsoft.com/office/powerpoint/2010/main" val="2966305649"/>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matchingName="Title &amp; Content" userDrawn="1">
  <p:cSld name="Title &amp; Content">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a:xfrm>
            <a:off x="10034587" y="6623100"/>
            <a:ext cx="1648619" cy="216000"/>
          </a:xfrm>
          <a:prstGeom prst="rect">
            <a:avLst/>
          </a:prstGeom>
        </p:spPr>
        <p:txBody>
          <a:bodyPr/>
          <a:lstStyle/>
          <a:p>
            <a:fld id="{04260D4A-DEC1-45DD-8AB2-A3349BAAA59E}" type="slidenum">
              <a:rPr lang="en-US" smtClean="0"/>
              <a:pPr/>
              <a:t>‹#›</a:t>
            </a:fld>
            <a:endParaRPr lang="en-US"/>
          </a:p>
        </p:txBody>
      </p:sp>
      <p:sp>
        <p:nvSpPr>
          <p:cNvPr id="14" name="Text Placeholder 13"/>
          <p:cNvSpPr>
            <a:spLocks noGrp="1"/>
          </p:cNvSpPr>
          <p:nvPr>
            <p:ph type="body" sz="quarter" idx="13"/>
          </p:nvPr>
        </p:nvSpPr>
        <p:spPr>
          <a:xfrm>
            <a:off x="507207" y="946614"/>
            <a:ext cx="11174400" cy="360000"/>
          </a:xfrm>
          <a:prstGeom prst="rect">
            <a:avLst/>
          </a:prstGeom>
        </p:spPr>
        <p:txBody>
          <a:bodyPr lIns="0" tIns="0" rIns="0" bIns="0" anchor="b">
            <a:noAutofit/>
          </a:bodyPr>
          <a:lstStyle>
            <a:lvl1pPr algn="l" defTabSz="914400" rtl="0" eaLnBrk="1" latinLnBrk="0" hangingPunct="1">
              <a:lnSpc>
                <a:spcPts val="3300"/>
              </a:lnSpc>
              <a:spcBef>
                <a:spcPct val="0"/>
              </a:spcBef>
              <a:spcAft>
                <a:spcPts val="0"/>
              </a:spcAft>
              <a:buNone/>
              <a:defRPr lang="en-US" sz="2200" b="1" kern="1200" spc="-100" baseline="0" dirty="0">
                <a:solidFill>
                  <a:schemeClr val="accent2"/>
                </a:solidFill>
                <a:latin typeface="Century Gothic" panose="020B0502020202020204" pitchFamily="34" charset="0"/>
                <a:ea typeface="+mj-ea"/>
                <a:cs typeface="+mj-cs"/>
              </a:defRPr>
            </a:lvl1pPr>
          </a:lstStyle>
          <a:p>
            <a:pPr lvl="0"/>
            <a:r>
              <a:rPr lang="en-US"/>
              <a:t>Click to edit Master text styles</a:t>
            </a:r>
          </a:p>
        </p:txBody>
      </p:sp>
      <p:sp>
        <p:nvSpPr>
          <p:cNvPr id="10" name="Content Placeholder 9"/>
          <p:cNvSpPr>
            <a:spLocks noGrp="1"/>
          </p:cNvSpPr>
          <p:nvPr>
            <p:ph sz="quarter" idx="14"/>
          </p:nvPr>
        </p:nvSpPr>
        <p:spPr>
          <a:xfrm>
            <a:off x="507195" y="1511188"/>
            <a:ext cx="11174412" cy="4500000"/>
          </a:xfrm>
          <a:prstGeom prst="rect">
            <a:avLst/>
          </a:prstGeom>
        </p:spPr>
        <p:txBody>
          <a:bodyPr/>
          <a:lstStyle>
            <a:lvl1pPr>
              <a:defRPr sz="2200">
                <a:latin typeface="+mj-lt"/>
              </a:defRPr>
            </a:lvl1pPr>
            <a:lvl2pPr>
              <a:defRPr sz="2000">
                <a:latin typeface="+mj-lt"/>
              </a:defRPr>
            </a:lvl2pPr>
            <a:lvl3pPr>
              <a:defRPr sz="2000">
                <a:latin typeface="+mj-lt"/>
              </a:defRPr>
            </a:lvl3pPr>
            <a:lvl4pPr>
              <a:defRPr sz="2000">
                <a:latin typeface="+mj-lt"/>
              </a:defRPr>
            </a:lvl4pPr>
            <a:lvl5pPr>
              <a:defRPr sz="2000">
                <a:latin typeface="+mj-lt"/>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 name="Title 1"/>
          <p:cNvSpPr>
            <a:spLocks noGrp="1"/>
          </p:cNvSpPr>
          <p:nvPr>
            <p:ph type="title"/>
          </p:nvPr>
        </p:nvSpPr>
        <p:spPr>
          <a:xfrm>
            <a:off x="388630" y="514614"/>
            <a:ext cx="9792000" cy="432000"/>
          </a:xfrm>
          <a:prstGeom prst="rect">
            <a:avLst/>
          </a:prstGeom>
        </p:spPr>
        <p:txBody>
          <a:bodyPr/>
          <a:lstStyle>
            <a:lvl1pPr>
              <a:defRPr sz="3000" b="1">
                <a:solidFill>
                  <a:schemeClr val="accent1"/>
                </a:solidFill>
                <a:latin typeface="Century Gothic" panose="020B0502020202020204" pitchFamily="34" charset="0"/>
              </a:defRPr>
            </a:lvl1pPr>
          </a:lstStyle>
          <a:p>
            <a:r>
              <a:rPr lang="en-US"/>
              <a:t>Click to edit Master title style</a:t>
            </a:r>
          </a:p>
        </p:txBody>
      </p:sp>
      <p:pic>
        <p:nvPicPr>
          <p:cNvPr id="7" name="Picture 6" descr="https://extranet.who.int/datacol/answer_upload.asp?survey_id=475&amp;view_id=326&amp;question_id=15106&amp;answer_id=47397&amp;respondent_id=22063">
            <a:extLst>
              <a:ext uri="{FF2B5EF4-FFF2-40B4-BE49-F238E27FC236}">
                <a16:creationId xmlns:a16="http://schemas.microsoft.com/office/drawing/2014/main" id="{1DEB27EC-4EB5-604B-9474-66ADE046843D}"/>
              </a:ext>
            </a:extLst>
          </p:cNvPr>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10180630" y="5912517"/>
            <a:ext cx="1873911" cy="606490"/>
          </a:xfrm>
          <a:prstGeom prst="rect">
            <a:avLst/>
          </a:prstGeom>
          <a:noFill/>
          <a:ln>
            <a:noFill/>
          </a:ln>
        </p:spPr>
      </p:pic>
      <p:pic>
        <p:nvPicPr>
          <p:cNvPr id="8" name="Picture 7">
            <a:extLst>
              <a:ext uri="{FF2B5EF4-FFF2-40B4-BE49-F238E27FC236}">
                <a16:creationId xmlns:a16="http://schemas.microsoft.com/office/drawing/2014/main" id="{C62BEDE9-A43C-A14D-BFE7-B85F455EE8F8}"/>
              </a:ext>
            </a:extLst>
          </p:cNvPr>
          <p:cNvPicPr/>
          <p:nvPr userDrawn="1"/>
        </p:nvPicPr>
        <p:blipFill>
          <a:blip r:embed="rId4">
            <a:extLst>
              <a:ext uri="{28A0092B-C50C-407E-A947-70E740481C1C}">
                <a14:useLocalDpi xmlns:a14="http://schemas.microsoft.com/office/drawing/2010/main" val="0"/>
              </a:ext>
            </a:extLst>
          </a:blip>
          <a:srcRect/>
          <a:stretch>
            <a:fillRect/>
          </a:stretch>
        </p:blipFill>
        <p:spPr bwMode="auto">
          <a:xfrm>
            <a:off x="0" y="5484177"/>
            <a:ext cx="982980" cy="1122363"/>
          </a:xfrm>
          <a:prstGeom prst="rect">
            <a:avLst/>
          </a:prstGeom>
          <a:noFill/>
          <a:ln>
            <a:noFill/>
          </a:ln>
        </p:spPr>
      </p:pic>
      <p:sp>
        <p:nvSpPr>
          <p:cNvPr id="9" name="Rectangle 8">
            <a:extLst>
              <a:ext uri="{FF2B5EF4-FFF2-40B4-BE49-F238E27FC236}">
                <a16:creationId xmlns:a16="http://schemas.microsoft.com/office/drawing/2014/main" id="{83ECFC17-58E7-EB4A-B4DC-42C788BDC60C}"/>
              </a:ext>
            </a:extLst>
          </p:cNvPr>
          <p:cNvSpPr/>
          <p:nvPr userDrawn="1"/>
        </p:nvSpPr>
        <p:spPr>
          <a:xfrm>
            <a:off x="0" y="6604200"/>
            <a:ext cx="12192000" cy="253800"/>
          </a:xfrm>
          <a:prstGeom prst="rect">
            <a:avLst/>
          </a:prstGeom>
          <a:gradFill>
            <a:gsLst>
              <a:gs pos="0">
                <a:schemeClr val="accent2"/>
              </a:gs>
              <a:gs pos="100000">
                <a:schemeClr val="accent1"/>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450"/>
          </a:p>
        </p:txBody>
      </p:sp>
      <p:sp>
        <p:nvSpPr>
          <p:cNvPr id="12" name="Slide Number Placeholder 5">
            <a:extLst>
              <a:ext uri="{FF2B5EF4-FFF2-40B4-BE49-F238E27FC236}">
                <a16:creationId xmlns:a16="http://schemas.microsoft.com/office/drawing/2014/main" id="{D33E077A-DF5E-424F-8D61-C1885D3B0DAB}"/>
              </a:ext>
            </a:extLst>
          </p:cNvPr>
          <p:cNvSpPr txBox="1">
            <a:spLocks/>
          </p:cNvSpPr>
          <p:nvPr userDrawn="1"/>
        </p:nvSpPr>
        <p:spPr>
          <a:xfrm>
            <a:off x="10405922" y="6642000"/>
            <a:ext cx="1648619" cy="216000"/>
          </a:xfrm>
          <a:prstGeom prst="rect">
            <a:avLst/>
          </a:prstGeom>
        </p:spPr>
        <p:txBody>
          <a:bodyPr vert="horz" lIns="0" tIns="0" rIns="0" bIns="0" rtlCol="0" anchor="ctr" anchorCtr="0">
            <a:noAutofit/>
          </a:bodyPr>
          <a:lstStyle>
            <a:defPPr>
              <a:defRPr lang="en-CH"/>
            </a:defPPr>
            <a:lvl1pPr marL="0" algn="r" defTabSz="914400" rtl="0" eaLnBrk="1" latinLnBrk="0" hangingPunct="1">
              <a:defRPr sz="1000" kern="1200">
                <a:solidFill>
                  <a:schemeClr val="bg1"/>
                </a:solidFill>
                <a:latin typeface="Calibri" panose="020F0502020204030204" pitchFamily="34" charset="0"/>
                <a:ea typeface="+mn-ea"/>
                <a:cs typeface="Calibri" panose="020F050202020403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7FB918AD-5F4D-49AE-B18F-E06A9462217A}" type="slidenum">
              <a:rPr lang="en-US" sz="1400" smtClean="0"/>
              <a:pPr/>
              <a:t>‹#›</a:t>
            </a:fld>
            <a:endParaRPr lang="en-US" sz="1400" dirty="0"/>
          </a:p>
        </p:txBody>
      </p:sp>
    </p:spTree>
    <p:extLst>
      <p:ext uri="{BB962C8B-B14F-4D97-AF65-F5344CB8AC3E}">
        <p14:creationId xmlns:p14="http://schemas.microsoft.com/office/powerpoint/2010/main" val="963192842"/>
      </p:ext>
    </p:extLst>
  </p:cSld>
  <p:clrMapOvr>
    <a:masterClrMapping/>
  </p:clrMapOvr>
  <p:hf hdr="0"/>
</p:sldLayout>
</file>

<file path=ppt/slideLayouts/slideLayout35.xml><?xml version="1.0" encoding="utf-8"?>
<p:sldLayout xmlns:a="http://schemas.openxmlformats.org/drawingml/2006/main" xmlns:r="http://schemas.openxmlformats.org/officeDocument/2006/relationships" xmlns:p="http://schemas.openxmlformats.org/presentationml/2006/main" matchingName="Title Only" preserve="1" userDrawn="1">
  <p:cSld name="1_Title Only">
    <p:spTree>
      <p:nvGrpSpPr>
        <p:cNvPr id="1" name=""/>
        <p:cNvGrpSpPr/>
        <p:nvPr/>
      </p:nvGrpSpPr>
      <p:grpSpPr>
        <a:xfrm>
          <a:off x="0" y="0"/>
          <a:ext cx="0" cy="0"/>
          <a:chOff x="0" y="0"/>
          <a:chExt cx="0" cy="0"/>
        </a:xfrm>
      </p:grpSpPr>
      <p:graphicFrame>
        <p:nvGraphicFramePr>
          <p:cNvPr id="2" name="Object 1" hidden="1"/>
          <p:cNvGraphicFramePr>
            <a:graphicFrameLocks noChangeAspect="1"/>
          </p:cNvGraphicFramePr>
          <p:nvPr userDrawn="1">
            <p:custDataLst>
              <p:tags r:id="rId2"/>
            </p:custData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name="think-cell Slide" r:id="rId4" imgW="353" imgH="353" progId="TCLayout.ActiveDocument.1">
                  <p:embed/>
                </p:oleObj>
              </mc:Choice>
              <mc:Fallback>
                <p:oleObj name="think-cell Slide" r:id="rId4" imgW="353" imgH="353" progId="TCLayout.ActiveDocument.1">
                  <p:embed/>
                  <p:pic>
                    <p:nvPicPr>
                      <p:cNvPr id="2" name="Object 1" hidden="1"/>
                      <p:cNvPicPr/>
                      <p:nvPr/>
                    </p:nvPicPr>
                    <p:blipFill>
                      <a:blip r:embed="rId5"/>
                      <a:stretch>
                        <a:fillRect/>
                      </a:stretch>
                    </p:blipFill>
                    <p:spPr>
                      <a:xfrm>
                        <a:off x="1588" y="1588"/>
                        <a:ext cx="1587" cy="1587"/>
                      </a:xfrm>
                      <a:prstGeom prst="rect">
                        <a:avLst/>
                      </a:prstGeom>
                    </p:spPr>
                  </p:pic>
                </p:oleObj>
              </mc:Fallback>
            </mc:AlternateContent>
          </a:graphicData>
        </a:graphic>
      </p:graphicFrame>
      <p:sp>
        <p:nvSpPr>
          <p:cNvPr id="7" name="Title 6"/>
          <p:cNvSpPr>
            <a:spLocks noGrp="1"/>
          </p:cNvSpPr>
          <p:nvPr>
            <p:ph type="title"/>
          </p:nvPr>
        </p:nvSpPr>
        <p:spPr>
          <a:xfrm>
            <a:off x="507206" y="2313946"/>
            <a:ext cx="9792000" cy="432000"/>
          </a:xfrm>
          <a:prstGeom prst="rect">
            <a:avLst/>
          </a:prstGeom>
        </p:spPr>
        <p:txBody>
          <a:bodyPr/>
          <a:lstStyle>
            <a:lvl1pPr>
              <a:defRPr sz="4000" b="1">
                <a:solidFill>
                  <a:schemeClr val="accent1"/>
                </a:solidFill>
                <a:latin typeface="Century Gothic" panose="020B0502020202020204" pitchFamily="34" charset="0"/>
              </a:defRPr>
            </a:lvl1pPr>
          </a:lstStyle>
          <a:p>
            <a:r>
              <a:rPr lang="en-US"/>
              <a:t>Click to edit Master title style</a:t>
            </a:r>
          </a:p>
        </p:txBody>
      </p:sp>
      <p:pic>
        <p:nvPicPr>
          <p:cNvPr id="8" name="Picture 7">
            <a:extLst>
              <a:ext uri="{FF2B5EF4-FFF2-40B4-BE49-F238E27FC236}">
                <a16:creationId xmlns:a16="http://schemas.microsoft.com/office/drawing/2014/main" id="{1A157C42-A791-DD4B-8824-DD8855140549}"/>
              </a:ext>
            </a:extLst>
          </p:cNvPr>
          <p:cNvPicPr/>
          <p:nvPr userDrawn="1"/>
        </p:nvPicPr>
        <p:blipFill>
          <a:blip r:embed="rId6">
            <a:extLst>
              <a:ext uri="{28A0092B-C50C-407E-A947-70E740481C1C}">
                <a14:useLocalDpi xmlns:a14="http://schemas.microsoft.com/office/drawing/2010/main" val="0"/>
              </a:ext>
            </a:extLst>
          </a:blip>
          <a:srcRect/>
          <a:stretch>
            <a:fillRect/>
          </a:stretch>
        </p:blipFill>
        <p:spPr bwMode="auto">
          <a:xfrm>
            <a:off x="0" y="5484177"/>
            <a:ext cx="982980" cy="1122363"/>
          </a:xfrm>
          <a:prstGeom prst="rect">
            <a:avLst/>
          </a:prstGeom>
          <a:noFill/>
          <a:ln>
            <a:noFill/>
          </a:ln>
        </p:spPr>
      </p:pic>
      <p:pic>
        <p:nvPicPr>
          <p:cNvPr id="9" name="Picture 8" descr="https://extranet.who.int/datacol/answer_upload.asp?survey_id=475&amp;view_id=326&amp;question_id=15106&amp;answer_id=47397&amp;respondent_id=22063">
            <a:extLst>
              <a:ext uri="{FF2B5EF4-FFF2-40B4-BE49-F238E27FC236}">
                <a16:creationId xmlns:a16="http://schemas.microsoft.com/office/drawing/2014/main" id="{CF037A7D-FDB1-DF4D-A296-8DCCB3F629A2}"/>
              </a:ext>
            </a:extLst>
          </p:cNvPr>
          <p:cNvPicPr/>
          <p:nvPr userDrawn="1"/>
        </p:nvPicPr>
        <p:blipFill>
          <a:blip r:embed="rId7" cstate="print">
            <a:extLst>
              <a:ext uri="{28A0092B-C50C-407E-A947-70E740481C1C}">
                <a14:useLocalDpi xmlns:a14="http://schemas.microsoft.com/office/drawing/2010/main" val="0"/>
              </a:ext>
            </a:extLst>
          </a:blip>
          <a:srcRect/>
          <a:stretch>
            <a:fillRect/>
          </a:stretch>
        </p:blipFill>
        <p:spPr bwMode="auto">
          <a:xfrm>
            <a:off x="10180630" y="5912517"/>
            <a:ext cx="1873911" cy="606490"/>
          </a:xfrm>
          <a:prstGeom prst="rect">
            <a:avLst/>
          </a:prstGeom>
          <a:noFill/>
          <a:ln>
            <a:noFill/>
          </a:ln>
        </p:spPr>
      </p:pic>
      <p:pic>
        <p:nvPicPr>
          <p:cNvPr id="3" name="Picture 2">
            <a:extLst>
              <a:ext uri="{FF2B5EF4-FFF2-40B4-BE49-F238E27FC236}">
                <a16:creationId xmlns:a16="http://schemas.microsoft.com/office/drawing/2014/main" id="{95E54E74-F366-2848-BEB3-9B41F6F182CA}"/>
              </a:ext>
            </a:extLst>
          </p:cNvPr>
          <p:cNvPicPr>
            <a:picLocks noChangeAspect="1"/>
          </p:cNvPicPr>
          <p:nvPr userDrawn="1"/>
        </p:nvPicPr>
        <p:blipFill>
          <a:blip r:embed="rId8"/>
          <a:stretch>
            <a:fillRect/>
          </a:stretch>
        </p:blipFill>
        <p:spPr>
          <a:xfrm>
            <a:off x="0" y="6623100"/>
            <a:ext cx="12192000" cy="254000"/>
          </a:xfrm>
          <a:prstGeom prst="rect">
            <a:avLst/>
          </a:prstGeom>
        </p:spPr>
      </p:pic>
      <p:sp>
        <p:nvSpPr>
          <p:cNvPr id="11" name="Slide Number Placeholder 5">
            <a:extLst>
              <a:ext uri="{FF2B5EF4-FFF2-40B4-BE49-F238E27FC236}">
                <a16:creationId xmlns:a16="http://schemas.microsoft.com/office/drawing/2014/main" id="{42FD4ADF-9930-B540-A57A-78538EA59913}"/>
              </a:ext>
            </a:extLst>
          </p:cNvPr>
          <p:cNvSpPr txBox="1">
            <a:spLocks/>
          </p:cNvSpPr>
          <p:nvPr userDrawn="1"/>
        </p:nvSpPr>
        <p:spPr>
          <a:xfrm>
            <a:off x="10405922" y="6642000"/>
            <a:ext cx="1648619" cy="216000"/>
          </a:xfrm>
          <a:prstGeom prst="rect">
            <a:avLst/>
          </a:prstGeom>
        </p:spPr>
        <p:txBody>
          <a:bodyPr vert="horz" lIns="0" tIns="0" rIns="0" bIns="0" rtlCol="0" anchor="ctr" anchorCtr="0">
            <a:noAutofit/>
          </a:bodyPr>
          <a:lstStyle>
            <a:defPPr>
              <a:defRPr lang="en-CH"/>
            </a:defPPr>
            <a:lvl1pPr marL="0" algn="r" defTabSz="914400" rtl="0" eaLnBrk="1" latinLnBrk="0" hangingPunct="1">
              <a:defRPr sz="1000" kern="1200">
                <a:solidFill>
                  <a:schemeClr val="bg1"/>
                </a:solidFill>
                <a:latin typeface="Calibri" panose="020F0502020204030204" pitchFamily="34" charset="0"/>
                <a:ea typeface="+mn-ea"/>
                <a:cs typeface="Calibri" panose="020F050202020403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7FB918AD-5F4D-49AE-B18F-E06A9462217A}" type="slidenum">
              <a:rPr lang="en-US" smtClean="0"/>
              <a:pPr/>
              <a:t>‹#›</a:t>
            </a:fld>
            <a:endParaRPr lang="en-US"/>
          </a:p>
        </p:txBody>
      </p:sp>
    </p:spTree>
    <p:extLst>
      <p:ext uri="{BB962C8B-B14F-4D97-AF65-F5344CB8AC3E}">
        <p14:creationId xmlns:p14="http://schemas.microsoft.com/office/powerpoint/2010/main" val="2474780702"/>
      </p:ext>
    </p:extLst>
  </p:cSld>
  <p:clrMapOvr>
    <a:masterClrMapping/>
  </p:clrMapOvr>
  <p:hf hdr="0"/>
</p:sldLayout>
</file>

<file path=ppt/slideLayouts/slideLayout36.xml><?xml version="1.0" encoding="utf-8"?>
<p:sldLayout xmlns:a="http://schemas.openxmlformats.org/drawingml/2006/main" xmlns:r="http://schemas.openxmlformats.org/officeDocument/2006/relationships" xmlns:p="http://schemas.openxmlformats.org/presentationml/2006/main" showMasterSp="0" matchingName="Section Header - Internal" preserve="1" userDrawn="1">
  <p:cSld name="Section Header - Internal">
    <p:bg bwMode="gray">
      <p:bgRef idx="1001">
        <a:schemeClr val="bg1"/>
      </p:bgRef>
    </p:bg>
    <p:spTree>
      <p:nvGrpSpPr>
        <p:cNvPr id="1" name=""/>
        <p:cNvGrpSpPr/>
        <p:nvPr/>
      </p:nvGrpSpPr>
      <p:grpSpPr>
        <a:xfrm>
          <a:off x="0" y="0"/>
          <a:ext cx="0" cy="0"/>
          <a:chOff x="0" y="0"/>
          <a:chExt cx="0" cy="0"/>
        </a:xfrm>
      </p:grpSpPr>
      <p:graphicFrame>
        <p:nvGraphicFramePr>
          <p:cNvPr id="4" name="Object 3" hidden="1"/>
          <p:cNvGraphicFramePr>
            <a:graphicFrameLocks noChangeAspect="1"/>
          </p:cNvGraphicFramePr>
          <p:nvPr userDrawn="1">
            <p:custDataLst>
              <p:tags r:id="rId2"/>
            </p:custData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name="think-cell Slide" r:id="rId5" imgW="353" imgH="353" progId="TCLayout.ActiveDocument.1">
                  <p:embed/>
                </p:oleObj>
              </mc:Choice>
              <mc:Fallback>
                <p:oleObj name="think-cell Slide" r:id="rId5" imgW="353" imgH="353" progId="TCLayout.ActiveDocument.1">
                  <p:embed/>
                  <p:pic>
                    <p:nvPicPr>
                      <p:cNvPr id="4" name="Object 3" hidden="1"/>
                      <p:cNvPicPr/>
                      <p:nvPr/>
                    </p:nvPicPr>
                    <p:blipFill>
                      <a:blip r:embed="rId6"/>
                      <a:stretch>
                        <a:fillRect/>
                      </a:stretch>
                    </p:blipFill>
                    <p:spPr>
                      <a:xfrm>
                        <a:off x="1588" y="1588"/>
                        <a:ext cx="1587" cy="1587"/>
                      </a:xfrm>
                      <a:prstGeom prst="rect">
                        <a:avLst/>
                      </a:prstGeom>
                    </p:spPr>
                  </p:pic>
                </p:oleObj>
              </mc:Fallback>
            </mc:AlternateContent>
          </a:graphicData>
        </a:graphic>
      </p:graphicFrame>
      <p:sp>
        <p:nvSpPr>
          <p:cNvPr id="25" name="Rectangle 24">
            <a:extLst>
              <a:ext uri="{FF2B5EF4-FFF2-40B4-BE49-F238E27FC236}">
                <a16:creationId xmlns:a16="http://schemas.microsoft.com/office/drawing/2014/main" id="{3E8E94F3-9FBF-45F5-9848-3D8FC241580A}"/>
              </a:ext>
            </a:extLst>
          </p:cNvPr>
          <p:cNvSpPr/>
          <p:nvPr userDrawn="1"/>
        </p:nvSpPr>
        <p:spPr>
          <a:xfrm>
            <a:off x="0" y="5558400"/>
            <a:ext cx="12192000" cy="1299600"/>
          </a:xfrm>
          <a:prstGeom prst="rect">
            <a:avLst/>
          </a:prstGeom>
          <a:gradFill>
            <a:gsLst>
              <a:gs pos="0">
                <a:schemeClr val="accent2"/>
              </a:gs>
              <a:gs pos="100000">
                <a:schemeClr val="accent1"/>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450"/>
          </a:p>
        </p:txBody>
      </p:sp>
      <p:sp>
        <p:nvSpPr>
          <p:cNvPr id="2" name="Title 1"/>
          <p:cNvSpPr>
            <a:spLocks noGrp="1"/>
          </p:cNvSpPr>
          <p:nvPr>
            <p:ph type="ctrTitle"/>
          </p:nvPr>
        </p:nvSpPr>
        <p:spPr>
          <a:xfrm>
            <a:off x="507206" y="720000"/>
            <a:ext cx="11088000" cy="2934000"/>
          </a:xfrm>
          <a:prstGeom prst="rect">
            <a:avLst/>
          </a:prstGeom>
        </p:spPr>
        <p:txBody>
          <a:bodyPr anchor="b">
            <a:normAutofit/>
          </a:bodyPr>
          <a:lstStyle>
            <a:lvl1pPr algn="l">
              <a:lnSpc>
                <a:spcPts val="6500"/>
              </a:lnSpc>
              <a:defRPr sz="6000" b="1">
                <a:solidFill>
                  <a:schemeClr val="accent1"/>
                </a:solidFill>
                <a:effectLst/>
                <a:latin typeface="Century Gothic" panose="020B0502020202020204" pitchFamily="34" charset="0"/>
              </a:defRPr>
            </a:lvl1pPr>
          </a:lstStyle>
          <a:p>
            <a:r>
              <a:rPr lang="en-US"/>
              <a:t>Click to edit Master title style</a:t>
            </a:r>
          </a:p>
        </p:txBody>
      </p:sp>
      <p:sp>
        <p:nvSpPr>
          <p:cNvPr id="3" name="Subtitle 2"/>
          <p:cNvSpPr>
            <a:spLocks noGrp="1"/>
          </p:cNvSpPr>
          <p:nvPr>
            <p:ph type="subTitle" idx="1"/>
          </p:nvPr>
        </p:nvSpPr>
        <p:spPr>
          <a:xfrm>
            <a:off x="507205" y="3688350"/>
            <a:ext cx="11088000" cy="1617074"/>
          </a:xfrm>
          <a:prstGeom prst="rect">
            <a:avLst/>
          </a:prstGeom>
        </p:spPr>
        <p:txBody>
          <a:bodyPr lIns="0" rIns="0" anchor="t">
            <a:noAutofit/>
          </a:bodyPr>
          <a:lstStyle>
            <a:lvl1pPr marL="0" indent="0" algn="l">
              <a:buNone/>
              <a:defRPr lang="en-US" sz="4000" b="1" kern="1200" spc="-100" baseline="0" dirty="0">
                <a:solidFill>
                  <a:schemeClr val="accent2"/>
                </a:solidFill>
                <a:effectLst/>
                <a:latin typeface="Century Gothic" panose="020B0502020202020204" pitchFamily="34" charset="0"/>
                <a:ea typeface="+mj-ea"/>
                <a:cs typeface="Calibri" panose="020F050202020403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9" name="Classification" hidden="1"/>
          <p:cNvSpPr txBox="1">
            <a:spLocks/>
          </p:cNvSpPr>
          <p:nvPr userDrawn="1">
            <p:custDataLst>
              <p:tags r:id="rId3"/>
            </p:custDataLst>
          </p:nvPr>
        </p:nvSpPr>
        <p:spPr>
          <a:xfrm>
            <a:off x="507205" y="0"/>
            <a:ext cx="1427759" cy="177686"/>
          </a:xfrm>
          <a:prstGeom prst="rect">
            <a:avLst/>
          </a:prstGeom>
          <a:solidFill>
            <a:srgbClr val="7A1D3A"/>
          </a:solidFill>
        </p:spPr>
        <p:txBody>
          <a:bodyPr vert="horz" lIns="0" tIns="0" rIns="0" bIns="0" rtlCol="0" anchor="ctr" anchorCtr="0">
            <a:noAutofit/>
          </a:bodyPr>
          <a:lstStyle>
            <a:defPPr>
              <a:defRPr lang="en-US"/>
            </a:defPPr>
            <a:lvl1pPr marL="0" algn="l" defTabSz="228600" rtl="0" eaLnBrk="1" latinLnBrk="0" hangingPunct="1">
              <a:defRPr sz="1000" kern="1200">
                <a:solidFill>
                  <a:schemeClr val="bg1"/>
                </a:solidFill>
                <a:latin typeface="+mn-lt"/>
                <a:ea typeface="+mn-ea"/>
                <a:cs typeface="+mn-cs"/>
              </a:defRPr>
            </a:lvl1pPr>
            <a:lvl2pPr marL="228600" algn="l" defTabSz="228600" rtl="0" eaLnBrk="1" latinLnBrk="0" hangingPunct="1">
              <a:defRPr sz="900" kern="1200">
                <a:solidFill>
                  <a:schemeClr val="tx1"/>
                </a:solidFill>
                <a:latin typeface="+mn-lt"/>
                <a:ea typeface="+mn-ea"/>
                <a:cs typeface="+mn-cs"/>
              </a:defRPr>
            </a:lvl2pPr>
            <a:lvl3pPr marL="457200" algn="l" defTabSz="228600" rtl="0" eaLnBrk="1" latinLnBrk="0" hangingPunct="1">
              <a:defRPr sz="900" kern="1200">
                <a:solidFill>
                  <a:schemeClr val="tx1"/>
                </a:solidFill>
                <a:latin typeface="+mn-lt"/>
                <a:ea typeface="+mn-ea"/>
                <a:cs typeface="+mn-cs"/>
              </a:defRPr>
            </a:lvl3pPr>
            <a:lvl4pPr marL="685800" algn="l" defTabSz="228600" rtl="0" eaLnBrk="1" latinLnBrk="0" hangingPunct="1">
              <a:defRPr sz="900" kern="1200">
                <a:solidFill>
                  <a:schemeClr val="tx1"/>
                </a:solidFill>
                <a:latin typeface="+mn-lt"/>
                <a:ea typeface="+mn-ea"/>
                <a:cs typeface="+mn-cs"/>
              </a:defRPr>
            </a:lvl4pPr>
            <a:lvl5pPr marL="914400" algn="l" defTabSz="228600" rtl="0" eaLnBrk="1" latinLnBrk="0" hangingPunct="1">
              <a:defRPr sz="900" kern="1200">
                <a:solidFill>
                  <a:schemeClr val="tx1"/>
                </a:solidFill>
                <a:latin typeface="+mn-lt"/>
                <a:ea typeface="+mn-ea"/>
                <a:cs typeface="+mn-cs"/>
              </a:defRPr>
            </a:lvl5pPr>
            <a:lvl6pPr marL="1143000" algn="l" defTabSz="228600" rtl="0" eaLnBrk="1" latinLnBrk="0" hangingPunct="1">
              <a:defRPr sz="900" kern="1200">
                <a:solidFill>
                  <a:schemeClr val="tx1"/>
                </a:solidFill>
                <a:latin typeface="+mn-lt"/>
                <a:ea typeface="+mn-ea"/>
                <a:cs typeface="+mn-cs"/>
              </a:defRPr>
            </a:lvl6pPr>
            <a:lvl7pPr marL="1371600" algn="l" defTabSz="228600" rtl="0" eaLnBrk="1" latinLnBrk="0" hangingPunct="1">
              <a:defRPr sz="900" kern="1200">
                <a:solidFill>
                  <a:schemeClr val="tx1"/>
                </a:solidFill>
                <a:latin typeface="+mn-lt"/>
                <a:ea typeface="+mn-ea"/>
                <a:cs typeface="+mn-cs"/>
              </a:defRPr>
            </a:lvl7pPr>
            <a:lvl8pPr marL="1600200" algn="l" defTabSz="228600" rtl="0" eaLnBrk="1" latinLnBrk="0" hangingPunct="1">
              <a:defRPr sz="900" kern="1200">
                <a:solidFill>
                  <a:schemeClr val="tx1"/>
                </a:solidFill>
                <a:latin typeface="+mn-lt"/>
                <a:ea typeface="+mn-ea"/>
                <a:cs typeface="+mn-cs"/>
              </a:defRPr>
            </a:lvl8pPr>
            <a:lvl9pPr marL="1828800" algn="l" defTabSz="228600" rtl="0" eaLnBrk="1" latinLnBrk="0" hangingPunct="1">
              <a:defRPr sz="900" kern="1200">
                <a:solidFill>
                  <a:schemeClr val="tx1"/>
                </a:solidFill>
                <a:latin typeface="+mn-lt"/>
                <a:ea typeface="+mn-ea"/>
                <a:cs typeface="+mn-cs"/>
              </a:defRPr>
            </a:lvl9pPr>
          </a:lstStyle>
          <a:p>
            <a:pPr algn="ctr"/>
            <a:r>
              <a:rPr lang="en-US" sz="900">
                <a:solidFill>
                  <a:srgbClr val="FFFFFF"/>
                </a:solidFill>
                <a:latin typeface="+mj-lt"/>
              </a:rPr>
              <a:t>Strictly confidential</a:t>
            </a:r>
          </a:p>
        </p:txBody>
      </p:sp>
      <p:pic>
        <p:nvPicPr>
          <p:cNvPr id="8" name="Picture 7">
            <a:extLst>
              <a:ext uri="{FF2B5EF4-FFF2-40B4-BE49-F238E27FC236}">
                <a16:creationId xmlns:a16="http://schemas.microsoft.com/office/drawing/2014/main" id="{BD9C1FFE-CE2F-FC43-95DF-C2C9DCE31DD7}"/>
              </a:ext>
            </a:extLst>
          </p:cNvPr>
          <p:cNvPicPr/>
          <p:nvPr userDrawn="1"/>
        </p:nvPicPr>
        <p:blipFill>
          <a:blip r:embed="rId7">
            <a:extLst>
              <a:ext uri="{28A0092B-C50C-407E-A947-70E740481C1C}">
                <a14:useLocalDpi xmlns:a14="http://schemas.microsoft.com/office/drawing/2010/main" val="0"/>
              </a:ext>
            </a:extLst>
          </a:blip>
          <a:srcRect/>
          <a:stretch>
            <a:fillRect/>
          </a:stretch>
        </p:blipFill>
        <p:spPr bwMode="auto">
          <a:xfrm>
            <a:off x="105304" y="124468"/>
            <a:ext cx="1277726" cy="1428108"/>
          </a:xfrm>
          <a:prstGeom prst="rect">
            <a:avLst/>
          </a:prstGeom>
          <a:noFill/>
          <a:ln>
            <a:noFill/>
          </a:ln>
        </p:spPr>
      </p:pic>
      <p:pic>
        <p:nvPicPr>
          <p:cNvPr id="10" name="Picture 9" descr="https://extranet.who.int/datacol/answer_upload.asp?survey_id=475&amp;view_id=326&amp;question_id=15106&amp;answer_id=47397&amp;respondent_id=22063">
            <a:extLst>
              <a:ext uri="{FF2B5EF4-FFF2-40B4-BE49-F238E27FC236}">
                <a16:creationId xmlns:a16="http://schemas.microsoft.com/office/drawing/2014/main" id="{1AC5AAA3-0566-8D49-AA48-5D77450E64C2}"/>
              </a:ext>
            </a:extLst>
          </p:cNvPr>
          <p:cNvPicPr/>
          <p:nvPr userDrawn="1"/>
        </p:nvPicPr>
        <p:blipFill>
          <a:blip r:embed="rId8" cstate="print">
            <a:extLst>
              <a:ext uri="{28A0092B-C50C-407E-A947-70E740481C1C}">
                <a14:useLocalDpi xmlns:a14="http://schemas.microsoft.com/office/drawing/2010/main" val="0"/>
              </a:ext>
            </a:extLst>
          </a:blip>
          <a:srcRect/>
          <a:stretch>
            <a:fillRect/>
          </a:stretch>
        </p:blipFill>
        <p:spPr bwMode="auto">
          <a:xfrm>
            <a:off x="9601200" y="163778"/>
            <a:ext cx="2395909" cy="842062"/>
          </a:xfrm>
          <a:prstGeom prst="rect">
            <a:avLst/>
          </a:prstGeom>
          <a:noFill/>
          <a:ln>
            <a:noFill/>
          </a:ln>
        </p:spPr>
      </p:pic>
    </p:spTree>
    <p:extLst>
      <p:ext uri="{BB962C8B-B14F-4D97-AF65-F5344CB8AC3E}">
        <p14:creationId xmlns:p14="http://schemas.microsoft.com/office/powerpoint/2010/main" val="4188247162"/>
      </p:ext>
    </p:extLst>
  </p:cSld>
  <p:clrMapOvr>
    <a:overrideClrMapping bg1="lt1" tx1="dk1" bg2="lt2" tx2="dk2" accent1="accent1" accent2="accent2" accent3="accent3" accent4="accent4" accent5="accent5" accent6="accent6" hlink="hlink" folHlink="folHlink"/>
  </p:clrMapOvr>
  <p:hf hdr="0"/>
</p:sldLayout>
</file>

<file path=ppt/slideLayouts/slideLayout37.xml><?xml version="1.0" encoding="utf-8"?>
<p:sldLayout xmlns:a="http://schemas.openxmlformats.org/drawingml/2006/main" xmlns:r="http://schemas.openxmlformats.org/officeDocument/2006/relationships" xmlns:p="http://schemas.openxmlformats.org/presentationml/2006/main" matchingName="Title &amp; Content">
  <p:cSld name="1_Title &amp; Content">
    <p:spTree>
      <p:nvGrpSpPr>
        <p:cNvPr id="1" name="Shape 22"/>
        <p:cNvGrpSpPr/>
        <p:nvPr/>
      </p:nvGrpSpPr>
      <p:grpSpPr>
        <a:xfrm>
          <a:off x="0" y="0"/>
          <a:ext cx="0" cy="0"/>
          <a:chOff x="0" y="0"/>
          <a:chExt cx="0" cy="0"/>
        </a:xfrm>
      </p:grpSpPr>
      <p:sp>
        <p:nvSpPr>
          <p:cNvPr id="23" name="Google Shape;23;p51"/>
          <p:cNvSpPr txBox="1">
            <a:spLocks noGrp="1"/>
          </p:cNvSpPr>
          <p:nvPr>
            <p:ph type="sldNum" idx="12"/>
          </p:nvPr>
        </p:nvSpPr>
        <p:spPr>
          <a:xfrm>
            <a:off x="10034587" y="6623100"/>
            <a:ext cx="1648619" cy="216000"/>
          </a:xfrm>
          <a:prstGeom prst="rect">
            <a:avLst/>
          </a:prstGeom>
          <a:noFill/>
          <a:ln>
            <a:noFill/>
          </a:ln>
        </p:spPr>
        <p:txBody>
          <a:bodyPr spcFirstLastPara="1" wrap="square" lIns="0" tIns="0" rIns="0" bIns="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a:t>
            </a:fld>
            <a:endParaRPr/>
          </a:p>
        </p:txBody>
      </p:sp>
      <p:sp>
        <p:nvSpPr>
          <p:cNvPr id="24" name="Google Shape;24;p51"/>
          <p:cNvSpPr txBox="1">
            <a:spLocks noGrp="1"/>
          </p:cNvSpPr>
          <p:nvPr>
            <p:ph type="body" idx="1"/>
          </p:nvPr>
        </p:nvSpPr>
        <p:spPr>
          <a:xfrm>
            <a:off x="507207" y="946614"/>
            <a:ext cx="11174400" cy="360000"/>
          </a:xfrm>
          <a:prstGeom prst="rect">
            <a:avLst/>
          </a:prstGeom>
          <a:noFill/>
          <a:ln>
            <a:noFill/>
          </a:ln>
        </p:spPr>
        <p:txBody>
          <a:bodyPr spcFirstLastPara="1" wrap="square" lIns="0" tIns="0" rIns="0" bIns="0" anchor="b" anchorCtr="0">
            <a:noAutofit/>
          </a:bodyPr>
          <a:lstStyle>
            <a:lvl1pPr marL="457200" lvl="0" indent="-228600" algn="l">
              <a:lnSpc>
                <a:spcPct val="150000"/>
              </a:lnSpc>
              <a:spcBef>
                <a:spcPts val="0"/>
              </a:spcBef>
              <a:spcAft>
                <a:spcPts val="0"/>
              </a:spcAft>
              <a:buSzPts val="2200"/>
              <a:buNone/>
              <a:defRPr sz="2200" b="1">
                <a:solidFill>
                  <a:schemeClr val="accent2"/>
                </a:solidFill>
                <a:latin typeface="Century Gothic"/>
                <a:ea typeface="Century Gothic"/>
                <a:cs typeface="Century Gothic"/>
                <a:sym typeface="Century Gothic"/>
              </a:defRPr>
            </a:lvl1pPr>
            <a:lvl2pPr marL="914400" lvl="1" indent="-342900" algn="l">
              <a:lnSpc>
                <a:spcPct val="100000"/>
              </a:lnSpc>
              <a:spcBef>
                <a:spcPts val="0"/>
              </a:spcBef>
              <a:spcAft>
                <a:spcPts val="0"/>
              </a:spcAft>
              <a:buSzPts val="1800"/>
              <a:buChar char="•"/>
              <a:defRPr/>
            </a:lvl2pPr>
            <a:lvl3pPr marL="1371600" lvl="2" indent="-342900" algn="l">
              <a:lnSpc>
                <a:spcPct val="100000"/>
              </a:lnSpc>
              <a:spcBef>
                <a:spcPts val="1200"/>
              </a:spcBef>
              <a:spcAft>
                <a:spcPts val="0"/>
              </a:spcAft>
              <a:buSzPts val="1800"/>
              <a:buChar char="•"/>
              <a:defRPr/>
            </a:lvl3pPr>
            <a:lvl4pPr marL="1828800" lvl="3" indent="-342900" algn="l">
              <a:lnSpc>
                <a:spcPct val="100000"/>
              </a:lnSpc>
              <a:spcBef>
                <a:spcPts val="1200"/>
              </a:spcBef>
              <a:spcAft>
                <a:spcPts val="0"/>
              </a:spcAft>
              <a:buSzPts val="1800"/>
              <a:buChar char="•"/>
              <a:defRPr/>
            </a:lvl4pPr>
            <a:lvl5pPr marL="2286000" lvl="4" indent="-342900" algn="l">
              <a:lnSpc>
                <a:spcPct val="100000"/>
              </a:lnSpc>
              <a:spcBef>
                <a:spcPts val="1200"/>
              </a:spcBef>
              <a:spcAft>
                <a:spcPts val="0"/>
              </a:spcAft>
              <a:buSzPts val="1800"/>
              <a:buChar char="•"/>
              <a:defRPr/>
            </a:lvl5pPr>
            <a:lvl6pPr marL="2743200" lvl="5" indent="-342900" algn="l">
              <a:lnSpc>
                <a:spcPct val="90000"/>
              </a:lnSpc>
              <a:spcBef>
                <a:spcPts val="12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25" name="Google Shape;25;p51"/>
          <p:cNvSpPr txBox="1">
            <a:spLocks noGrp="1"/>
          </p:cNvSpPr>
          <p:nvPr>
            <p:ph type="body" idx="2"/>
          </p:nvPr>
        </p:nvSpPr>
        <p:spPr>
          <a:xfrm>
            <a:off x="507195" y="1511188"/>
            <a:ext cx="11174412" cy="4500000"/>
          </a:xfrm>
          <a:prstGeom prst="rect">
            <a:avLst/>
          </a:prstGeom>
          <a:noFill/>
          <a:ln>
            <a:noFill/>
          </a:ln>
        </p:spPr>
        <p:txBody>
          <a:bodyPr spcFirstLastPara="1" wrap="square" lIns="0" tIns="46800" rIns="0" bIns="45700" anchor="t" anchorCtr="0">
            <a:noAutofit/>
          </a:bodyPr>
          <a:lstStyle>
            <a:lvl1pPr marL="457200" lvl="0" indent="-368300" algn="l">
              <a:lnSpc>
                <a:spcPct val="100000"/>
              </a:lnSpc>
              <a:spcBef>
                <a:spcPts val="0"/>
              </a:spcBef>
              <a:spcAft>
                <a:spcPts val="0"/>
              </a:spcAft>
              <a:buSzPts val="2200"/>
              <a:buChar char="•"/>
              <a:defRPr sz="2200"/>
            </a:lvl1pPr>
            <a:lvl2pPr marL="914400" lvl="1" indent="-355600" algn="l">
              <a:lnSpc>
                <a:spcPct val="100000"/>
              </a:lnSpc>
              <a:spcBef>
                <a:spcPts val="1200"/>
              </a:spcBef>
              <a:spcAft>
                <a:spcPts val="0"/>
              </a:spcAft>
              <a:buSzPts val="2000"/>
              <a:buChar char="•"/>
              <a:defRPr sz="2000"/>
            </a:lvl2pPr>
            <a:lvl3pPr marL="1371600" lvl="2" indent="-355600" algn="l">
              <a:lnSpc>
                <a:spcPct val="100000"/>
              </a:lnSpc>
              <a:spcBef>
                <a:spcPts val="1200"/>
              </a:spcBef>
              <a:spcAft>
                <a:spcPts val="0"/>
              </a:spcAft>
              <a:buSzPts val="2000"/>
              <a:buChar char="•"/>
              <a:defRPr sz="2000"/>
            </a:lvl3pPr>
            <a:lvl4pPr marL="1828800" lvl="3" indent="-355600" algn="l">
              <a:lnSpc>
                <a:spcPct val="100000"/>
              </a:lnSpc>
              <a:spcBef>
                <a:spcPts val="1200"/>
              </a:spcBef>
              <a:spcAft>
                <a:spcPts val="0"/>
              </a:spcAft>
              <a:buSzPts val="2000"/>
              <a:buChar char="•"/>
              <a:defRPr sz="2000"/>
            </a:lvl4pPr>
            <a:lvl5pPr marL="2286000" lvl="4" indent="-355600" algn="l">
              <a:lnSpc>
                <a:spcPct val="100000"/>
              </a:lnSpc>
              <a:spcBef>
                <a:spcPts val="1200"/>
              </a:spcBef>
              <a:spcAft>
                <a:spcPts val="0"/>
              </a:spcAft>
              <a:buSzPts val="2000"/>
              <a:buChar char="•"/>
              <a:defRPr sz="2000"/>
            </a:lvl5pPr>
            <a:lvl6pPr marL="2743200" lvl="5" indent="-342900" algn="l">
              <a:lnSpc>
                <a:spcPct val="90000"/>
              </a:lnSpc>
              <a:spcBef>
                <a:spcPts val="12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26" name="Google Shape;26;p51"/>
          <p:cNvSpPr txBox="1">
            <a:spLocks noGrp="1"/>
          </p:cNvSpPr>
          <p:nvPr>
            <p:ph type="title"/>
          </p:nvPr>
        </p:nvSpPr>
        <p:spPr>
          <a:xfrm>
            <a:off x="507206" y="506412"/>
            <a:ext cx="9792000" cy="432000"/>
          </a:xfrm>
          <a:prstGeom prst="rect">
            <a:avLst/>
          </a:prstGeom>
          <a:noFill/>
          <a:ln>
            <a:noFill/>
          </a:ln>
        </p:spPr>
        <p:txBody>
          <a:bodyPr spcFirstLastPara="1" wrap="square" lIns="0" tIns="0" rIns="0" bIns="0" anchor="t" anchorCtr="0">
            <a:noAutofit/>
          </a:bodyPr>
          <a:lstStyle>
            <a:lvl1pPr lvl="0" algn="l">
              <a:lnSpc>
                <a:spcPct val="110000"/>
              </a:lnSpc>
              <a:spcBef>
                <a:spcPts val="0"/>
              </a:spcBef>
              <a:spcAft>
                <a:spcPts val="0"/>
              </a:spcAft>
              <a:buClr>
                <a:schemeClr val="accent1"/>
              </a:buClr>
              <a:buSzPts val="3000"/>
              <a:buFont typeface="Century Gothic"/>
              <a:buNone/>
              <a:defRPr sz="3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pic>
        <p:nvPicPr>
          <p:cNvPr id="27" name="Google Shape;27;p51" descr="https://extranet.who.int/datacol/answer_upload.asp?survey_id=475&amp;view_id=326&amp;question_id=15106&amp;answer_id=47397&amp;respondent_id=22063"/>
          <p:cNvPicPr preferRelativeResize="0"/>
          <p:nvPr/>
        </p:nvPicPr>
        <p:blipFill rotWithShape="1">
          <a:blip r:embed="rId2">
            <a:alphaModFix/>
          </a:blip>
          <a:srcRect/>
          <a:stretch/>
        </p:blipFill>
        <p:spPr>
          <a:xfrm>
            <a:off x="10180630" y="5912517"/>
            <a:ext cx="1873911" cy="606490"/>
          </a:xfrm>
          <a:prstGeom prst="rect">
            <a:avLst/>
          </a:prstGeom>
          <a:noFill/>
          <a:ln>
            <a:noFill/>
          </a:ln>
        </p:spPr>
      </p:pic>
      <p:pic>
        <p:nvPicPr>
          <p:cNvPr id="28" name="Google Shape;28;p51"/>
          <p:cNvPicPr preferRelativeResize="0"/>
          <p:nvPr/>
        </p:nvPicPr>
        <p:blipFill rotWithShape="1">
          <a:blip r:embed="rId3">
            <a:alphaModFix/>
          </a:blip>
          <a:srcRect/>
          <a:stretch/>
        </p:blipFill>
        <p:spPr>
          <a:xfrm>
            <a:off x="0" y="5436051"/>
            <a:ext cx="982980" cy="1122363"/>
          </a:xfrm>
          <a:prstGeom prst="rect">
            <a:avLst/>
          </a:prstGeom>
          <a:noFill/>
          <a:ln>
            <a:noFill/>
          </a:ln>
        </p:spPr>
      </p:pic>
    </p:spTree>
    <p:extLst>
      <p:ext uri="{BB962C8B-B14F-4D97-AF65-F5344CB8AC3E}">
        <p14:creationId xmlns:p14="http://schemas.microsoft.com/office/powerpoint/2010/main" val="37012251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Only" preserve="1" userDrawn="1">
  <p:cSld name="Title Only">
    <p:spTree>
      <p:nvGrpSpPr>
        <p:cNvPr id="1" name=""/>
        <p:cNvGrpSpPr/>
        <p:nvPr/>
      </p:nvGrpSpPr>
      <p:grpSpPr>
        <a:xfrm>
          <a:off x="0" y="0"/>
          <a:ext cx="0" cy="0"/>
          <a:chOff x="0" y="0"/>
          <a:chExt cx="0" cy="0"/>
        </a:xfrm>
      </p:grpSpPr>
      <p:graphicFrame>
        <p:nvGraphicFramePr>
          <p:cNvPr id="2" name="Object 1" hidden="1"/>
          <p:cNvGraphicFramePr>
            <a:graphicFrameLocks noChangeAspect="1"/>
          </p:cNvGraphicFramePr>
          <p:nvPr userDrawn="1">
            <p:custDataLst>
              <p:tags r:id="rId2"/>
            </p:custDataLst>
            <p:extLst>
              <p:ext uri="{D42A27DB-BD31-4B8C-83A1-F6EECF244321}">
                <p14:modId xmlns:p14="http://schemas.microsoft.com/office/powerpoint/2010/main" val="2481881016"/>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name="think-cell Slide" r:id="rId4" imgW="353" imgH="353" progId="TCLayout.ActiveDocument.1">
                  <p:embed/>
                </p:oleObj>
              </mc:Choice>
              <mc:Fallback>
                <p:oleObj name="think-cell Slide" r:id="rId4" imgW="353" imgH="353" progId="TCLayout.ActiveDocument.1">
                  <p:embed/>
                  <p:pic>
                    <p:nvPicPr>
                      <p:cNvPr id="2" name="Object 1" hidden="1"/>
                      <p:cNvPicPr/>
                      <p:nvPr/>
                    </p:nvPicPr>
                    <p:blipFill>
                      <a:blip r:embed="rId5"/>
                      <a:stretch>
                        <a:fillRect/>
                      </a:stretch>
                    </p:blipFill>
                    <p:spPr>
                      <a:xfrm>
                        <a:off x="1588" y="1588"/>
                        <a:ext cx="1587" cy="1587"/>
                      </a:xfrm>
                      <a:prstGeom prst="rect">
                        <a:avLst/>
                      </a:prstGeom>
                    </p:spPr>
                  </p:pic>
                </p:oleObj>
              </mc:Fallback>
            </mc:AlternateContent>
          </a:graphicData>
        </a:graphic>
      </p:graphicFrame>
      <p:sp>
        <p:nvSpPr>
          <p:cNvPr id="7" name="Title 6"/>
          <p:cNvSpPr>
            <a:spLocks noGrp="1"/>
          </p:cNvSpPr>
          <p:nvPr>
            <p:ph type="title"/>
          </p:nvPr>
        </p:nvSpPr>
        <p:spPr>
          <a:xfrm>
            <a:off x="507206" y="2313946"/>
            <a:ext cx="9792000" cy="432000"/>
          </a:xfrm>
        </p:spPr>
        <p:txBody>
          <a:bodyPr/>
          <a:lstStyle>
            <a:lvl1pPr>
              <a:defRPr sz="4000"/>
            </a:lvl1pPr>
          </a:lstStyle>
          <a:p>
            <a:r>
              <a:rPr lang="en-US"/>
              <a:t>Click to edit Master title style</a:t>
            </a:r>
          </a:p>
        </p:txBody>
      </p:sp>
      <p:pic>
        <p:nvPicPr>
          <p:cNvPr id="8" name="Picture 7">
            <a:extLst>
              <a:ext uri="{FF2B5EF4-FFF2-40B4-BE49-F238E27FC236}">
                <a16:creationId xmlns:a16="http://schemas.microsoft.com/office/drawing/2014/main" id="{1A157C42-A791-DD4B-8824-DD8855140549}"/>
              </a:ext>
            </a:extLst>
          </p:cNvPr>
          <p:cNvPicPr/>
          <p:nvPr userDrawn="1"/>
        </p:nvPicPr>
        <p:blipFill>
          <a:blip r:embed="rId6">
            <a:extLst>
              <a:ext uri="{28A0092B-C50C-407E-A947-70E740481C1C}">
                <a14:useLocalDpi xmlns:a14="http://schemas.microsoft.com/office/drawing/2010/main" val="0"/>
              </a:ext>
            </a:extLst>
          </a:blip>
          <a:srcRect/>
          <a:stretch>
            <a:fillRect/>
          </a:stretch>
        </p:blipFill>
        <p:spPr bwMode="auto">
          <a:xfrm>
            <a:off x="0" y="5484177"/>
            <a:ext cx="982980" cy="1122363"/>
          </a:xfrm>
          <a:prstGeom prst="rect">
            <a:avLst/>
          </a:prstGeom>
          <a:noFill/>
          <a:ln>
            <a:noFill/>
          </a:ln>
        </p:spPr>
      </p:pic>
      <p:pic>
        <p:nvPicPr>
          <p:cNvPr id="9" name="Picture 8" descr="https://extranet.who.int/datacol/answer_upload.asp?survey_id=475&amp;view_id=326&amp;question_id=15106&amp;answer_id=47397&amp;respondent_id=22063">
            <a:extLst>
              <a:ext uri="{FF2B5EF4-FFF2-40B4-BE49-F238E27FC236}">
                <a16:creationId xmlns:a16="http://schemas.microsoft.com/office/drawing/2014/main" id="{CF037A7D-FDB1-DF4D-A296-8DCCB3F629A2}"/>
              </a:ext>
            </a:extLst>
          </p:cNvPr>
          <p:cNvPicPr/>
          <p:nvPr userDrawn="1"/>
        </p:nvPicPr>
        <p:blipFill>
          <a:blip r:embed="rId7" cstate="print">
            <a:extLst>
              <a:ext uri="{28A0092B-C50C-407E-A947-70E740481C1C}">
                <a14:useLocalDpi xmlns:a14="http://schemas.microsoft.com/office/drawing/2010/main" val="0"/>
              </a:ext>
            </a:extLst>
          </a:blip>
          <a:srcRect/>
          <a:stretch>
            <a:fillRect/>
          </a:stretch>
        </p:blipFill>
        <p:spPr bwMode="auto">
          <a:xfrm>
            <a:off x="10180630" y="5912517"/>
            <a:ext cx="1873911" cy="606490"/>
          </a:xfrm>
          <a:prstGeom prst="rect">
            <a:avLst/>
          </a:prstGeom>
          <a:noFill/>
          <a:ln>
            <a:noFill/>
          </a:ln>
        </p:spPr>
      </p:pic>
      <p:sp>
        <p:nvSpPr>
          <p:cNvPr id="10" name="Slide Number Placeholder 5">
            <a:extLst>
              <a:ext uri="{FF2B5EF4-FFF2-40B4-BE49-F238E27FC236}">
                <a16:creationId xmlns:a16="http://schemas.microsoft.com/office/drawing/2014/main" id="{FCABCE7B-DECF-314E-A724-F9E872A5BF81}"/>
              </a:ext>
            </a:extLst>
          </p:cNvPr>
          <p:cNvSpPr>
            <a:spLocks noGrp="1"/>
          </p:cNvSpPr>
          <p:nvPr>
            <p:ph type="sldNum" sz="quarter" idx="12"/>
          </p:nvPr>
        </p:nvSpPr>
        <p:spPr>
          <a:xfrm>
            <a:off x="10034587" y="6623100"/>
            <a:ext cx="1648619" cy="216000"/>
          </a:xfrm>
          <a:prstGeom prst="rect">
            <a:avLst/>
          </a:prstGeom>
        </p:spPr>
        <p:txBody>
          <a:bodyPr/>
          <a:lstStyle/>
          <a:p>
            <a:fld id="{04260D4A-DEC1-45DD-8AB2-A3349BAAA59E}" type="slidenum">
              <a:rPr lang="en-US" smtClean="0"/>
              <a:pPr/>
              <a:t>‹#›</a:t>
            </a:fld>
            <a:endParaRPr lang="en-US"/>
          </a:p>
        </p:txBody>
      </p:sp>
    </p:spTree>
    <p:extLst>
      <p:ext uri="{BB962C8B-B14F-4D97-AF65-F5344CB8AC3E}">
        <p14:creationId xmlns:p14="http://schemas.microsoft.com/office/powerpoint/2010/main" val="3264972252"/>
      </p:ext>
    </p:extLst>
  </p:cSld>
  <p:clrMapOvr>
    <a:masterClrMapping/>
  </p:clrMapOvr>
  <p:hf hdr="0"/>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wo Content" preserve="1" userDrawn="1">
  <p:cSld name="Two Content">
    <p:spTree>
      <p:nvGrpSpPr>
        <p:cNvPr id="1" name=""/>
        <p:cNvGrpSpPr/>
        <p:nvPr/>
      </p:nvGrpSpPr>
      <p:grpSpPr>
        <a:xfrm>
          <a:off x="0" y="0"/>
          <a:ext cx="0" cy="0"/>
          <a:chOff x="0" y="0"/>
          <a:chExt cx="0" cy="0"/>
        </a:xfrm>
      </p:grpSpPr>
      <p:graphicFrame>
        <p:nvGraphicFramePr>
          <p:cNvPr id="13" name="Object 12" hidden="1"/>
          <p:cNvGraphicFramePr>
            <a:graphicFrameLocks noChangeAspect="1"/>
          </p:cNvGraphicFramePr>
          <p:nvPr userDrawn="1">
            <p:custDataLst>
              <p:tags r:id="rId2"/>
            </p:custDataLst>
            <p:extLst>
              <p:ext uri="{D42A27DB-BD31-4B8C-83A1-F6EECF244321}">
                <p14:modId xmlns:p14="http://schemas.microsoft.com/office/powerpoint/2010/main" val="3760290366"/>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name="think-cell Slide" r:id="rId4" imgW="360" imgH="360" progId="TCLayout.ActiveDocument.1">
                  <p:embed/>
                </p:oleObj>
              </mc:Choice>
              <mc:Fallback>
                <p:oleObj name="think-cell Slide" r:id="rId4" imgW="360" imgH="360" progId="TCLayout.ActiveDocument.1">
                  <p:embed/>
                  <p:pic>
                    <p:nvPicPr>
                      <p:cNvPr id="13" name="Object 12" hidden="1"/>
                      <p:cNvPicPr/>
                      <p:nvPr/>
                    </p:nvPicPr>
                    <p:blipFill>
                      <a:blip r:embed="rId5"/>
                      <a:stretch>
                        <a:fillRect/>
                      </a:stretch>
                    </p:blipFill>
                    <p:spPr>
                      <a:xfrm>
                        <a:off x="1588" y="1588"/>
                        <a:ext cx="1587" cy="1587"/>
                      </a:xfrm>
                      <a:prstGeom prst="rect">
                        <a:avLst/>
                      </a:prstGeom>
                    </p:spPr>
                  </p:pic>
                </p:oleObj>
              </mc:Fallback>
            </mc:AlternateContent>
          </a:graphicData>
        </a:graphic>
      </p:graphicFrame>
      <p:sp>
        <p:nvSpPr>
          <p:cNvPr id="12" name="Content Placeholder 11"/>
          <p:cNvSpPr>
            <a:spLocks noGrp="1"/>
          </p:cNvSpPr>
          <p:nvPr>
            <p:ph sz="quarter" idx="17"/>
          </p:nvPr>
        </p:nvSpPr>
        <p:spPr>
          <a:xfrm>
            <a:off x="6208813" y="1739788"/>
            <a:ext cx="5472000" cy="4500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quarter" idx="16"/>
          </p:nvPr>
        </p:nvSpPr>
        <p:spPr>
          <a:xfrm>
            <a:off x="506413" y="1739788"/>
            <a:ext cx="5472000" cy="4500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Slide Number Placeholder 6"/>
          <p:cNvSpPr>
            <a:spLocks noGrp="1"/>
          </p:cNvSpPr>
          <p:nvPr>
            <p:ph type="sldNum" sz="quarter" idx="12"/>
          </p:nvPr>
        </p:nvSpPr>
        <p:spPr>
          <a:xfrm>
            <a:off x="10034587" y="6623100"/>
            <a:ext cx="1648619" cy="216000"/>
          </a:xfrm>
          <a:prstGeom prst="rect">
            <a:avLst/>
          </a:prstGeom>
        </p:spPr>
        <p:txBody>
          <a:bodyPr/>
          <a:lstStyle/>
          <a:p>
            <a:fld id="{3ED22FC0-9634-43A5-A9BA-3774A5BBC19E}" type="slidenum">
              <a:rPr lang="en-US" smtClean="0"/>
              <a:pPr/>
              <a:t>‹#›</a:t>
            </a:fld>
            <a:endParaRPr lang="en-US"/>
          </a:p>
        </p:txBody>
      </p:sp>
      <p:sp>
        <p:nvSpPr>
          <p:cNvPr id="9" name="Text Placeholder 13"/>
          <p:cNvSpPr>
            <a:spLocks noGrp="1"/>
          </p:cNvSpPr>
          <p:nvPr>
            <p:ph type="body" sz="quarter" idx="13"/>
          </p:nvPr>
        </p:nvSpPr>
        <p:spPr>
          <a:xfrm>
            <a:off x="507207" y="946614"/>
            <a:ext cx="11174400" cy="360000"/>
          </a:xfrm>
          <a:prstGeom prst="rect">
            <a:avLst/>
          </a:prstGeom>
        </p:spPr>
        <p:txBody>
          <a:bodyPr lIns="0" tIns="0" rIns="0" bIns="0" anchor="b">
            <a:noAutofit/>
          </a:bodyPr>
          <a:lstStyle>
            <a:lvl1pPr algn="l" defTabSz="914400" rtl="0" eaLnBrk="1" latinLnBrk="0" hangingPunct="1">
              <a:lnSpc>
                <a:spcPts val="3300"/>
              </a:lnSpc>
              <a:spcBef>
                <a:spcPct val="0"/>
              </a:spcBef>
              <a:spcAft>
                <a:spcPts val="0"/>
              </a:spcAft>
              <a:buNone/>
              <a:defRPr lang="en-US" sz="2000" b="1" kern="1200" spc="-100" baseline="0" dirty="0">
                <a:solidFill>
                  <a:schemeClr val="accent2"/>
                </a:solidFill>
                <a:latin typeface="+mj-lt"/>
                <a:ea typeface="+mj-ea"/>
                <a:cs typeface="+mj-cs"/>
              </a:defRPr>
            </a:lvl1pPr>
          </a:lstStyle>
          <a:p>
            <a:pPr lvl="0"/>
            <a:r>
              <a:rPr lang="en-US"/>
              <a:t>Click to edit Master text styles</a:t>
            </a:r>
          </a:p>
        </p:txBody>
      </p:sp>
      <p:sp>
        <p:nvSpPr>
          <p:cNvPr id="2" name="Title 1"/>
          <p:cNvSpPr>
            <a:spLocks noGrp="1"/>
          </p:cNvSpPr>
          <p:nvPr>
            <p:ph type="title"/>
          </p:nvPr>
        </p:nvSpPr>
        <p:spPr/>
        <p:txBody>
          <a:bodyPr/>
          <a:lstStyle/>
          <a:p>
            <a:r>
              <a:rPr lang="en-US"/>
              <a:t>Click to edit Master title style</a:t>
            </a:r>
          </a:p>
        </p:txBody>
      </p:sp>
      <p:pic>
        <p:nvPicPr>
          <p:cNvPr id="10" name="Picture 9" descr="https://extranet.who.int/datacol/answer_upload.asp?survey_id=475&amp;view_id=326&amp;question_id=15106&amp;answer_id=47397&amp;respondent_id=22063">
            <a:extLst>
              <a:ext uri="{FF2B5EF4-FFF2-40B4-BE49-F238E27FC236}">
                <a16:creationId xmlns:a16="http://schemas.microsoft.com/office/drawing/2014/main" id="{743BAC9B-92DB-0943-953A-CDD8B94C950B}"/>
              </a:ext>
            </a:extLst>
          </p:cNvPr>
          <p:cNvPicPr/>
          <p:nvPr userDrawn="1"/>
        </p:nvPicPr>
        <p:blipFill>
          <a:blip r:embed="rId6" cstate="print">
            <a:extLst>
              <a:ext uri="{28A0092B-C50C-407E-A947-70E740481C1C}">
                <a14:useLocalDpi xmlns:a14="http://schemas.microsoft.com/office/drawing/2010/main" val="0"/>
              </a:ext>
            </a:extLst>
          </a:blip>
          <a:srcRect/>
          <a:stretch>
            <a:fillRect/>
          </a:stretch>
        </p:blipFill>
        <p:spPr bwMode="auto">
          <a:xfrm>
            <a:off x="10180630" y="5912517"/>
            <a:ext cx="1873911" cy="606490"/>
          </a:xfrm>
          <a:prstGeom prst="rect">
            <a:avLst/>
          </a:prstGeom>
          <a:noFill/>
          <a:ln>
            <a:noFill/>
          </a:ln>
        </p:spPr>
      </p:pic>
      <p:pic>
        <p:nvPicPr>
          <p:cNvPr id="11" name="Picture 10">
            <a:extLst>
              <a:ext uri="{FF2B5EF4-FFF2-40B4-BE49-F238E27FC236}">
                <a16:creationId xmlns:a16="http://schemas.microsoft.com/office/drawing/2014/main" id="{DE400620-BF18-F449-8186-530021EB6486}"/>
              </a:ext>
            </a:extLst>
          </p:cNvPr>
          <p:cNvPicPr/>
          <p:nvPr userDrawn="1"/>
        </p:nvPicPr>
        <p:blipFill>
          <a:blip r:embed="rId7">
            <a:extLst>
              <a:ext uri="{28A0092B-C50C-407E-A947-70E740481C1C}">
                <a14:useLocalDpi xmlns:a14="http://schemas.microsoft.com/office/drawing/2010/main" val="0"/>
              </a:ext>
            </a:extLst>
          </a:blip>
          <a:srcRect/>
          <a:stretch>
            <a:fillRect/>
          </a:stretch>
        </p:blipFill>
        <p:spPr bwMode="auto">
          <a:xfrm>
            <a:off x="0" y="5484177"/>
            <a:ext cx="982980" cy="1122363"/>
          </a:xfrm>
          <a:prstGeom prst="rect">
            <a:avLst/>
          </a:prstGeom>
          <a:noFill/>
          <a:ln>
            <a:noFill/>
          </a:ln>
        </p:spPr>
      </p:pic>
    </p:spTree>
    <p:extLst>
      <p:ext uri="{BB962C8B-B14F-4D97-AF65-F5344CB8AC3E}">
        <p14:creationId xmlns:p14="http://schemas.microsoft.com/office/powerpoint/2010/main" val="3772942960"/>
      </p:ext>
    </p:extLst>
  </p:cSld>
  <p:clrMapOvr>
    <a:masterClrMapping/>
  </p:clrMapOvr>
  <p:hf hdr="0"/>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matchingName="Title Slide" preserve="1" userDrawn="1">
  <p:cSld name="Title Slide">
    <p:bg bwMode="gray">
      <p:bgPr>
        <a:solidFill>
          <a:schemeClr val="bg1">
            <a:lumMod val="85000"/>
          </a:schemeClr>
        </a:solidFill>
        <a:effectLst/>
      </p:bgPr>
    </p:bg>
    <p:spTree>
      <p:nvGrpSpPr>
        <p:cNvPr id="1" name=""/>
        <p:cNvGrpSpPr/>
        <p:nvPr/>
      </p:nvGrpSpPr>
      <p:grpSpPr>
        <a:xfrm>
          <a:off x="0" y="0"/>
          <a:ext cx="0" cy="0"/>
          <a:chOff x="0" y="0"/>
          <a:chExt cx="0" cy="0"/>
        </a:xfrm>
      </p:grpSpPr>
      <p:graphicFrame>
        <p:nvGraphicFramePr>
          <p:cNvPr id="4" name="Object 3" hidden="1"/>
          <p:cNvGraphicFramePr>
            <a:graphicFrameLocks noChangeAspect="1"/>
          </p:cNvGraphicFramePr>
          <p:nvPr userDrawn="1">
            <p:custDataLst>
              <p:tags r:id="rId2"/>
            </p:custDataLst>
            <p:extLst>
              <p:ext uri="{D42A27DB-BD31-4B8C-83A1-F6EECF244321}">
                <p14:modId xmlns:p14="http://schemas.microsoft.com/office/powerpoint/2010/main" val="1070574853"/>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name="think-cell Slide" r:id="rId6" imgW="353" imgH="353" progId="TCLayout.ActiveDocument.1">
                  <p:embed/>
                </p:oleObj>
              </mc:Choice>
              <mc:Fallback>
                <p:oleObj name="think-cell Slide" r:id="rId6" imgW="353" imgH="353" progId="TCLayout.ActiveDocument.1">
                  <p:embed/>
                  <p:pic>
                    <p:nvPicPr>
                      <p:cNvPr id="4" name="Object 3" hidden="1"/>
                      <p:cNvPicPr/>
                      <p:nvPr/>
                    </p:nvPicPr>
                    <p:blipFill>
                      <a:blip r:embed="rId7"/>
                      <a:stretch>
                        <a:fillRect/>
                      </a:stretch>
                    </p:blipFill>
                    <p:spPr>
                      <a:xfrm>
                        <a:off x="1588" y="1588"/>
                        <a:ext cx="1587" cy="1587"/>
                      </a:xfrm>
                      <a:prstGeom prst="rect">
                        <a:avLst/>
                      </a:prstGeom>
                    </p:spPr>
                  </p:pic>
                </p:oleObj>
              </mc:Fallback>
            </mc:AlternateContent>
          </a:graphicData>
        </a:graphic>
      </p:graphicFrame>
      <p:sp>
        <p:nvSpPr>
          <p:cNvPr id="25" name="Rectangle 24">
            <a:extLst>
              <a:ext uri="{FF2B5EF4-FFF2-40B4-BE49-F238E27FC236}">
                <a16:creationId xmlns:a16="http://schemas.microsoft.com/office/drawing/2014/main" id="{3E8E94F3-9FBF-45F5-9848-3D8FC241580A}"/>
              </a:ext>
            </a:extLst>
          </p:cNvPr>
          <p:cNvSpPr/>
          <p:nvPr userDrawn="1"/>
        </p:nvSpPr>
        <p:spPr>
          <a:xfrm>
            <a:off x="0" y="5558400"/>
            <a:ext cx="12192000" cy="1299600"/>
          </a:xfrm>
          <a:prstGeom prst="rect">
            <a:avLst/>
          </a:prstGeom>
          <a:gradFill>
            <a:gsLst>
              <a:gs pos="0">
                <a:schemeClr val="accent2"/>
              </a:gs>
              <a:gs pos="100000">
                <a:schemeClr val="accent1"/>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450"/>
          </a:p>
        </p:txBody>
      </p:sp>
      <p:sp>
        <p:nvSpPr>
          <p:cNvPr id="2" name="Title 1"/>
          <p:cNvSpPr>
            <a:spLocks noGrp="1"/>
          </p:cNvSpPr>
          <p:nvPr>
            <p:ph type="ctrTitle"/>
          </p:nvPr>
        </p:nvSpPr>
        <p:spPr>
          <a:xfrm>
            <a:off x="507206" y="720000"/>
            <a:ext cx="11088000" cy="2934000"/>
          </a:xfrm>
        </p:spPr>
        <p:txBody>
          <a:bodyPr anchor="b"/>
          <a:lstStyle>
            <a:lvl1pPr algn="l">
              <a:lnSpc>
                <a:spcPts val="6500"/>
              </a:lnSpc>
              <a:defRPr sz="6600">
                <a:solidFill>
                  <a:schemeClr val="bg1"/>
                </a:solidFill>
                <a:effectLst/>
              </a:defRPr>
            </a:lvl1pPr>
          </a:lstStyle>
          <a:p>
            <a:r>
              <a:rPr lang="en-US"/>
              <a:t>Click to edit Master title style</a:t>
            </a:r>
          </a:p>
        </p:txBody>
      </p:sp>
      <p:sp>
        <p:nvSpPr>
          <p:cNvPr id="3" name="Subtitle 2"/>
          <p:cNvSpPr>
            <a:spLocks noGrp="1"/>
          </p:cNvSpPr>
          <p:nvPr>
            <p:ph type="subTitle" idx="1"/>
          </p:nvPr>
        </p:nvSpPr>
        <p:spPr>
          <a:xfrm>
            <a:off x="507205" y="3688350"/>
            <a:ext cx="11088000" cy="1617074"/>
          </a:xfrm>
          <a:prstGeom prst="rect">
            <a:avLst/>
          </a:prstGeom>
        </p:spPr>
        <p:txBody>
          <a:bodyPr lIns="0" rIns="0" anchor="t">
            <a:noAutofit/>
          </a:bodyPr>
          <a:lstStyle>
            <a:lvl1pPr marL="0" indent="0" algn="l">
              <a:buNone/>
              <a:defRPr lang="en-US" sz="4000" b="1" kern="1200" spc="-100" baseline="0" dirty="0">
                <a:solidFill>
                  <a:schemeClr val="bg1"/>
                </a:solidFill>
                <a:effectLst/>
                <a:latin typeface="+mj-lt"/>
                <a:ea typeface="+mj-ea"/>
                <a:cs typeface="Calibri" panose="020F050202020403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5" name="Footer Placeholder 4"/>
          <p:cNvSpPr>
            <a:spLocks noGrp="1"/>
          </p:cNvSpPr>
          <p:nvPr>
            <p:ph type="ftr" sz="quarter" idx="11"/>
          </p:nvPr>
        </p:nvSpPr>
        <p:spPr>
          <a:xfrm>
            <a:off x="507206" y="6189212"/>
            <a:ext cx="11088000" cy="216000"/>
          </a:xfrm>
          <a:prstGeom prst="rect">
            <a:avLst/>
          </a:prstGeom>
        </p:spPr>
        <p:txBody>
          <a:bodyPr/>
          <a:lstStyle>
            <a:lvl1pPr>
              <a:defRPr>
                <a:solidFill>
                  <a:schemeClr val="bg1"/>
                </a:solidFill>
              </a:defRPr>
            </a:lvl1pPr>
          </a:lstStyle>
          <a:p>
            <a:r>
              <a:rPr lang="en-US"/>
              <a:t>Lonza Microbiome JV - media briefing  |  3 April 2019</a:t>
            </a:r>
          </a:p>
        </p:txBody>
      </p:sp>
      <p:pic>
        <p:nvPicPr>
          <p:cNvPr id="11" name="Picture 10"/>
          <p:cNvPicPr>
            <a:picLocks noChangeAspect="1"/>
          </p:cNvPicPr>
          <p:nvPr userDrawn="1">
            <p:custDataLst>
              <p:tags r:id="rId3"/>
            </p:custDataLst>
          </p:nvPr>
        </p:nvPicPr>
        <p:blipFill rotWithShape="1">
          <a:blip r:embed="rId8" cstate="screen">
            <a:extLst>
              <a:ext uri="{28A0092B-C50C-407E-A947-70E740481C1C}">
                <a14:useLocalDpi xmlns:a14="http://schemas.microsoft.com/office/drawing/2010/main"/>
              </a:ext>
            </a:extLst>
          </a:blip>
          <a:srcRect t="52019" b="11065"/>
          <a:stretch/>
        </p:blipFill>
        <p:spPr>
          <a:xfrm>
            <a:off x="10566637" y="319827"/>
            <a:ext cx="1400400" cy="539074"/>
          </a:xfrm>
          <a:prstGeom prst="rect">
            <a:avLst/>
          </a:prstGeom>
        </p:spPr>
      </p:pic>
      <p:sp>
        <p:nvSpPr>
          <p:cNvPr id="7" name="Picture Placeholder 6">
            <a:extLst>
              <a:ext uri="{FF2B5EF4-FFF2-40B4-BE49-F238E27FC236}">
                <a16:creationId xmlns:a16="http://schemas.microsoft.com/office/drawing/2014/main" id="{EA29A920-9560-4468-9FE3-AF0D9FBE7230}"/>
              </a:ext>
            </a:extLst>
          </p:cNvPr>
          <p:cNvSpPr>
            <a:spLocks noGrp="1"/>
          </p:cNvSpPr>
          <p:nvPr>
            <p:ph type="pic" sz="quarter" idx="12" hasCustomPrompt="1"/>
          </p:nvPr>
        </p:nvSpPr>
        <p:spPr>
          <a:xfrm>
            <a:off x="776" y="-1"/>
            <a:ext cx="12191224" cy="5557336"/>
          </a:xfrm>
        </p:spPr>
        <p:txBody>
          <a:bodyPr/>
          <a:lstStyle>
            <a:lvl1pPr marL="0" indent="0">
              <a:buNone/>
              <a:defRPr/>
            </a:lvl1pPr>
          </a:lstStyle>
          <a:p>
            <a:r>
              <a:rPr lang="en-US"/>
              <a:t> </a:t>
            </a:r>
          </a:p>
        </p:txBody>
      </p:sp>
      <p:sp>
        <p:nvSpPr>
          <p:cNvPr id="9" name="Classification" hidden="1"/>
          <p:cNvSpPr txBox="1">
            <a:spLocks/>
          </p:cNvSpPr>
          <p:nvPr userDrawn="1">
            <p:custDataLst>
              <p:tags r:id="rId4"/>
            </p:custDataLst>
          </p:nvPr>
        </p:nvSpPr>
        <p:spPr>
          <a:xfrm>
            <a:off x="507205" y="0"/>
            <a:ext cx="1427759" cy="177686"/>
          </a:xfrm>
          <a:prstGeom prst="rect">
            <a:avLst/>
          </a:prstGeom>
          <a:solidFill>
            <a:srgbClr val="7A1D3A"/>
          </a:solidFill>
        </p:spPr>
        <p:txBody>
          <a:bodyPr vert="horz" lIns="0" tIns="0" rIns="0" bIns="0" rtlCol="0" anchor="ctr" anchorCtr="0">
            <a:noAutofit/>
          </a:bodyPr>
          <a:lstStyle>
            <a:defPPr>
              <a:defRPr lang="en-US"/>
            </a:defPPr>
            <a:lvl1pPr marL="0" algn="l" defTabSz="228600" rtl="0" eaLnBrk="1" latinLnBrk="0" hangingPunct="1">
              <a:defRPr sz="1000" kern="1200">
                <a:solidFill>
                  <a:schemeClr val="bg1"/>
                </a:solidFill>
                <a:latin typeface="+mn-lt"/>
                <a:ea typeface="+mn-ea"/>
                <a:cs typeface="+mn-cs"/>
              </a:defRPr>
            </a:lvl1pPr>
            <a:lvl2pPr marL="228600" algn="l" defTabSz="228600" rtl="0" eaLnBrk="1" latinLnBrk="0" hangingPunct="1">
              <a:defRPr sz="900" kern="1200">
                <a:solidFill>
                  <a:schemeClr val="tx1"/>
                </a:solidFill>
                <a:latin typeface="+mn-lt"/>
                <a:ea typeface="+mn-ea"/>
                <a:cs typeface="+mn-cs"/>
              </a:defRPr>
            </a:lvl2pPr>
            <a:lvl3pPr marL="457200" algn="l" defTabSz="228600" rtl="0" eaLnBrk="1" latinLnBrk="0" hangingPunct="1">
              <a:defRPr sz="900" kern="1200">
                <a:solidFill>
                  <a:schemeClr val="tx1"/>
                </a:solidFill>
                <a:latin typeface="+mn-lt"/>
                <a:ea typeface="+mn-ea"/>
                <a:cs typeface="+mn-cs"/>
              </a:defRPr>
            </a:lvl3pPr>
            <a:lvl4pPr marL="685800" algn="l" defTabSz="228600" rtl="0" eaLnBrk="1" latinLnBrk="0" hangingPunct="1">
              <a:defRPr sz="900" kern="1200">
                <a:solidFill>
                  <a:schemeClr val="tx1"/>
                </a:solidFill>
                <a:latin typeface="+mn-lt"/>
                <a:ea typeface="+mn-ea"/>
                <a:cs typeface="+mn-cs"/>
              </a:defRPr>
            </a:lvl4pPr>
            <a:lvl5pPr marL="914400" algn="l" defTabSz="228600" rtl="0" eaLnBrk="1" latinLnBrk="0" hangingPunct="1">
              <a:defRPr sz="900" kern="1200">
                <a:solidFill>
                  <a:schemeClr val="tx1"/>
                </a:solidFill>
                <a:latin typeface="+mn-lt"/>
                <a:ea typeface="+mn-ea"/>
                <a:cs typeface="+mn-cs"/>
              </a:defRPr>
            </a:lvl5pPr>
            <a:lvl6pPr marL="1143000" algn="l" defTabSz="228600" rtl="0" eaLnBrk="1" latinLnBrk="0" hangingPunct="1">
              <a:defRPr sz="900" kern="1200">
                <a:solidFill>
                  <a:schemeClr val="tx1"/>
                </a:solidFill>
                <a:latin typeface="+mn-lt"/>
                <a:ea typeface="+mn-ea"/>
                <a:cs typeface="+mn-cs"/>
              </a:defRPr>
            </a:lvl6pPr>
            <a:lvl7pPr marL="1371600" algn="l" defTabSz="228600" rtl="0" eaLnBrk="1" latinLnBrk="0" hangingPunct="1">
              <a:defRPr sz="900" kern="1200">
                <a:solidFill>
                  <a:schemeClr val="tx1"/>
                </a:solidFill>
                <a:latin typeface="+mn-lt"/>
                <a:ea typeface="+mn-ea"/>
                <a:cs typeface="+mn-cs"/>
              </a:defRPr>
            </a:lvl7pPr>
            <a:lvl8pPr marL="1600200" algn="l" defTabSz="228600" rtl="0" eaLnBrk="1" latinLnBrk="0" hangingPunct="1">
              <a:defRPr sz="900" kern="1200">
                <a:solidFill>
                  <a:schemeClr val="tx1"/>
                </a:solidFill>
                <a:latin typeface="+mn-lt"/>
                <a:ea typeface="+mn-ea"/>
                <a:cs typeface="+mn-cs"/>
              </a:defRPr>
            </a:lvl8pPr>
            <a:lvl9pPr marL="1828800" algn="l" defTabSz="228600" rtl="0" eaLnBrk="1" latinLnBrk="0" hangingPunct="1">
              <a:defRPr sz="900" kern="1200">
                <a:solidFill>
                  <a:schemeClr val="tx1"/>
                </a:solidFill>
                <a:latin typeface="+mn-lt"/>
                <a:ea typeface="+mn-ea"/>
                <a:cs typeface="+mn-cs"/>
              </a:defRPr>
            </a:lvl9pPr>
          </a:lstStyle>
          <a:p>
            <a:pPr algn="ctr"/>
            <a:r>
              <a:rPr lang="en-US" sz="900">
                <a:solidFill>
                  <a:srgbClr val="FFFFFF"/>
                </a:solidFill>
                <a:latin typeface="+mj-lt"/>
              </a:rPr>
              <a:t>Strictly confidential</a:t>
            </a:r>
          </a:p>
        </p:txBody>
      </p:sp>
    </p:spTree>
    <p:extLst>
      <p:ext uri="{BB962C8B-B14F-4D97-AF65-F5344CB8AC3E}">
        <p14:creationId xmlns:p14="http://schemas.microsoft.com/office/powerpoint/2010/main" val="1260560840"/>
      </p:ext>
    </p:extLst>
  </p:cSld>
  <p:clrMapOvr>
    <a:masterClrMapping/>
  </p:clrMapOvr>
  <p:hf hdr="0"/>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matchingName="Section Header" preserve="1" userDrawn="1">
  <p:cSld name="Section Header">
    <p:bg>
      <p:bgPr>
        <a:gradFill>
          <a:gsLst>
            <a:gs pos="0">
              <a:schemeClr val="accent2"/>
            </a:gs>
            <a:gs pos="100000">
              <a:schemeClr val="accent1"/>
            </a:gs>
          </a:gsLst>
          <a:lin ang="0" scaled="0"/>
        </a:gradFill>
        <a:effectLst/>
      </p:bgPr>
    </p:bg>
    <p:spTree>
      <p:nvGrpSpPr>
        <p:cNvPr id="1" name=""/>
        <p:cNvGrpSpPr/>
        <p:nvPr/>
      </p:nvGrpSpPr>
      <p:grpSpPr>
        <a:xfrm>
          <a:off x="0" y="0"/>
          <a:ext cx="0" cy="0"/>
          <a:chOff x="0" y="0"/>
          <a:chExt cx="0" cy="0"/>
        </a:xfrm>
      </p:grpSpPr>
      <p:graphicFrame>
        <p:nvGraphicFramePr>
          <p:cNvPr id="4" name="Object 3" hidden="1"/>
          <p:cNvGraphicFramePr>
            <a:graphicFrameLocks noChangeAspect="1"/>
          </p:cNvGraphicFramePr>
          <p:nvPr userDrawn="1">
            <p:custDataLst>
              <p:tags r:id="rId2"/>
            </p:custDataLst>
            <p:extLst>
              <p:ext uri="{D42A27DB-BD31-4B8C-83A1-F6EECF244321}">
                <p14:modId xmlns:p14="http://schemas.microsoft.com/office/powerpoint/2010/main" val="429588884"/>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name="think-cell Slide" r:id="rId5" imgW="353" imgH="353" progId="TCLayout.ActiveDocument.1">
                  <p:embed/>
                </p:oleObj>
              </mc:Choice>
              <mc:Fallback>
                <p:oleObj name="think-cell Slide" r:id="rId5" imgW="353" imgH="353" progId="TCLayout.ActiveDocument.1">
                  <p:embed/>
                  <p:pic>
                    <p:nvPicPr>
                      <p:cNvPr id="4" name="Object 3" hidden="1"/>
                      <p:cNvPicPr/>
                      <p:nvPr/>
                    </p:nvPicPr>
                    <p:blipFill>
                      <a:blip r:embed="rId6"/>
                      <a:stretch>
                        <a:fillRect/>
                      </a:stretch>
                    </p:blipFill>
                    <p:spPr>
                      <a:xfrm>
                        <a:off x="1588" y="1588"/>
                        <a:ext cx="1587" cy="1587"/>
                      </a:xfrm>
                      <a:prstGeom prst="rect">
                        <a:avLst/>
                      </a:prstGeom>
                    </p:spPr>
                  </p:pic>
                </p:oleObj>
              </mc:Fallback>
            </mc:AlternateContent>
          </a:graphicData>
        </a:graphic>
      </p:graphicFrame>
      <p:sp>
        <p:nvSpPr>
          <p:cNvPr id="2" name="Title 1"/>
          <p:cNvSpPr>
            <a:spLocks noGrp="1"/>
          </p:cNvSpPr>
          <p:nvPr>
            <p:ph type="title"/>
          </p:nvPr>
        </p:nvSpPr>
        <p:spPr>
          <a:xfrm>
            <a:off x="507207" y="720000"/>
            <a:ext cx="11088000" cy="2350800"/>
          </a:xfrm>
        </p:spPr>
        <p:txBody>
          <a:bodyPr anchor="b"/>
          <a:lstStyle>
            <a:lvl1pPr>
              <a:lnSpc>
                <a:spcPts val="6500"/>
              </a:lnSpc>
              <a:defRPr sz="6600">
                <a:solidFill>
                  <a:schemeClr val="bg1"/>
                </a:solidFill>
              </a:defRPr>
            </a:lvl1pPr>
          </a:lstStyle>
          <a:p>
            <a:r>
              <a:rPr lang="en-US"/>
              <a:t>Click to edit Master title style</a:t>
            </a:r>
          </a:p>
        </p:txBody>
      </p:sp>
      <p:sp>
        <p:nvSpPr>
          <p:cNvPr id="5" name="Footer Placeholder 4"/>
          <p:cNvSpPr>
            <a:spLocks noGrp="1"/>
          </p:cNvSpPr>
          <p:nvPr>
            <p:ph type="ftr" sz="quarter" idx="11"/>
          </p:nvPr>
        </p:nvSpPr>
        <p:spPr>
          <a:xfrm>
            <a:off x="507205" y="5013294"/>
            <a:ext cx="11088000" cy="216000"/>
          </a:xfrm>
          <a:prstGeom prst="rect">
            <a:avLst/>
          </a:prstGeom>
        </p:spPr>
        <p:txBody>
          <a:bodyPr/>
          <a:lstStyle>
            <a:lvl1pPr>
              <a:defRPr>
                <a:solidFill>
                  <a:schemeClr val="bg1"/>
                </a:solidFill>
              </a:defRPr>
            </a:lvl1pPr>
          </a:lstStyle>
          <a:p>
            <a:r>
              <a:rPr lang="en-US"/>
              <a:t>Lonza Microbiome JV - media briefing  |  3 April 2019</a:t>
            </a:r>
          </a:p>
        </p:txBody>
      </p:sp>
      <p:sp>
        <p:nvSpPr>
          <p:cNvPr id="8" name="Subtitle 2"/>
          <p:cNvSpPr>
            <a:spLocks noGrp="1"/>
          </p:cNvSpPr>
          <p:nvPr>
            <p:ph type="subTitle" idx="1"/>
          </p:nvPr>
        </p:nvSpPr>
        <p:spPr>
          <a:xfrm>
            <a:off x="507205" y="3097533"/>
            <a:ext cx="11088000" cy="1617074"/>
          </a:xfrm>
          <a:prstGeom prst="rect">
            <a:avLst/>
          </a:prstGeom>
        </p:spPr>
        <p:txBody>
          <a:bodyPr lIns="0" rIns="0" anchor="t">
            <a:noAutofit/>
          </a:bodyPr>
          <a:lstStyle>
            <a:lvl1pPr marL="0" indent="0" algn="l">
              <a:buNone/>
              <a:defRPr lang="en-US" sz="4000" b="1" kern="1200" spc="-100" baseline="0" dirty="0">
                <a:solidFill>
                  <a:schemeClr val="bg1"/>
                </a:solidFill>
                <a:effectLst/>
                <a:latin typeface="+mj-lt"/>
                <a:ea typeface="+mj-ea"/>
                <a:cs typeface="Calibri" panose="020F050202020403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3" name="Rectangle 2">
            <a:extLst>
              <a:ext uri="{FF2B5EF4-FFF2-40B4-BE49-F238E27FC236}">
                <a16:creationId xmlns:a16="http://schemas.microsoft.com/office/drawing/2014/main" id="{35A64986-086E-4506-8BC0-4199515F6AEE}"/>
              </a:ext>
            </a:extLst>
          </p:cNvPr>
          <p:cNvSpPr>
            <a:spLocks/>
          </p:cNvSpPr>
          <p:nvPr userDrawn="1"/>
        </p:nvSpPr>
        <p:spPr>
          <a:xfrm>
            <a:off x="-1" y="5303519"/>
            <a:ext cx="12192000" cy="155448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l"/>
            <a:endParaRPr lang="en-US" sz="1500">
              <a:solidFill>
                <a:schemeClr val="bg1"/>
              </a:solidFill>
            </a:endParaRPr>
          </a:p>
        </p:txBody>
      </p:sp>
      <p:sp>
        <p:nvSpPr>
          <p:cNvPr id="7" name="Picture Placeholder 6">
            <a:extLst>
              <a:ext uri="{FF2B5EF4-FFF2-40B4-BE49-F238E27FC236}">
                <a16:creationId xmlns:a16="http://schemas.microsoft.com/office/drawing/2014/main" id="{D1118E30-C84F-4ECE-B3F0-A514C0D64440}"/>
              </a:ext>
            </a:extLst>
          </p:cNvPr>
          <p:cNvSpPr>
            <a:spLocks noGrp="1"/>
          </p:cNvSpPr>
          <p:nvPr>
            <p:ph type="pic" sz="quarter" idx="12"/>
          </p:nvPr>
        </p:nvSpPr>
        <p:spPr>
          <a:xfrm>
            <a:off x="0" y="5303520"/>
            <a:ext cx="12192000" cy="1554480"/>
          </a:xfrm>
        </p:spPr>
        <p:txBody>
          <a:bodyPr tIns="648000" anchor="ctr"/>
          <a:lstStyle>
            <a:lvl1pPr marL="0" indent="0" algn="ctr">
              <a:buNone/>
              <a:defRPr/>
            </a:lvl1pPr>
          </a:lstStyle>
          <a:p>
            <a:r>
              <a:rPr lang="en-US"/>
              <a:t>Click icon to add picture</a:t>
            </a:r>
          </a:p>
        </p:txBody>
      </p:sp>
      <p:sp>
        <p:nvSpPr>
          <p:cNvPr id="10" name="Classification" hidden="1"/>
          <p:cNvSpPr txBox="1">
            <a:spLocks/>
          </p:cNvSpPr>
          <p:nvPr userDrawn="1">
            <p:custDataLst>
              <p:tags r:id="rId3"/>
            </p:custDataLst>
          </p:nvPr>
        </p:nvSpPr>
        <p:spPr>
          <a:xfrm>
            <a:off x="507205" y="0"/>
            <a:ext cx="1427759" cy="177686"/>
          </a:xfrm>
          <a:prstGeom prst="rect">
            <a:avLst/>
          </a:prstGeom>
          <a:solidFill>
            <a:srgbClr val="7A1D3A"/>
          </a:solidFill>
        </p:spPr>
        <p:txBody>
          <a:bodyPr vert="horz" lIns="0" tIns="0" rIns="0" bIns="0" rtlCol="0" anchor="ctr" anchorCtr="0">
            <a:noAutofit/>
          </a:bodyPr>
          <a:lstStyle>
            <a:defPPr>
              <a:defRPr lang="en-US"/>
            </a:defPPr>
            <a:lvl1pPr marL="0" algn="l" defTabSz="228600" rtl="0" eaLnBrk="1" latinLnBrk="0" hangingPunct="1">
              <a:defRPr sz="1000" kern="1200">
                <a:solidFill>
                  <a:schemeClr val="bg1"/>
                </a:solidFill>
                <a:latin typeface="+mn-lt"/>
                <a:ea typeface="+mn-ea"/>
                <a:cs typeface="+mn-cs"/>
              </a:defRPr>
            </a:lvl1pPr>
            <a:lvl2pPr marL="228600" algn="l" defTabSz="228600" rtl="0" eaLnBrk="1" latinLnBrk="0" hangingPunct="1">
              <a:defRPr sz="900" kern="1200">
                <a:solidFill>
                  <a:schemeClr val="tx1"/>
                </a:solidFill>
                <a:latin typeface="+mn-lt"/>
                <a:ea typeface="+mn-ea"/>
                <a:cs typeface="+mn-cs"/>
              </a:defRPr>
            </a:lvl2pPr>
            <a:lvl3pPr marL="457200" algn="l" defTabSz="228600" rtl="0" eaLnBrk="1" latinLnBrk="0" hangingPunct="1">
              <a:defRPr sz="900" kern="1200">
                <a:solidFill>
                  <a:schemeClr val="tx1"/>
                </a:solidFill>
                <a:latin typeface="+mn-lt"/>
                <a:ea typeface="+mn-ea"/>
                <a:cs typeface="+mn-cs"/>
              </a:defRPr>
            </a:lvl3pPr>
            <a:lvl4pPr marL="685800" algn="l" defTabSz="228600" rtl="0" eaLnBrk="1" latinLnBrk="0" hangingPunct="1">
              <a:defRPr sz="900" kern="1200">
                <a:solidFill>
                  <a:schemeClr val="tx1"/>
                </a:solidFill>
                <a:latin typeface="+mn-lt"/>
                <a:ea typeface="+mn-ea"/>
                <a:cs typeface="+mn-cs"/>
              </a:defRPr>
            </a:lvl4pPr>
            <a:lvl5pPr marL="914400" algn="l" defTabSz="228600" rtl="0" eaLnBrk="1" latinLnBrk="0" hangingPunct="1">
              <a:defRPr sz="900" kern="1200">
                <a:solidFill>
                  <a:schemeClr val="tx1"/>
                </a:solidFill>
                <a:latin typeface="+mn-lt"/>
                <a:ea typeface="+mn-ea"/>
                <a:cs typeface="+mn-cs"/>
              </a:defRPr>
            </a:lvl5pPr>
            <a:lvl6pPr marL="1143000" algn="l" defTabSz="228600" rtl="0" eaLnBrk="1" latinLnBrk="0" hangingPunct="1">
              <a:defRPr sz="900" kern="1200">
                <a:solidFill>
                  <a:schemeClr val="tx1"/>
                </a:solidFill>
                <a:latin typeface="+mn-lt"/>
                <a:ea typeface="+mn-ea"/>
                <a:cs typeface="+mn-cs"/>
              </a:defRPr>
            </a:lvl6pPr>
            <a:lvl7pPr marL="1371600" algn="l" defTabSz="228600" rtl="0" eaLnBrk="1" latinLnBrk="0" hangingPunct="1">
              <a:defRPr sz="900" kern="1200">
                <a:solidFill>
                  <a:schemeClr val="tx1"/>
                </a:solidFill>
                <a:latin typeface="+mn-lt"/>
                <a:ea typeface="+mn-ea"/>
                <a:cs typeface="+mn-cs"/>
              </a:defRPr>
            </a:lvl7pPr>
            <a:lvl8pPr marL="1600200" algn="l" defTabSz="228600" rtl="0" eaLnBrk="1" latinLnBrk="0" hangingPunct="1">
              <a:defRPr sz="900" kern="1200">
                <a:solidFill>
                  <a:schemeClr val="tx1"/>
                </a:solidFill>
                <a:latin typeface="+mn-lt"/>
                <a:ea typeface="+mn-ea"/>
                <a:cs typeface="+mn-cs"/>
              </a:defRPr>
            </a:lvl8pPr>
            <a:lvl9pPr marL="1828800" algn="l" defTabSz="228600" rtl="0" eaLnBrk="1" latinLnBrk="0" hangingPunct="1">
              <a:defRPr sz="900" kern="1200">
                <a:solidFill>
                  <a:schemeClr val="tx1"/>
                </a:solidFill>
                <a:latin typeface="+mn-lt"/>
                <a:ea typeface="+mn-ea"/>
                <a:cs typeface="+mn-cs"/>
              </a:defRPr>
            </a:lvl9pPr>
          </a:lstStyle>
          <a:p>
            <a:pPr algn="ctr"/>
            <a:r>
              <a:rPr lang="en-US" sz="900">
                <a:solidFill>
                  <a:srgbClr val="FFFFFF"/>
                </a:solidFill>
                <a:latin typeface="+mj-lt"/>
              </a:rPr>
              <a:t>Strictly confidential</a:t>
            </a:r>
          </a:p>
        </p:txBody>
      </p:sp>
    </p:spTree>
    <p:extLst>
      <p:ext uri="{BB962C8B-B14F-4D97-AF65-F5344CB8AC3E}">
        <p14:creationId xmlns:p14="http://schemas.microsoft.com/office/powerpoint/2010/main" val="317349770"/>
      </p:ext>
    </p:extLst>
  </p:cSld>
  <p:clrMapOvr>
    <a:masterClrMapping/>
  </p:clrMapOvr>
  <p:hf hdr="0"/>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matchingName="Title Slide - Internal" preserve="1" userDrawn="1">
  <p:cSld name="Title Slide - Internal">
    <p:bg>
      <p:bgRef idx="1001">
        <a:schemeClr val="bg1"/>
      </p:bgRef>
    </p:bg>
    <p:spTree>
      <p:nvGrpSpPr>
        <p:cNvPr id="1" name=""/>
        <p:cNvGrpSpPr/>
        <p:nvPr/>
      </p:nvGrpSpPr>
      <p:grpSpPr>
        <a:xfrm>
          <a:off x="0" y="0"/>
          <a:ext cx="0" cy="0"/>
          <a:chOff x="0" y="0"/>
          <a:chExt cx="0" cy="0"/>
        </a:xfrm>
      </p:grpSpPr>
      <p:graphicFrame>
        <p:nvGraphicFramePr>
          <p:cNvPr id="4" name="Object 3" hidden="1"/>
          <p:cNvGraphicFramePr>
            <a:graphicFrameLocks noChangeAspect="1"/>
          </p:cNvGraphicFramePr>
          <p:nvPr userDrawn="1">
            <p:custDataLst>
              <p:tags r:id="rId2"/>
            </p:custData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name="think-cell Slide" r:id="rId5" imgW="353" imgH="353" progId="TCLayout.ActiveDocument.1">
                  <p:embed/>
                </p:oleObj>
              </mc:Choice>
              <mc:Fallback>
                <p:oleObj name="think-cell Slide" r:id="rId5" imgW="353" imgH="353" progId="TCLayout.ActiveDocument.1">
                  <p:embed/>
                  <p:pic>
                    <p:nvPicPr>
                      <p:cNvPr id="4" name="Object 3" hidden="1"/>
                      <p:cNvPicPr/>
                      <p:nvPr/>
                    </p:nvPicPr>
                    <p:blipFill>
                      <a:blip r:embed="rId6"/>
                      <a:stretch>
                        <a:fillRect/>
                      </a:stretch>
                    </p:blipFill>
                    <p:spPr>
                      <a:xfrm>
                        <a:off x="1588" y="1588"/>
                        <a:ext cx="1587" cy="1587"/>
                      </a:xfrm>
                      <a:prstGeom prst="rect">
                        <a:avLst/>
                      </a:prstGeom>
                    </p:spPr>
                  </p:pic>
                </p:oleObj>
              </mc:Fallback>
            </mc:AlternateContent>
          </a:graphicData>
        </a:graphic>
      </p:graphicFrame>
      <p:sp>
        <p:nvSpPr>
          <p:cNvPr id="2" name="Title 1"/>
          <p:cNvSpPr>
            <a:spLocks noGrp="1"/>
          </p:cNvSpPr>
          <p:nvPr>
            <p:ph type="title"/>
          </p:nvPr>
        </p:nvSpPr>
        <p:spPr>
          <a:xfrm>
            <a:off x="507207" y="720000"/>
            <a:ext cx="11088000" cy="2350800"/>
          </a:xfrm>
        </p:spPr>
        <p:txBody>
          <a:bodyPr anchor="b"/>
          <a:lstStyle>
            <a:lvl1pPr>
              <a:lnSpc>
                <a:spcPts val="6500"/>
              </a:lnSpc>
              <a:defRPr sz="6600">
                <a:solidFill>
                  <a:schemeClr val="accent1"/>
                </a:solidFill>
              </a:defRPr>
            </a:lvl1pPr>
          </a:lstStyle>
          <a:p>
            <a:r>
              <a:rPr lang="en-US"/>
              <a:t>Click to edit Master title style</a:t>
            </a:r>
          </a:p>
        </p:txBody>
      </p:sp>
      <p:sp>
        <p:nvSpPr>
          <p:cNvPr id="5" name="Footer Placeholder 4"/>
          <p:cNvSpPr>
            <a:spLocks noGrp="1"/>
          </p:cNvSpPr>
          <p:nvPr>
            <p:ph type="ftr" sz="quarter" idx="11"/>
          </p:nvPr>
        </p:nvSpPr>
        <p:spPr>
          <a:xfrm>
            <a:off x="507205" y="5013294"/>
            <a:ext cx="11088000" cy="216000"/>
          </a:xfrm>
          <a:prstGeom prst="rect">
            <a:avLst/>
          </a:prstGeom>
        </p:spPr>
        <p:txBody>
          <a:bodyPr/>
          <a:lstStyle>
            <a:lvl1pPr>
              <a:defRPr>
                <a:solidFill>
                  <a:schemeClr val="accent1"/>
                </a:solidFill>
              </a:defRPr>
            </a:lvl1pPr>
          </a:lstStyle>
          <a:p>
            <a:r>
              <a:rPr lang="en-US"/>
              <a:t>Lonza Microbiome JV - media briefing  |  3 April 2019</a:t>
            </a:r>
          </a:p>
        </p:txBody>
      </p:sp>
      <p:sp>
        <p:nvSpPr>
          <p:cNvPr id="8" name="Subtitle 2"/>
          <p:cNvSpPr>
            <a:spLocks noGrp="1"/>
          </p:cNvSpPr>
          <p:nvPr>
            <p:ph type="subTitle" idx="1"/>
          </p:nvPr>
        </p:nvSpPr>
        <p:spPr>
          <a:xfrm>
            <a:off x="507205" y="3097533"/>
            <a:ext cx="11088000" cy="1617074"/>
          </a:xfrm>
          <a:prstGeom prst="rect">
            <a:avLst/>
          </a:prstGeom>
        </p:spPr>
        <p:txBody>
          <a:bodyPr lIns="0" rIns="0" anchor="t">
            <a:noAutofit/>
          </a:bodyPr>
          <a:lstStyle>
            <a:lvl1pPr marL="0" indent="0" algn="l">
              <a:buNone/>
              <a:defRPr lang="en-US" sz="4000" b="1" kern="1200" spc="-100" baseline="0" dirty="0">
                <a:solidFill>
                  <a:schemeClr val="accent2"/>
                </a:solidFill>
                <a:effectLst/>
                <a:latin typeface="+mj-lt"/>
                <a:ea typeface="+mj-ea"/>
                <a:cs typeface="Calibri" panose="020F050202020403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9" name="Rectangle 8">
            <a:extLst>
              <a:ext uri="{FF2B5EF4-FFF2-40B4-BE49-F238E27FC236}">
                <a16:creationId xmlns:a16="http://schemas.microsoft.com/office/drawing/2014/main" id="{092397B8-F9BC-43C0-88B4-BA4387BCC22D}"/>
              </a:ext>
            </a:extLst>
          </p:cNvPr>
          <p:cNvSpPr>
            <a:spLocks/>
          </p:cNvSpPr>
          <p:nvPr userDrawn="1"/>
        </p:nvSpPr>
        <p:spPr>
          <a:xfrm>
            <a:off x="-1" y="5303519"/>
            <a:ext cx="12192000" cy="155448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l"/>
            <a:endParaRPr lang="en-US" sz="1500">
              <a:solidFill>
                <a:schemeClr val="bg1"/>
              </a:solidFill>
            </a:endParaRPr>
          </a:p>
        </p:txBody>
      </p:sp>
      <p:sp>
        <p:nvSpPr>
          <p:cNvPr id="12" name="Picture Placeholder 6">
            <a:extLst>
              <a:ext uri="{FF2B5EF4-FFF2-40B4-BE49-F238E27FC236}">
                <a16:creationId xmlns:a16="http://schemas.microsoft.com/office/drawing/2014/main" id="{33E50F41-ABD8-415B-91AA-C043E8A69846}"/>
              </a:ext>
            </a:extLst>
          </p:cNvPr>
          <p:cNvSpPr>
            <a:spLocks noGrp="1"/>
          </p:cNvSpPr>
          <p:nvPr>
            <p:ph type="pic" sz="quarter" idx="12"/>
          </p:nvPr>
        </p:nvSpPr>
        <p:spPr>
          <a:xfrm>
            <a:off x="0" y="5303520"/>
            <a:ext cx="12192000" cy="1554480"/>
          </a:xfrm>
        </p:spPr>
        <p:txBody>
          <a:bodyPr tIns="648000" anchor="ctr"/>
          <a:lstStyle>
            <a:lvl1pPr marL="0" indent="0" algn="ctr">
              <a:buNone/>
              <a:defRPr/>
            </a:lvl1pPr>
          </a:lstStyle>
          <a:p>
            <a:r>
              <a:rPr lang="en-US"/>
              <a:t>Click icon to add picture</a:t>
            </a:r>
          </a:p>
        </p:txBody>
      </p:sp>
      <p:sp>
        <p:nvSpPr>
          <p:cNvPr id="11" name="Classification" hidden="1"/>
          <p:cNvSpPr txBox="1">
            <a:spLocks/>
          </p:cNvSpPr>
          <p:nvPr userDrawn="1">
            <p:custDataLst>
              <p:tags r:id="rId3"/>
            </p:custDataLst>
          </p:nvPr>
        </p:nvSpPr>
        <p:spPr>
          <a:xfrm>
            <a:off x="507205" y="0"/>
            <a:ext cx="1427759" cy="177686"/>
          </a:xfrm>
          <a:prstGeom prst="rect">
            <a:avLst/>
          </a:prstGeom>
          <a:solidFill>
            <a:srgbClr val="7A1D3A"/>
          </a:solidFill>
        </p:spPr>
        <p:txBody>
          <a:bodyPr vert="horz" lIns="0" tIns="0" rIns="0" bIns="0" rtlCol="0" anchor="ctr" anchorCtr="0">
            <a:noAutofit/>
          </a:bodyPr>
          <a:lstStyle>
            <a:defPPr>
              <a:defRPr lang="en-US"/>
            </a:defPPr>
            <a:lvl1pPr marL="0" algn="l" defTabSz="228600" rtl="0" eaLnBrk="1" latinLnBrk="0" hangingPunct="1">
              <a:defRPr sz="1000" kern="1200">
                <a:solidFill>
                  <a:schemeClr val="bg1"/>
                </a:solidFill>
                <a:latin typeface="+mn-lt"/>
                <a:ea typeface="+mn-ea"/>
                <a:cs typeface="+mn-cs"/>
              </a:defRPr>
            </a:lvl1pPr>
            <a:lvl2pPr marL="228600" algn="l" defTabSz="228600" rtl="0" eaLnBrk="1" latinLnBrk="0" hangingPunct="1">
              <a:defRPr sz="900" kern="1200">
                <a:solidFill>
                  <a:schemeClr val="tx1"/>
                </a:solidFill>
                <a:latin typeface="+mn-lt"/>
                <a:ea typeface="+mn-ea"/>
                <a:cs typeface="+mn-cs"/>
              </a:defRPr>
            </a:lvl2pPr>
            <a:lvl3pPr marL="457200" algn="l" defTabSz="228600" rtl="0" eaLnBrk="1" latinLnBrk="0" hangingPunct="1">
              <a:defRPr sz="900" kern="1200">
                <a:solidFill>
                  <a:schemeClr val="tx1"/>
                </a:solidFill>
                <a:latin typeface="+mn-lt"/>
                <a:ea typeface="+mn-ea"/>
                <a:cs typeface="+mn-cs"/>
              </a:defRPr>
            </a:lvl3pPr>
            <a:lvl4pPr marL="685800" algn="l" defTabSz="228600" rtl="0" eaLnBrk="1" latinLnBrk="0" hangingPunct="1">
              <a:defRPr sz="900" kern="1200">
                <a:solidFill>
                  <a:schemeClr val="tx1"/>
                </a:solidFill>
                <a:latin typeface="+mn-lt"/>
                <a:ea typeface="+mn-ea"/>
                <a:cs typeface="+mn-cs"/>
              </a:defRPr>
            </a:lvl4pPr>
            <a:lvl5pPr marL="914400" algn="l" defTabSz="228600" rtl="0" eaLnBrk="1" latinLnBrk="0" hangingPunct="1">
              <a:defRPr sz="900" kern="1200">
                <a:solidFill>
                  <a:schemeClr val="tx1"/>
                </a:solidFill>
                <a:latin typeface="+mn-lt"/>
                <a:ea typeface="+mn-ea"/>
                <a:cs typeface="+mn-cs"/>
              </a:defRPr>
            </a:lvl5pPr>
            <a:lvl6pPr marL="1143000" algn="l" defTabSz="228600" rtl="0" eaLnBrk="1" latinLnBrk="0" hangingPunct="1">
              <a:defRPr sz="900" kern="1200">
                <a:solidFill>
                  <a:schemeClr val="tx1"/>
                </a:solidFill>
                <a:latin typeface="+mn-lt"/>
                <a:ea typeface="+mn-ea"/>
                <a:cs typeface="+mn-cs"/>
              </a:defRPr>
            </a:lvl6pPr>
            <a:lvl7pPr marL="1371600" algn="l" defTabSz="228600" rtl="0" eaLnBrk="1" latinLnBrk="0" hangingPunct="1">
              <a:defRPr sz="900" kern="1200">
                <a:solidFill>
                  <a:schemeClr val="tx1"/>
                </a:solidFill>
                <a:latin typeface="+mn-lt"/>
                <a:ea typeface="+mn-ea"/>
                <a:cs typeface="+mn-cs"/>
              </a:defRPr>
            </a:lvl7pPr>
            <a:lvl8pPr marL="1600200" algn="l" defTabSz="228600" rtl="0" eaLnBrk="1" latinLnBrk="0" hangingPunct="1">
              <a:defRPr sz="900" kern="1200">
                <a:solidFill>
                  <a:schemeClr val="tx1"/>
                </a:solidFill>
                <a:latin typeface="+mn-lt"/>
                <a:ea typeface="+mn-ea"/>
                <a:cs typeface="+mn-cs"/>
              </a:defRPr>
            </a:lvl8pPr>
            <a:lvl9pPr marL="1828800" algn="l" defTabSz="228600" rtl="0" eaLnBrk="1" latinLnBrk="0" hangingPunct="1">
              <a:defRPr sz="900" kern="1200">
                <a:solidFill>
                  <a:schemeClr val="tx1"/>
                </a:solidFill>
                <a:latin typeface="+mn-lt"/>
                <a:ea typeface="+mn-ea"/>
                <a:cs typeface="+mn-cs"/>
              </a:defRPr>
            </a:lvl9pPr>
          </a:lstStyle>
          <a:p>
            <a:pPr algn="ctr"/>
            <a:r>
              <a:rPr lang="en-US" sz="900">
                <a:solidFill>
                  <a:srgbClr val="FFFFFF"/>
                </a:solidFill>
                <a:latin typeface="+mj-lt"/>
              </a:rPr>
              <a:t>Strictly confidential</a:t>
            </a:r>
          </a:p>
        </p:txBody>
      </p:sp>
    </p:spTree>
    <p:extLst>
      <p:ext uri="{BB962C8B-B14F-4D97-AF65-F5344CB8AC3E}">
        <p14:creationId xmlns:p14="http://schemas.microsoft.com/office/powerpoint/2010/main" val="2181792659"/>
      </p:ext>
    </p:extLst>
  </p:cSld>
  <p:clrMapOvr>
    <a:overrideClrMapping bg1="lt1" tx1="dk1" bg2="lt2" tx2="dk2" accent1="accent1" accent2="accent2" accent3="accent3" accent4="accent4" accent5="accent5" accent6="accent6" hlink="hlink" folHlink="folHlink"/>
  </p:clrMapOvr>
  <p:hf hdr="0"/>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matchingName="Section Header - Internal" preserve="1" userDrawn="1">
  <p:cSld name="1_Section Header - Internal">
    <p:bg bwMode="gray">
      <p:bgRef idx="1001">
        <a:schemeClr val="bg1"/>
      </p:bgRef>
    </p:bg>
    <p:spTree>
      <p:nvGrpSpPr>
        <p:cNvPr id="1" name=""/>
        <p:cNvGrpSpPr/>
        <p:nvPr/>
      </p:nvGrpSpPr>
      <p:grpSpPr>
        <a:xfrm>
          <a:off x="0" y="0"/>
          <a:ext cx="0" cy="0"/>
          <a:chOff x="0" y="0"/>
          <a:chExt cx="0" cy="0"/>
        </a:xfrm>
      </p:grpSpPr>
      <p:graphicFrame>
        <p:nvGraphicFramePr>
          <p:cNvPr id="4" name="Object 3" hidden="1"/>
          <p:cNvGraphicFramePr>
            <a:graphicFrameLocks noChangeAspect="1"/>
          </p:cNvGraphicFramePr>
          <p:nvPr userDrawn="1">
            <p:custDataLst>
              <p:tags r:id="rId2"/>
            </p:custData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name="think-cell Slide" r:id="rId5" imgW="353" imgH="353" progId="TCLayout.ActiveDocument.1">
                  <p:embed/>
                </p:oleObj>
              </mc:Choice>
              <mc:Fallback>
                <p:oleObj name="think-cell Slide" r:id="rId5" imgW="353" imgH="353" progId="TCLayout.ActiveDocument.1">
                  <p:embed/>
                  <p:pic>
                    <p:nvPicPr>
                      <p:cNvPr id="4" name="Object 3" hidden="1"/>
                      <p:cNvPicPr/>
                      <p:nvPr/>
                    </p:nvPicPr>
                    <p:blipFill>
                      <a:blip r:embed="rId6"/>
                      <a:stretch>
                        <a:fillRect/>
                      </a:stretch>
                    </p:blipFill>
                    <p:spPr>
                      <a:xfrm>
                        <a:off x="1588" y="1588"/>
                        <a:ext cx="1587" cy="1587"/>
                      </a:xfrm>
                      <a:prstGeom prst="rect">
                        <a:avLst/>
                      </a:prstGeom>
                    </p:spPr>
                  </p:pic>
                </p:oleObj>
              </mc:Fallback>
            </mc:AlternateContent>
          </a:graphicData>
        </a:graphic>
      </p:graphicFrame>
      <p:sp>
        <p:nvSpPr>
          <p:cNvPr id="25" name="Rectangle 24">
            <a:extLst>
              <a:ext uri="{FF2B5EF4-FFF2-40B4-BE49-F238E27FC236}">
                <a16:creationId xmlns:a16="http://schemas.microsoft.com/office/drawing/2014/main" id="{3E8E94F3-9FBF-45F5-9848-3D8FC241580A}"/>
              </a:ext>
            </a:extLst>
          </p:cNvPr>
          <p:cNvSpPr/>
          <p:nvPr userDrawn="1"/>
        </p:nvSpPr>
        <p:spPr>
          <a:xfrm>
            <a:off x="0" y="5558400"/>
            <a:ext cx="12192000" cy="1299600"/>
          </a:xfrm>
          <a:prstGeom prst="rect">
            <a:avLst/>
          </a:prstGeom>
          <a:gradFill>
            <a:gsLst>
              <a:gs pos="0">
                <a:schemeClr val="accent2"/>
              </a:gs>
              <a:gs pos="100000">
                <a:schemeClr val="accent1"/>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450"/>
          </a:p>
        </p:txBody>
      </p:sp>
      <p:sp>
        <p:nvSpPr>
          <p:cNvPr id="2" name="Title 1"/>
          <p:cNvSpPr>
            <a:spLocks noGrp="1"/>
          </p:cNvSpPr>
          <p:nvPr>
            <p:ph type="ctrTitle"/>
          </p:nvPr>
        </p:nvSpPr>
        <p:spPr>
          <a:xfrm>
            <a:off x="507206" y="720000"/>
            <a:ext cx="11088000" cy="2934000"/>
          </a:xfrm>
        </p:spPr>
        <p:txBody>
          <a:bodyPr anchor="b"/>
          <a:lstStyle>
            <a:lvl1pPr algn="l">
              <a:lnSpc>
                <a:spcPts val="6500"/>
              </a:lnSpc>
              <a:defRPr sz="6600">
                <a:solidFill>
                  <a:schemeClr val="accent1"/>
                </a:solidFill>
                <a:effectLst/>
              </a:defRPr>
            </a:lvl1pPr>
          </a:lstStyle>
          <a:p>
            <a:r>
              <a:rPr lang="en-US"/>
              <a:t>Click to edit Master title style</a:t>
            </a:r>
          </a:p>
        </p:txBody>
      </p:sp>
      <p:sp>
        <p:nvSpPr>
          <p:cNvPr id="3" name="Subtitle 2"/>
          <p:cNvSpPr>
            <a:spLocks noGrp="1"/>
          </p:cNvSpPr>
          <p:nvPr>
            <p:ph type="subTitle" idx="1"/>
          </p:nvPr>
        </p:nvSpPr>
        <p:spPr>
          <a:xfrm>
            <a:off x="507205" y="3688350"/>
            <a:ext cx="11088000" cy="1617074"/>
          </a:xfrm>
          <a:prstGeom prst="rect">
            <a:avLst/>
          </a:prstGeom>
        </p:spPr>
        <p:txBody>
          <a:bodyPr lIns="0" rIns="0" anchor="t">
            <a:noAutofit/>
          </a:bodyPr>
          <a:lstStyle>
            <a:lvl1pPr marL="0" indent="0" algn="l">
              <a:buNone/>
              <a:defRPr lang="en-US" sz="4000" b="1" kern="1200" spc="-100" baseline="0" dirty="0">
                <a:solidFill>
                  <a:schemeClr val="accent2"/>
                </a:solidFill>
                <a:effectLst/>
                <a:latin typeface="+mj-lt"/>
                <a:ea typeface="+mj-ea"/>
                <a:cs typeface="Calibri" panose="020F050202020403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5" name="Footer Placeholder 4"/>
          <p:cNvSpPr>
            <a:spLocks noGrp="1"/>
          </p:cNvSpPr>
          <p:nvPr>
            <p:ph type="ftr" sz="quarter" idx="11"/>
          </p:nvPr>
        </p:nvSpPr>
        <p:spPr>
          <a:xfrm>
            <a:off x="507206" y="6189212"/>
            <a:ext cx="11088000" cy="216000"/>
          </a:xfrm>
          <a:prstGeom prst="rect">
            <a:avLst/>
          </a:prstGeom>
        </p:spPr>
        <p:txBody>
          <a:bodyPr/>
          <a:lstStyle>
            <a:lvl1pPr>
              <a:defRPr>
                <a:solidFill>
                  <a:schemeClr val="bg1"/>
                </a:solidFill>
              </a:defRPr>
            </a:lvl1pPr>
          </a:lstStyle>
          <a:p>
            <a:r>
              <a:rPr lang="en-US"/>
              <a:t>Lonza Microbiome JV - media briefing  |  3 April 2019</a:t>
            </a:r>
          </a:p>
        </p:txBody>
      </p:sp>
      <p:sp>
        <p:nvSpPr>
          <p:cNvPr id="9" name="Classification" hidden="1"/>
          <p:cNvSpPr txBox="1">
            <a:spLocks/>
          </p:cNvSpPr>
          <p:nvPr userDrawn="1">
            <p:custDataLst>
              <p:tags r:id="rId3"/>
            </p:custDataLst>
          </p:nvPr>
        </p:nvSpPr>
        <p:spPr>
          <a:xfrm>
            <a:off x="507205" y="0"/>
            <a:ext cx="1427759" cy="177686"/>
          </a:xfrm>
          <a:prstGeom prst="rect">
            <a:avLst/>
          </a:prstGeom>
          <a:solidFill>
            <a:srgbClr val="7A1D3A"/>
          </a:solidFill>
        </p:spPr>
        <p:txBody>
          <a:bodyPr vert="horz" lIns="0" tIns="0" rIns="0" bIns="0" rtlCol="0" anchor="ctr" anchorCtr="0">
            <a:noAutofit/>
          </a:bodyPr>
          <a:lstStyle>
            <a:defPPr>
              <a:defRPr lang="en-US"/>
            </a:defPPr>
            <a:lvl1pPr marL="0" algn="l" defTabSz="228600" rtl="0" eaLnBrk="1" latinLnBrk="0" hangingPunct="1">
              <a:defRPr sz="1000" kern="1200">
                <a:solidFill>
                  <a:schemeClr val="bg1"/>
                </a:solidFill>
                <a:latin typeface="+mn-lt"/>
                <a:ea typeface="+mn-ea"/>
                <a:cs typeface="+mn-cs"/>
              </a:defRPr>
            </a:lvl1pPr>
            <a:lvl2pPr marL="228600" algn="l" defTabSz="228600" rtl="0" eaLnBrk="1" latinLnBrk="0" hangingPunct="1">
              <a:defRPr sz="900" kern="1200">
                <a:solidFill>
                  <a:schemeClr val="tx1"/>
                </a:solidFill>
                <a:latin typeface="+mn-lt"/>
                <a:ea typeface="+mn-ea"/>
                <a:cs typeface="+mn-cs"/>
              </a:defRPr>
            </a:lvl2pPr>
            <a:lvl3pPr marL="457200" algn="l" defTabSz="228600" rtl="0" eaLnBrk="1" latinLnBrk="0" hangingPunct="1">
              <a:defRPr sz="900" kern="1200">
                <a:solidFill>
                  <a:schemeClr val="tx1"/>
                </a:solidFill>
                <a:latin typeface="+mn-lt"/>
                <a:ea typeface="+mn-ea"/>
                <a:cs typeface="+mn-cs"/>
              </a:defRPr>
            </a:lvl3pPr>
            <a:lvl4pPr marL="685800" algn="l" defTabSz="228600" rtl="0" eaLnBrk="1" latinLnBrk="0" hangingPunct="1">
              <a:defRPr sz="900" kern="1200">
                <a:solidFill>
                  <a:schemeClr val="tx1"/>
                </a:solidFill>
                <a:latin typeface="+mn-lt"/>
                <a:ea typeface="+mn-ea"/>
                <a:cs typeface="+mn-cs"/>
              </a:defRPr>
            </a:lvl4pPr>
            <a:lvl5pPr marL="914400" algn="l" defTabSz="228600" rtl="0" eaLnBrk="1" latinLnBrk="0" hangingPunct="1">
              <a:defRPr sz="900" kern="1200">
                <a:solidFill>
                  <a:schemeClr val="tx1"/>
                </a:solidFill>
                <a:latin typeface="+mn-lt"/>
                <a:ea typeface="+mn-ea"/>
                <a:cs typeface="+mn-cs"/>
              </a:defRPr>
            </a:lvl5pPr>
            <a:lvl6pPr marL="1143000" algn="l" defTabSz="228600" rtl="0" eaLnBrk="1" latinLnBrk="0" hangingPunct="1">
              <a:defRPr sz="900" kern="1200">
                <a:solidFill>
                  <a:schemeClr val="tx1"/>
                </a:solidFill>
                <a:latin typeface="+mn-lt"/>
                <a:ea typeface="+mn-ea"/>
                <a:cs typeface="+mn-cs"/>
              </a:defRPr>
            </a:lvl6pPr>
            <a:lvl7pPr marL="1371600" algn="l" defTabSz="228600" rtl="0" eaLnBrk="1" latinLnBrk="0" hangingPunct="1">
              <a:defRPr sz="900" kern="1200">
                <a:solidFill>
                  <a:schemeClr val="tx1"/>
                </a:solidFill>
                <a:latin typeface="+mn-lt"/>
                <a:ea typeface="+mn-ea"/>
                <a:cs typeface="+mn-cs"/>
              </a:defRPr>
            </a:lvl7pPr>
            <a:lvl8pPr marL="1600200" algn="l" defTabSz="228600" rtl="0" eaLnBrk="1" latinLnBrk="0" hangingPunct="1">
              <a:defRPr sz="900" kern="1200">
                <a:solidFill>
                  <a:schemeClr val="tx1"/>
                </a:solidFill>
                <a:latin typeface="+mn-lt"/>
                <a:ea typeface="+mn-ea"/>
                <a:cs typeface="+mn-cs"/>
              </a:defRPr>
            </a:lvl8pPr>
            <a:lvl9pPr marL="1828800" algn="l" defTabSz="228600" rtl="0" eaLnBrk="1" latinLnBrk="0" hangingPunct="1">
              <a:defRPr sz="900" kern="1200">
                <a:solidFill>
                  <a:schemeClr val="tx1"/>
                </a:solidFill>
                <a:latin typeface="+mn-lt"/>
                <a:ea typeface="+mn-ea"/>
                <a:cs typeface="+mn-cs"/>
              </a:defRPr>
            </a:lvl9pPr>
          </a:lstStyle>
          <a:p>
            <a:pPr algn="ctr"/>
            <a:r>
              <a:rPr lang="en-US" sz="900">
                <a:solidFill>
                  <a:srgbClr val="FFFFFF"/>
                </a:solidFill>
                <a:latin typeface="+mj-lt"/>
              </a:rPr>
              <a:t>Strictly confidential</a:t>
            </a:r>
          </a:p>
        </p:txBody>
      </p:sp>
    </p:spTree>
    <p:extLst>
      <p:ext uri="{BB962C8B-B14F-4D97-AF65-F5344CB8AC3E}">
        <p14:creationId xmlns:p14="http://schemas.microsoft.com/office/powerpoint/2010/main" val="3293253441"/>
      </p:ext>
    </p:extLst>
  </p:cSld>
  <p:clrMapOvr>
    <a:overrideClrMapping bg1="lt1" tx1="dk1" bg2="lt2" tx2="dk2" accent1="accent1" accent2="accent2" accent3="accent3" accent4="accent4" accent5="accent5" accent6="accent6" hlink="hlink" folHlink="folHlink"/>
  </p:clrMapOvr>
  <p:hf hdr="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tags" Target="../tags/tag3.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tags" Target="../tags/tag2.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tags" Target="../tags/tag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theme" Target="../theme/theme1.xml"/><Relationship Id="rId28" Type="http://schemas.openxmlformats.org/officeDocument/2006/relationships/image" Target="../media/image1.emf"/><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oleObject" Target="../embeddings/oleObject1.bin"/></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30.xml"/><Relationship Id="rId13" Type="http://schemas.openxmlformats.org/officeDocument/2006/relationships/slideLayout" Target="../slideLayouts/slideLayout35.xml"/><Relationship Id="rId18" Type="http://schemas.openxmlformats.org/officeDocument/2006/relationships/image" Target="../media/image2.png"/><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slideLayout" Target="../slideLayouts/slideLayout34.xml"/><Relationship Id="rId17" Type="http://schemas.openxmlformats.org/officeDocument/2006/relationships/image" Target="../media/image3.png"/><Relationship Id="rId2" Type="http://schemas.openxmlformats.org/officeDocument/2006/relationships/slideLayout" Target="../slideLayouts/slideLayout24.xml"/><Relationship Id="rId16" Type="http://schemas.openxmlformats.org/officeDocument/2006/relationships/theme" Target="../theme/theme2.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5" Type="http://schemas.openxmlformats.org/officeDocument/2006/relationships/slideLayout" Target="../slideLayouts/slideLayout3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 Id="rId14" Type="http://schemas.openxmlformats.org/officeDocument/2006/relationships/slideLayout" Target="../slideLayouts/slideLayout36.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6" name="Rectangle 25">
            <a:extLst>
              <a:ext uri="{FF2B5EF4-FFF2-40B4-BE49-F238E27FC236}">
                <a16:creationId xmlns:a16="http://schemas.microsoft.com/office/drawing/2014/main" id="{29539C22-4094-45FE-99A0-CFA512581487}"/>
              </a:ext>
            </a:extLst>
          </p:cNvPr>
          <p:cNvSpPr/>
          <p:nvPr userDrawn="1"/>
        </p:nvSpPr>
        <p:spPr>
          <a:xfrm>
            <a:off x="0" y="6604200"/>
            <a:ext cx="12192000" cy="253800"/>
          </a:xfrm>
          <a:prstGeom prst="rect">
            <a:avLst/>
          </a:prstGeom>
          <a:gradFill>
            <a:gsLst>
              <a:gs pos="0">
                <a:schemeClr val="accent2"/>
              </a:gs>
              <a:gs pos="100000">
                <a:schemeClr val="accent1"/>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450"/>
          </a:p>
        </p:txBody>
      </p:sp>
      <p:graphicFrame>
        <p:nvGraphicFramePr>
          <p:cNvPr id="7" name="Object 6" hidden="1"/>
          <p:cNvGraphicFramePr>
            <a:graphicFrameLocks noChangeAspect="1"/>
          </p:cNvGraphicFramePr>
          <p:nvPr userDrawn="1">
            <p:custDataLst>
              <p:tags r:id="rId24"/>
            </p:custDataLst>
            <p:extLst>
              <p:ext uri="{D42A27DB-BD31-4B8C-83A1-F6EECF244321}">
                <p14:modId xmlns:p14="http://schemas.microsoft.com/office/powerpoint/2010/main" val="2391987085"/>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name="think-cell Slide" r:id="rId27" imgW="353" imgH="353" progId="TCLayout.ActiveDocument.1">
                  <p:embed/>
                </p:oleObj>
              </mc:Choice>
              <mc:Fallback>
                <p:oleObj name="think-cell Slide" r:id="rId27" imgW="353" imgH="353" progId="TCLayout.ActiveDocument.1">
                  <p:embed/>
                  <p:pic>
                    <p:nvPicPr>
                      <p:cNvPr id="7" name="Object 6" hidden="1"/>
                      <p:cNvPicPr/>
                      <p:nvPr/>
                    </p:nvPicPr>
                    <p:blipFill>
                      <a:blip r:embed="rId28"/>
                      <a:stretch>
                        <a:fillRect/>
                      </a:stretch>
                    </p:blipFill>
                    <p:spPr>
                      <a:xfrm>
                        <a:off x="1588" y="1588"/>
                        <a:ext cx="1587" cy="1587"/>
                      </a:xfrm>
                      <a:prstGeom prst="rect">
                        <a:avLst/>
                      </a:prstGeom>
                    </p:spPr>
                  </p:pic>
                </p:oleObj>
              </mc:Fallback>
            </mc:AlternateContent>
          </a:graphicData>
        </a:graphic>
      </p:graphicFrame>
      <p:sp>
        <p:nvSpPr>
          <p:cNvPr id="2" name="Title Placeholder 1"/>
          <p:cNvSpPr>
            <a:spLocks noGrp="1"/>
          </p:cNvSpPr>
          <p:nvPr>
            <p:ph type="title"/>
          </p:nvPr>
        </p:nvSpPr>
        <p:spPr>
          <a:xfrm>
            <a:off x="507206" y="506412"/>
            <a:ext cx="9792000" cy="432000"/>
          </a:xfrm>
          <a:prstGeom prst="rect">
            <a:avLst/>
          </a:prstGeom>
        </p:spPr>
        <p:txBody>
          <a:bodyPr vert="horz" lIns="0" tIns="0" rIns="0" bIns="0" rtlCol="0" anchor="t" anchorCtr="0">
            <a:noAutofit/>
          </a:bodyPr>
          <a:lstStyle/>
          <a:p>
            <a:r>
              <a:rPr lang="en-US"/>
              <a:t>Click to edit Master title style</a:t>
            </a:r>
          </a:p>
        </p:txBody>
      </p:sp>
      <p:sp>
        <p:nvSpPr>
          <p:cNvPr id="6" name="Slide Number Placeholder 5"/>
          <p:cNvSpPr>
            <a:spLocks noGrp="1"/>
          </p:cNvSpPr>
          <p:nvPr>
            <p:ph type="sldNum" sz="quarter" idx="4"/>
          </p:nvPr>
        </p:nvSpPr>
        <p:spPr>
          <a:xfrm>
            <a:off x="10034587" y="6623100"/>
            <a:ext cx="1648619" cy="216000"/>
          </a:xfrm>
          <a:prstGeom prst="rect">
            <a:avLst/>
          </a:prstGeom>
        </p:spPr>
        <p:txBody>
          <a:bodyPr vert="horz" lIns="0" tIns="0" rIns="0" bIns="0" rtlCol="0" anchor="ctr" anchorCtr="0">
            <a:noAutofit/>
          </a:bodyPr>
          <a:lstStyle>
            <a:lvl1pPr algn="r">
              <a:defRPr sz="1000">
                <a:solidFill>
                  <a:schemeClr val="bg1"/>
                </a:solidFill>
                <a:latin typeface="Calibri" panose="020F0502020204030204" pitchFamily="34" charset="0"/>
                <a:cs typeface="Calibri" panose="020F0502020204030204" pitchFamily="34" charset="0"/>
              </a:defRPr>
            </a:lvl1pPr>
          </a:lstStyle>
          <a:p>
            <a:fld id="{7FB918AD-5F4D-49AE-B18F-E06A9462217A}" type="slidenum">
              <a:rPr lang="en-US" smtClean="0"/>
              <a:pPr/>
              <a:t>‹#›</a:t>
            </a:fld>
            <a:endParaRPr lang="en-US"/>
          </a:p>
        </p:txBody>
      </p:sp>
      <p:sp>
        <p:nvSpPr>
          <p:cNvPr id="10" name="Text Placeholder 9"/>
          <p:cNvSpPr>
            <a:spLocks noGrp="1"/>
          </p:cNvSpPr>
          <p:nvPr>
            <p:ph type="body" idx="1"/>
          </p:nvPr>
        </p:nvSpPr>
        <p:spPr>
          <a:xfrm>
            <a:off x="507205" y="1739788"/>
            <a:ext cx="11175995" cy="4500000"/>
          </a:xfrm>
          <a:prstGeom prst="rect">
            <a:avLst/>
          </a:prstGeom>
        </p:spPr>
        <p:txBody>
          <a:bodyPr vert="horz" lIns="0" tIns="46800" rIns="0" bIns="45720" rtlCol="0">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 name="txtSource">
            <a:extLst>
              <a:ext uri="{FF2B5EF4-FFF2-40B4-BE49-F238E27FC236}">
                <a16:creationId xmlns:a16="http://schemas.microsoft.com/office/drawing/2014/main" id="{96CEB2EB-90E8-444A-934C-7B59C14ECE37}"/>
              </a:ext>
            </a:extLst>
          </p:cNvPr>
          <p:cNvSpPr txBox="1"/>
          <p:nvPr userDrawn="1">
            <p:custDataLst>
              <p:tags r:id="rId25"/>
            </p:custDataLst>
          </p:nvPr>
        </p:nvSpPr>
        <p:spPr bwMode="gray">
          <a:xfrm>
            <a:off x="507204" y="6085900"/>
            <a:ext cx="11175995" cy="153888"/>
          </a:xfrm>
          <a:prstGeom prst="rect">
            <a:avLst/>
          </a:prstGeom>
          <a:noFill/>
        </p:spPr>
        <p:txBody>
          <a:bodyPr wrap="square" lIns="0" tIns="0" rIns="0" bIns="0" rtlCol="0" anchor="b">
            <a:spAutoFit/>
          </a:bodyPr>
          <a:lstStyle/>
          <a:p>
            <a:pPr algn="l"/>
            <a:r>
              <a:rPr lang="en-US" sz="1000">
                <a:solidFill>
                  <a:schemeClr val="tx1"/>
                </a:solidFill>
              </a:rPr>
              <a:t> </a:t>
            </a:r>
          </a:p>
        </p:txBody>
      </p:sp>
      <p:sp>
        <p:nvSpPr>
          <p:cNvPr id="11" name="Classification" hidden="1"/>
          <p:cNvSpPr txBox="1">
            <a:spLocks/>
          </p:cNvSpPr>
          <p:nvPr userDrawn="1">
            <p:custDataLst>
              <p:tags r:id="rId26"/>
            </p:custDataLst>
          </p:nvPr>
        </p:nvSpPr>
        <p:spPr>
          <a:xfrm>
            <a:off x="507205" y="0"/>
            <a:ext cx="1427759" cy="177686"/>
          </a:xfrm>
          <a:prstGeom prst="rect">
            <a:avLst/>
          </a:prstGeom>
          <a:solidFill>
            <a:srgbClr val="7A1D3A"/>
          </a:solidFill>
        </p:spPr>
        <p:txBody>
          <a:bodyPr vert="horz" lIns="0" tIns="0" rIns="0" bIns="0" rtlCol="0" anchor="ctr" anchorCtr="0">
            <a:noAutofit/>
          </a:bodyPr>
          <a:lstStyle>
            <a:defPPr>
              <a:defRPr lang="en-US"/>
            </a:defPPr>
            <a:lvl1pPr marL="0" algn="l" defTabSz="228600" rtl="0" eaLnBrk="1" latinLnBrk="0" hangingPunct="1">
              <a:defRPr sz="1000" kern="1200">
                <a:solidFill>
                  <a:schemeClr val="bg1"/>
                </a:solidFill>
                <a:latin typeface="+mn-lt"/>
                <a:ea typeface="+mn-ea"/>
                <a:cs typeface="+mn-cs"/>
              </a:defRPr>
            </a:lvl1pPr>
            <a:lvl2pPr marL="228600" algn="l" defTabSz="228600" rtl="0" eaLnBrk="1" latinLnBrk="0" hangingPunct="1">
              <a:defRPr sz="900" kern="1200">
                <a:solidFill>
                  <a:schemeClr val="tx1"/>
                </a:solidFill>
                <a:latin typeface="+mn-lt"/>
                <a:ea typeface="+mn-ea"/>
                <a:cs typeface="+mn-cs"/>
              </a:defRPr>
            </a:lvl2pPr>
            <a:lvl3pPr marL="457200" algn="l" defTabSz="228600" rtl="0" eaLnBrk="1" latinLnBrk="0" hangingPunct="1">
              <a:defRPr sz="900" kern="1200">
                <a:solidFill>
                  <a:schemeClr val="tx1"/>
                </a:solidFill>
                <a:latin typeface="+mn-lt"/>
                <a:ea typeface="+mn-ea"/>
                <a:cs typeface="+mn-cs"/>
              </a:defRPr>
            </a:lvl3pPr>
            <a:lvl4pPr marL="685800" algn="l" defTabSz="228600" rtl="0" eaLnBrk="1" latinLnBrk="0" hangingPunct="1">
              <a:defRPr sz="900" kern="1200">
                <a:solidFill>
                  <a:schemeClr val="tx1"/>
                </a:solidFill>
                <a:latin typeface="+mn-lt"/>
                <a:ea typeface="+mn-ea"/>
                <a:cs typeface="+mn-cs"/>
              </a:defRPr>
            </a:lvl4pPr>
            <a:lvl5pPr marL="914400" algn="l" defTabSz="228600" rtl="0" eaLnBrk="1" latinLnBrk="0" hangingPunct="1">
              <a:defRPr sz="900" kern="1200">
                <a:solidFill>
                  <a:schemeClr val="tx1"/>
                </a:solidFill>
                <a:latin typeface="+mn-lt"/>
                <a:ea typeface="+mn-ea"/>
                <a:cs typeface="+mn-cs"/>
              </a:defRPr>
            </a:lvl5pPr>
            <a:lvl6pPr marL="1143000" algn="l" defTabSz="228600" rtl="0" eaLnBrk="1" latinLnBrk="0" hangingPunct="1">
              <a:defRPr sz="900" kern="1200">
                <a:solidFill>
                  <a:schemeClr val="tx1"/>
                </a:solidFill>
                <a:latin typeface="+mn-lt"/>
                <a:ea typeface="+mn-ea"/>
                <a:cs typeface="+mn-cs"/>
              </a:defRPr>
            </a:lvl6pPr>
            <a:lvl7pPr marL="1371600" algn="l" defTabSz="228600" rtl="0" eaLnBrk="1" latinLnBrk="0" hangingPunct="1">
              <a:defRPr sz="900" kern="1200">
                <a:solidFill>
                  <a:schemeClr val="tx1"/>
                </a:solidFill>
                <a:latin typeface="+mn-lt"/>
                <a:ea typeface="+mn-ea"/>
                <a:cs typeface="+mn-cs"/>
              </a:defRPr>
            </a:lvl7pPr>
            <a:lvl8pPr marL="1600200" algn="l" defTabSz="228600" rtl="0" eaLnBrk="1" latinLnBrk="0" hangingPunct="1">
              <a:defRPr sz="900" kern="1200">
                <a:solidFill>
                  <a:schemeClr val="tx1"/>
                </a:solidFill>
                <a:latin typeface="+mn-lt"/>
                <a:ea typeface="+mn-ea"/>
                <a:cs typeface="+mn-cs"/>
              </a:defRPr>
            </a:lvl8pPr>
            <a:lvl9pPr marL="1828800" algn="l" defTabSz="228600" rtl="0" eaLnBrk="1" latinLnBrk="0" hangingPunct="1">
              <a:defRPr sz="900" kern="1200">
                <a:solidFill>
                  <a:schemeClr val="tx1"/>
                </a:solidFill>
                <a:latin typeface="+mn-lt"/>
                <a:ea typeface="+mn-ea"/>
                <a:cs typeface="+mn-cs"/>
              </a:defRPr>
            </a:lvl9pPr>
          </a:lstStyle>
          <a:p>
            <a:pPr algn="ctr"/>
            <a:r>
              <a:rPr lang="en-US" sz="900">
                <a:solidFill>
                  <a:srgbClr val="FFFFFF"/>
                </a:solidFill>
                <a:latin typeface="+mj-lt"/>
              </a:rPr>
              <a:t>Strictly confidential</a:t>
            </a:r>
          </a:p>
        </p:txBody>
      </p:sp>
    </p:spTree>
    <p:extLst>
      <p:ext uri="{BB962C8B-B14F-4D97-AF65-F5344CB8AC3E}">
        <p14:creationId xmlns:p14="http://schemas.microsoft.com/office/powerpoint/2010/main" val="1527378501"/>
      </p:ext>
    </p:extLst>
  </p:cSld>
  <p:clrMap bg1="lt1" tx1="dk1" bg2="lt2" tx2="dk2" accent1="accent1" accent2="accent2" accent3="accent3" accent4="accent4" accent5="accent5" accent6="accent6" hlink="hlink" folHlink="folHlink"/>
  <p:sldLayoutIdLst>
    <p:sldLayoutId id="2147483676" r:id="rId1"/>
    <p:sldLayoutId id="2147483677" r:id="rId2"/>
    <p:sldLayoutId id="2147483678" r:id="rId3"/>
    <p:sldLayoutId id="2147483679" r:id="rId4"/>
    <p:sldLayoutId id="2147483680" r:id="rId5"/>
    <p:sldLayoutId id="2147483681" r:id="rId6"/>
    <p:sldLayoutId id="2147483682" r:id="rId7"/>
    <p:sldLayoutId id="2147483683" r:id="rId8"/>
    <p:sldLayoutId id="2147483684" r:id="rId9"/>
    <p:sldLayoutId id="2147483685" r:id="rId10"/>
    <p:sldLayoutId id="2147483686" r:id="rId11"/>
    <p:sldLayoutId id="2147483687" r:id="rId12"/>
    <p:sldLayoutId id="2147483688" r:id="rId13"/>
    <p:sldLayoutId id="2147483689" r:id="rId14"/>
    <p:sldLayoutId id="2147483690" r:id="rId15"/>
    <p:sldLayoutId id="2147483691" r:id="rId16"/>
    <p:sldLayoutId id="2147483692" r:id="rId17"/>
    <p:sldLayoutId id="2147483693" r:id="rId18"/>
    <p:sldLayoutId id="2147483694" r:id="rId19"/>
    <p:sldLayoutId id="2147483695" r:id="rId20"/>
    <p:sldLayoutId id="2147483696" r:id="rId21"/>
    <p:sldLayoutId id="2147483697" r:id="rId22"/>
  </p:sldLayoutIdLst>
  <p:hf hdr="0"/>
  <p:txStyles>
    <p:titleStyle>
      <a:lvl1pPr algn="l" defTabSz="914400" rtl="0" eaLnBrk="1" latinLnBrk="0" hangingPunct="1">
        <a:lnSpc>
          <a:spcPts val="3300"/>
        </a:lnSpc>
        <a:spcBef>
          <a:spcPct val="0"/>
        </a:spcBef>
        <a:buNone/>
        <a:defRPr sz="2800" b="1" kern="1200" spc="-100" baseline="0">
          <a:solidFill>
            <a:schemeClr val="accent1"/>
          </a:solidFill>
          <a:latin typeface="+mj-lt"/>
          <a:ea typeface="+mj-ea"/>
          <a:cs typeface="+mj-cs"/>
        </a:defRPr>
      </a:lvl1pPr>
    </p:titleStyle>
    <p:bodyStyle>
      <a:lvl1pPr marL="285750" indent="-285750" algn="l" defTabSz="914400" rtl="0" eaLnBrk="1" latinLnBrk="0" hangingPunct="1">
        <a:lnSpc>
          <a:spcPct val="100000"/>
        </a:lnSpc>
        <a:spcBef>
          <a:spcPts val="0"/>
        </a:spcBef>
        <a:spcAft>
          <a:spcPts val="1200"/>
        </a:spcAft>
        <a:buClr>
          <a:schemeClr val="accent1"/>
        </a:buClr>
        <a:buFont typeface="Arial" panose="020B0604020202020204" pitchFamily="34" charset="0"/>
        <a:buChar char="•"/>
        <a:tabLst/>
        <a:defRPr lang="en-US" sz="1600" kern="1200" baseline="0" dirty="0" smtClean="0">
          <a:solidFill>
            <a:schemeClr val="tx1"/>
          </a:solidFill>
          <a:latin typeface="+mn-lt"/>
          <a:ea typeface="+mn-ea"/>
          <a:cs typeface="Calibri" panose="020F0502020204030204" pitchFamily="34" charset="0"/>
        </a:defRPr>
      </a:lvl1pPr>
      <a:lvl2pPr marL="444500" indent="-285750" algn="l" defTabSz="914400" rtl="0" eaLnBrk="1" latinLnBrk="0" hangingPunct="1">
        <a:lnSpc>
          <a:spcPct val="100000"/>
        </a:lnSpc>
        <a:spcBef>
          <a:spcPts val="0"/>
        </a:spcBef>
        <a:spcAft>
          <a:spcPts val="1200"/>
        </a:spcAft>
        <a:buClr>
          <a:schemeClr val="accent1"/>
        </a:buClr>
        <a:buFont typeface="Arial" panose="020B0604020202020204" pitchFamily="34" charset="0"/>
        <a:buChar char="•"/>
        <a:defRPr lang="en-US" sz="1600" b="0" kern="1200" baseline="0" dirty="0" smtClean="0">
          <a:solidFill>
            <a:schemeClr val="tx1"/>
          </a:solidFill>
          <a:latin typeface="+mn-lt"/>
          <a:ea typeface="+mn-ea"/>
          <a:cs typeface="Calibri" panose="020F0502020204030204" pitchFamily="34" charset="0"/>
        </a:defRPr>
      </a:lvl2pPr>
      <a:lvl3pPr marL="631825" indent="-285750" algn="l" defTabSz="914400" rtl="0" eaLnBrk="1" latinLnBrk="0" hangingPunct="1">
        <a:lnSpc>
          <a:spcPct val="100000"/>
        </a:lnSpc>
        <a:spcBef>
          <a:spcPts val="0"/>
        </a:spcBef>
        <a:spcAft>
          <a:spcPts val="1200"/>
        </a:spcAft>
        <a:buClr>
          <a:schemeClr val="accent1"/>
        </a:buClr>
        <a:buFont typeface="Arial" panose="020B0604020202020204" pitchFamily="34" charset="0"/>
        <a:buChar char="•"/>
        <a:defRPr lang="en-US" sz="1600" kern="1200" baseline="0" dirty="0" smtClean="0">
          <a:solidFill>
            <a:schemeClr val="tx1"/>
          </a:solidFill>
          <a:latin typeface="+mn-lt"/>
          <a:ea typeface="+mn-ea"/>
          <a:cs typeface="Calibri" panose="020F0502020204030204" pitchFamily="34" charset="0"/>
        </a:defRPr>
      </a:lvl3pPr>
      <a:lvl4pPr marL="815975" indent="-285750" algn="l" defTabSz="914400" rtl="0" eaLnBrk="1" latinLnBrk="0" hangingPunct="1">
        <a:lnSpc>
          <a:spcPct val="100000"/>
        </a:lnSpc>
        <a:spcBef>
          <a:spcPts val="0"/>
        </a:spcBef>
        <a:spcAft>
          <a:spcPts val="1200"/>
        </a:spcAft>
        <a:buClr>
          <a:schemeClr val="accent1"/>
        </a:buClr>
        <a:buFont typeface="Arial" panose="020B0604020202020204" pitchFamily="34" charset="0"/>
        <a:buChar char="•"/>
        <a:tabLst/>
        <a:defRPr lang="en-US" sz="1600" kern="1200" baseline="0" dirty="0" smtClean="0">
          <a:solidFill>
            <a:schemeClr val="tx1"/>
          </a:solidFill>
          <a:latin typeface="+mn-lt"/>
          <a:ea typeface="+mn-ea"/>
          <a:cs typeface="+mn-cs"/>
        </a:defRPr>
      </a:lvl4pPr>
      <a:lvl5pPr marL="982663" indent="-285750" algn="l" defTabSz="914400" rtl="0" eaLnBrk="1" latinLnBrk="0" hangingPunct="1">
        <a:lnSpc>
          <a:spcPct val="100000"/>
        </a:lnSpc>
        <a:spcBef>
          <a:spcPts val="0"/>
        </a:spcBef>
        <a:spcAft>
          <a:spcPts val="1200"/>
        </a:spcAft>
        <a:buClr>
          <a:schemeClr val="accent1"/>
        </a:buClr>
        <a:buFont typeface="Arial" panose="020B0604020202020204" pitchFamily="34" charset="0"/>
        <a:buChar char="•"/>
        <a:tabLst/>
        <a:defRPr lang="en-US" sz="1600" kern="1200" baseline="0" dirty="0" smtClean="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3342">
          <p15:clr>
            <a:srgbClr val="F26B43"/>
          </p15:clr>
        </p15:guide>
        <p15:guide id="2" pos="3840">
          <p15:clr>
            <a:srgbClr val="F26B43"/>
          </p15:clr>
        </p15:guide>
        <p15:guide id="3" pos="320">
          <p15:clr>
            <a:srgbClr val="F26B43"/>
          </p15:clr>
        </p15:guide>
        <p15:guide id="4" pos="7360">
          <p15:clr>
            <a:srgbClr val="F26B43"/>
          </p15:clr>
        </p15:guide>
        <p15:guide id="5" orient="horz" pos="319">
          <p15:clr>
            <a:srgbClr val="F26B43"/>
          </p15:clr>
        </p15:guide>
        <p15:guide id="6" orient="horz" pos="4001">
          <p15:clr>
            <a:srgbClr val="F26B43"/>
          </p15:clr>
        </p15:guide>
        <p15:guide id="7" orient="horz" pos="1200">
          <p15:clr>
            <a:srgbClr val="F26B43"/>
          </p15:clr>
        </p15:guide>
        <p15:guide id="8" orient="horz" pos="2160">
          <p15:clr>
            <a:srgbClr val="F26B43"/>
          </p15:clr>
        </p15:guide>
        <p15:guide id="9" pos="3761">
          <p15:clr>
            <a:srgbClr val="F26B43"/>
          </p15:clr>
        </p15:guide>
        <p15:guide id="10" pos="3920">
          <p15:clr>
            <a:srgbClr val="F26B43"/>
          </p15:clr>
        </p15:guide>
        <p15:guide id="11" pos="2718">
          <p15:clr>
            <a:srgbClr val="F26B43"/>
          </p15:clr>
        </p15:guide>
        <p15:guide id="12" pos="2560">
          <p15:clr>
            <a:srgbClr val="F26B43"/>
          </p15:clr>
        </p15:guide>
        <p15:guide id="13" pos="1518">
          <p15:clr>
            <a:srgbClr val="F26B43"/>
          </p15:clr>
        </p15:guide>
        <p15:guide id="14" pos="1360">
          <p15:clr>
            <a:srgbClr val="F26B43"/>
          </p15:clr>
        </p15:guide>
        <p15:guide id="15" pos="4961">
          <p15:clr>
            <a:srgbClr val="F26B43"/>
          </p15:clr>
        </p15:guide>
        <p15:guide id="16" pos="5120">
          <p15:clr>
            <a:srgbClr val="F26B43"/>
          </p15:clr>
        </p15:guide>
        <p15:guide id="17" pos="6163">
          <p15:clr>
            <a:srgbClr val="F26B43"/>
          </p15:clr>
        </p15:guide>
        <p15:guide id="18" pos="6321">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B4D9218-3358-FBE5-B8E4-CDA89469775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p>
        </p:txBody>
      </p:sp>
      <p:sp>
        <p:nvSpPr>
          <p:cNvPr id="3" name="Text Placeholder 2">
            <a:extLst>
              <a:ext uri="{FF2B5EF4-FFF2-40B4-BE49-F238E27FC236}">
                <a16:creationId xmlns:a16="http://schemas.microsoft.com/office/drawing/2014/main" id="{1DE79DDA-F5C4-BA2B-7889-F3229988522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7DDF66CE-2571-713D-1AAB-2AFA05972C2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4A4D8F72-036C-41D5-AF95-986E92327076}" type="datetimeFigureOut">
              <a:rPr lang="en-GB" smtClean="0"/>
              <a:t>10/12/2025</a:t>
            </a:fld>
            <a:endParaRPr lang="en-GB"/>
          </a:p>
        </p:txBody>
      </p:sp>
      <p:sp>
        <p:nvSpPr>
          <p:cNvPr id="5" name="Footer Placeholder 4">
            <a:extLst>
              <a:ext uri="{FF2B5EF4-FFF2-40B4-BE49-F238E27FC236}">
                <a16:creationId xmlns:a16="http://schemas.microsoft.com/office/drawing/2014/main" id="{5350C96E-B959-ACD9-99CD-8927600FAC0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GB"/>
          </a:p>
        </p:txBody>
      </p:sp>
      <p:sp>
        <p:nvSpPr>
          <p:cNvPr id="6" name="Slide Number Placeholder 5">
            <a:extLst>
              <a:ext uri="{FF2B5EF4-FFF2-40B4-BE49-F238E27FC236}">
                <a16:creationId xmlns:a16="http://schemas.microsoft.com/office/drawing/2014/main" id="{77ACEAF3-219F-84DA-B539-89264B49D66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602952AE-2562-438B-ABE2-1377EDA822E3}" type="slidenum">
              <a:rPr lang="en-GB" smtClean="0"/>
              <a:t>‹#›</a:t>
            </a:fld>
            <a:endParaRPr lang="en-GB"/>
          </a:p>
        </p:txBody>
      </p:sp>
      <p:pic>
        <p:nvPicPr>
          <p:cNvPr id="7" name="Picture 6" descr="https://extranet.who.int/datacol/answer_upload.asp?survey_id=475&amp;view_id=326&amp;question_id=15106&amp;answer_id=47397&amp;respondent_id=22063">
            <a:extLst>
              <a:ext uri="{FF2B5EF4-FFF2-40B4-BE49-F238E27FC236}">
                <a16:creationId xmlns:a16="http://schemas.microsoft.com/office/drawing/2014/main" id="{DDC984DD-F4F8-1729-D858-A05CA15FC3FF}"/>
              </a:ext>
            </a:extLst>
          </p:cNvPr>
          <p:cNvPicPr/>
          <p:nvPr userDrawn="1"/>
        </p:nvPicPr>
        <p:blipFill>
          <a:blip r:embed="rId17" cstate="print">
            <a:extLst>
              <a:ext uri="{28A0092B-C50C-407E-A947-70E740481C1C}">
                <a14:useLocalDpi xmlns:a14="http://schemas.microsoft.com/office/drawing/2010/main" val="0"/>
              </a:ext>
            </a:extLst>
          </a:blip>
          <a:srcRect/>
          <a:stretch>
            <a:fillRect/>
          </a:stretch>
        </p:blipFill>
        <p:spPr bwMode="auto">
          <a:xfrm>
            <a:off x="10180630" y="5912517"/>
            <a:ext cx="1873911" cy="606490"/>
          </a:xfrm>
          <a:prstGeom prst="rect">
            <a:avLst/>
          </a:prstGeom>
          <a:noFill/>
          <a:ln>
            <a:noFill/>
          </a:ln>
        </p:spPr>
      </p:pic>
      <p:pic>
        <p:nvPicPr>
          <p:cNvPr id="8" name="Picture 7">
            <a:extLst>
              <a:ext uri="{FF2B5EF4-FFF2-40B4-BE49-F238E27FC236}">
                <a16:creationId xmlns:a16="http://schemas.microsoft.com/office/drawing/2014/main" id="{DB32C77C-8B52-2B32-999A-726DE36E88BC}"/>
              </a:ext>
            </a:extLst>
          </p:cNvPr>
          <p:cNvPicPr/>
          <p:nvPr userDrawn="1"/>
        </p:nvPicPr>
        <p:blipFill>
          <a:blip r:embed="rId18">
            <a:extLst>
              <a:ext uri="{28A0092B-C50C-407E-A947-70E740481C1C}">
                <a14:useLocalDpi xmlns:a14="http://schemas.microsoft.com/office/drawing/2010/main" val="0"/>
              </a:ext>
            </a:extLst>
          </a:blip>
          <a:srcRect/>
          <a:stretch>
            <a:fillRect/>
          </a:stretch>
        </p:blipFill>
        <p:spPr bwMode="auto">
          <a:xfrm>
            <a:off x="0" y="5484177"/>
            <a:ext cx="982980" cy="1122363"/>
          </a:xfrm>
          <a:prstGeom prst="rect">
            <a:avLst/>
          </a:prstGeom>
          <a:noFill/>
          <a:ln>
            <a:noFill/>
          </a:ln>
        </p:spPr>
      </p:pic>
      <p:sp>
        <p:nvSpPr>
          <p:cNvPr id="9" name="Rectangle 8">
            <a:extLst>
              <a:ext uri="{FF2B5EF4-FFF2-40B4-BE49-F238E27FC236}">
                <a16:creationId xmlns:a16="http://schemas.microsoft.com/office/drawing/2014/main" id="{A1E3AB34-CFE6-B69F-A73E-BD59944E38D6}"/>
              </a:ext>
            </a:extLst>
          </p:cNvPr>
          <p:cNvSpPr/>
          <p:nvPr userDrawn="1"/>
        </p:nvSpPr>
        <p:spPr>
          <a:xfrm>
            <a:off x="0" y="6604200"/>
            <a:ext cx="12192000" cy="253800"/>
          </a:xfrm>
          <a:prstGeom prst="rect">
            <a:avLst/>
          </a:prstGeom>
          <a:gradFill>
            <a:gsLst>
              <a:gs pos="0">
                <a:srgbClr val="007AC0"/>
              </a:gs>
              <a:gs pos="100000">
                <a:srgbClr val="183F5A"/>
              </a:gs>
            </a:gsLst>
            <a:lin ang="0" scaled="0"/>
          </a:grad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450" b="0" i="0" u="none" strike="noStrike" kern="0" cap="none" spc="0" normalizeH="0" baseline="0" noProof="0">
              <a:ln>
                <a:noFill/>
              </a:ln>
              <a:solidFill>
                <a:srgbClr val="FFFFFF"/>
              </a:solidFill>
              <a:effectLst/>
              <a:uLnTx/>
              <a:uFillTx/>
              <a:latin typeface="Calibri" panose="020F0502020204030204"/>
              <a:ea typeface="+mn-ea"/>
              <a:cs typeface="+mn-cs"/>
            </a:endParaRPr>
          </a:p>
        </p:txBody>
      </p:sp>
      <p:sp>
        <p:nvSpPr>
          <p:cNvPr id="10" name="Slide Number Placeholder 5">
            <a:extLst>
              <a:ext uri="{FF2B5EF4-FFF2-40B4-BE49-F238E27FC236}">
                <a16:creationId xmlns:a16="http://schemas.microsoft.com/office/drawing/2014/main" id="{6446E9A6-6068-0649-D6CA-B5C37462E299}"/>
              </a:ext>
            </a:extLst>
          </p:cNvPr>
          <p:cNvSpPr txBox="1">
            <a:spLocks/>
          </p:cNvSpPr>
          <p:nvPr userDrawn="1"/>
        </p:nvSpPr>
        <p:spPr>
          <a:xfrm>
            <a:off x="10405922" y="6642000"/>
            <a:ext cx="1648619" cy="216000"/>
          </a:xfrm>
          <a:prstGeom prst="rect">
            <a:avLst/>
          </a:prstGeom>
        </p:spPr>
        <p:txBody>
          <a:bodyPr vert="horz" lIns="0" tIns="0" rIns="0" bIns="0" rtlCol="0" anchor="ctr" anchorCtr="0">
            <a:noAutofit/>
          </a:bodyPr>
          <a:lstStyle>
            <a:defPPr>
              <a:defRPr lang="en-CH"/>
            </a:defPPr>
            <a:lvl1pPr marL="0" algn="r" defTabSz="914400" rtl="0" eaLnBrk="1" latinLnBrk="0" hangingPunct="1">
              <a:defRPr sz="1000" kern="1200">
                <a:solidFill>
                  <a:schemeClr val="bg1"/>
                </a:solidFill>
                <a:latin typeface="Calibri" panose="020F0502020204030204" pitchFamily="34" charset="0"/>
                <a:ea typeface="+mn-ea"/>
                <a:cs typeface="Calibri" panose="020F050202020403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7FB918AD-5F4D-49AE-B18F-E06A9462217A}" type="slidenum">
              <a:rPr lang="en-US" smtClean="0"/>
              <a:pPr/>
              <a:t>‹#›</a:t>
            </a:fld>
            <a:endParaRPr lang="en-US"/>
          </a:p>
        </p:txBody>
      </p:sp>
    </p:spTree>
    <p:extLst>
      <p:ext uri="{BB962C8B-B14F-4D97-AF65-F5344CB8AC3E}">
        <p14:creationId xmlns:p14="http://schemas.microsoft.com/office/powerpoint/2010/main" val="2726204484"/>
      </p:ext>
    </p:extLst>
  </p:cSld>
  <p:clrMap bg1="lt1" tx1="dk1" bg2="lt2" tx2="dk2" accent1="accent1" accent2="accent2" accent3="accent3" accent4="accent4" accent5="accent5" accent6="accent6" hlink="hlink" folHlink="folHlink"/>
  <p:sldLayoutIdLst>
    <p:sldLayoutId id="2147483700" r:id="rId1"/>
    <p:sldLayoutId id="2147483701" r:id="rId2"/>
    <p:sldLayoutId id="2147483702" r:id="rId3"/>
    <p:sldLayoutId id="2147483703" r:id="rId4"/>
    <p:sldLayoutId id="2147483704" r:id="rId5"/>
    <p:sldLayoutId id="2147483705" r:id="rId6"/>
    <p:sldLayoutId id="2147483706" r:id="rId7"/>
    <p:sldLayoutId id="2147483707" r:id="rId8"/>
    <p:sldLayoutId id="2147483708" r:id="rId9"/>
    <p:sldLayoutId id="2147483709" r:id="rId10"/>
    <p:sldLayoutId id="2147483710" r:id="rId11"/>
    <p:sldLayoutId id="2147483711" r:id="rId12"/>
    <p:sldLayoutId id="2147483663" r:id="rId13"/>
    <p:sldLayoutId id="2147483664" r:id="rId14"/>
    <p:sldLayoutId id="2147483712" r:id="rId15"/>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xml"/><Relationship Id="rId1" Type="http://schemas.openxmlformats.org/officeDocument/2006/relationships/slideLayout" Target="../slideLayouts/slideLayout23.xml"/><Relationship Id="rId6" Type="http://schemas.openxmlformats.org/officeDocument/2006/relationships/image" Target="../media/image13.svg"/><Relationship Id="rId5" Type="http://schemas.openxmlformats.org/officeDocument/2006/relationships/image" Target="../media/image12.png"/><Relationship Id="rId4" Type="http://schemas.openxmlformats.org/officeDocument/2006/relationships/image" Target="../media/image11.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4.xml"/></Relationships>
</file>

<file path=ppt/slides/_rels/slide11.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notesSlide" Target="../notesSlides/notesSlide11.xml"/><Relationship Id="rId1" Type="http://schemas.openxmlformats.org/officeDocument/2006/relationships/slideLayout" Target="../slideLayouts/slideLayout37.xml"/><Relationship Id="rId4" Type="http://schemas.openxmlformats.org/officeDocument/2006/relationships/image" Target="../media/image19.svg"/></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5.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34.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34.xml"/></Relationships>
</file>

<file path=ppt/slides/_rels/slide15.xml.rels><?xml version="1.0" encoding="UTF-8" standalone="yes"?>
<Relationships xmlns="http://schemas.openxmlformats.org/package/2006/relationships"><Relationship Id="rId2" Type="http://schemas.openxmlformats.org/officeDocument/2006/relationships/hyperlink" Target="https://creativecommons.org/licenses/by-nc-sa/3.0/igo/" TargetMode="External"/><Relationship Id="rId1" Type="http://schemas.openxmlformats.org/officeDocument/2006/relationships/slideLayout" Target="../slideLayouts/slideLayout3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4.xml"/></Relationships>
</file>

<file path=ppt/slides/_rels/slide3.xml.rels><?xml version="1.0" encoding="UTF-8" standalone="yes"?>
<Relationships xmlns="http://schemas.openxmlformats.org/package/2006/relationships"><Relationship Id="rId8" Type="http://schemas.openxmlformats.org/officeDocument/2006/relationships/diagramData" Target="../diagrams/data2.xml"/><Relationship Id="rId13" Type="http://schemas.openxmlformats.org/officeDocument/2006/relationships/diagramData" Target="../diagrams/data3.xml"/><Relationship Id="rId18" Type="http://schemas.openxmlformats.org/officeDocument/2006/relationships/diagramData" Target="../diagrams/data4.xml"/><Relationship Id="rId3" Type="http://schemas.openxmlformats.org/officeDocument/2006/relationships/diagramData" Target="../diagrams/data1.xml"/><Relationship Id="rId21" Type="http://schemas.openxmlformats.org/officeDocument/2006/relationships/diagramColors" Target="../diagrams/colors4.xml"/><Relationship Id="rId7" Type="http://schemas.microsoft.com/office/2007/relationships/diagramDrawing" Target="../diagrams/drawing1.xml"/><Relationship Id="rId12" Type="http://schemas.microsoft.com/office/2007/relationships/diagramDrawing" Target="../diagrams/drawing2.xml"/><Relationship Id="rId17" Type="http://schemas.microsoft.com/office/2007/relationships/diagramDrawing" Target="../diagrams/drawing3.xml"/><Relationship Id="rId2" Type="http://schemas.openxmlformats.org/officeDocument/2006/relationships/notesSlide" Target="../notesSlides/notesSlide3.xml"/><Relationship Id="rId16" Type="http://schemas.openxmlformats.org/officeDocument/2006/relationships/diagramColors" Target="../diagrams/colors3.xml"/><Relationship Id="rId20" Type="http://schemas.openxmlformats.org/officeDocument/2006/relationships/diagramQuickStyle" Target="../diagrams/quickStyle4.xml"/><Relationship Id="rId1" Type="http://schemas.openxmlformats.org/officeDocument/2006/relationships/slideLayout" Target="../slideLayouts/slideLayout34.xml"/><Relationship Id="rId6" Type="http://schemas.openxmlformats.org/officeDocument/2006/relationships/diagramColors" Target="../diagrams/colors1.xml"/><Relationship Id="rId11" Type="http://schemas.openxmlformats.org/officeDocument/2006/relationships/diagramColors" Target="../diagrams/colors2.xml"/><Relationship Id="rId5" Type="http://schemas.openxmlformats.org/officeDocument/2006/relationships/diagramQuickStyle" Target="../diagrams/quickStyle1.xml"/><Relationship Id="rId15" Type="http://schemas.openxmlformats.org/officeDocument/2006/relationships/diagramQuickStyle" Target="../diagrams/quickStyle3.xml"/><Relationship Id="rId10" Type="http://schemas.openxmlformats.org/officeDocument/2006/relationships/diagramQuickStyle" Target="../diagrams/quickStyle2.xml"/><Relationship Id="rId19" Type="http://schemas.openxmlformats.org/officeDocument/2006/relationships/diagramLayout" Target="../diagrams/layout4.xml"/><Relationship Id="rId4" Type="http://schemas.openxmlformats.org/officeDocument/2006/relationships/diagramLayout" Target="../diagrams/layout1.xml"/><Relationship Id="rId9" Type="http://schemas.openxmlformats.org/officeDocument/2006/relationships/diagramLayout" Target="../diagrams/layout2.xml"/><Relationship Id="rId14" Type="http://schemas.openxmlformats.org/officeDocument/2006/relationships/diagramLayout" Target="../diagrams/layout3.xml"/><Relationship Id="rId22" Type="http://schemas.microsoft.com/office/2007/relationships/diagramDrawing" Target="../diagrams/drawing4.xml"/></Relationships>
</file>

<file path=ppt/slides/_rels/slide4.xml.rels><?xml version="1.0" encoding="UTF-8" standalone="yes"?>
<Relationships xmlns="http://schemas.openxmlformats.org/package/2006/relationships"><Relationship Id="rId3" Type="http://schemas.openxmlformats.org/officeDocument/2006/relationships/diagramData" Target="../diagrams/data5.xml"/><Relationship Id="rId7" Type="http://schemas.microsoft.com/office/2007/relationships/diagramDrawing" Target="../diagrams/drawing5.xml"/><Relationship Id="rId2" Type="http://schemas.openxmlformats.org/officeDocument/2006/relationships/notesSlide" Target="../notesSlides/notesSlide4.xml"/><Relationship Id="rId1" Type="http://schemas.openxmlformats.org/officeDocument/2006/relationships/slideLayout" Target="../slideLayouts/slideLayout34.xml"/><Relationship Id="rId6" Type="http://schemas.openxmlformats.org/officeDocument/2006/relationships/diagramColors" Target="../diagrams/colors5.xml"/><Relationship Id="rId5" Type="http://schemas.openxmlformats.org/officeDocument/2006/relationships/diagramQuickStyle" Target="../diagrams/quickStyle5.xml"/><Relationship Id="rId4" Type="http://schemas.openxmlformats.org/officeDocument/2006/relationships/diagramLayout" Target="../diagrams/layout5.xml"/></Relationships>
</file>

<file path=ppt/slides/_rels/slide5.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5.xml"/><Relationship Id="rId1" Type="http://schemas.openxmlformats.org/officeDocument/2006/relationships/slideLayout" Target="../slideLayouts/slideLayout34.xml"/><Relationship Id="rId5" Type="http://schemas.openxmlformats.org/officeDocument/2006/relationships/image" Target="../media/image16.png"/><Relationship Id="rId4" Type="http://schemas.openxmlformats.org/officeDocument/2006/relationships/image" Target="../media/image15.png"/></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4.xml"/></Relationships>
</file>

<file path=ppt/slides/_rels/slide8.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notesSlide" Target="../notesSlides/notesSlide8.xml"/><Relationship Id="rId1" Type="http://schemas.openxmlformats.org/officeDocument/2006/relationships/slideLayout" Target="../slideLayouts/slideLayout3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6">
            <a:extLst>
              <a:ext uri="{FF2B5EF4-FFF2-40B4-BE49-F238E27FC236}">
                <a16:creationId xmlns:a16="http://schemas.microsoft.com/office/drawing/2014/main" id="{DB2F3D3D-8361-8DCA-2F2B-1BBC4A066893}"/>
              </a:ext>
            </a:extLst>
          </p:cNvPr>
          <p:cNvSpPr>
            <a:spLocks noChangeArrowheads="1"/>
          </p:cNvSpPr>
          <p:nvPr/>
        </p:nvSpPr>
        <p:spPr bwMode="auto">
          <a:xfrm rot="16200000">
            <a:off x="3483825" y="-1640945"/>
            <a:ext cx="5195320" cy="12192000"/>
          </a:xfrm>
          <a:prstGeom prst="rect">
            <a:avLst/>
          </a:prstGeom>
          <a:gradFill flip="none" rotWithShape="1">
            <a:gsLst>
              <a:gs pos="0">
                <a:srgbClr val="EE7439">
                  <a:lumMod val="75000"/>
                  <a:tint val="66000"/>
                  <a:satMod val="160000"/>
                </a:srgbClr>
              </a:gs>
              <a:gs pos="50000">
                <a:srgbClr val="EE7439">
                  <a:lumMod val="75000"/>
                  <a:tint val="44500"/>
                  <a:satMod val="160000"/>
                </a:srgbClr>
              </a:gs>
              <a:gs pos="100000">
                <a:srgbClr val="EE7439">
                  <a:lumMod val="75000"/>
                  <a:tint val="23500"/>
                  <a:satMod val="160000"/>
                </a:srgbClr>
              </a:gs>
            </a:gsLst>
            <a:lin ang="0" scaled="1"/>
            <a:tileRect/>
          </a:gradFill>
          <a:ln w="31750" algn="ctr">
            <a:solidFill>
              <a:srgbClr val="DCD6D4">
                <a:alpha val="0"/>
              </a:srgbClr>
            </a:solidFill>
            <a:miter lim="800000"/>
            <a:headEnd/>
            <a:tailEnd/>
          </a:ln>
          <a:effectLst/>
        </p:spPr>
        <p:txBody>
          <a:bodyPr vert="horz" wrap="square" lIns="36576" tIns="36576" rIns="36576" bIns="36576" numCol="1" anchor="t" anchorCtr="0" compatLnSpc="1">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rgbClr val="000000"/>
              </a:solidFill>
              <a:effectLst/>
              <a:uLnTx/>
              <a:uFillTx/>
              <a:latin typeface="Calibri Light"/>
              <a:ea typeface="Arial Unicode MS"/>
              <a:cs typeface="Arial Unicode MS"/>
            </a:endParaRPr>
          </a:p>
        </p:txBody>
      </p:sp>
      <p:sp>
        <p:nvSpPr>
          <p:cNvPr id="2" name="Rectangle 1">
            <a:extLst>
              <a:ext uri="{FF2B5EF4-FFF2-40B4-BE49-F238E27FC236}">
                <a16:creationId xmlns:a16="http://schemas.microsoft.com/office/drawing/2014/main" id="{8A43F21E-672A-4E6F-8C9D-CA9208894C18}"/>
              </a:ext>
            </a:extLst>
          </p:cNvPr>
          <p:cNvSpPr/>
          <p:nvPr/>
        </p:nvSpPr>
        <p:spPr>
          <a:xfrm>
            <a:off x="-14515" y="4889498"/>
            <a:ext cx="12192001" cy="61996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5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pSp>
        <p:nvGrpSpPr>
          <p:cNvPr id="6" name="Group 5">
            <a:extLst>
              <a:ext uri="{FF2B5EF4-FFF2-40B4-BE49-F238E27FC236}">
                <a16:creationId xmlns:a16="http://schemas.microsoft.com/office/drawing/2014/main" id="{E9DFEB22-E759-4243-81A0-025B8746DE33}"/>
              </a:ext>
            </a:extLst>
          </p:cNvPr>
          <p:cNvGrpSpPr/>
          <p:nvPr/>
        </p:nvGrpSpPr>
        <p:grpSpPr>
          <a:xfrm>
            <a:off x="14515" y="1857395"/>
            <a:ext cx="12162970" cy="1740310"/>
            <a:chOff x="438676" y="5367549"/>
            <a:chExt cx="5918581" cy="1718602"/>
          </a:xfrm>
          <a:solidFill>
            <a:schemeClr val="accent2">
              <a:lumMod val="75000"/>
            </a:schemeClr>
          </a:solidFill>
        </p:grpSpPr>
        <p:sp>
          <p:nvSpPr>
            <p:cNvPr id="7" name="Text Box 4">
              <a:extLst>
                <a:ext uri="{FF2B5EF4-FFF2-40B4-BE49-F238E27FC236}">
                  <a16:creationId xmlns:a16="http://schemas.microsoft.com/office/drawing/2014/main" id="{71C7B2CF-40C4-4F8D-9157-A9B81ECA204C}"/>
                </a:ext>
              </a:extLst>
            </p:cNvPr>
            <p:cNvSpPr txBox="1">
              <a:spLocks noChangeArrowheads="1"/>
            </p:cNvSpPr>
            <p:nvPr/>
          </p:nvSpPr>
          <p:spPr bwMode="auto">
            <a:xfrm>
              <a:off x="438676" y="5367549"/>
              <a:ext cx="5918581" cy="1718602"/>
            </a:xfrm>
            <a:prstGeom prst="rect">
              <a:avLst/>
            </a:prstGeom>
            <a:grpFill/>
            <a:ln>
              <a:noFill/>
            </a:ln>
            <a:effectLst>
              <a:outerShdw blurRad="50800" dist="38100" dir="2700000" algn="tl" rotWithShape="0">
                <a:srgbClr val="000000">
                  <a:alpha val="39999"/>
                </a:srgbClr>
              </a:outerShdw>
            </a:effectLst>
            <a:extLst>
              <a:ext uri="{91240B29-F687-4F45-9708-019B960494DF}">
                <a14:hiddenLine xmlns:a14="http://schemas.microsoft.com/office/drawing/2010/main" w="57150" algn="ctr">
                  <a:solidFill>
                    <a:srgbClr val="FFFFFE"/>
                  </a:solidFill>
                  <a:miter lim="800000"/>
                  <a:headEnd/>
                  <a:tailEnd/>
                </a14:hiddenLine>
              </a:ext>
            </a:extLst>
          </p:spPr>
          <p:txBody>
            <a:bodyPr vert="horz" wrap="square" lIns="36576" tIns="36576" rIns="36576" bIns="36576"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altLang="en-US" sz="1800" b="0" i="0" u="none" strike="noStrike" kern="1200" cap="none" spc="0" normalizeH="0" baseline="0" noProof="0">
                <a:ln>
                  <a:noFill/>
                </a:ln>
                <a:solidFill>
                  <a:prstClr val="black"/>
                </a:solidFill>
                <a:effectLst/>
                <a:uLnTx/>
                <a:uFillTx/>
                <a:latin typeface="Arial" panose="020B0604020202020204" pitchFamily="34" charset="0"/>
                <a:ea typeface="+mn-ea"/>
                <a:cs typeface="+mn-cs"/>
              </a:endParaRPr>
            </a:p>
          </p:txBody>
        </p:sp>
        <p:sp>
          <p:nvSpPr>
            <p:cNvPr id="8" name="Text Box 5">
              <a:extLst>
                <a:ext uri="{FF2B5EF4-FFF2-40B4-BE49-F238E27FC236}">
                  <a16:creationId xmlns:a16="http://schemas.microsoft.com/office/drawing/2014/main" id="{13783919-5700-4482-AC88-BBF203D64302}"/>
                </a:ext>
              </a:extLst>
            </p:cNvPr>
            <p:cNvSpPr txBox="1">
              <a:spLocks noChangeArrowheads="1"/>
            </p:cNvSpPr>
            <p:nvPr/>
          </p:nvSpPr>
          <p:spPr bwMode="auto">
            <a:xfrm>
              <a:off x="614263" y="5517848"/>
              <a:ext cx="5494441" cy="1205208"/>
            </a:xfrm>
            <a:prstGeom prst="rect">
              <a:avLst/>
            </a:prstGeom>
            <a:grpFill/>
            <a:ln>
              <a:noFill/>
            </a:ln>
            <a:effectLst/>
            <a:extLst>
              <a:ext uri="{91240B29-F687-4F45-9708-019B960494DF}">
                <a14:hiddenLine xmlns:a14="http://schemas.microsoft.com/office/drawing/2010/main" w="25400" algn="ctr">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lang="en-GB" altLang="en-US" sz="4000" b="1" dirty="0">
                  <a:solidFill>
                    <a:srgbClr val="FFFFFE"/>
                  </a:solidFill>
                  <a:latin typeface="Calibri"/>
                  <a:ea typeface="Calibri"/>
                  <a:cs typeface="Calibri"/>
                </a:rPr>
                <a:t>P</a:t>
              </a:r>
              <a:r>
                <a:rPr kumimoji="0" lang="en-GB" altLang="en-US" sz="4000" b="1" i="0" u="none" strike="noStrike" kern="1200" cap="none" spc="0" normalizeH="0" baseline="0" noProof="0" dirty="0" err="1">
                  <a:ln>
                    <a:noFill/>
                  </a:ln>
                  <a:solidFill>
                    <a:srgbClr val="FFFFFE"/>
                  </a:solidFill>
                  <a:effectLst/>
                  <a:uLnTx/>
                  <a:uFillTx/>
                  <a:latin typeface="Calibri"/>
                  <a:ea typeface="Calibri"/>
                  <a:cs typeface="Calibri"/>
                </a:rPr>
                <a:t>lanning</a:t>
              </a:r>
              <a:r>
                <a:rPr kumimoji="0" lang="en-GB" altLang="en-US" sz="4000" b="1" i="0" u="none" strike="noStrike" kern="1200" cap="none" spc="0" normalizeH="0" baseline="0" noProof="0" dirty="0">
                  <a:ln>
                    <a:noFill/>
                  </a:ln>
                  <a:solidFill>
                    <a:srgbClr val="FFFFFE"/>
                  </a:solidFill>
                  <a:effectLst/>
                  <a:uLnTx/>
                  <a:uFillTx/>
                  <a:latin typeface="Calibri"/>
                  <a:ea typeface="Calibri"/>
                  <a:cs typeface="Calibri"/>
                </a:rPr>
                <a:t> </a:t>
              </a:r>
              <a:r>
                <a:rPr lang="en-GB" altLang="en-US" sz="4000" b="1" dirty="0" err="1">
                  <a:solidFill>
                    <a:srgbClr val="FFFFFE"/>
                  </a:solidFill>
                  <a:latin typeface="Calibri"/>
                  <a:ea typeface="Calibri"/>
                  <a:cs typeface="Calibri"/>
                </a:rPr>
                <a:t>QualityRights</a:t>
              </a:r>
              <a:r>
                <a:rPr lang="en-GB" altLang="en-US" sz="4000" b="1" dirty="0">
                  <a:solidFill>
                    <a:srgbClr val="FFFFFE"/>
                  </a:solidFill>
                  <a:latin typeface="Calibri"/>
                  <a:ea typeface="Calibri"/>
                  <a:cs typeface="Calibri"/>
                </a:rPr>
                <a:t> actions</a:t>
              </a:r>
              <a:r>
                <a:rPr kumimoji="0" lang="en-GB" altLang="en-US" sz="4000" b="1" i="0" u="none" strike="noStrike" kern="1200" cap="none" spc="0" normalizeH="0" baseline="0" noProof="0" dirty="0">
                  <a:ln>
                    <a:noFill/>
                  </a:ln>
                  <a:solidFill>
                    <a:srgbClr val="FFFFFE"/>
                  </a:solidFill>
                  <a:effectLst/>
                  <a:uLnTx/>
                  <a:uFillTx/>
                  <a:latin typeface="Calibri"/>
                  <a:ea typeface="Calibri"/>
                  <a:cs typeface="Calibri"/>
                </a:rPr>
                <a:t> in </a:t>
              </a:r>
            </a:p>
            <a:p>
              <a:pPr marL="0" marR="0" lvl="0" indent="0" algn="l" defTabSz="914400" rtl="0" eaLnBrk="0" fontAlgn="base" latinLnBrk="0" hangingPunct="0">
                <a:lnSpc>
                  <a:spcPct val="100000"/>
                </a:lnSpc>
                <a:spcBef>
                  <a:spcPct val="0"/>
                </a:spcBef>
                <a:spcAft>
                  <a:spcPct val="0"/>
                </a:spcAft>
                <a:buClrTx/>
                <a:buSzTx/>
                <a:buFontTx/>
                <a:buNone/>
                <a:tabLst/>
                <a:defRPr/>
              </a:pPr>
              <a:r>
                <a:rPr kumimoji="0" lang="en-GB" altLang="en-US" sz="4000" b="1" i="0" u="none" strike="noStrike" kern="1200" cap="none" spc="0" normalizeH="0" baseline="0" noProof="0" dirty="0">
                  <a:ln>
                    <a:noFill/>
                  </a:ln>
                  <a:solidFill>
                    <a:srgbClr val="FFFFFE"/>
                  </a:solidFill>
                  <a:effectLst/>
                  <a:uLnTx/>
                  <a:uFillTx/>
                  <a:latin typeface="Calibri"/>
                  <a:ea typeface="Calibri"/>
                  <a:cs typeface="Calibri"/>
                </a:rPr>
                <a:t>humanitarian settings</a:t>
              </a:r>
            </a:p>
          </p:txBody>
        </p:sp>
      </p:grpSp>
      <p:pic>
        <p:nvPicPr>
          <p:cNvPr id="10" name="Picture 11" descr="WHO-EN-W-H">
            <a:extLst>
              <a:ext uri="{FF2B5EF4-FFF2-40B4-BE49-F238E27FC236}">
                <a16:creationId xmlns:a16="http://schemas.microsoft.com/office/drawing/2014/main" id="{FDC5E04E-B654-4B88-A451-D5DA12E536F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92771" y="5726541"/>
            <a:ext cx="2025434" cy="61996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25400" algn="ctr">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sp>
        <p:nvSpPr>
          <p:cNvPr id="12" name="Text Box 13">
            <a:extLst>
              <a:ext uri="{FF2B5EF4-FFF2-40B4-BE49-F238E27FC236}">
                <a16:creationId xmlns:a16="http://schemas.microsoft.com/office/drawing/2014/main" id="{52C9B636-449C-4024-AA96-839452621A79}"/>
              </a:ext>
            </a:extLst>
          </p:cNvPr>
          <p:cNvSpPr txBox="1">
            <a:spLocks noChangeArrowheads="1"/>
          </p:cNvSpPr>
          <p:nvPr/>
        </p:nvSpPr>
        <p:spPr bwMode="auto">
          <a:xfrm>
            <a:off x="9898742" y="249572"/>
            <a:ext cx="2293258" cy="514692"/>
          </a:xfrm>
          <a:prstGeom prst="rect">
            <a:avLst/>
          </a:prstGeom>
          <a:solidFill>
            <a:schemeClr val="accent2">
              <a:lumMod val="75000"/>
            </a:schemeClr>
          </a:solidFill>
          <a:ln>
            <a:noFill/>
          </a:ln>
          <a:effectLst>
            <a:outerShdw blurRad="50800" dist="38100" dir="2700000" algn="tl" rotWithShape="0">
              <a:prstClr val="black">
                <a:alpha val="40000"/>
              </a:prstClr>
            </a:outerShdw>
          </a:effectLst>
        </p:spPr>
        <p:txBody>
          <a:bodyPr vert="horz" wrap="square" lIns="36576" tIns="36576" rIns="36576" bIns="36576"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GB" altLang="en-US" sz="2800" b="0" i="0" u="none" strike="noStrike" kern="1200" cap="none" spc="0" normalizeH="0" baseline="0" noProof="0" dirty="0">
                <a:ln>
                  <a:noFill/>
                </a:ln>
                <a:solidFill>
                  <a:srgbClr val="FFFFFE"/>
                </a:solidFill>
                <a:effectLst/>
                <a:uLnTx/>
                <a:uFillTx/>
                <a:latin typeface="Calibri" panose="020F0502020204030204" pitchFamily="34" charset="0"/>
                <a:ea typeface="+mn-ea"/>
                <a:cs typeface="+mn-cs"/>
              </a:rPr>
              <a:t>Course Slides</a:t>
            </a:r>
            <a:endParaRPr kumimoji="0" lang="en-US" altLang="en-US" sz="2800" b="0" i="0" u="none" strike="noStrike" kern="1200" cap="none" spc="0" normalizeH="0" baseline="0" noProof="0" dirty="0">
              <a:ln>
                <a:noFill/>
              </a:ln>
              <a:solidFill>
                <a:prstClr val="black"/>
              </a:solidFill>
              <a:effectLst/>
              <a:uLnTx/>
              <a:uFillTx/>
              <a:latin typeface="Arial" panose="020B0604020202020204" pitchFamily="34" charset="0"/>
              <a:ea typeface="+mn-ea"/>
              <a:cs typeface="+mn-cs"/>
            </a:endParaRPr>
          </a:p>
        </p:txBody>
      </p:sp>
      <p:grpSp>
        <p:nvGrpSpPr>
          <p:cNvPr id="13" name="Group 12">
            <a:extLst>
              <a:ext uri="{FF2B5EF4-FFF2-40B4-BE49-F238E27FC236}">
                <a16:creationId xmlns:a16="http://schemas.microsoft.com/office/drawing/2014/main" id="{1F14302D-0490-428C-AD6D-5551D5EB7ACF}"/>
              </a:ext>
            </a:extLst>
          </p:cNvPr>
          <p:cNvGrpSpPr/>
          <p:nvPr/>
        </p:nvGrpSpPr>
        <p:grpSpPr>
          <a:xfrm>
            <a:off x="10731630" y="5520793"/>
            <a:ext cx="1292431" cy="1238986"/>
            <a:chOff x="158998" y="5422506"/>
            <a:chExt cx="1133135" cy="1128709"/>
          </a:xfrm>
        </p:grpSpPr>
        <p:pic>
          <p:nvPicPr>
            <p:cNvPr id="14" name="Picture 8">
              <a:extLst>
                <a:ext uri="{FF2B5EF4-FFF2-40B4-BE49-F238E27FC236}">
                  <a16:creationId xmlns:a16="http://schemas.microsoft.com/office/drawing/2014/main" id="{1731102D-11F1-445F-848D-177849BD53BE}"/>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58998" y="5422506"/>
              <a:ext cx="1133135" cy="939657"/>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25400" algn="ctr">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sp>
          <p:nvSpPr>
            <p:cNvPr id="15" name="TextBox 14">
              <a:extLst>
                <a:ext uri="{FF2B5EF4-FFF2-40B4-BE49-F238E27FC236}">
                  <a16:creationId xmlns:a16="http://schemas.microsoft.com/office/drawing/2014/main" id="{299B5348-9AA1-4F5F-8DFD-6A4E61A04D04}"/>
                </a:ext>
              </a:extLst>
            </p:cNvPr>
            <p:cNvSpPr txBox="1"/>
            <p:nvPr/>
          </p:nvSpPr>
          <p:spPr>
            <a:xfrm>
              <a:off x="290136" y="6375666"/>
              <a:ext cx="870857" cy="175549"/>
            </a:xfrm>
            <a:prstGeom prst="rect">
              <a:avLst/>
            </a:prstGeom>
            <a:noFill/>
          </p:spPr>
          <p:txBody>
            <a:bodyPr wrap="square" lIns="0" tIns="0" rIns="0" bIns="0" rtlCol="0">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a:ln>
                    <a:noFill/>
                  </a:ln>
                  <a:solidFill>
                    <a:srgbClr val="FF0000"/>
                  </a:solidFill>
                  <a:effectLst/>
                  <a:uLnTx/>
                  <a:uFillTx/>
                  <a:latin typeface="Calibri" panose="020F0502020204030204"/>
                  <a:ea typeface="+mn-ea"/>
                  <a:cs typeface="+mn-cs"/>
                </a:rPr>
                <a:t>QualityRights</a:t>
              </a:r>
            </a:p>
          </p:txBody>
        </p:sp>
      </p:grpSp>
      <p:sp>
        <p:nvSpPr>
          <p:cNvPr id="16" name="Text Box 2">
            <a:extLst>
              <a:ext uri="{FF2B5EF4-FFF2-40B4-BE49-F238E27FC236}">
                <a16:creationId xmlns:a16="http://schemas.microsoft.com/office/drawing/2014/main" id="{E6CF4AAF-98E7-4232-AE1D-3708D1E74ADB}"/>
              </a:ext>
            </a:extLst>
          </p:cNvPr>
          <p:cNvSpPr txBox="1">
            <a:spLocks noChangeArrowheads="1"/>
          </p:cNvSpPr>
          <p:nvPr/>
        </p:nvSpPr>
        <p:spPr bwMode="auto">
          <a:xfrm>
            <a:off x="176112" y="3404378"/>
            <a:ext cx="6646719" cy="1604692"/>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25400" algn="ctr">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GB" altLang="en-US" sz="3600" b="1" i="0" u="none" strike="noStrike" kern="1200" cap="none" spc="0" normalizeH="0" baseline="0" noProof="0" dirty="0">
              <a:ln>
                <a:noFill/>
              </a:ln>
              <a:effectLst/>
              <a:uLnTx/>
              <a:uFillTx/>
              <a:latin typeface="Calibri" panose="020F0502020204030204" pitchFamily="34" charset="0"/>
              <a:ea typeface="+mn-ea"/>
              <a:cs typeface="+mn-cs"/>
            </a:endParaRPr>
          </a:p>
          <a:p>
            <a:pPr marL="0" marR="0" lvl="0" indent="0" algn="l" defTabSz="914400" rtl="0" eaLnBrk="0" fontAlgn="base" latinLnBrk="0" hangingPunct="0">
              <a:lnSpc>
                <a:spcPct val="100000"/>
              </a:lnSpc>
              <a:spcBef>
                <a:spcPct val="0"/>
              </a:spcBef>
              <a:spcAft>
                <a:spcPct val="0"/>
              </a:spcAft>
              <a:buClrTx/>
              <a:buSzTx/>
              <a:buFontTx/>
              <a:buNone/>
              <a:tabLst/>
              <a:defRPr/>
            </a:pPr>
            <a:r>
              <a:rPr kumimoji="0" lang="en-GB" altLang="en-US" sz="3600" b="1" i="0" u="none" strike="noStrike" kern="1200" cap="none" spc="0" normalizeH="0" baseline="0" noProof="0" dirty="0">
                <a:ln>
                  <a:noFill/>
                </a:ln>
                <a:effectLst/>
                <a:uLnTx/>
                <a:uFillTx/>
                <a:latin typeface="Calibri" panose="020F0502020204030204" pitchFamily="34" charset="0"/>
                <a:ea typeface="+mn-ea"/>
                <a:cs typeface="+mn-cs"/>
              </a:rPr>
              <a:t>WHO </a:t>
            </a:r>
            <a:r>
              <a:rPr kumimoji="0" lang="en-GB" altLang="en-US" sz="3600" b="1" i="0" u="none" strike="noStrike" kern="1200" cap="none" spc="0" normalizeH="0" baseline="0" noProof="0" dirty="0" err="1">
                <a:ln>
                  <a:noFill/>
                </a:ln>
                <a:effectLst/>
                <a:uLnTx/>
                <a:uFillTx/>
                <a:latin typeface="Calibri" panose="020F0502020204030204" pitchFamily="34" charset="0"/>
                <a:ea typeface="+mn-ea"/>
                <a:cs typeface="+mn-cs"/>
              </a:rPr>
              <a:t>QualityRights</a:t>
            </a:r>
            <a:r>
              <a:rPr kumimoji="0" lang="en-GB" altLang="en-US" sz="3600" b="1" i="0" u="none" strike="noStrike" kern="1200" cap="none" spc="0" normalizeH="0" baseline="0" noProof="0" dirty="0">
                <a:ln>
                  <a:noFill/>
                </a:ln>
                <a:effectLst/>
                <a:uLnTx/>
                <a:uFillTx/>
                <a:latin typeface="Calibri" panose="020F0502020204030204" pitchFamily="34" charset="0"/>
                <a:ea typeface="+mn-ea"/>
                <a:cs typeface="+mn-cs"/>
              </a:rPr>
              <a:t> training – humanitarian edition</a:t>
            </a:r>
            <a:endParaRPr kumimoji="0" lang="en-US" altLang="en-US" sz="3600" b="1" i="0" u="none" strike="noStrike" kern="1200" cap="none" spc="0" normalizeH="0" baseline="0" noProof="0" dirty="0">
              <a:ln>
                <a:noFill/>
              </a:ln>
              <a:effectLst/>
              <a:uLnTx/>
              <a:uFillTx/>
              <a:latin typeface="Arial" panose="020B0604020202020204" pitchFamily="34" charset="0"/>
              <a:ea typeface="+mn-ea"/>
              <a:cs typeface="+mn-cs"/>
            </a:endParaRPr>
          </a:p>
        </p:txBody>
      </p:sp>
      <p:pic>
        <p:nvPicPr>
          <p:cNvPr id="17" name="Graphic 16" descr="Checklist outline">
            <a:extLst>
              <a:ext uri="{FF2B5EF4-FFF2-40B4-BE49-F238E27FC236}">
                <a16:creationId xmlns:a16="http://schemas.microsoft.com/office/drawing/2014/main" id="{AA35FC84-6120-8D7B-D094-67EEE2307EFB}"/>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7251695" y="1055964"/>
            <a:ext cx="3968259" cy="4088792"/>
          </a:xfrm>
          <a:prstGeom prst="rect">
            <a:avLst/>
          </a:prstGeom>
        </p:spPr>
      </p:pic>
    </p:spTree>
    <p:extLst>
      <p:ext uri="{BB962C8B-B14F-4D97-AF65-F5344CB8AC3E}">
        <p14:creationId xmlns:p14="http://schemas.microsoft.com/office/powerpoint/2010/main" val="298225649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06C1AE3E-340A-D0FC-D606-E71D2EBC74AB}"/>
              </a:ext>
            </a:extLst>
          </p:cNvPr>
          <p:cNvSpPr>
            <a:spLocks noGrp="1"/>
          </p:cNvSpPr>
          <p:nvPr>
            <p:ph type="sldNum" sz="quarter" idx="12"/>
          </p:nvPr>
        </p:nvSpPr>
        <p:spPr/>
        <p:txBody>
          <a:bodyPr/>
          <a:lstStyle/>
          <a:p>
            <a:fld id="{04260D4A-DEC1-45DD-8AB2-A3349BAAA59E}" type="slidenum">
              <a:rPr lang="en-US" smtClean="0"/>
              <a:pPr/>
              <a:t>10</a:t>
            </a:fld>
            <a:endParaRPr lang="en-US"/>
          </a:p>
        </p:txBody>
      </p:sp>
      <p:sp>
        <p:nvSpPr>
          <p:cNvPr id="3" name="Text Placeholder 2">
            <a:extLst>
              <a:ext uri="{FF2B5EF4-FFF2-40B4-BE49-F238E27FC236}">
                <a16:creationId xmlns:a16="http://schemas.microsoft.com/office/drawing/2014/main" id="{8ABA8EFF-DBC7-4812-F525-AEA2335239F2}"/>
              </a:ext>
            </a:extLst>
          </p:cNvPr>
          <p:cNvSpPr>
            <a:spLocks noGrp="1"/>
          </p:cNvSpPr>
          <p:nvPr>
            <p:ph type="body" sz="quarter" idx="13"/>
          </p:nvPr>
        </p:nvSpPr>
        <p:spPr/>
        <p:txBody>
          <a:bodyPr/>
          <a:lstStyle/>
          <a:p>
            <a:r>
              <a:rPr lang="en-GB" dirty="0"/>
              <a:t>Group discussion and preparation</a:t>
            </a:r>
          </a:p>
        </p:txBody>
      </p:sp>
      <p:sp>
        <p:nvSpPr>
          <p:cNvPr id="4" name="Content Placeholder 3">
            <a:extLst>
              <a:ext uri="{FF2B5EF4-FFF2-40B4-BE49-F238E27FC236}">
                <a16:creationId xmlns:a16="http://schemas.microsoft.com/office/drawing/2014/main" id="{5B371CA0-21D8-E665-B00B-E0E1490376F8}"/>
              </a:ext>
            </a:extLst>
          </p:cNvPr>
          <p:cNvSpPr>
            <a:spLocks noGrp="1"/>
          </p:cNvSpPr>
          <p:nvPr>
            <p:ph sz="quarter" idx="14"/>
          </p:nvPr>
        </p:nvSpPr>
        <p:spPr>
          <a:xfrm>
            <a:off x="628152" y="2766533"/>
            <a:ext cx="9784210" cy="3366413"/>
          </a:xfrm>
        </p:spPr>
        <p:txBody>
          <a:bodyPr vert="horz" lIns="91440" tIns="45720" rIns="91440" bIns="45720" rtlCol="0" anchor="t">
            <a:normAutofit/>
          </a:bodyPr>
          <a:lstStyle/>
          <a:p>
            <a:r>
              <a:rPr lang="en-GB" dirty="0">
                <a:latin typeface="Calibri" panose="020F0502020204030204" pitchFamily="34" charset="0"/>
                <a:ea typeface="Calibri" panose="020F0502020204030204" pitchFamily="34" charset="0"/>
                <a:cs typeface="Calibri" panose="020F0502020204030204" pitchFamily="34" charset="0"/>
              </a:rPr>
              <a:t>Include how you would convince your organization to implement the plan.</a:t>
            </a:r>
          </a:p>
          <a:p>
            <a:r>
              <a:rPr lang="en-GB" dirty="0">
                <a:latin typeface="Calibri" panose="020F0502020204030204" pitchFamily="34" charset="0"/>
                <a:ea typeface="Calibri" panose="020F0502020204030204" pitchFamily="34" charset="0"/>
                <a:cs typeface="Calibri" panose="020F0502020204030204" pitchFamily="34" charset="0"/>
              </a:rPr>
              <a:t> Remember that new ideas or activities often need to overcome some organizational resistance.</a:t>
            </a:r>
          </a:p>
          <a:p>
            <a:pPr>
              <a:spcAft>
                <a:spcPts val="600"/>
              </a:spcAft>
            </a:pPr>
            <a:r>
              <a:rPr lang="en-GB" dirty="0">
                <a:latin typeface="Calibri" panose="020F0502020204030204" pitchFamily="34" charset="0"/>
                <a:ea typeface="Calibri" panose="020F0502020204030204" pitchFamily="34" charset="0"/>
                <a:cs typeface="Calibri" panose="020F0502020204030204" pitchFamily="34" charset="0"/>
              </a:rPr>
              <a:t>Within humanitarian emergencies, MHPSS often still need to fight to get funding, acknowledgement and operational priority. This will also be the case with your QR plan, so you need to be able to defend it.  </a:t>
            </a:r>
          </a:p>
          <a:p>
            <a:pPr lvl="1">
              <a:buFont typeface="Courier New" panose="02070309020205020404" pitchFamily="49" charset="0"/>
              <a:buChar char="o"/>
            </a:pPr>
            <a:r>
              <a:rPr lang="en-GB" sz="2200" dirty="0">
                <a:latin typeface="Calibri" panose="020F0502020204030204" pitchFamily="34" charset="0"/>
                <a:ea typeface="Calibri" panose="020F0502020204030204" pitchFamily="34" charset="0"/>
                <a:cs typeface="Calibri" panose="020F0502020204030204" pitchFamily="34" charset="0"/>
              </a:rPr>
              <a:t>What might be some critical reactions to your action plan?</a:t>
            </a:r>
          </a:p>
          <a:p>
            <a:pPr lvl="1">
              <a:buFont typeface="Courier New" panose="02070309020205020404" pitchFamily="49" charset="0"/>
              <a:buChar char="o"/>
            </a:pPr>
            <a:r>
              <a:rPr lang="en-GB" sz="2200" dirty="0">
                <a:latin typeface="Calibri" panose="020F0502020204030204" pitchFamily="34" charset="0"/>
                <a:ea typeface="Calibri" panose="020F0502020204030204" pitchFamily="34" charset="0"/>
                <a:cs typeface="Calibri" panose="020F0502020204030204" pitchFamily="34" charset="0"/>
              </a:rPr>
              <a:t>How could you defend your action plan?</a:t>
            </a:r>
          </a:p>
          <a:p>
            <a:pPr lvl="1"/>
            <a:endParaRPr lang="en-GB" sz="2400" dirty="0">
              <a:latin typeface="Calibri Light" panose="020F0302020204030204" pitchFamily="34" charset="0"/>
              <a:ea typeface="Calibri Light" panose="020F0302020204030204" pitchFamily="34" charset="0"/>
              <a:cs typeface="Calibri Light" panose="020F0302020204030204" pitchFamily="34" charset="0"/>
            </a:endParaRPr>
          </a:p>
        </p:txBody>
      </p:sp>
      <p:sp>
        <p:nvSpPr>
          <p:cNvPr id="6" name="Title 4">
            <a:extLst>
              <a:ext uri="{FF2B5EF4-FFF2-40B4-BE49-F238E27FC236}">
                <a16:creationId xmlns:a16="http://schemas.microsoft.com/office/drawing/2014/main" id="{1A41B3A4-5825-D331-33C1-DE15A1F36943}"/>
              </a:ext>
            </a:extLst>
          </p:cNvPr>
          <p:cNvSpPr>
            <a:spLocks noGrp="1"/>
          </p:cNvSpPr>
          <p:nvPr>
            <p:ph type="title"/>
          </p:nvPr>
        </p:nvSpPr>
        <p:spPr>
          <a:xfrm>
            <a:off x="388938" y="514350"/>
            <a:ext cx="11398054" cy="431800"/>
          </a:xfrm>
        </p:spPr>
        <p:txBody>
          <a:bodyPr>
            <a:noAutofit/>
          </a:bodyPr>
          <a:lstStyle/>
          <a:p>
            <a:r>
              <a:rPr lang="en-GB" b="1" dirty="0">
                <a:latin typeface="Calibri" panose="020F0502020204030204" pitchFamily="34" charset="0"/>
                <a:ea typeface="Calibri" panose="020F0502020204030204" pitchFamily="34" charset="0"/>
                <a:cs typeface="Calibri" panose="020F0502020204030204" pitchFamily="34" charset="0"/>
              </a:rPr>
              <a:t>Exercise</a:t>
            </a:r>
            <a:r>
              <a:rPr lang="en-GB" dirty="0">
                <a:latin typeface="Calibri" panose="020F0502020204030204" pitchFamily="34" charset="0"/>
                <a:ea typeface="Calibri" panose="020F0502020204030204" pitchFamily="34" charset="0"/>
                <a:cs typeface="Calibri" panose="020F0502020204030204" pitchFamily="34" charset="0"/>
              </a:rPr>
              <a:t> AP4 Prepare to be persuasive!</a:t>
            </a:r>
          </a:p>
        </p:txBody>
      </p:sp>
      <p:sp>
        <p:nvSpPr>
          <p:cNvPr id="5" name="TextBox 4">
            <a:extLst>
              <a:ext uri="{FF2B5EF4-FFF2-40B4-BE49-F238E27FC236}">
                <a16:creationId xmlns:a16="http://schemas.microsoft.com/office/drawing/2014/main" id="{3A627897-49F5-139B-F4D1-EFDE3E328772}"/>
              </a:ext>
            </a:extLst>
          </p:cNvPr>
          <p:cNvSpPr txBox="1"/>
          <p:nvPr/>
        </p:nvSpPr>
        <p:spPr>
          <a:xfrm>
            <a:off x="507206" y="1381538"/>
            <a:ext cx="10656094" cy="1107996"/>
          </a:xfrm>
          <a:prstGeom prst="rect">
            <a:avLst/>
          </a:prstGeom>
          <a:noFill/>
        </p:spPr>
        <p:txBody>
          <a:bodyPr wrap="square" rtlCol="0">
            <a:spAutoFit/>
          </a:bodyPr>
          <a:lstStyle/>
          <a:p>
            <a:pPr marL="228600" lvl="1"/>
            <a:r>
              <a:rPr lang="en-GB" sz="2200" dirty="0">
                <a:latin typeface="Calibri" panose="020F0502020204030204" pitchFamily="34" charset="0"/>
                <a:ea typeface="Calibri" panose="020F0502020204030204" pitchFamily="34" charset="0"/>
                <a:cs typeface="Calibri" panose="020F0502020204030204" pitchFamily="34" charset="0"/>
              </a:rPr>
              <a:t>Work in groups (perhaps the ones you established for action planning on Day 1). As a group, pick one action plan you want to present. Spend up to 30 minutes discussing how you would implement it, and then 30 minutes preparing a 5 minute presentation to share.</a:t>
            </a:r>
          </a:p>
        </p:txBody>
      </p:sp>
    </p:spTree>
    <p:extLst>
      <p:ext uri="{BB962C8B-B14F-4D97-AF65-F5344CB8AC3E}">
        <p14:creationId xmlns:p14="http://schemas.microsoft.com/office/powerpoint/2010/main" val="38551924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523"/>
        <p:cNvGrpSpPr/>
        <p:nvPr/>
      </p:nvGrpSpPr>
      <p:grpSpPr>
        <a:xfrm>
          <a:off x="0" y="0"/>
          <a:ext cx="0" cy="0"/>
          <a:chOff x="0" y="0"/>
          <a:chExt cx="0" cy="0"/>
        </a:xfrm>
      </p:grpSpPr>
      <p:sp>
        <p:nvSpPr>
          <p:cNvPr id="6" name="Title 5">
            <a:extLst>
              <a:ext uri="{FF2B5EF4-FFF2-40B4-BE49-F238E27FC236}">
                <a16:creationId xmlns:a16="http://schemas.microsoft.com/office/drawing/2014/main" id="{91E8702F-73C2-239B-01D2-13672C949816}"/>
              </a:ext>
            </a:extLst>
          </p:cNvPr>
          <p:cNvSpPr>
            <a:spLocks noGrp="1"/>
          </p:cNvSpPr>
          <p:nvPr>
            <p:ph type="title"/>
          </p:nvPr>
        </p:nvSpPr>
        <p:spPr/>
        <p:txBody>
          <a:bodyPr/>
          <a:lstStyle/>
          <a:p>
            <a:endParaRPr lang="en-GB"/>
          </a:p>
        </p:txBody>
      </p:sp>
      <p:sp>
        <p:nvSpPr>
          <p:cNvPr id="8" name="Text Placeholder 7">
            <a:extLst>
              <a:ext uri="{FF2B5EF4-FFF2-40B4-BE49-F238E27FC236}">
                <a16:creationId xmlns:a16="http://schemas.microsoft.com/office/drawing/2014/main" id="{25483695-3557-0F41-36C5-973BB882988B}"/>
              </a:ext>
            </a:extLst>
          </p:cNvPr>
          <p:cNvSpPr>
            <a:spLocks noGrp="1"/>
          </p:cNvSpPr>
          <p:nvPr>
            <p:ph type="body" idx="1"/>
          </p:nvPr>
        </p:nvSpPr>
        <p:spPr/>
        <p:txBody>
          <a:bodyPr/>
          <a:lstStyle/>
          <a:p>
            <a:endParaRPr lang="en-GB"/>
          </a:p>
        </p:txBody>
      </p:sp>
      <p:sp>
        <p:nvSpPr>
          <p:cNvPr id="9" name="Title 4">
            <a:extLst>
              <a:ext uri="{FF2B5EF4-FFF2-40B4-BE49-F238E27FC236}">
                <a16:creationId xmlns:a16="http://schemas.microsoft.com/office/drawing/2014/main" id="{80A60693-5D44-4FD4-08BB-18DD55758D7F}"/>
              </a:ext>
            </a:extLst>
          </p:cNvPr>
          <p:cNvSpPr txBox="1">
            <a:spLocks/>
          </p:cNvSpPr>
          <p:nvPr/>
        </p:nvSpPr>
        <p:spPr>
          <a:xfrm>
            <a:off x="6156325" y="839788"/>
            <a:ext cx="6035675" cy="439420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8800"/>
              <a:t>Lunch</a:t>
            </a:r>
            <a:endParaRPr lang="en-US" sz="8800" dirty="0"/>
          </a:p>
        </p:txBody>
      </p:sp>
      <p:pic>
        <p:nvPicPr>
          <p:cNvPr id="10" name="Content Placeholder 6" descr="Lunch Box with solid fill">
            <a:extLst>
              <a:ext uri="{FF2B5EF4-FFF2-40B4-BE49-F238E27FC236}">
                <a16:creationId xmlns:a16="http://schemas.microsoft.com/office/drawing/2014/main" id="{FA16A605-991F-1573-2589-21845C9A8742}"/>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431235" y="1677194"/>
            <a:ext cx="3503613" cy="3503612"/>
          </a:xfrm>
          <a:prstGeom prst="rect">
            <a:avLst/>
          </a:prstGeom>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1E5F55C6-EA55-193E-A9EE-2F0663C91BDC}"/>
              </a:ext>
            </a:extLst>
          </p:cNvPr>
          <p:cNvSpPr>
            <a:spLocks noGrp="1"/>
          </p:cNvSpPr>
          <p:nvPr>
            <p:ph type="title"/>
          </p:nvPr>
        </p:nvSpPr>
        <p:spPr>
          <a:xfrm>
            <a:off x="831850" y="2129425"/>
            <a:ext cx="10515600" cy="989556"/>
          </a:xfrm>
        </p:spPr>
        <p:txBody>
          <a:bodyPr/>
          <a:lstStyle/>
          <a:p>
            <a:r>
              <a:rPr lang="en-GB" sz="4400" b="1" dirty="0">
                <a:latin typeface="Calibri" panose="020F0502020204030204" pitchFamily="34" charset="0"/>
                <a:ea typeface="Calibri" panose="020F0502020204030204" pitchFamily="34" charset="0"/>
                <a:cs typeface="Calibri" panose="020F0502020204030204" pitchFamily="34" charset="0"/>
              </a:rPr>
              <a:t>Exercise AP5 Present your action plan!</a:t>
            </a:r>
          </a:p>
        </p:txBody>
      </p:sp>
      <p:sp>
        <p:nvSpPr>
          <p:cNvPr id="2" name="Slide Number Placeholder 1">
            <a:extLst>
              <a:ext uri="{FF2B5EF4-FFF2-40B4-BE49-F238E27FC236}">
                <a16:creationId xmlns:a16="http://schemas.microsoft.com/office/drawing/2014/main" id="{DE1D430E-25E3-07BF-72D1-8E80751FA80E}"/>
              </a:ext>
            </a:extLst>
          </p:cNvPr>
          <p:cNvSpPr>
            <a:spLocks noGrp="1"/>
          </p:cNvSpPr>
          <p:nvPr>
            <p:ph type="sldNum" sz="quarter" idx="12"/>
          </p:nvPr>
        </p:nvSpPr>
        <p:spPr/>
        <p:txBody>
          <a:bodyPr/>
          <a:lstStyle/>
          <a:p>
            <a:fld id="{04260D4A-DEC1-45DD-8AB2-A3349BAAA59E}" type="slidenum">
              <a:rPr lang="en-US" smtClean="0"/>
              <a:pPr/>
              <a:t>12</a:t>
            </a:fld>
            <a:endParaRPr lang="en-US"/>
          </a:p>
        </p:txBody>
      </p:sp>
    </p:spTree>
    <p:extLst>
      <p:ext uri="{BB962C8B-B14F-4D97-AF65-F5344CB8AC3E}">
        <p14:creationId xmlns:p14="http://schemas.microsoft.com/office/powerpoint/2010/main" val="208444217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24A116-690D-43BC-A2D2-71A9F17E0BA4}"/>
              </a:ext>
            </a:extLst>
          </p:cNvPr>
          <p:cNvSpPr>
            <a:spLocks noGrp="1"/>
          </p:cNvSpPr>
          <p:nvPr>
            <p:ph type="title"/>
          </p:nvPr>
        </p:nvSpPr>
        <p:spPr/>
        <p:txBody>
          <a:bodyPr>
            <a:noAutofit/>
          </a:bodyPr>
          <a:lstStyle/>
          <a:p>
            <a:r>
              <a:rPr lang="en-GB" dirty="0">
                <a:latin typeface="Calibri" panose="020F0502020204030204" pitchFamily="34" charset="0"/>
                <a:ea typeface="Calibri" panose="020F0502020204030204" pitchFamily="34" charset="0"/>
                <a:cs typeface="Calibri" panose="020F0502020204030204" pitchFamily="34" charset="0"/>
              </a:rPr>
              <a:t>Concluding the training with take-home messages</a:t>
            </a:r>
            <a:endParaRPr lang="en-CH" dirty="0">
              <a:latin typeface="Calibri" panose="020F0502020204030204" pitchFamily="34" charset="0"/>
              <a:ea typeface="Calibri" panose="020F0502020204030204" pitchFamily="34" charset="0"/>
              <a:cs typeface="Calibri" panose="020F0502020204030204" pitchFamily="34" charset="0"/>
            </a:endParaRPr>
          </a:p>
        </p:txBody>
      </p:sp>
      <p:sp>
        <p:nvSpPr>
          <p:cNvPr id="4" name="Title 1">
            <a:extLst>
              <a:ext uri="{FF2B5EF4-FFF2-40B4-BE49-F238E27FC236}">
                <a16:creationId xmlns:a16="http://schemas.microsoft.com/office/drawing/2014/main" id="{94826C98-4000-A954-424E-E3967E414220}"/>
              </a:ext>
            </a:extLst>
          </p:cNvPr>
          <p:cNvSpPr txBox="1">
            <a:spLocks/>
          </p:cNvSpPr>
          <p:nvPr/>
        </p:nvSpPr>
        <p:spPr>
          <a:xfrm>
            <a:off x="1455502" y="5342652"/>
            <a:ext cx="8893480" cy="1176364"/>
          </a:xfrm>
          <a:prstGeom prst="rect">
            <a:avLst/>
          </a:prstGeom>
        </p:spPr>
        <p:txBody>
          <a:bodyPr lIns="91440" tIns="45720" rIns="91440" bIns="45720" anchor="t"/>
          <a:lstStyle>
            <a:lvl1pPr algn="l" defTabSz="914400" rtl="0" eaLnBrk="1" latinLnBrk="0" hangingPunct="1">
              <a:lnSpc>
                <a:spcPct val="90000"/>
              </a:lnSpc>
              <a:spcBef>
                <a:spcPct val="0"/>
              </a:spcBef>
              <a:buNone/>
              <a:defRPr sz="3000" b="1" kern="1200">
                <a:solidFill>
                  <a:schemeClr val="accent1"/>
                </a:solidFill>
                <a:latin typeface="Century Gothic" panose="020B0502020202020204" pitchFamily="34" charset="0"/>
                <a:ea typeface="+mj-ea"/>
                <a:cs typeface="+mj-cs"/>
              </a:defRPr>
            </a:lvl1pPr>
          </a:lstStyle>
          <a:p>
            <a:pPr algn="ctr"/>
            <a:r>
              <a:rPr lang="en-GB" sz="3600" dirty="0">
                <a:latin typeface="Calibri" panose="020F0502020204030204" pitchFamily="34" charset="0"/>
                <a:ea typeface="Calibri" panose="020F0502020204030204" pitchFamily="34" charset="0"/>
                <a:cs typeface="Calibri" panose="020F0502020204030204" pitchFamily="34" charset="0"/>
              </a:rPr>
              <a:t>Thank you very much for your participation!</a:t>
            </a:r>
            <a:endParaRPr lang="en-CH" sz="3600" dirty="0">
              <a:latin typeface="Calibri" panose="020F0502020204030204" pitchFamily="34" charset="0"/>
              <a:ea typeface="Calibri" panose="020F0502020204030204" pitchFamily="34" charset="0"/>
              <a:cs typeface="Calibri" panose="020F0502020204030204" pitchFamily="34" charset="0"/>
            </a:endParaRPr>
          </a:p>
        </p:txBody>
      </p:sp>
      <p:sp>
        <p:nvSpPr>
          <p:cNvPr id="8" name="TextBox 7">
            <a:extLst>
              <a:ext uri="{FF2B5EF4-FFF2-40B4-BE49-F238E27FC236}">
                <a16:creationId xmlns:a16="http://schemas.microsoft.com/office/drawing/2014/main" id="{F6792FCE-2620-8ED5-A423-68D62F3F1E93}"/>
              </a:ext>
            </a:extLst>
          </p:cNvPr>
          <p:cNvSpPr txBox="1"/>
          <p:nvPr/>
        </p:nvSpPr>
        <p:spPr>
          <a:xfrm>
            <a:off x="710810" y="1513091"/>
            <a:ext cx="10382864" cy="3816429"/>
          </a:xfrm>
          <a:prstGeom prst="rect">
            <a:avLst/>
          </a:prstGeom>
          <a:noFill/>
        </p:spPr>
        <p:txBody>
          <a:bodyPr wrap="square" rtlCol="0">
            <a:spAutoFit/>
          </a:bodyPr>
          <a:lstStyle/>
          <a:p>
            <a:pPr marL="342900" indent="-342900">
              <a:buFont typeface="Arial" panose="020B0604020202020204" pitchFamily="34" charset="0"/>
              <a:buChar char="•"/>
            </a:pPr>
            <a:r>
              <a:rPr lang="en-US" sz="2200" dirty="0">
                <a:latin typeface="Calibri" panose="020F0502020204030204" pitchFamily="34" charset="0"/>
                <a:ea typeface="Calibri" panose="020F0502020204030204" pitchFamily="34" charset="0"/>
                <a:cs typeface="Calibri" panose="020F0502020204030204" pitchFamily="34" charset="0"/>
              </a:rPr>
              <a:t>Everyone deserves respect and dignity at all times.</a:t>
            </a:r>
          </a:p>
          <a:p>
            <a:pPr marL="342900" indent="-342900">
              <a:buFont typeface="Arial" panose="020B0604020202020204" pitchFamily="34" charset="0"/>
              <a:buChar char="•"/>
            </a:pPr>
            <a:endParaRPr lang="en-US" sz="2200" dirty="0">
              <a:latin typeface="Calibri" panose="020F0502020204030204" pitchFamily="34" charset="0"/>
              <a:ea typeface="Calibri" panose="020F0502020204030204" pitchFamily="34" charset="0"/>
              <a:cs typeface="Calibri" panose="020F0502020204030204" pitchFamily="34" charset="0"/>
            </a:endParaRPr>
          </a:p>
          <a:p>
            <a:pPr marL="342900" indent="-342900">
              <a:buFont typeface="Arial" panose="020B0604020202020204" pitchFamily="34" charset="0"/>
              <a:buChar char="•"/>
            </a:pPr>
            <a:r>
              <a:rPr lang="en-US" sz="2200" dirty="0">
                <a:latin typeface="Calibri" panose="020F0502020204030204" pitchFamily="34" charset="0"/>
                <a:ea typeface="Calibri" panose="020F0502020204030204" pitchFamily="34" charset="0"/>
                <a:cs typeface="Calibri" panose="020F0502020204030204" pitchFamily="34" charset="0"/>
              </a:rPr>
              <a:t>In humanitarian contexts, these values come under pressure but are especially vital.</a:t>
            </a:r>
          </a:p>
          <a:p>
            <a:pPr marL="342900" indent="-342900">
              <a:buFont typeface="Arial" panose="020B0604020202020204" pitchFamily="34" charset="0"/>
              <a:buChar char="•"/>
            </a:pPr>
            <a:endParaRPr lang="en-US" sz="2200" dirty="0">
              <a:latin typeface="Calibri" panose="020F0502020204030204" pitchFamily="34" charset="0"/>
              <a:ea typeface="Calibri" panose="020F0502020204030204" pitchFamily="34" charset="0"/>
              <a:cs typeface="Calibri" panose="020F0502020204030204" pitchFamily="34" charset="0"/>
            </a:endParaRPr>
          </a:p>
          <a:p>
            <a:pPr marL="342900" indent="-342900">
              <a:buFont typeface="Arial" panose="020B0604020202020204" pitchFamily="34" charset="0"/>
              <a:buChar char="•"/>
            </a:pPr>
            <a:r>
              <a:rPr lang="en-US" sz="2200" dirty="0">
                <a:latin typeface="Calibri" panose="020F0502020204030204" pitchFamily="34" charset="0"/>
                <a:ea typeface="Calibri" panose="020F0502020204030204" pitchFamily="34" charset="0"/>
                <a:cs typeface="Calibri" panose="020F0502020204030204" pitchFamily="34" charset="0"/>
              </a:rPr>
              <a:t>Organizations should base all actions on respect and dignity and continually work to improve, and to uphold rights.</a:t>
            </a:r>
          </a:p>
          <a:p>
            <a:pPr marL="342900" indent="-342900">
              <a:buFont typeface="Arial" panose="020B0604020202020204" pitchFamily="34" charset="0"/>
              <a:buChar char="•"/>
            </a:pPr>
            <a:endParaRPr lang="en-US" sz="2200" dirty="0">
              <a:latin typeface="Calibri" panose="020F0502020204030204" pitchFamily="34" charset="0"/>
              <a:ea typeface="Calibri" panose="020F0502020204030204" pitchFamily="34" charset="0"/>
              <a:cs typeface="Calibri" panose="020F0502020204030204" pitchFamily="34" charset="0"/>
            </a:endParaRPr>
          </a:p>
          <a:p>
            <a:pPr marL="342900" indent="-342900">
              <a:buFont typeface="Arial" panose="020B0604020202020204" pitchFamily="34" charset="0"/>
              <a:buChar char="•"/>
            </a:pPr>
            <a:r>
              <a:rPr lang="en-US" sz="2200" dirty="0">
                <a:latin typeface="Calibri" panose="020F0502020204030204" pitchFamily="34" charset="0"/>
                <a:ea typeface="Calibri" panose="020F0502020204030204" pitchFamily="34" charset="0"/>
                <a:cs typeface="Calibri" panose="020F0502020204030204" pitchFamily="34" charset="0"/>
              </a:rPr>
              <a:t>We all share a responsibility to prevent violence, coercion and abuse and to promote and protect the rights of people with psychosocial, intellectual or cognitive disabilities.</a:t>
            </a:r>
          </a:p>
          <a:p>
            <a:pPr marL="342900" indent="-342900">
              <a:buFont typeface="Arial" panose="020B0604020202020204" pitchFamily="34" charset="0"/>
              <a:buChar char="•"/>
            </a:pPr>
            <a:endParaRPr lang="en-US" sz="2200" dirty="0">
              <a:latin typeface="Calibri" panose="020F0502020204030204" pitchFamily="34" charset="0"/>
              <a:ea typeface="Calibri" panose="020F0502020204030204" pitchFamily="34" charset="0"/>
              <a:cs typeface="Calibri" panose="020F0502020204030204" pitchFamily="34" charset="0"/>
            </a:endParaRPr>
          </a:p>
          <a:p>
            <a:pPr marL="342900" indent="-342900">
              <a:buFont typeface="Arial" panose="020B0604020202020204" pitchFamily="34" charset="0"/>
              <a:buChar char="•"/>
            </a:pPr>
            <a:r>
              <a:rPr lang="en-US" sz="2200" dirty="0">
                <a:latin typeface="Calibri" panose="020F0502020204030204" pitchFamily="34" charset="0"/>
                <a:ea typeface="Calibri" panose="020F0502020204030204" pitchFamily="34" charset="0"/>
                <a:cs typeface="Calibri" panose="020F0502020204030204" pitchFamily="34" charset="0"/>
              </a:rPr>
              <a:t>Promoting rights and recovery creates safer, better workplaces — everyone benefits.</a:t>
            </a:r>
          </a:p>
        </p:txBody>
      </p:sp>
    </p:spTree>
    <p:extLst>
      <p:ext uri="{BB962C8B-B14F-4D97-AF65-F5344CB8AC3E}">
        <p14:creationId xmlns:p14="http://schemas.microsoft.com/office/powerpoint/2010/main" val="279594942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48240605-C283-7A80-76E7-A7EB2D037B6C}"/>
              </a:ext>
            </a:extLst>
          </p:cNvPr>
          <p:cNvSpPr>
            <a:spLocks noGrp="1"/>
          </p:cNvSpPr>
          <p:nvPr>
            <p:ph type="body" sz="quarter" idx="13"/>
          </p:nvPr>
        </p:nvSpPr>
        <p:spPr/>
        <p:txBody>
          <a:bodyPr/>
          <a:lstStyle/>
          <a:p>
            <a:r>
              <a:rPr lang="en-GB" dirty="0">
                <a:latin typeface="Calibri" panose="020F0502020204030204" pitchFamily="34" charset="0"/>
                <a:ea typeface="Calibri" panose="020F0502020204030204" pitchFamily="34" charset="0"/>
                <a:cs typeface="Calibri" panose="020F0502020204030204" pitchFamily="34" charset="0"/>
              </a:rPr>
              <a:t>Plenary discussion</a:t>
            </a:r>
          </a:p>
        </p:txBody>
      </p:sp>
      <p:sp>
        <p:nvSpPr>
          <p:cNvPr id="4" name="Content Placeholder 3">
            <a:extLst>
              <a:ext uri="{FF2B5EF4-FFF2-40B4-BE49-F238E27FC236}">
                <a16:creationId xmlns:a16="http://schemas.microsoft.com/office/drawing/2014/main" id="{48CED1A1-A7A2-F2C3-9424-90E7D8251945}"/>
              </a:ext>
            </a:extLst>
          </p:cNvPr>
          <p:cNvSpPr>
            <a:spLocks noGrp="1"/>
          </p:cNvSpPr>
          <p:nvPr>
            <p:ph sz="quarter" idx="14"/>
          </p:nvPr>
        </p:nvSpPr>
        <p:spPr/>
        <p:txBody>
          <a:bodyPr>
            <a:normAutofit/>
          </a:bodyPr>
          <a:lstStyle/>
          <a:p>
            <a:pPr marL="0" indent="0">
              <a:buNone/>
            </a:pPr>
            <a:endParaRPr lang="en-GB" sz="2400" dirty="0">
              <a:latin typeface="Calibri" panose="020F0502020204030204" pitchFamily="34" charset="0"/>
              <a:ea typeface="Calibri" panose="020F0502020204030204" pitchFamily="34" charset="0"/>
              <a:cs typeface="Calibri" panose="020F0502020204030204" pitchFamily="34" charset="0"/>
            </a:endParaRPr>
          </a:p>
          <a:p>
            <a:r>
              <a:rPr lang="en-GB" sz="2400" dirty="0">
                <a:latin typeface="Calibri" panose="020F0502020204030204" pitchFamily="34" charset="0"/>
                <a:ea typeface="Calibri" panose="020F0502020204030204" pitchFamily="34" charset="0"/>
                <a:cs typeface="Calibri" panose="020F0502020204030204" pitchFamily="34" charset="0"/>
              </a:rPr>
              <a:t>What did you like most/ did not like about the training?</a:t>
            </a:r>
          </a:p>
          <a:p>
            <a:r>
              <a:rPr lang="en-GB" sz="2400" dirty="0">
                <a:latin typeface="Calibri" panose="020F0502020204030204" pitchFamily="34" charset="0"/>
                <a:ea typeface="Calibri" panose="020F0502020204030204" pitchFamily="34" charset="0"/>
                <a:cs typeface="Calibri" panose="020F0502020204030204" pitchFamily="34" charset="0"/>
              </a:rPr>
              <a:t>What is your top take-home message?</a:t>
            </a:r>
          </a:p>
          <a:p>
            <a:r>
              <a:rPr lang="en-GB" sz="2400" dirty="0">
                <a:latin typeface="Calibri" panose="020F0502020204030204" pitchFamily="34" charset="0"/>
                <a:ea typeface="Calibri" panose="020F0502020204030204" pitchFamily="34" charset="0"/>
                <a:cs typeface="Calibri" panose="020F0502020204030204" pitchFamily="34" charset="0"/>
              </a:rPr>
              <a:t>Any other feedback?</a:t>
            </a:r>
          </a:p>
        </p:txBody>
      </p:sp>
      <p:sp>
        <p:nvSpPr>
          <p:cNvPr id="5" name="Title 4">
            <a:extLst>
              <a:ext uri="{FF2B5EF4-FFF2-40B4-BE49-F238E27FC236}">
                <a16:creationId xmlns:a16="http://schemas.microsoft.com/office/drawing/2014/main" id="{B6E66866-AC24-C220-C450-EC054399B062}"/>
              </a:ext>
            </a:extLst>
          </p:cNvPr>
          <p:cNvSpPr>
            <a:spLocks noGrp="1"/>
          </p:cNvSpPr>
          <p:nvPr>
            <p:ph type="title"/>
          </p:nvPr>
        </p:nvSpPr>
        <p:spPr/>
        <p:txBody>
          <a:bodyPr>
            <a:noAutofit/>
          </a:bodyPr>
          <a:lstStyle/>
          <a:p>
            <a:r>
              <a:rPr lang="en-GB" b="1" dirty="0">
                <a:latin typeface="Calibri" panose="020F0502020204030204" pitchFamily="34" charset="0"/>
                <a:ea typeface="Calibri" panose="020F0502020204030204" pitchFamily="34" charset="0"/>
                <a:cs typeface="Calibri" panose="020F0502020204030204" pitchFamily="34" charset="0"/>
              </a:rPr>
              <a:t>Feedback and wrap up</a:t>
            </a:r>
            <a:endParaRPr lang="en-GB" dirty="0">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52069201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F5A0DE29-7D68-F13E-7BD2-4114DD233113}"/>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GB" smtClean="0"/>
              <a:t>15</a:t>
            </a:fld>
            <a:endParaRPr lang="en-GB"/>
          </a:p>
        </p:txBody>
      </p:sp>
      <p:sp>
        <p:nvSpPr>
          <p:cNvPr id="6" name="TextBox 5">
            <a:extLst>
              <a:ext uri="{FF2B5EF4-FFF2-40B4-BE49-F238E27FC236}">
                <a16:creationId xmlns:a16="http://schemas.microsoft.com/office/drawing/2014/main" id="{AABAC960-9E3C-A31E-9B14-B0072F94526E}"/>
              </a:ext>
            </a:extLst>
          </p:cNvPr>
          <p:cNvSpPr txBox="1"/>
          <p:nvPr/>
        </p:nvSpPr>
        <p:spPr>
          <a:xfrm>
            <a:off x="209266" y="2663688"/>
            <a:ext cx="12032974" cy="338554"/>
          </a:xfrm>
          <a:prstGeom prst="rect">
            <a:avLst/>
          </a:prstGeom>
          <a:noFill/>
        </p:spPr>
        <p:txBody>
          <a:bodyPr wrap="square" rtlCol="0">
            <a:spAutoFit/>
          </a:bodyPr>
          <a:lstStyle/>
          <a:p>
            <a:r>
              <a:rPr lang="en-US" sz="1600" dirty="0"/>
              <a:t>WHO/UCN/MSD/PLR/2025.6 </a:t>
            </a:r>
            <a:r>
              <a:rPr lang="en-US" sz="1600" b="1" dirty="0"/>
              <a:t>© WHO 2025. </a:t>
            </a:r>
            <a:r>
              <a:rPr lang="en-US" sz="1600" dirty="0"/>
              <a:t>Some rights reserved. This work is available under the </a:t>
            </a:r>
            <a:r>
              <a:rPr lang="en-US" sz="1600" u="sng" dirty="0">
                <a:hlinkClick r:id="rId2"/>
              </a:rPr>
              <a:t>CC BY-NC-SA 3.0 IGO</a:t>
            </a:r>
            <a:r>
              <a:rPr lang="en-US" sz="1600" dirty="0"/>
              <a:t> </a:t>
            </a:r>
            <a:r>
              <a:rPr lang="en-US" sz="1600" dirty="0" err="1"/>
              <a:t>licence</a:t>
            </a:r>
            <a:r>
              <a:rPr lang="en-US" sz="1600" dirty="0"/>
              <a:t>.</a:t>
            </a:r>
          </a:p>
        </p:txBody>
      </p:sp>
    </p:spTree>
    <p:extLst>
      <p:ext uri="{BB962C8B-B14F-4D97-AF65-F5344CB8AC3E}">
        <p14:creationId xmlns:p14="http://schemas.microsoft.com/office/powerpoint/2010/main" val="204460894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9414FF9-9317-45AB-A0C9-8828E6CA9422}"/>
              </a:ext>
            </a:extLst>
          </p:cNvPr>
          <p:cNvSpPr>
            <a:spLocks noGrp="1"/>
          </p:cNvSpPr>
          <p:nvPr>
            <p:ph sz="quarter" idx="14"/>
          </p:nvPr>
        </p:nvSpPr>
        <p:spPr>
          <a:xfrm>
            <a:off x="929639" y="1577340"/>
            <a:ext cx="10751967" cy="4433848"/>
          </a:xfrm>
        </p:spPr>
        <p:txBody>
          <a:bodyPr vert="horz" lIns="91440" tIns="45720" rIns="91440" bIns="45720" rtlCol="0" anchor="t">
            <a:normAutofit/>
          </a:bodyPr>
          <a:lstStyle/>
          <a:p>
            <a:pPr marL="0" lvl="0" indent="0" eaLnBrk="0" fontAlgn="base" hangingPunct="0">
              <a:spcBef>
                <a:spcPct val="0"/>
              </a:spcBef>
              <a:spcAft>
                <a:spcPct val="0"/>
              </a:spcAft>
              <a:buNone/>
            </a:pPr>
            <a:r>
              <a:rPr kumimoji="0" lang="en-US" altLang="en-US" b="1" i="0" u="none" strike="noStrike" cap="none" normalizeH="0" baseline="0" dirty="0">
                <a:ln>
                  <a:noFill/>
                </a:ln>
                <a:effectLst/>
                <a:latin typeface="Calibri"/>
                <a:cs typeface="Calibri"/>
              </a:rPr>
              <a:t>How to implement QualityRights in humanitarian settings</a:t>
            </a:r>
            <a:endParaRPr lang="en-US" altLang="en-US" b="1" i="0" u="none" strike="noStrike" cap="none" normalizeH="0" baseline="0" dirty="0">
              <a:ln>
                <a:noFill/>
              </a:ln>
              <a:effectLst/>
              <a:latin typeface="Calibri"/>
              <a:cs typeface="Calibri"/>
            </a:endParaRPr>
          </a:p>
          <a:p>
            <a:pPr marL="0" indent="0">
              <a:buNone/>
            </a:pPr>
            <a:r>
              <a:rPr lang="en-GB" b="1" dirty="0">
                <a:latin typeface="Calibri"/>
                <a:cs typeface="Calibri"/>
              </a:rPr>
              <a:t>Introduction</a:t>
            </a:r>
          </a:p>
          <a:p>
            <a:pPr lvl="1"/>
            <a:r>
              <a:rPr lang="en-GB" sz="2200" dirty="0">
                <a:latin typeface="Calibri"/>
                <a:cs typeface="Calibri"/>
              </a:rPr>
              <a:t>QualityRights Themes at a glance</a:t>
            </a:r>
            <a:endParaRPr lang="en-GB" sz="2200" dirty="0">
              <a:latin typeface="Calibri"/>
              <a:ea typeface="Calibri"/>
              <a:cs typeface="Calibri"/>
            </a:endParaRPr>
          </a:p>
          <a:p>
            <a:pPr lvl="1"/>
            <a:r>
              <a:rPr lang="en-GB" sz="2200" dirty="0">
                <a:latin typeface="Calibri"/>
                <a:cs typeface="Calibri"/>
              </a:rPr>
              <a:t>The levels of change</a:t>
            </a:r>
            <a:endParaRPr lang="en-GB" sz="2200" dirty="0">
              <a:latin typeface="Calibri"/>
              <a:ea typeface="Calibri"/>
              <a:cs typeface="Calibri"/>
            </a:endParaRPr>
          </a:p>
          <a:p>
            <a:pPr marL="0" indent="0">
              <a:buNone/>
            </a:pPr>
            <a:r>
              <a:rPr lang="en-GB" b="1" dirty="0">
                <a:latin typeface="Calibri"/>
                <a:cs typeface="Calibri"/>
              </a:rPr>
              <a:t>Exercise AP1 Market place of inspirations</a:t>
            </a:r>
            <a:endParaRPr lang="en-GB" sz="2200" dirty="0">
              <a:latin typeface="Calibri"/>
              <a:ea typeface="Calibri"/>
              <a:cs typeface="Calibri"/>
            </a:endParaRPr>
          </a:p>
          <a:p>
            <a:pPr marL="0" indent="0">
              <a:buNone/>
            </a:pPr>
            <a:r>
              <a:rPr lang="en-GB" b="1" dirty="0">
                <a:latin typeface="Calibri"/>
                <a:cs typeface="Calibri"/>
              </a:rPr>
              <a:t>Exercise AP2 Advocacy and change at the organizational level</a:t>
            </a:r>
          </a:p>
          <a:p>
            <a:pPr marL="0" indent="0">
              <a:buNone/>
            </a:pPr>
            <a:r>
              <a:rPr lang="en-GB" b="1" dirty="0">
                <a:latin typeface="Calibri"/>
                <a:cs typeface="Calibri"/>
              </a:rPr>
              <a:t>Exercise AP3 Pick your priority actions!</a:t>
            </a:r>
            <a:endParaRPr lang="en-GB" b="1" dirty="0">
              <a:highlight>
                <a:srgbClr val="FFFF00"/>
              </a:highlight>
              <a:latin typeface="Calibri"/>
              <a:cs typeface="Calibri"/>
            </a:endParaRPr>
          </a:p>
          <a:p>
            <a:pPr marL="0" indent="0">
              <a:buNone/>
            </a:pPr>
            <a:r>
              <a:rPr lang="en-GB" b="1" dirty="0">
                <a:latin typeface="Calibri"/>
                <a:cs typeface="Calibri"/>
              </a:rPr>
              <a:t>Exercise AP4 Prepare to be persuasive! </a:t>
            </a:r>
          </a:p>
          <a:p>
            <a:pPr marL="0" indent="0">
              <a:buNone/>
            </a:pPr>
            <a:r>
              <a:rPr lang="en-GB" b="1" dirty="0">
                <a:latin typeface="Calibri"/>
                <a:cs typeface="Calibri"/>
              </a:rPr>
              <a:t>Exercise AP5 Present your plan! </a:t>
            </a:r>
          </a:p>
          <a:p>
            <a:pPr marL="0" indent="0">
              <a:buNone/>
            </a:pPr>
            <a:r>
              <a:rPr lang="en-GB" b="1" dirty="0">
                <a:latin typeface="Calibri"/>
                <a:cs typeface="Calibri"/>
              </a:rPr>
              <a:t>Feedback and wrap up</a:t>
            </a:r>
          </a:p>
        </p:txBody>
      </p:sp>
      <p:sp>
        <p:nvSpPr>
          <p:cNvPr id="2" name="Title 1">
            <a:extLst>
              <a:ext uri="{FF2B5EF4-FFF2-40B4-BE49-F238E27FC236}">
                <a16:creationId xmlns:a16="http://schemas.microsoft.com/office/drawing/2014/main" id="{F71D3309-56BA-48DD-9E34-2826BF82FE7D}"/>
              </a:ext>
            </a:extLst>
          </p:cNvPr>
          <p:cNvSpPr>
            <a:spLocks noGrp="1"/>
          </p:cNvSpPr>
          <p:nvPr>
            <p:ph type="title"/>
          </p:nvPr>
        </p:nvSpPr>
        <p:spPr/>
        <p:txBody>
          <a:bodyPr>
            <a:noAutofit/>
          </a:bodyPr>
          <a:lstStyle/>
          <a:p>
            <a:r>
              <a:rPr lang="en-US" b="1" dirty="0">
                <a:latin typeface="Calibri" panose="020F0502020204030204" pitchFamily="34" charset="0"/>
                <a:ea typeface="Calibri" panose="020F0502020204030204" pitchFamily="34" charset="0"/>
                <a:cs typeface="Calibri" panose="020F0502020204030204" pitchFamily="34" charset="0"/>
              </a:rPr>
              <a:t>Today is about Action Planning!</a:t>
            </a:r>
            <a:endParaRPr lang="en-CH" b="1" dirty="0">
              <a:latin typeface="Calibri" panose="020F0502020204030204" pitchFamily="34" charset="0"/>
              <a:ea typeface="Calibri" panose="020F0502020204030204" pitchFamily="34" charset="0"/>
              <a:cs typeface="Calibri" panose="020F0502020204030204" pitchFamily="34" charset="0"/>
            </a:endParaRPr>
          </a:p>
        </p:txBody>
      </p:sp>
      <p:sp>
        <p:nvSpPr>
          <p:cNvPr id="4" name="TextBox 3">
            <a:extLst>
              <a:ext uri="{FF2B5EF4-FFF2-40B4-BE49-F238E27FC236}">
                <a16:creationId xmlns:a16="http://schemas.microsoft.com/office/drawing/2014/main" id="{02A910E1-FA03-F9D1-D84F-4AE32B567682}"/>
              </a:ext>
            </a:extLst>
          </p:cNvPr>
          <p:cNvSpPr txBox="1"/>
          <p:nvPr/>
        </p:nvSpPr>
        <p:spPr>
          <a:xfrm>
            <a:off x="388630" y="946614"/>
            <a:ext cx="4968230" cy="430887"/>
          </a:xfrm>
          <a:prstGeom prst="rect">
            <a:avLst/>
          </a:prstGeom>
          <a:noFill/>
        </p:spPr>
        <p:txBody>
          <a:bodyPr wrap="square" rtlCol="0">
            <a:spAutoFit/>
          </a:bodyPr>
          <a:lstStyle/>
          <a:p>
            <a:r>
              <a:rPr lang="en-US" sz="2200" b="1" dirty="0">
                <a:solidFill>
                  <a:srgbClr val="0070C0"/>
                </a:solidFill>
                <a:latin typeface="Calibri" panose="020F0502020204030204" pitchFamily="34" charset="0"/>
                <a:ea typeface="Calibri" panose="020F0502020204030204" pitchFamily="34" charset="0"/>
                <a:cs typeface="Calibri" panose="020F0502020204030204" pitchFamily="34" charset="0"/>
              </a:rPr>
              <a:t>Topics covered in today’s training</a:t>
            </a:r>
            <a:endParaRPr lang="en-GB" sz="2200" dirty="0">
              <a:solidFill>
                <a:srgbClr val="0070C0"/>
              </a:solidFill>
            </a:endParaRPr>
          </a:p>
        </p:txBody>
      </p:sp>
    </p:spTree>
    <p:extLst>
      <p:ext uri="{BB962C8B-B14F-4D97-AF65-F5344CB8AC3E}">
        <p14:creationId xmlns:p14="http://schemas.microsoft.com/office/powerpoint/2010/main" val="235680485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A1CD6C6B-38BF-A397-972F-1AF5956F5C5D}"/>
              </a:ext>
            </a:extLst>
          </p:cNvPr>
          <p:cNvSpPr>
            <a:spLocks noGrp="1"/>
          </p:cNvSpPr>
          <p:nvPr>
            <p:ph type="body" sz="quarter" idx="13"/>
          </p:nvPr>
        </p:nvSpPr>
        <p:spPr>
          <a:xfrm>
            <a:off x="671898" y="902056"/>
            <a:ext cx="3923659" cy="360000"/>
          </a:xfrm>
        </p:spPr>
        <p:txBody>
          <a:bodyPr/>
          <a:lstStyle/>
          <a:p>
            <a:r>
              <a:rPr lang="en-GB" dirty="0">
                <a:latin typeface="Calibri" panose="020F0502020204030204" pitchFamily="34" charset="0"/>
                <a:ea typeface="Calibri" panose="020F0502020204030204" pitchFamily="34" charset="0"/>
                <a:cs typeface="Calibri" panose="020F0502020204030204" pitchFamily="34" charset="0"/>
              </a:rPr>
              <a:t>Recap and summary</a:t>
            </a:r>
          </a:p>
        </p:txBody>
      </p:sp>
      <p:graphicFrame>
        <p:nvGraphicFramePr>
          <p:cNvPr id="6" name="Content Placeholder 5">
            <a:extLst>
              <a:ext uri="{FF2B5EF4-FFF2-40B4-BE49-F238E27FC236}">
                <a16:creationId xmlns:a16="http://schemas.microsoft.com/office/drawing/2014/main" id="{2199AFC9-F0A4-FFD1-7875-541FFE1CCE00}"/>
              </a:ext>
            </a:extLst>
          </p:cNvPr>
          <p:cNvGraphicFramePr>
            <a:graphicFrameLocks noGrp="1"/>
          </p:cNvGraphicFramePr>
          <p:nvPr>
            <p:ph sz="quarter" idx="14"/>
            <p:extLst>
              <p:ext uri="{D42A27DB-BD31-4B8C-83A1-F6EECF244321}">
                <p14:modId xmlns:p14="http://schemas.microsoft.com/office/powerpoint/2010/main" val="678960807"/>
              </p:ext>
            </p:extLst>
          </p:nvPr>
        </p:nvGraphicFramePr>
        <p:xfrm>
          <a:off x="4963747" y="814209"/>
          <a:ext cx="3352412" cy="397164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13" name="Title 1">
            <a:extLst>
              <a:ext uri="{FF2B5EF4-FFF2-40B4-BE49-F238E27FC236}">
                <a16:creationId xmlns:a16="http://schemas.microsoft.com/office/drawing/2014/main" id="{E2558E57-5D5F-8B0B-C360-4F1A514F6465}"/>
              </a:ext>
            </a:extLst>
          </p:cNvPr>
          <p:cNvSpPr>
            <a:spLocks noGrp="1"/>
          </p:cNvSpPr>
          <p:nvPr>
            <p:ph type="title"/>
          </p:nvPr>
        </p:nvSpPr>
        <p:spPr>
          <a:xfrm>
            <a:off x="551318" y="386783"/>
            <a:ext cx="9792000" cy="432000"/>
          </a:xfrm>
        </p:spPr>
        <p:txBody>
          <a:bodyPr>
            <a:noAutofit/>
          </a:bodyPr>
          <a:lstStyle/>
          <a:p>
            <a:r>
              <a:rPr lang="en-US" b="1" dirty="0">
                <a:latin typeface="Calibri" panose="020F0502020204030204" pitchFamily="34" charset="0"/>
                <a:ea typeface="Calibri" panose="020F0502020204030204" pitchFamily="34" charset="0"/>
                <a:cs typeface="Calibri" panose="020F0502020204030204" pitchFamily="34" charset="0"/>
              </a:rPr>
              <a:t>Presentation. </a:t>
            </a:r>
            <a:r>
              <a:rPr lang="en-US" b="1" dirty="0" err="1">
                <a:latin typeface="Calibri" panose="020F0502020204030204" pitchFamily="34" charset="0"/>
                <a:ea typeface="Calibri" panose="020F0502020204030204" pitchFamily="34" charset="0"/>
                <a:cs typeface="Calibri" panose="020F0502020204030204" pitchFamily="34" charset="0"/>
              </a:rPr>
              <a:t>QualityRights</a:t>
            </a:r>
            <a:r>
              <a:rPr lang="en-US" b="1" dirty="0">
                <a:latin typeface="Calibri" panose="020F0502020204030204" pitchFamily="34" charset="0"/>
                <a:ea typeface="Calibri" panose="020F0502020204030204" pitchFamily="34" charset="0"/>
                <a:cs typeface="Calibri" panose="020F0502020204030204" pitchFamily="34" charset="0"/>
              </a:rPr>
              <a:t> </a:t>
            </a:r>
            <a:r>
              <a:rPr lang="en-US" dirty="0">
                <a:latin typeface="Calibri" panose="020F0502020204030204" pitchFamily="34" charset="0"/>
                <a:ea typeface="Calibri" panose="020F0502020204030204" pitchFamily="34" charset="0"/>
                <a:cs typeface="Calibri" panose="020F0502020204030204" pitchFamily="34" charset="0"/>
              </a:rPr>
              <a:t>themes</a:t>
            </a:r>
            <a:r>
              <a:rPr lang="en-US" b="1" dirty="0">
                <a:latin typeface="Calibri" panose="020F0502020204030204" pitchFamily="34" charset="0"/>
                <a:ea typeface="Calibri" panose="020F0502020204030204" pitchFamily="34" charset="0"/>
                <a:cs typeface="Calibri" panose="020F0502020204030204" pitchFamily="34" charset="0"/>
              </a:rPr>
              <a:t> at a glance</a:t>
            </a:r>
            <a:endParaRPr lang="en-CH" b="1" dirty="0">
              <a:latin typeface="Calibri" panose="020F0502020204030204" pitchFamily="34" charset="0"/>
              <a:ea typeface="Calibri" panose="020F0502020204030204" pitchFamily="34" charset="0"/>
              <a:cs typeface="Calibri" panose="020F0502020204030204" pitchFamily="34" charset="0"/>
            </a:endParaRPr>
          </a:p>
        </p:txBody>
      </p:sp>
      <p:graphicFrame>
        <p:nvGraphicFramePr>
          <p:cNvPr id="4" name="Content Placeholder 5">
            <a:extLst>
              <a:ext uri="{FF2B5EF4-FFF2-40B4-BE49-F238E27FC236}">
                <a16:creationId xmlns:a16="http://schemas.microsoft.com/office/drawing/2014/main" id="{985CF7A8-CE3E-CCB3-0E4F-5D931F08A1F0}"/>
              </a:ext>
            </a:extLst>
          </p:cNvPr>
          <p:cNvGraphicFramePr>
            <a:graphicFrameLocks/>
          </p:cNvGraphicFramePr>
          <p:nvPr>
            <p:extLst>
              <p:ext uri="{D42A27DB-BD31-4B8C-83A1-F6EECF244321}">
                <p14:modId xmlns:p14="http://schemas.microsoft.com/office/powerpoint/2010/main" val="3203637734"/>
              </p:ext>
            </p:extLst>
          </p:nvPr>
        </p:nvGraphicFramePr>
        <p:xfrm>
          <a:off x="122522" y="1465125"/>
          <a:ext cx="2476250" cy="3966515"/>
        </p:xfrm>
        <a:graphic>
          <a:graphicData uri="http://schemas.openxmlformats.org/drawingml/2006/diagram">
            <dgm:relIds xmlns:dgm="http://schemas.openxmlformats.org/drawingml/2006/diagram" xmlns:r="http://schemas.openxmlformats.org/officeDocument/2006/relationships" r:dm="rId8" r:lo="rId9" r:qs="rId10" r:cs="rId11"/>
          </a:graphicData>
        </a:graphic>
      </p:graphicFrame>
      <p:graphicFrame>
        <p:nvGraphicFramePr>
          <p:cNvPr id="5" name="Content Placeholder 5">
            <a:extLst>
              <a:ext uri="{FF2B5EF4-FFF2-40B4-BE49-F238E27FC236}">
                <a16:creationId xmlns:a16="http://schemas.microsoft.com/office/drawing/2014/main" id="{59A4EBAE-1C8F-4D70-C2BD-A56845A5B40A}"/>
              </a:ext>
            </a:extLst>
          </p:cNvPr>
          <p:cNvGraphicFramePr>
            <a:graphicFrameLocks/>
          </p:cNvGraphicFramePr>
          <p:nvPr>
            <p:extLst>
              <p:ext uri="{D42A27DB-BD31-4B8C-83A1-F6EECF244321}">
                <p14:modId xmlns:p14="http://schemas.microsoft.com/office/powerpoint/2010/main" val="1345651828"/>
              </p:ext>
            </p:extLst>
          </p:nvPr>
        </p:nvGraphicFramePr>
        <p:xfrm>
          <a:off x="2552130" y="2091291"/>
          <a:ext cx="2701176" cy="3943678"/>
        </p:xfrm>
        <a:graphic>
          <a:graphicData uri="http://schemas.openxmlformats.org/drawingml/2006/diagram">
            <dgm:relIds xmlns:dgm="http://schemas.openxmlformats.org/drawingml/2006/diagram" xmlns:r="http://schemas.openxmlformats.org/officeDocument/2006/relationships" r:dm="rId13" r:lo="rId14" r:qs="rId15" r:cs="rId16"/>
          </a:graphicData>
        </a:graphic>
      </p:graphicFrame>
      <p:graphicFrame>
        <p:nvGraphicFramePr>
          <p:cNvPr id="7" name="Content Placeholder 5">
            <a:extLst>
              <a:ext uri="{FF2B5EF4-FFF2-40B4-BE49-F238E27FC236}">
                <a16:creationId xmlns:a16="http://schemas.microsoft.com/office/drawing/2014/main" id="{698B200B-643B-5789-CAA0-12D760F60E10}"/>
              </a:ext>
            </a:extLst>
          </p:cNvPr>
          <p:cNvGraphicFramePr>
            <a:graphicFrameLocks/>
          </p:cNvGraphicFramePr>
          <p:nvPr>
            <p:extLst>
              <p:ext uri="{D42A27DB-BD31-4B8C-83A1-F6EECF244321}">
                <p14:modId xmlns:p14="http://schemas.microsoft.com/office/powerpoint/2010/main" val="116300352"/>
              </p:ext>
            </p:extLst>
          </p:nvPr>
        </p:nvGraphicFramePr>
        <p:xfrm>
          <a:off x="7942729" y="1447531"/>
          <a:ext cx="4252042" cy="3970364"/>
        </p:xfrm>
        <a:graphic>
          <a:graphicData uri="http://schemas.openxmlformats.org/drawingml/2006/diagram">
            <dgm:relIds xmlns:dgm="http://schemas.openxmlformats.org/drawingml/2006/diagram" xmlns:r="http://schemas.openxmlformats.org/officeDocument/2006/relationships" r:dm="rId18" r:lo="rId19" r:qs="rId20" r:cs="rId21"/>
          </a:graphicData>
        </a:graphic>
      </p:graphicFrame>
      <p:sp>
        <p:nvSpPr>
          <p:cNvPr id="2" name="Arrow: Left-Right 1">
            <a:extLst>
              <a:ext uri="{FF2B5EF4-FFF2-40B4-BE49-F238E27FC236}">
                <a16:creationId xmlns:a16="http://schemas.microsoft.com/office/drawing/2014/main" id="{DACD58D3-FAF1-07C5-6C26-18A09FCD6D8F}"/>
              </a:ext>
            </a:extLst>
          </p:cNvPr>
          <p:cNvSpPr/>
          <p:nvPr/>
        </p:nvSpPr>
        <p:spPr>
          <a:xfrm>
            <a:off x="1152395" y="5807218"/>
            <a:ext cx="8931058" cy="883120"/>
          </a:xfrm>
          <a:prstGeom prst="leftRightArrow">
            <a:avLst/>
          </a:prstGeom>
          <a:solidFill>
            <a:srgbClr val="FFC000"/>
          </a:solidFill>
          <a:ln>
            <a:solidFill>
              <a:srgbClr val="FFC000"/>
            </a:solid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GB" sz="2000" dirty="0">
                <a:solidFill>
                  <a:schemeClr val="bg1"/>
                </a:solidFill>
              </a:rPr>
              <a:t>INCLUSION &amp; PARTICIPATION OF PEOPLE WITH LIVED EXPERIENCE</a:t>
            </a:r>
          </a:p>
        </p:txBody>
      </p:sp>
    </p:spTree>
    <p:extLst>
      <p:ext uri="{BB962C8B-B14F-4D97-AF65-F5344CB8AC3E}">
        <p14:creationId xmlns:p14="http://schemas.microsoft.com/office/powerpoint/2010/main" val="30358094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16BF930C-AE7A-2458-E3D1-7A3417ED8CCD}"/>
              </a:ext>
            </a:extLst>
          </p:cNvPr>
          <p:cNvSpPr>
            <a:spLocks noGrp="1"/>
          </p:cNvSpPr>
          <p:nvPr>
            <p:ph type="body" sz="quarter" idx="13"/>
          </p:nvPr>
        </p:nvSpPr>
        <p:spPr/>
        <p:txBody>
          <a:bodyPr/>
          <a:lstStyle/>
          <a:p>
            <a:r>
              <a:rPr lang="en-GB" dirty="0">
                <a:solidFill>
                  <a:srgbClr val="007AC0"/>
                </a:solidFill>
                <a:latin typeface="Calibri" panose="020F0502020204030204" pitchFamily="34" charset="0"/>
                <a:ea typeface="Calibri" panose="020F0502020204030204" pitchFamily="34" charset="0"/>
                <a:cs typeface="Calibri" panose="020F0502020204030204" pitchFamily="34" charset="0"/>
              </a:rPr>
              <a:t>Opportunities for implementing </a:t>
            </a:r>
            <a:r>
              <a:rPr lang="en-GB" dirty="0" err="1">
                <a:solidFill>
                  <a:srgbClr val="007AC0"/>
                </a:solidFill>
                <a:latin typeface="Calibri" panose="020F0502020204030204" pitchFamily="34" charset="0"/>
                <a:ea typeface="Calibri" panose="020F0502020204030204" pitchFamily="34" charset="0"/>
                <a:cs typeface="Calibri" panose="020F0502020204030204" pitchFamily="34" charset="0"/>
              </a:rPr>
              <a:t>QualityRights</a:t>
            </a:r>
            <a:r>
              <a:rPr lang="en-GB" dirty="0">
                <a:solidFill>
                  <a:srgbClr val="007AC0"/>
                </a:solidFill>
                <a:latin typeface="Calibri" panose="020F0502020204030204" pitchFamily="34" charset="0"/>
                <a:ea typeface="Calibri" panose="020F0502020204030204" pitchFamily="34" charset="0"/>
                <a:cs typeface="Calibri" panose="020F0502020204030204" pitchFamily="34" charset="0"/>
              </a:rPr>
              <a:t> in humanitarian responses</a:t>
            </a:r>
            <a:endParaRPr lang="en-US" dirty="0">
              <a:latin typeface="Calibri" panose="020F0502020204030204" pitchFamily="34" charset="0"/>
              <a:ea typeface="Calibri" panose="020F0502020204030204" pitchFamily="34" charset="0"/>
              <a:cs typeface="Calibri" panose="020F0502020204030204" pitchFamily="34" charset="0"/>
            </a:endParaRPr>
          </a:p>
        </p:txBody>
      </p:sp>
      <p:sp>
        <p:nvSpPr>
          <p:cNvPr id="4" name="Content Placeholder 3">
            <a:extLst>
              <a:ext uri="{FF2B5EF4-FFF2-40B4-BE49-F238E27FC236}">
                <a16:creationId xmlns:a16="http://schemas.microsoft.com/office/drawing/2014/main" id="{E70CFDED-7299-818D-5F5B-8A094E8AD709}"/>
              </a:ext>
            </a:extLst>
          </p:cNvPr>
          <p:cNvSpPr>
            <a:spLocks noGrp="1"/>
          </p:cNvSpPr>
          <p:nvPr>
            <p:ph sz="quarter" idx="14"/>
          </p:nvPr>
        </p:nvSpPr>
        <p:spPr>
          <a:xfrm>
            <a:off x="507196" y="1871188"/>
            <a:ext cx="6557484" cy="4140000"/>
          </a:xfrm>
        </p:spPr>
        <p:txBody>
          <a:bodyPr lIns="91440" tIns="45720" rIns="91440" bIns="45720" anchor="t"/>
          <a:lstStyle/>
          <a:p>
            <a:pPr marL="571500" indent="-342900"/>
            <a:r>
              <a:rPr lang="en-GB" dirty="0">
                <a:effectLst/>
                <a:latin typeface="Calibri"/>
                <a:cs typeface="Calibri"/>
              </a:rPr>
              <a:t>Advocacy level: g</a:t>
            </a:r>
            <a:r>
              <a:rPr lang="en-GB" dirty="0">
                <a:latin typeface="Calibri"/>
                <a:cs typeface="Calibri"/>
              </a:rPr>
              <a:t>lobal and national advocacy to integrate </a:t>
            </a:r>
            <a:r>
              <a:rPr lang="en-GB" dirty="0" err="1">
                <a:effectLst/>
                <a:latin typeface="Calibri"/>
                <a:cs typeface="Calibri"/>
              </a:rPr>
              <a:t>QualityRights</a:t>
            </a:r>
            <a:r>
              <a:rPr lang="en-GB" dirty="0">
                <a:effectLst/>
                <a:latin typeface="Calibri"/>
                <a:cs typeface="Calibri"/>
              </a:rPr>
              <a:t> in humanitarian responses and to improve </a:t>
            </a:r>
            <a:r>
              <a:rPr lang="en-GB" dirty="0">
                <a:latin typeface="Calibri"/>
                <a:cs typeface="Calibri"/>
              </a:rPr>
              <a:t>mental health </a:t>
            </a:r>
            <a:r>
              <a:rPr lang="en-GB" dirty="0">
                <a:effectLst/>
                <a:latin typeface="Calibri"/>
                <a:cs typeface="Calibri"/>
              </a:rPr>
              <a:t>services.</a:t>
            </a:r>
            <a:endParaRPr lang="en-GB" dirty="0">
              <a:latin typeface="Calibri"/>
              <a:cs typeface="Calibri"/>
            </a:endParaRPr>
          </a:p>
          <a:p>
            <a:pPr marL="571500" indent="-342900"/>
            <a:r>
              <a:rPr lang="en-GB" dirty="0">
                <a:effectLst/>
                <a:latin typeface="Calibri"/>
                <a:cs typeface="Calibri"/>
              </a:rPr>
              <a:t>Organizational level: a</a:t>
            </a:r>
            <a:r>
              <a:rPr lang="en-GB" dirty="0">
                <a:latin typeface="Calibri"/>
                <a:cs typeface="Calibri"/>
              </a:rPr>
              <a:t>lign policies</a:t>
            </a:r>
            <a:r>
              <a:rPr lang="en-GB" dirty="0">
                <a:effectLst/>
                <a:latin typeface="Calibri"/>
                <a:cs typeface="Calibri"/>
              </a:rPr>
              <a:t>, h</a:t>
            </a:r>
            <a:r>
              <a:rPr lang="en-GB" dirty="0">
                <a:latin typeface="Calibri"/>
                <a:cs typeface="Calibri"/>
              </a:rPr>
              <a:t>uman resources strategies and operational priorities with the CRPD, </a:t>
            </a:r>
            <a:r>
              <a:rPr lang="en-GB" dirty="0">
                <a:effectLst/>
                <a:latin typeface="Calibri"/>
                <a:cs typeface="Calibri"/>
              </a:rPr>
              <a:t>and follow the principles </a:t>
            </a:r>
            <a:r>
              <a:rPr lang="en-GB" dirty="0">
                <a:latin typeface="Calibri"/>
                <a:cs typeface="Calibri"/>
              </a:rPr>
              <a:t>and rights </a:t>
            </a:r>
            <a:r>
              <a:rPr lang="en-GB" dirty="0">
                <a:effectLst/>
                <a:latin typeface="Calibri"/>
                <a:cs typeface="Calibri"/>
              </a:rPr>
              <a:t>highlighted in </a:t>
            </a:r>
            <a:r>
              <a:rPr lang="en-GB" dirty="0" err="1">
                <a:effectLst/>
                <a:latin typeface="Calibri"/>
                <a:cs typeface="Calibri"/>
              </a:rPr>
              <a:t>QualityRights</a:t>
            </a:r>
            <a:r>
              <a:rPr lang="en-GB" dirty="0">
                <a:effectLst/>
                <a:latin typeface="Calibri"/>
                <a:cs typeface="Calibri"/>
              </a:rPr>
              <a:t>.</a:t>
            </a:r>
            <a:endParaRPr lang="en-GB" dirty="0">
              <a:effectLst/>
              <a:latin typeface="Calibri"/>
              <a:ea typeface="Calibri"/>
              <a:cs typeface="Calibri"/>
            </a:endParaRPr>
          </a:p>
          <a:p>
            <a:pPr marL="571500" indent="-342900"/>
            <a:r>
              <a:rPr lang="en-GB" dirty="0">
                <a:effectLst/>
                <a:latin typeface="Calibri"/>
                <a:cs typeface="Calibri"/>
              </a:rPr>
              <a:t>Project level: integrate </a:t>
            </a:r>
            <a:r>
              <a:rPr lang="en-GB" dirty="0" err="1">
                <a:effectLst/>
                <a:latin typeface="Calibri"/>
                <a:cs typeface="Calibri"/>
              </a:rPr>
              <a:t>QualityRights</a:t>
            </a:r>
            <a:r>
              <a:rPr lang="en-GB" dirty="0">
                <a:effectLst/>
                <a:latin typeface="Calibri"/>
                <a:cs typeface="Calibri"/>
              </a:rPr>
              <a:t> in our projects, including all phases of the project cycle and diverse activities and services.</a:t>
            </a:r>
            <a:endParaRPr lang="en-GB" dirty="0">
              <a:effectLst/>
              <a:latin typeface="Calibri"/>
              <a:ea typeface="Calibri"/>
              <a:cs typeface="Calibri"/>
            </a:endParaRPr>
          </a:p>
          <a:p>
            <a:pPr marL="0" indent="0">
              <a:buNone/>
            </a:pPr>
            <a:endParaRPr lang="en-GB" dirty="0"/>
          </a:p>
        </p:txBody>
      </p:sp>
      <p:sp>
        <p:nvSpPr>
          <p:cNvPr id="5" name="Title 4">
            <a:extLst>
              <a:ext uri="{FF2B5EF4-FFF2-40B4-BE49-F238E27FC236}">
                <a16:creationId xmlns:a16="http://schemas.microsoft.com/office/drawing/2014/main" id="{D7A944B4-F221-5AD9-2B5B-9F165DE49FDA}"/>
              </a:ext>
            </a:extLst>
          </p:cNvPr>
          <p:cNvSpPr>
            <a:spLocks noGrp="1"/>
          </p:cNvSpPr>
          <p:nvPr>
            <p:ph type="title"/>
          </p:nvPr>
        </p:nvSpPr>
        <p:spPr/>
        <p:txBody>
          <a:bodyPr>
            <a:noAutofit/>
          </a:bodyPr>
          <a:lstStyle/>
          <a:p>
            <a:r>
              <a:rPr lang="en-GB" dirty="0">
                <a:latin typeface="Calibri" panose="020F0502020204030204" pitchFamily="34" charset="0"/>
                <a:ea typeface="Calibri" panose="020F0502020204030204" pitchFamily="34" charset="0"/>
                <a:cs typeface="Calibri" panose="020F0502020204030204" pitchFamily="34" charset="0"/>
              </a:rPr>
              <a:t>Recap: the levels of change</a:t>
            </a:r>
          </a:p>
        </p:txBody>
      </p:sp>
      <p:graphicFrame>
        <p:nvGraphicFramePr>
          <p:cNvPr id="2" name="Diagram 1">
            <a:extLst>
              <a:ext uri="{FF2B5EF4-FFF2-40B4-BE49-F238E27FC236}">
                <a16:creationId xmlns:a16="http://schemas.microsoft.com/office/drawing/2014/main" id="{498B3039-C260-F299-CD80-BA1CB0908B6E}"/>
              </a:ext>
            </a:extLst>
          </p:cNvPr>
          <p:cNvGraphicFramePr/>
          <p:nvPr>
            <p:extLst>
              <p:ext uri="{D42A27DB-BD31-4B8C-83A1-F6EECF244321}">
                <p14:modId xmlns:p14="http://schemas.microsoft.com/office/powerpoint/2010/main" val="3821753316"/>
              </p:ext>
            </p:extLst>
          </p:nvPr>
        </p:nvGraphicFramePr>
        <p:xfrm>
          <a:off x="6739003" y="1871188"/>
          <a:ext cx="5452997" cy="399638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82523030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a:extLst>
              <a:ext uri="{FF2B5EF4-FFF2-40B4-BE49-F238E27FC236}">
                <a16:creationId xmlns:a16="http://schemas.microsoft.com/office/drawing/2014/main" id="{E1220C67-7D09-4A1E-9824-476C3A028A38}"/>
              </a:ext>
            </a:extLst>
          </p:cNvPr>
          <p:cNvSpPr>
            <a:spLocks noGrp="1"/>
          </p:cNvSpPr>
          <p:nvPr>
            <p:ph sz="quarter" idx="14"/>
          </p:nvPr>
        </p:nvSpPr>
        <p:spPr>
          <a:xfrm>
            <a:off x="530680" y="646594"/>
            <a:ext cx="6493964" cy="5242514"/>
          </a:xfrm>
        </p:spPr>
        <p:txBody>
          <a:bodyPr vert="horz" lIns="91440" tIns="45720" rIns="91440" bIns="45720" rtlCol="0" anchor="t">
            <a:noAutofit/>
          </a:bodyPr>
          <a:lstStyle/>
          <a:p>
            <a:pPr marL="0" lvl="0" indent="0">
              <a:spcBef>
                <a:spcPts val="0"/>
              </a:spcBef>
              <a:spcAft>
                <a:spcPts val="600"/>
              </a:spcAft>
              <a:buNone/>
            </a:pPr>
            <a:r>
              <a:rPr lang="en-GB" kern="100" dirty="0">
                <a:latin typeface="Calibri" panose="020F0502020204030204" pitchFamily="34" charset="0"/>
                <a:ea typeface="Calibri" panose="020F0502020204030204" pitchFamily="34" charset="0"/>
                <a:cs typeface="Calibri" panose="020F0502020204030204" pitchFamily="34" charset="0"/>
              </a:rPr>
              <a:t>There are many ways to improve services on all layers of the pyramid and cross-</a:t>
            </a:r>
            <a:r>
              <a:rPr lang="en-GB" kern="100" dirty="0" err="1">
                <a:latin typeface="Calibri" panose="020F0502020204030204" pitchFamily="34" charset="0"/>
                <a:ea typeface="Calibri" panose="020F0502020204030204" pitchFamily="34" charset="0"/>
                <a:cs typeface="Calibri" panose="020F0502020204030204" pitchFamily="34" charset="0"/>
              </a:rPr>
              <a:t>sectorally</a:t>
            </a:r>
            <a:r>
              <a:rPr lang="en-GB" kern="100" dirty="0">
                <a:latin typeface="Calibri" panose="020F0502020204030204" pitchFamily="34" charset="0"/>
                <a:ea typeface="Calibri" panose="020F0502020204030204" pitchFamily="34" charset="0"/>
                <a:cs typeface="Calibri" panose="020F0502020204030204" pitchFamily="34" charset="0"/>
              </a:rPr>
              <a:t>:</a:t>
            </a:r>
            <a:endParaRPr lang="en-GB" kern="100" dirty="0">
              <a:effectLst/>
              <a:latin typeface="Calibri" panose="020F0502020204030204" pitchFamily="34" charset="0"/>
              <a:ea typeface="Calibri" panose="020F0502020204030204" pitchFamily="34" charset="0"/>
              <a:cs typeface="Calibri" panose="020F0502020204030204" pitchFamily="34" charset="0"/>
            </a:endParaRPr>
          </a:p>
          <a:p>
            <a:pPr>
              <a:spcBef>
                <a:spcPts val="0"/>
              </a:spcBef>
              <a:spcAft>
                <a:spcPts val="1200"/>
              </a:spcAft>
            </a:pPr>
            <a:r>
              <a:rPr lang="en-GB" kern="100" dirty="0">
                <a:latin typeface="Calibri" panose="020F0502020204030204" pitchFamily="34" charset="0"/>
                <a:ea typeface="Calibri" panose="020F0502020204030204" pitchFamily="34" charset="0"/>
                <a:cs typeface="Calibri" panose="020F0502020204030204" pitchFamily="34" charset="0"/>
              </a:rPr>
              <a:t>updating </a:t>
            </a:r>
            <a:r>
              <a:rPr lang="en-GB" kern="100" dirty="0">
                <a:effectLst/>
                <a:latin typeface="Calibri" panose="020F0502020204030204" pitchFamily="34" charset="0"/>
                <a:ea typeface="Calibri" panose="020F0502020204030204" pitchFamily="34" charset="0"/>
                <a:cs typeface="Calibri" panose="020F0502020204030204" pitchFamily="34" charset="0"/>
              </a:rPr>
              <a:t>project </a:t>
            </a:r>
            <a:r>
              <a:rPr lang="en-GB" kern="100" dirty="0">
                <a:latin typeface="Calibri" panose="020F0502020204030204" pitchFamily="34" charset="0"/>
                <a:ea typeface="Calibri" panose="020F0502020204030204" pitchFamily="34" charset="0"/>
                <a:cs typeface="Calibri" panose="020F0502020204030204" pitchFamily="34" charset="0"/>
              </a:rPr>
              <a:t>policies and operating procedures;</a:t>
            </a:r>
            <a:endParaRPr lang="en-GB" kern="100" dirty="0">
              <a:effectLst/>
              <a:latin typeface="Calibri" panose="020F0502020204030204" pitchFamily="34" charset="0"/>
              <a:ea typeface="Calibri" panose="020F0502020204030204" pitchFamily="34" charset="0"/>
              <a:cs typeface="Calibri" panose="020F0502020204030204" pitchFamily="34" charset="0"/>
            </a:endParaRPr>
          </a:p>
          <a:p>
            <a:pPr>
              <a:spcBef>
                <a:spcPts val="0"/>
              </a:spcBef>
              <a:spcAft>
                <a:spcPts val="1200"/>
              </a:spcAft>
            </a:pPr>
            <a:r>
              <a:rPr lang="en-GB" kern="100" dirty="0">
                <a:latin typeface="Calibri" panose="020F0502020204030204" pitchFamily="34" charset="0"/>
                <a:ea typeface="Calibri" panose="020F0502020204030204" pitchFamily="34" charset="0"/>
                <a:cs typeface="Calibri" panose="020F0502020204030204" pitchFamily="34" charset="0"/>
              </a:rPr>
              <a:t>focusing</a:t>
            </a:r>
            <a:r>
              <a:rPr lang="en-GB" kern="100" dirty="0">
                <a:effectLst/>
                <a:latin typeface="Calibri" panose="020F0502020204030204" pitchFamily="34" charset="0"/>
                <a:ea typeface="Calibri" panose="020F0502020204030204" pitchFamily="34" charset="0"/>
                <a:cs typeface="Calibri" panose="020F0502020204030204" pitchFamily="34" charset="0"/>
              </a:rPr>
              <a:t> </a:t>
            </a:r>
            <a:r>
              <a:rPr lang="en-GB" kern="100" dirty="0">
                <a:latin typeface="Calibri" panose="020F0502020204030204" pitchFamily="34" charset="0"/>
                <a:ea typeface="Calibri" panose="020F0502020204030204" pitchFamily="34" charset="0"/>
                <a:cs typeface="Calibri" panose="020F0502020204030204" pitchFamily="34" charset="0"/>
              </a:rPr>
              <a:t>on project </a:t>
            </a:r>
            <a:r>
              <a:rPr lang="en-GB" kern="100" dirty="0">
                <a:effectLst/>
                <a:latin typeface="Calibri" panose="020F0502020204030204" pitchFamily="34" charset="0"/>
                <a:ea typeface="Calibri" panose="020F0502020204030204" pitchFamily="34" charset="0"/>
                <a:cs typeface="Calibri" panose="020F0502020204030204" pitchFamily="34" charset="0"/>
              </a:rPr>
              <a:t>Human Resources such as by </a:t>
            </a:r>
            <a:r>
              <a:rPr lang="en-GB" kern="100" dirty="0">
                <a:latin typeface="Calibri" panose="020F0502020204030204" pitchFamily="34" charset="0"/>
                <a:ea typeface="Calibri" panose="020F0502020204030204" pitchFamily="34" charset="0"/>
                <a:cs typeface="Calibri" panose="020F0502020204030204" pitchFamily="34" charset="0"/>
              </a:rPr>
              <a:t>including</a:t>
            </a:r>
            <a:r>
              <a:rPr lang="en-GB" kern="100" dirty="0">
                <a:effectLst/>
                <a:latin typeface="Calibri" panose="020F0502020204030204" pitchFamily="34" charset="0"/>
                <a:ea typeface="Calibri" panose="020F0502020204030204" pitchFamily="34" charset="0"/>
                <a:cs typeface="Calibri" panose="020F0502020204030204" pitchFamily="34" charset="0"/>
              </a:rPr>
              <a:t> </a:t>
            </a:r>
            <a:r>
              <a:rPr lang="en-GB" kern="100" dirty="0">
                <a:latin typeface="Calibri" panose="020F0502020204030204" pitchFamily="34" charset="0"/>
                <a:ea typeface="Calibri" panose="020F0502020204030204" pitchFamily="34" charset="0"/>
                <a:cs typeface="Calibri" panose="020F0502020204030204" pitchFamily="34" charset="0"/>
              </a:rPr>
              <a:t> </a:t>
            </a:r>
            <a:r>
              <a:rPr lang="en-GB" kern="100" dirty="0">
                <a:effectLst/>
                <a:latin typeface="Calibri" panose="020F0502020204030204" pitchFamily="34" charset="0"/>
                <a:ea typeface="Calibri" panose="020F0502020204030204" pitchFamily="34" charset="0"/>
                <a:cs typeface="Calibri" panose="020F0502020204030204" pitchFamily="34" charset="0"/>
              </a:rPr>
              <a:t>people with lived experience</a:t>
            </a:r>
            <a:r>
              <a:rPr lang="en-GB" kern="100" dirty="0">
                <a:latin typeface="Calibri" panose="020F0502020204030204" pitchFamily="34" charset="0"/>
                <a:ea typeface="Calibri" panose="020F0502020204030204" pitchFamily="34" charset="0"/>
                <a:cs typeface="Calibri" panose="020F0502020204030204" pitchFamily="34" charset="0"/>
              </a:rPr>
              <a:t>, and building knowledge and skills to promote recovery and rights approaches;</a:t>
            </a:r>
          </a:p>
          <a:p>
            <a:pPr>
              <a:spcBef>
                <a:spcPts val="0"/>
              </a:spcBef>
              <a:spcAft>
                <a:spcPts val="1200"/>
              </a:spcAft>
            </a:pPr>
            <a:r>
              <a:rPr lang="en-GB" kern="100" dirty="0">
                <a:latin typeface="Calibri" panose="020F0502020204030204" pitchFamily="34" charset="0"/>
                <a:ea typeface="Calibri" panose="020F0502020204030204" pitchFamily="34" charset="0"/>
                <a:cs typeface="Calibri" panose="020F0502020204030204" pitchFamily="34" charset="0"/>
              </a:rPr>
              <a:t>initiating </a:t>
            </a:r>
            <a:r>
              <a:rPr lang="en-GB" kern="100" dirty="0">
                <a:effectLst/>
                <a:latin typeface="Calibri" panose="020F0502020204030204" pitchFamily="34" charset="0"/>
                <a:ea typeface="Calibri" panose="020F0502020204030204" pitchFamily="34" charset="0"/>
                <a:cs typeface="Calibri" panose="020F0502020204030204" pitchFamily="34" charset="0"/>
              </a:rPr>
              <a:t>activities like anti stigma/human rights awareness </a:t>
            </a:r>
            <a:r>
              <a:rPr lang="en-GB" kern="100" dirty="0">
                <a:latin typeface="Calibri" panose="020F0502020204030204" pitchFamily="34" charset="0"/>
                <a:ea typeface="Calibri" panose="020F0502020204030204" pitchFamily="34" charset="0"/>
                <a:cs typeface="Calibri" panose="020F0502020204030204" pitchFamily="34" charset="0"/>
              </a:rPr>
              <a:t>approaches, </a:t>
            </a:r>
            <a:r>
              <a:rPr lang="en-GB" dirty="0"/>
              <a:t>protection activities to safeguard rights, dignity and safety</a:t>
            </a:r>
            <a:r>
              <a:rPr lang="en-GB" kern="100" dirty="0">
                <a:effectLst/>
                <a:latin typeface="Calibri" panose="020F0502020204030204" pitchFamily="34" charset="0"/>
                <a:ea typeface="Calibri" panose="020F0502020204030204" pitchFamily="34" charset="0"/>
                <a:cs typeface="Calibri" panose="020F0502020204030204" pitchFamily="34" charset="0"/>
              </a:rPr>
              <a:t>, starting peer </a:t>
            </a:r>
            <a:r>
              <a:rPr lang="en-GB" kern="100" dirty="0">
                <a:latin typeface="Calibri" panose="020F0502020204030204" pitchFamily="34" charset="0"/>
                <a:ea typeface="Calibri" panose="020F0502020204030204" pitchFamily="34" charset="0"/>
                <a:cs typeface="Calibri" panose="020F0502020204030204" pitchFamily="34" charset="0"/>
              </a:rPr>
              <a:t>groups;</a:t>
            </a:r>
            <a:endParaRPr lang="en-GB" kern="100" dirty="0">
              <a:effectLst/>
              <a:latin typeface="Calibri" panose="020F0502020204030204" pitchFamily="34" charset="0"/>
              <a:ea typeface="Calibri" panose="020F0502020204030204" pitchFamily="34" charset="0"/>
              <a:cs typeface="Calibri" panose="020F0502020204030204" pitchFamily="34" charset="0"/>
            </a:endParaRPr>
          </a:p>
          <a:p>
            <a:pPr lvl="0">
              <a:spcBef>
                <a:spcPts val="0"/>
              </a:spcBef>
              <a:spcAft>
                <a:spcPts val="1200"/>
              </a:spcAft>
            </a:pPr>
            <a:r>
              <a:rPr lang="en-GB" dirty="0">
                <a:effectLst/>
                <a:latin typeface="Calibri" panose="020F0502020204030204" pitchFamily="34" charset="0"/>
                <a:ea typeface="Calibri" panose="020F0502020204030204" pitchFamily="34" charset="0"/>
                <a:cs typeface="Calibri" panose="020F0502020204030204" pitchFamily="34" charset="0"/>
              </a:rPr>
              <a:t>changing service practices to promote respect for rights and recovery and ensure against violence and coercion</a:t>
            </a:r>
            <a:r>
              <a:rPr lang="en-GB" strike="sngStrike" dirty="0">
                <a:latin typeface="Calibri" panose="020F0502020204030204" pitchFamily="34" charset="0"/>
                <a:ea typeface="Calibri" panose="020F0502020204030204" pitchFamily="34" charset="0"/>
                <a:cs typeface="Calibri" panose="020F0502020204030204" pitchFamily="34" charset="0"/>
              </a:rPr>
              <a:t> </a:t>
            </a:r>
            <a:r>
              <a:rPr lang="en-GB" dirty="0">
                <a:effectLst/>
                <a:latin typeface="Calibri" panose="020F0502020204030204" pitchFamily="34" charset="0"/>
                <a:ea typeface="Calibri" panose="020F0502020204030204" pitchFamily="34" charset="0"/>
                <a:cs typeface="Calibri" panose="020F0502020204030204" pitchFamily="34" charset="0"/>
              </a:rPr>
              <a:t>(supported decision-making, advance planning, comfort rooms, etc….)</a:t>
            </a:r>
            <a:endParaRPr lang="en-GB" dirty="0">
              <a:latin typeface="Calibri" panose="020F0502020204030204" pitchFamily="34" charset="0"/>
              <a:ea typeface="Calibri" panose="020F0502020204030204" pitchFamily="34" charset="0"/>
              <a:cs typeface="Calibri" panose="020F0502020204030204" pitchFamily="34" charset="0"/>
            </a:endParaRPr>
          </a:p>
        </p:txBody>
      </p:sp>
      <p:grpSp>
        <p:nvGrpSpPr>
          <p:cNvPr id="12" name="Google Shape;27;p2">
            <a:extLst>
              <a:ext uri="{FF2B5EF4-FFF2-40B4-BE49-F238E27FC236}">
                <a16:creationId xmlns:a16="http://schemas.microsoft.com/office/drawing/2014/main" id="{F8523BEC-23E8-4339-87D6-F2E85C834E19}"/>
              </a:ext>
            </a:extLst>
          </p:cNvPr>
          <p:cNvGrpSpPr/>
          <p:nvPr/>
        </p:nvGrpSpPr>
        <p:grpSpPr>
          <a:xfrm>
            <a:off x="7472480" y="269336"/>
            <a:ext cx="4188840" cy="2939594"/>
            <a:chOff x="7836356" y="4655949"/>
            <a:chExt cx="7512306" cy="8103403"/>
          </a:xfrm>
        </p:grpSpPr>
        <p:grpSp>
          <p:nvGrpSpPr>
            <p:cNvPr id="13" name="Google Shape;28;p2">
              <a:extLst>
                <a:ext uri="{FF2B5EF4-FFF2-40B4-BE49-F238E27FC236}">
                  <a16:creationId xmlns:a16="http://schemas.microsoft.com/office/drawing/2014/main" id="{EB79AFD7-4165-4567-B8A1-B399DDFADBF2}"/>
                </a:ext>
              </a:extLst>
            </p:cNvPr>
            <p:cNvGrpSpPr/>
            <p:nvPr/>
          </p:nvGrpSpPr>
          <p:grpSpPr>
            <a:xfrm>
              <a:off x="7836356" y="4655949"/>
              <a:ext cx="7512306" cy="8092434"/>
              <a:chOff x="8709506" y="6932662"/>
              <a:chExt cx="7512306" cy="5497803"/>
            </a:xfrm>
          </p:grpSpPr>
          <p:sp>
            <p:nvSpPr>
              <p:cNvPr id="16" name="Google Shape;29;p2">
                <a:extLst>
                  <a:ext uri="{FF2B5EF4-FFF2-40B4-BE49-F238E27FC236}">
                    <a16:creationId xmlns:a16="http://schemas.microsoft.com/office/drawing/2014/main" id="{DE19C935-12EC-418D-B95A-9FD178CC65EA}"/>
                  </a:ext>
                </a:extLst>
              </p:cNvPr>
              <p:cNvSpPr/>
              <p:nvPr/>
            </p:nvSpPr>
            <p:spPr>
              <a:xfrm>
                <a:off x="11515421" y="6932662"/>
                <a:ext cx="1880113" cy="1377845"/>
              </a:xfrm>
              <a:custGeom>
                <a:avLst/>
                <a:gdLst/>
                <a:ahLst/>
                <a:cxnLst/>
                <a:rect l="l" t="t" r="r" b="b"/>
                <a:pathLst>
                  <a:path w="1812" h="1409" extrusionOk="0">
                    <a:moveTo>
                      <a:pt x="0" y="1409"/>
                    </a:moveTo>
                    <a:lnTo>
                      <a:pt x="906" y="0"/>
                    </a:lnTo>
                    <a:lnTo>
                      <a:pt x="1812" y="1409"/>
                    </a:lnTo>
                    <a:lnTo>
                      <a:pt x="0" y="1409"/>
                    </a:lnTo>
                    <a:close/>
                  </a:path>
                </a:pathLst>
              </a:custGeom>
              <a:solidFill>
                <a:srgbClr val="74C5D9"/>
              </a:solidFill>
              <a:ln w="12700" cap="flat" cmpd="sng">
                <a:solidFill>
                  <a:srgbClr val="F9F9F9"/>
                </a:solidFill>
                <a:prstDash val="solid"/>
                <a:round/>
                <a:headEnd type="none" w="sm" len="sm"/>
                <a:tailEnd type="none" w="sm" len="sm"/>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539"/>
                  <a:buFont typeface="Arial"/>
                  <a:buNone/>
                </a:pPr>
                <a:endParaRPr sz="3000" b="0" i="0" u="none" strike="noStrike" cap="none">
                  <a:solidFill>
                    <a:schemeClr val="dk1"/>
                  </a:solidFill>
                  <a:latin typeface="Calibri"/>
                  <a:ea typeface="Calibri"/>
                  <a:cs typeface="Calibri"/>
                  <a:sym typeface="Calibri"/>
                </a:endParaRPr>
              </a:p>
            </p:txBody>
          </p:sp>
          <p:sp>
            <p:nvSpPr>
              <p:cNvPr id="17" name="Google Shape;30;p2">
                <a:extLst>
                  <a:ext uri="{FF2B5EF4-FFF2-40B4-BE49-F238E27FC236}">
                    <a16:creationId xmlns:a16="http://schemas.microsoft.com/office/drawing/2014/main" id="{D5FAB6FA-7441-4227-84D6-35898F1872B5}"/>
                  </a:ext>
                </a:extLst>
              </p:cNvPr>
              <p:cNvSpPr/>
              <p:nvPr/>
            </p:nvSpPr>
            <p:spPr>
              <a:xfrm>
                <a:off x="10586903" y="8296932"/>
                <a:ext cx="3757511" cy="1376487"/>
              </a:xfrm>
              <a:custGeom>
                <a:avLst/>
                <a:gdLst/>
                <a:ahLst/>
                <a:cxnLst/>
                <a:rect l="l" t="t" r="r" b="b"/>
                <a:pathLst>
                  <a:path w="3621" h="1408" extrusionOk="0">
                    <a:moveTo>
                      <a:pt x="0" y="1408"/>
                    </a:moveTo>
                    <a:lnTo>
                      <a:pt x="906" y="0"/>
                    </a:lnTo>
                    <a:lnTo>
                      <a:pt x="2715" y="0"/>
                    </a:lnTo>
                    <a:lnTo>
                      <a:pt x="3621" y="1408"/>
                    </a:lnTo>
                    <a:lnTo>
                      <a:pt x="0" y="1408"/>
                    </a:lnTo>
                    <a:close/>
                  </a:path>
                </a:pathLst>
              </a:custGeom>
              <a:solidFill>
                <a:srgbClr val="74C5D9"/>
              </a:solidFill>
              <a:ln w="12700" cap="flat" cmpd="sng">
                <a:solidFill>
                  <a:srgbClr val="F9F9F9"/>
                </a:solidFill>
                <a:prstDash val="solid"/>
                <a:round/>
                <a:headEnd type="none" w="sm" len="sm"/>
                <a:tailEnd type="none" w="sm" len="sm"/>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539"/>
                  <a:buFont typeface="Arial"/>
                  <a:buNone/>
                </a:pPr>
                <a:endParaRPr sz="1600" b="0" i="0" u="none" strike="noStrike" cap="none">
                  <a:solidFill>
                    <a:schemeClr val="dk1"/>
                  </a:solidFill>
                  <a:latin typeface="Calibri"/>
                  <a:ea typeface="Calibri"/>
                  <a:cs typeface="Calibri"/>
                  <a:sym typeface="Calibri"/>
                </a:endParaRPr>
              </a:p>
            </p:txBody>
          </p:sp>
          <p:sp>
            <p:nvSpPr>
              <p:cNvPr id="18" name="Google Shape;31;p2">
                <a:extLst>
                  <a:ext uri="{FF2B5EF4-FFF2-40B4-BE49-F238E27FC236}">
                    <a16:creationId xmlns:a16="http://schemas.microsoft.com/office/drawing/2014/main" id="{BDD14ACE-850A-4076-9AB6-EF82EC2722F0}"/>
                  </a:ext>
                </a:extLst>
              </p:cNvPr>
              <p:cNvSpPr/>
              <p:nvPr/>
            </p:nvSpPr>
            <p:spPr>
              <a:xfrm>
                <a:off x="11319266" y="8586027"/>
                <a:ext cx="2272425" cy="608152"/>
              </a:xfrm>
              <a:prstGeom prst="rect">
                <a:avLst/>
              </a:prstGeom>
              <a:noFill/>
              <a:ln>
                <a:noFill/>
              </a:ln>
            </p:spPr>
            <p:txBody>
              <a:bodyPr spcFirstLastPara="1" wrap="square" lIns="0" tIns="0" rIns="0" bIns="0" anchor="t" anchorCtr="0">
                <a:noAutofit/>
              </a:bodyPr>
              <a:lstStyle/>
              <a:p>
                <a:pPr marL="0" marR="0" lvl="0" indent="0" algn="ctr" rtl="1">
                  <a:lnSpc>
                    <a:spcPct val="100000"/>
                  </a:lnSpc>
                  <a:spcBef>
                    <a:spcPts val="0"/>
                  </a:spcBef>
                  <a:spcAft>
                    <a:spcPts val="0"/>
                  </a:spcAft>
                  <a:buClr>
                    <a:schemeClr val="lt1"/>
                  </a:buClr>
                  <a:buSzPts val="1800"/>
                  <a:buFont typeface="Noto Sans Symbols"/>
                  <a:buNone/>
                </a:pPr>
                <a:r>
                  <a:rPr lang="en-GB" sz="1100" b="0" i="0" u="none" strike="noStrike" cap="none">
                    <a:solidFill>
                      <a:schemeClr val="lt1"/>
                    </a:solidFill>
                    <a:latin typeface="Open Sans"/>
                    <a:ea typeface="Open Sans"/>
                    <a:cs typeface="Open Sans"/>
                    <a:sym typeface="Open Sans"/>
                  </a:rPr>
                  <a:t>Focused psychosocial supports</a:t>
                </a:r>
                <a:endParaRPr sz="1100" b="0" i="0" u="none" strike="noStrike" cap="none">
                  <a:solidFill>
                    <a:srgbClr val="000000"/>
                  </a:solidFill>
                  <a:latin typeface="Arial"/>
                  <a:ea typeface="Arial"/>
                  <a:cs typeface="Arial"/>
                  <a:sym typeface="Arial"/>
                </a:endParaRPr>
              </a:p>
            </p:txBody>
          </p:sp>
          <p:sp>
            <p:nvSpPr>
              <p:cNvPr id="19" name="Google Shape;32;p2">
                <a:extLst>
                  <a:ext uri="{FF2B5EF4-FFF2-40B4-BE49-F238E27FC236}">
                    <a16:creationId xmlns:a16="http://schemas.microsoft.com/office/drawing/2014/main" id="{991D652D-9180-430B-BF63-57373BF7E8E4}"/>
                  </a:ext>
                </a:extLst>
              </p:cNvPr>
              <p:cNvSpPr/>
              <p:nvPr/>
            </p:nvSpPr>
            <p:spPr>
              <a:xfrm>
                <a:off x="9649558" y="9674776"/>
                <a:ext cx="5632193" cy="1379202"/>
              </a:xfrm>
              <a:custGeom>
                <a:avLst/>
                <a:gdLst/>
                <a:ahLst/>
                <a:cxnLst/>
                <a:rect l="l" t="t" r="r" b="b"/>
                <a:pathLst>
                  <a:path w="5428" h="1409" extrusionOk="0">
                    <a:moveTo>
                      <a:pt x="0" y="1409"/>
                    </a:moveTo>
                    <a:lnTo>
                      <a:pt x="905" y="0"/>
                    </a:lnTo>
                    <a:lnTo>
                      <a:pt x="4522" y="0"/>
                    </a:lnTo>
                    <a:lnTo>
                      <a:pt x="5428" y="1409"/>
                    </a:lnTo>
                    <a:lnTo>
                      <a:pt x="0" y="1409"/>
                    </a:lnTo>
                    <a:close/>
                  </a:path>
                </a:pathLst>
              </a:custGeom>
              <a:solidFill>
                <a:srgbClr val="74C5D9"/>
              </a:solidFill>
              <a:ln w="12700" cap="flat" cmpd="sng">
                <a:solidFill>
                  <a:srgbClr val="F9F9F9"/>
                </a:solidFill>
                <a:prstDash val="solid"/>
                <a:round/>
                <a:headEnd type="none" w="sm" len="sm"/>
                <a:tailEnd type="none" w="sm" len="sm"/>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539"/>
                  <a:buFont typeface="Arial"/>
                  <a:buNone/>
                </a:pPr>
                <a:endParaRPr sz="3000" b="0" i="0" u="none" strike="noStrike" cap="none">
                  <a:solidFill>
                    <a:schemeClr val="dk1"/>
                  </a:solidFill>
                  <a:latin typeface="Calibri"/>
                  <a:ea typeface="Calibri"/>
                  <a:cs typeface="Calibri"/>
                  <a:sym typeface="Calibri"/>
                </a:endParaRPr>
              </a:p>
            </p:txBody>
          </p:sp>
          <p:sp>
            <p:nvSpPr>
              <p:cNvPr id="20" name="Google Shape;33;p2">
                <a:extLst>
                  <a:ext uri="{FF2B5EF4-FFF2-40B4-BE49-F238E27FC236}">
                    <a16:creationId xmlns:a16="http://schemas.microsoft.com/office/drawing/2014/main" id="{69A18D52-2D31-45DA-AA46-9109C37208E7}"/>
                  </a:ext>
                </a:extLst>
              </p:cNvPr>
              <p:cNvSpPr/>
              <p:nvPr/>
            </p:nvSpPr>
            <p:spPr>
              <a:xfrm>
                <a:off x="10824160" y="9945300"/>
                <a:ext cx="3239767" cy="770058"/>
              </a:xfrm>
              <a:prstGeom prst="rect">
                <a:avLst/>
              </a:prstGeom>
              <a:noFill/>
              <a:ln>
                <a:noFill/>
              </a:ln>
            </p:spPr>
            <p:txBody>
              <a:bodyPr spcFirstLastPara="1" wrap="square" lIns="0" tIns="0" rIns="0" bIns="0" anchor="t" anchorCtr="0">
                <a:noAutofit/>
              </a:bodyPr>
              <a:lstStyle/>
              <a:p>
                <a:pPr marL="0" marR="0" lvl="0" indent="0" algn="ctr" rtl="1">
                  <a:lnSpc>
                    <a:spcPct val="100000"/>
                  </a:lnSpc>
                  <a:spcBef>
                    <a:spcPts val="0"/>
                  </a:spcBef>
                  <a:spcAft>
                    <a:spcPts val="0"/>
                  </a:spcAft>
                  <a:buClr>
                    <a:schemeClr val="lt1"/>
                  </a:buClr>
                  <a:buSzPts val="1800"/>
                  <a:buFont typeface="Noto Sans Symbols"/>
                  <a:buNone/>
                </a:pPr>
                <a:r>
                  <a:rPr lang="en-GB" sz="1100" b="0" i="0" u="none" strike="noStrike" cap="none">
                    <a:solidFill>
                      <a:schemeClr val="lt1"/>
                    </a:solidFill>
                    <a:latin typeface="Open Sans"/>
                    <a:ea typeface="Open Sans"/>
                    <a:cs typeface="Open Sans"/>
                    <a:sym typeface="Open Sans"/>
                  </a:rPr>
                  <a:t>Strengthening community and family supports</a:t>
                </a:r>
                <a:endParaRPr sz="1100" b="0" i="0" u="none" strike="noStrike" cap="none">
                  <a:solidFill>
                    <a:srgbClr val="000000"/>
                  </a:solidFill>
                  <a:latin typeface="Arial"/>
                  <a:ea typeface="Arial"/>
                  <a:cs typeface="Arial"/>
                  <a:sym typeface="Arial"/>
                </a:endParaRPr>
              </a:p>
            </p:txBody>
          </p:sp>
          <p:sp>
            <p:nvSpPr>
              <p:cNvPr id="21" name="Google Shape;34;p2">
                <a:extLst>
                  <a:ext uri="{FF2B5EF4-FFF2-40B4-BE49-F238E27FC236}">
                    <a16:creationId xmlns:a16="http://schemas.microsoft.com/office/drawing/2014/main" id="{5065214A-2756-4B14-B6DB-B428048CCC6D}"/>
                  </a:ext>
                </a:extLst>
              </p:cNvPr>
              <p:cNvSpPr/>
              <p:nvPr/>
            </p:nvSpPr>
            <p:spPr>
              <a:xfrm>
                <a:off x="8709506" y="11053978"/>
                <a:ext cx="7512306" cy="1376487"/>
              </a:xfrm>
              <a:custGeom>
                <a:avLst/>
                <a:gdLst/>
                <a:ahLst/>
                <a:cxnLst/>
                <a:rect l="l" t="t" r="r" b="b"/>
                <a:pathLst>
                  <a:path w="7239" h="1407" extrusionOk="0">
                    <a:moveTo>
                      <a:pt x="0" y="1407"/>
                    </a:moveTo>
                    <a:lnTo>
                      <a:pt x="906" y="0"/>
                    </a:lnTo>
                    <a:lnTo>
                      <a:pt x="6336" y="0"/>
                    </a:lnTo>
                    <a:lnTo>
                      <a:pt x="7239" y="1407"/>
                    </a:lnTo>
                    <a:lnTo>
                      <a:pt x="0" y="1407"/>
                    </a:lnTo>
                    <a:close/>
                  </a:path>
                </a:pathLst>
              </a:custGeom>
              <a:solidFill>
                <a:srgbClr val="74C5D9"/>
              </a:solidFill>
              <a:ln w="12700" cap="flat" cmpd="sng">
                <a:solidFill>
                  <a:srgbClr val="F9F9F9"/>
                </a:solidFill>
                <a:prstDash val="solid"/>
                <a:round/>
                <a:headEnd type="none" w="sm" len="sm"/>
                <a:tailEnd type="none" w="sm" len="sm"/>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539"/>
                  <a:buFont typeface="Arial"/>
                  <a:buNone/>
                </a:pPr>
                <a:endParaRPr sz="3000" b="0" i="0" u="none" strike="noStrike" cap="none">
                  <a:solidFill>
                    <a:schemeClr val="dk1"/>
                  </a:solidFill>
                  <a:latin typeface="Calibri"/>
                  <a:ea typeface="Calibri"/>
                  <a:cs typeface="Calibri"/>
                  <a:sym typeface="Calibri"/>
                </a:endParaRPr>
              </a:p>
            </p:txBody>
          </p:sp>
        </p:grpSp>
        <p:sp>
          <p:nvSpPr>
            <p:cNvPr id="14" name="Google Shape;35;p2">
              <a:extLst>
                <a:ext uri="{FF2B5EF4-FFF2-40B4-BE49-F238E27FC236}">
                  <a16:creationId xmlns:a16="http://schemas.microsoft.com/office/drawing/2014/main" id="{784C7CCD-D2E6-4239-A4B0-A9258D92BC1F}"/>
                </a:ext>
              </a:extLst>
            </p:cNvPr>
            <p:cNvSpPr/>
            <p:nvPr/>
          </p:nvSpPr>
          <p:spPr>
            <a:xfrm>
              <a:off x="8983409" y="11234424"/>
              <a:ext cx="5361627" cy="1524928"/>
            </a:xfrm>
            <a:prstGeom prst="rect">
              <a:avLst/>
            </a:prstGeom>
            <a:noFill/>
            <a:ln>
              <a:noFill/>
            </a:ln>
          </p:spPr>
          <p:txBody>
            <a:bodyPr spcFirstLastPara="1" wrap="square" lIns="0" tIns="0" rIns="0" bIns="0" anchor="t" anchorCtr="0">
              <a:noAutofit/>
            </a:bodyPr>
            <a:lstStyle/>
            <a:p>
              <a:pPr marL="0" marR="0" lvl="0" indent="0" algn="ctr" rtl="1">
                <a:lnSpc>
                  <a:spcPct val="100000"/>
                </a:lnSpc>
                <a:spcBef>
                  <a:spcPts val="0"/>
                </a:spcBef>
                <a:spcAft>
                  <a:spcPts val="0"/>
                </a:spcAft>
                <a:buClr>
                  <a:schemeClr val="lt1"/>
                </a:buClr>
                <a:buSzPts val="1800"/>
                <a:buFont typeface="Noto Sans Symbols"/>
                <a:buNone/>
              </a:pPr>
              <a:r>
                <a:rPr lang="en-GB" sz="1100" b="0" i="0" u="none" strike="noStrike" cap="none" dirty="0">
                  <a:solidFill>
                    <a:schemeClr val="lt1"/>
                  </a:solidFill>
                  <a:latin typeface="Open Sans"/>
                  <a:ea typeface="Open Sans"/>
                  <a:cs typeface="Open Sans"/>
                  <a:sym typeface="Open Sans"/>
                </a:rPr>
                <a:t>Social considerations in basic services and security</a:t>
              </a:r>
              <a:endParaRPr sz="1100" b="0" i="0" u="none" strike="noStrike" cap="none" dirty="0">
                <a:solidFill>
                  <a:schemeClr val="lt1"/>
                </a:solidFill>
                <a:latin typeface="Open Sans"/>
                <a:ea typeface="Open Sans"/>
                <a:cs typeface="Open Sans"/>
                <a:sym typeface="Open Sans"/>
              </a:endParaRPr>
            </a:p>
          </p:txBody>
        </p:sp>
        <p:sp>
          <p:nvSpPr>
            <p:cNvPr id="15" name="Google Shape;36;p2">
              <a:extLst>
                <a:ext uri="{FF2B5EF4-FFF2-40B4-BE49-F238E27FC236}">
                  <a16:creationId xmlns:a16="http://schemas.microsoft.com/office/drawing/2014/main" id="{E3CA4199-9437-4182-9C16-FEEE8EF6D900}"/>
                </a:ext>
              </a:extLst>
            </p:cNvPr>
            <p:cNvSpPr/>
            <p:nvPr/>
          </p:nvSpPr>
          <p:spPr>
            <a:xfrm>
              <a:off x="10434681" y="5586044"/>
              <a:ext cx="2272425" cy="640139"/>
            </a:xfrm>
            <a:prstGeom prst="rect">
              <a:avLst/>
            </a:prstGeom>
            <a:noFill/>
            <a:ln>
              <a:noFill/>
            </a:ln>
          </p:spPr>
          <p:txBody>
            <a:bodyPr spcFirstLastPara="1" wrap="square" lIns="0" tIns="0" rIns="0" bIns="0" anchor="t" anchorCtr="0">
              <a:noAutofit/>
            </a:bodyPr>
            <a:lstStyle/>
            <a:p>
              <a:pPr marL="0" marR="0" lvl="0" indent="0" algn="ctr" rtl="1">
                <a:lnSpc>
                  <a:spcPct val="100000"/>
                </a:lnSpc>
                <a:spcBef>
                  <a:spcPts val="0"/>
                </a:spcBef>
                <a:spcAft>
                  <a:spcPts val="0"/>
                </a:spcAft>
                <a:buClr>
                  <a:schemeClr val="lt1"/>
                </a:buClr>
                <a:buSzPts val="1800"/>
                <a:buFont typeface="Noto Sans Symbols"/>
                <a:buNone/>
              </a:pPr>
              <a:r>
                <a:rPr lang="en-GB" sz="1100" b="0" i="0" u="none" strike="noStrike" cap="none">
                  <a:solidFill>
                    <a:schemeClr val="lt1"/>
                  </a:solidFill>
                  <a:latin typeface="Open Sans"/>
                  <a:ea typeface="Open Sans"/>
                  <a:cs typeface="Open Sans"/>
                  <a:sym typeface="Open Sans"/>
                </a:rPr>
                <a:t>Clinical</a:t>
              </a:r>
              <a:endParaRPr sz="1100" b="0" i="0" u="none" strike="noStrike" cap="none">
                <a:solidFill>
                  <a:srgbClr val="000000"/>
                </a:solidFill>
                <a:latin typeface="Arial"/>
                <a:ea typeface="Arial"/>
                <a:cs typeface="Arial"/>
                <a:sym typeface="Arial"/>
              </a:endParaRPr>
            </a:p>
            <a:p>
              <a:pPr marL="0" marR="0" lvl="0" indent="0" algn="ctr" rtl="1">
                <a:lnSpc>
                  <a:spcPct val="100000"/>
                </a:lnSpc>
                <a:spcBef>
                  <a:spcPts val="0"/>
                </a:spcBef>
                <a:spcAft>
                  <a:spcPts val="0"/>
                </a:spcAft>
                <a:buClr>
                  <a:schemeClr val="lt1"/>
                </a:buClr>
                <a:buSzPts val="1800"/>
                <a:buFont typeface="Noto Sans Symbols"/>
                <a:buNone/>
              </a:pPr>
              <a:r>
                <a:rPr lang="en-GB" sz="1100" b="0" i="0" u="none" strike="noStrike" cap="none">
                  <a:solidFill>
                    <a:schemeClr val="lt1"/>
                  </a:solidFill>
                  <a:latin typeface="Open Sans"/>
                  <a:ea typeface="Open Sans"/>
                  <a:cs typeface="Open Sans"/>
                  <a:sym typeface="Open Sans"/>
                </a:rPr>
                <a:t>services</a:t>
              </a:r>
              <a:endParaRPr sz="1100" b="0" i="0" u="none" strike="noStrike" cap="none">
                <a:solidFill>
                  <a:srgbClr val="000000"/>
                </a:solidFill>
                <a:latin typeface="Arial"/>
                <a:ea typeface="Arial"/>
                <a:cs typeface="Arial"/>
                <a:sym typeface="Arial"/>
              </a:endParaRPr>
            </a:p>
          </p:txBody>
        </p:sp>
      </p:grpSp>
      <p:grpSp>
        <p:nvGrpSpPr>
          <p:cNvPr id="22" name="Google Shape;143;p18">
            <a:extLst>
              <a:ext uri="{FF2B5EF4-FFF2-40B4-BE49-F238E27FC236}">
                <a16:creationId xmlns:a16="http://schemas.microsoft.com/office/drawing/2014/main" id="{66A4E109-744B-4852-B7E5-BFD6649402E2}"/>
              </a:ext>
            </a:extLst>
          </p:cNvPr>
          <p:cNvGrpSpPr/>
          <p:nvPr/>
        </p:nvGrpSpPr>
        <p:grpSpPr>
          <a:xfrm>
            <a:off x="7380899" y="3609216"/>
            <a:ext cx="4593102" cy="2093138"/>
            <a:chOff x="784385" y="7356089"/>
            <a:chExt cx="6923220" cy="4225398"/>
          </a:xfrm>
        </p:grpSpPr>
        <p:sp>
          <p:nvSpPr>
            <p:cNvPr id="25" name="Google Shape;150;p18">
              <a:extLst>
                <a:ext uri="{FF2B5EF4-FFF2-40B4-BE49-F238E27FC236}">
                  <a16:creationId xmlns:a16="http://schemas.microsoft.com/office/drawing/2014/main" id="{B5A026F3-CF75-4661-930F-B40916877B87}"/>
                </a:ext>
              </a:extLst>
            </p:cNvPr>
            <p:cNvSpPr/>
            <p:nvPr/>
          </p:nvSpPr>
          <p:spPr>
            <a:xfrm>
              <a:off x="1158314" y="7356091"/>
              <a:ext cx="1597657" cy="3994711"/>
            </a:xfrm>
            <a:prstGeom prst="rect">
              <a:avLst/>
            </a:prstGeom>
            <a:solidFill>
              <a:schemeClr val="lt1"/>
            </a:solidFill>
            <a:ln>
              <a:solidFill>
                <a:srgbClr val="73B6D2"/>
              </a:solidFill>
            </a:ln>
            <a:effectLst>
              <a:outerShdw blurRad="50800" dist="38100" dir="18900000" algn="bl" rotWithShape="0">
                <a:prstClr val="black">
                  <a:alpha val="40000"/>
                </a:prstClr>
              </a:outerShdw>
            </a:effectLst>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3600"/>
                <a:buFont typeface="Arial"/>
                <a:buNone/>
              </a:pPr>
              <a:endParaRPr sz="3200" b="0" i="0" u="none" strike="noStrike" cap="none">
                <a:solidFill>
                  <a:schemeClr val="lt1"/>
                </a:solidFill>
                <a:latin typeface="Calibri"/>
                <a:ea typeface="Calibri"/>
                <a:cs typeface="Calibri"/>
                <a:sym typeface="Calibri"/>
              </a:endParaRPr>
            </a:p>
          </p:txBody>
        </p:sp>
        <p:sp>
          <p:nvSpPr>
            <p:cNvPr id="26" name="Google Shape;151;p18">
              <a:extLst>
                <a:ext uri="{FF2B5EF4-FFF2-40B4-BE49-F238E27FC236}">
                  <a16:creationId xmlns:a16="http://schemas.microsoft.com/office/drawing/2014/main" id="{82BC0E04-2DD3-4A61-B826-02AA06A0552E}"/>
                </a:ext>
              </a:extLst>
            </p:cNvPr>
            <p:cNvSpPr txBox="1"/>
            <p:nvPr/>
          </p:nvSpPr>
          <p:spPr>
            <a:xfrm>
              <a:off x="1182922" y="8696208"/>
              <a:ext cx="1576992" cy="676526"/>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000000"/>
                </a:buClr>
                <a:buSzPts val="2800"/>
                <a:buFont typeface="Arial"/>
                <a:buNone/>
              </a:pPr>
              <a:r>
                <a:rPr lang="en-GB" sz="1200" b="0" i="0" u="none" strike="noStrike" cap="none">
                  <a:solidFill>
                    <a:srgbClr val="262E67"/>
                  </a:solidFill>
                  <a:latin typeface="Open Sans"/>
                  <a:ea typeface="Open Sans"/>
                  <a:cs typeface="Open Sans"/>
                  <a:sym typeface="Open Sans"/>
                </a:rPr>
                <a:t>Health sector</a:t>
              </a:r>
              <a:endParaRPr sz="1200" b="0" i="0" u="none" strike="noStrike" cap="none">
                <a:solidFill>
                  <a:srgbClr val="262E67"/>
                </a:solidFill>
                <a:latin typeface="Arial"/>
                <a:ea typeface="Arial"/>
                <a:cs typeface="Arial"/>
                <a:sym typeface="Arial"/>
              </a:endParaRPr>
            </a:p>
          </p:txBody>
        </p:sp>
        <p:sp>
          <p:nvSpPr>
            <p:cNvPr id="27" name="Google Shape;152;p18">
              <a:extLst>
                <a:ext uri="{FF2B5EF4-FFF2-40B4-BE49-F238E27FC236}">
                  <a16:creationId xmlns:a16="http://schemas.microsoft.com/office/drawing/2014/main" id="{B627598B-195B-4299-8983-8EFBC41BC47B}"/>
                </a:ext>
              </a:extLst>
            </p:cNvPr>
            <p:cNvSpPr/>
            <p:nvPr/>
          </p:nvSpPr>
          <p:spPr>
            <a:xfrm>
              <a:off x="2977344" y="7356091"/>
              <a:ext cx="2125396" cy="4177570"/>
            </a:xfrm>
            <a:prstGeom prst="rect">
              <a:avLst/>
            </a:prstGeom>
            <a:solidFill>
              <a:schemeClr val="lt1"/>
            </a:solidFill>
            <a:ln>
              <a:solidFill>
                <a:srgbClr val="73B6D2"/>
              </a:solidFill>
            </a:ln>
            <a:effectLst>
              <a:outerShdw blurRad="50800" dist="38100" dir="18900000" algn="bl" rotWithShape="0">
                <a:prstClr val="black">
                  <a:alpha val="40000"/>
                </a:prstClr>
              </a:outerShdw>
            </a:effectLst>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3600"/>
                <a:buFont typeface="Arial"/>
                <a:buNone/>
              </a:pPr>
              <a:endParaRPr sz="3200" b="0" i="0" u="none" strike="noStrike" cap="none">
                <a:solidFill>
                  <a:schemeClr val="lt1"/>
                </a:solidFill>
                <a:latin typeface="Calibri"/>
                <a:ea typeface="Calibri"/>
                <a:cs typeface="Calibri"/>
                <a:sym typeface="Calibri"/>
              </a:endParaRPr>
            </a:p>
          </p:txBody>
        </p:sp>
        <p:sp>
          <p:nvSpPr>
            <p:cNvPr id="28" name="Google Shape;153;p18">
              <a:extLst>
                <a:ext uri="{FF2B5EF4-FFF2-40B4-BE49-F238E27FC236}">
                  <a16:creationId xmlns:a16="http://schemas.microsoft.com/office/drawing/2014/main" id="{10CF455A-8871-4C0E-ABEE-C55C6D50113C}"/>
                </a:ext>
              </a:extLst>
            </p:cNvPr>
            <p:cNvSpPr txBox="1"/>
            <p:nvPr/>
          </p:nvSpPr>
          <p:spPr>
            <a:xfrm>
              <a:off x="2952103" y="8693922"/>
              <a:ext cx="2118714" cy="1987160"/>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000000"/>
                </a:buClr>
                <a:buSzPts val="2800"/>
                <a:buFont typeface="Arial"/>
                <a:buNone/>
              </a:pPr>
              <a:r>
                <a:rPr lang="en-GB" sz="1200" b="0" i="0" u="none" strike="noStrike" cap="none" dirty="0">
                  <a:solidFill>
                    <a:srgbClr val="262E67"/>
                  </a:solidFill>
                  <a:latin typeface="Open Sans"/>
                  <a:ea typeface="Open Sans"/>
                  <a:cs typeface="Open Sans"/>
                  <a:sym typeface="Open Sans"/>
                </a:rPr>
                <a:t>Protection sector</a:t>
              </a:r>
              <a:endParaRPr sz="1200" b="0" i="0" u="none" strike="noStrike" cap="none" dirty="0">
                <a:solidFill>
                  <a:srgbClr val="262E67"/>
                </a:solidFill>
                <a:latin typeface="Arial"/>
                <a:ea typeface="Arial"/>
                <a:cs typeface="Arial"/>
                <a:sym typeface="Arial"/>
              </a:endParaRPr>
            </a:p>
            <a:p>
              <a:pPr marL="0" marR="0" lvl="0" indent="0" algn="ctr" rtl="0">
                <a:lnSpc>
                  <a:spcPct val="100000"/>
                </a:lnSpc>
                <a:spcBef>
                  <a:spcPts val="0"/>
                </a:spcBef>
                <a:spcAft>
                  <a:spcPts val="0"/>
                </a:spcAft>
                <a:buClr>
                  <a:srgbClr val="000000"/>
                </a:buClr>
                <a:buSzPts val="2800"/>
                <a:buFont typeface="Arial"/>
                <a:buNone/>
              </a:pPr>
              <a:r>
                <a:rPr lang="en-GB" sz="1050" b="0" i="0" u="none" strike="noStrike" cap="none" dirty="0">
                  <a:solidFill>
                    <a:srgbClr val="262E67"/>
                  </a:solidFill>
                  <a:latin typeface="Open Sans"/>
                  <a:ea typeface="Open Sans"/>
                  <a:cs typeface="Open Sans"/>
                  <a:sym typeface="Open Sans"/>
                </a:rPr>
                <a:t>(with Child Protection, GBV, Mine Action </a:t>
              </a:r>
              <a:r>
                <a:rPr lang="en-GB" sz="1050" b="0" i="0" u="none" strike="noStrike" cap="none" dirty="0" err="1">
                  <a:solidFill>
                    <a:srgbClr val="262E67"/>
                  </a:solidFill>
                  <a:latin typeface="Open Sans"/>
                  <a:ea typeface="Open Sans"/>
                  <a:cs typeface="Open Sans"/>
                  <a:sym typeface="Open Sans"/>
                </a:rPr>
                <a:t>AoRs</a:t>
              </a:r>
              <a:r>
                <a:rPr lang="en-GB" sz="1050" b="0" i="0" u="none" strike="noStrike" cap="none" dirty="0">
                  <a:solidFill>
                    <a:srgbClr val="262E67"/>
                  </a:solidFill>
                  <a:latin typeface="Open Sans"/>
                  <a:ea typeface="Open Sans"/>
                  <a:cs typeface="Open Sans"/>
                  <a:sym typeface="Open Sans"/>
                </a:rPr>
                <a:t>)</a:t>
              </a:r>
              <a:endParaRPr sz="1050" b="0" i="0" u="none" strike="noStrike" cap="none" dirty="0">
                <a:solidFill>
                  <a:srgbClr val="262E67"/>
                </a:solidFill>
                <a:latin typeface="Arial"/>
                <a:ea typeface="Arial"/>
                <a:cs typeface="Arial"/>
                <a:sym typeface="Arial"/>
              </a:endParaRPr>
            </a:p>
          </p:txBody>
        </p:sp>
        <p:sp>
          <p:nvSpPr>
            <p:cNvPr id="30" name="Google Shape;155;p18">
              <a:extLst>
                <a:ext uri="{FF2B5EF4-FFF2-40B4-BE49-F238E27FC236}">
                  <a16:creationId xmlns:a16="http://schemas.microsoft.com/office/drawing/2014/main" id="{A75884F3-D38D-45AC-B7CA-889581094E23}"/>
                </a:ext>
              </a:extLst>
            </p:cNvPr>
            <p:cNvSpPr/>
            <p:nvPr/>
          </p:nvSpPr>
          <p:spPr>
            <a:xfrm>
              <a:off x="5255963" y="7356089"/>
              <a:ext cx="1751262" cy="4131856"/>
            </a:xfrm>
            <a:prstGeom prst="rect">
              <a:avLst/>
            </a:prstGeom>
            <a:solidFill>
              <a:schemeClr val="lt1"/>
            </a:solidFill>
            <a:ln>
              <a:solidFill>
                <a:srgbClr val="73B6D2"/>
              </a:solidFill>
            </a:ln>
            <a:effectLst>
              <a:outerShdw blurRad="50800" dist="38100" dir="18900000" algn="bl" rotWithShape="0">
                <a:prstClr val="black">
                  <a:alpha val="40000"/>
                </a:prstClr>
              </a:outerShdw>
            </a:effectLst>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3600"/>
                <a:buFont typeface="Arial"/>
                <a:buNone/>
              </a:pPr>
              <a:endParaRPr sz="3200" b="0" i="0" u="none" strike="noStrike" cap="none">
                <a:solidFill>
                  <a:schemeClr val="lt1"/>
                </a:solidFill>
                <a:latin typeface="Calibri"/>
                <a:ea typeface="Calibri"/>
                <a:cs typeface="Calibri"/>
                <a:sym typeface="Calibri"/>
              </a:endParaRPr>
            </a:p>
          </p:txBody>
        </p:sp>
        <p:sp>
          <p:nvSpPr>
            <p:cNvPr id="31" name="Google Shape;156;p18">
              <a:extLst>
                <a:ext uri="{FF2B5EF4-FFF2-40B4-BE49-F238E27FC236}">
                  <a16:creationId xmlns:a16="http://schemas.microsoft.com/office/drawing/2014/main" id="{D4F7AB20-E52C-479E-93D9-AA80970812F5}"/>
                </a:ext>
              </a:extLst>
            </p:cNvPr>
            <p:cNvSpPr txBox="1"/>
            <p:nvPr/>
          </p:nvSpPr>
          <p:spPr>
            <a:xfrm>
              <a:off x="5271933" y="8693922"/>
              <a:ext cx="1700296" cy="2520322"/>
            </a:xfrm>
            <a:prstGeom prst="rect">
              <a:avLst/>
            </a:prstGeom>
            <a:noFill/>
            <a:ln>
              <a:noFill/>
            </a:ln>
          </p:spPr>
          <p:txBody>
            <a:bodyPr spcFirstLastPara="1" wrap="square" lIns="91425" tIns="45700" rIns="91425" bIns="45700" anchor="t" anchorCtr="0">
              <a:spAutoFit/>
            </a:bodyPr>
            <a:lstStyle/>
            <a:p>
              <a:pPr algn="ctr">
                <a:buClr>
                  <a:srgbClr val="000000"/>
                </a:buClr>
                <a:buSzPts val="2800"/>
              </a:pPr>
              <a:r>
                <a:rPr lang="en-GB" sz="1200">
                  <a:solidFill>
                    <a:srgbClr val="262E67"/>
                  </a:solidFill>
                  <a:latin typeface="Open Sans"/>
                  <a:ea typeface="Open Sans"/>
                  <a:cs typeface="Open Sans"/>
                  <a:sym typeface="Open Sans"/>
                </a:rPr>
                <a:t>Education Nutrition</a:t>
              </a:r>
            </a:p>
            <a:p>
              <a:pPr marL="0" marR="0" lvl="0" indent="0" algn="ctr" rtl="0">
                <a:lnSpc>
                  <a:spcPct val="100000"/>
                </a:lnSpc>
                <a:spcBef>
                  <a:spcPts val="0"/>
                </a:spcBef>
                <a:spcAft>
                  <a:spcPts val="0"/>
                </a:spcAft>
                <a:buClr>
                  <a:srgbClr val="000000"/>
                </a:buClr>
                <a:buSzPts val="2800"/>
                <a:buFont typeface="Arial"/>
                <a:buNone/>
              </a:pPr>
              <a:r>
                <a:rPr lang="en-GB" sz="1200" b="0" i="0" u="none" strike="noStrike" cap="none">
                  <a:solidFill>
                    <a:srgbClr val="262E67"/>
                  </a:solidFill>
                  <a:latin typeface="Open Sans"/>
                  <a:ea typeface="Open Sans"/>
                  <a:cs typeface="Open Sans"/>
                  <a:sym typeface="Open Sans"/>
                </a:rPr>
                <a:t>Shelter CCCM and </a:t>
              </a:r>
              <a:r>
                <a:rPr lang="en-GB" sz="1200">
                  <a:solidFill>
                    <a:srgbClr val="262E67"/>
                  </a:solidFill>
                  <a:latin typeface="Open Sans"/>
                  <a:ea typeface="Open Sans"/>
                  <a:cs typeface="Open Sans"/>
                  <a:sym typeface="Open Sans"/>
                </a:rPr>
                <a:t>others</a:t>
              </a:r>
              <a:endParaRPr lang="en-GB" sz="1200" b="0" i="0" u="none" strike="noStrike" cap="none">
                <a:solidFill>
                  <a:srgbClr val="262E67"/>
                </a:solidFill>
                <a:latin typeface="Open Sans"/>
                <a:ea typeface="Open Sans"/>
                <a:cs typeface="Open Sans"/>
              </a:endParaRPr>
            </a:p>
            <a:p>
              <a:pPr marL="0" marR="0" lvl="0" indent="0" algn="ctr" rtl="0">
                <a:lnSpc>
                  <a:spcPct val="100000"/>
                </a:lnSpc>
                <a:spcBef>
                  <a:spcPts val="0"/>
                </a:spcBef>
                <a:spcAft>
                  <a:spcPts val="0"/>
                </a:spcAft>
                <a:buClr>
                  <a:srgbClr val="000000"/>
                </a:buClr>
                <a:buSzPts val="2800"/>
                <a:buFont typeface="Arial"/>
                <a:buNone/>
              </a:pPr>
              <a:endParaRPr sz="1200" b="0" i="0" u="none" strike="noStrike" cap="none">
                <a:solidFill>
                  <a:srgbClr val="262E67"/>
                </a:solidFill>
                <a:latin typeface="Open Sans"/>
                <a:ea typeface="Open Sans"/>
                <a:cs typeface="Open Sans"/>
                <a:sym typeface="Open Sans"/>
              </a:endParaRPr>
            </a:p>
          </p:txBody>
        </p:sp>
        <p:grpSp>
          <p:nvGrpSpPr>
            <p:cNvPr id="32" name="Google Shape;157;p18">
              <a:extLst>
                <a:ext uri="{FF2B5EF4-FFF2-40B4-BE49-F238E27FC236}">
                  <a16:creationId xmlns:a16="http://schemas.microsoft.com/office/drawing/2014/main" id="{81EF201B-F302-499C-953E-9D64FFA0996B}"/>
                </a:ext>
              </a:extLst>
            </p:cNvPr>
            <p:cNvGrpSpPr/>
            <p:nvPr/>
          </p:nvGrpSpPr>
          <p:grpSpPr>
            <a:xfrm>
              <a:off x="784385" y="10671989"/>
              <a:ext cx="6923220" cy="909498"/>
              <a:chOff x="462332" y="10374279"/>
              <a:chExt cx="8126400" cy="909498"/>
            </a:xfrm>
          </p:grpSpPr>
          <p:sp>
            <p:nvSpPr>
              <p:cNvPr id="36" name="Google Shape;158;p18">
                <a:extLst>
                  <a:ext uri="{FF2B5EF4-FFF2-40B4-BE49-F238E27FC236}">
                    <a16:creationId xmlns:a16="http://schemas.microsoft.com/office/drawing/2014/main" id="{2CB1757C-418D-4AAF-8BE6-F317F1E3CBA7}"/>
                  </a:ext>
                </a:extLst>
              </p:cNvPr>
              <p:cNvSpPr/>
              <p:nvPr/>
            </p:nvSpPr>
            <p:spPr>
              <a:xfrm>
                <a:off x="782882" y="10374279"/>
                <a:ext cx="7125112" cy="909498"/>
              </a:xfrm>
              <a:prstGeom prst="rect">
                <a:avLst/>
              </a:prstGeom>
              <a:solidFill>
                <a:srgbClr val="74C5D9"/>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3600"/>
                  <a:buFont typeface="Arial"/>
                  <a:buNone/>
                </a:pPr>
                <a:endParaRPr sz="3200" b="0" i="0" u="none" strike="noStrike" cap="none">
                  <a:solidFill>
                    <a:schemeClr val="lt1"/>
                  </a:solidFill>
                  <a:latin typeface="Calibri"/>
                  <a:ea typeface="Calibri"/>
                  <a:cs typeface="Calibri"/>
                  <a:sym typeface="Calibri"/>
                </a:endParaRPr>
              </a:p>
            </p:txBody>
          </p:sp>
          <p:sp>
            <p:nvSpPr>
              <p:cNvPr id="37" name="Google Shape;159;p18">
                <a:extLst>
                  <a:ext uri="{FF2B5EF4-FFF2-40B4-BE49-F238E27FC236}">
                    <a16:creationId xmlns:a16="http://schemas.microsoft.com/office/drawing/2014/main" id="{0E7ADBF0-2930-4680-8572-887CD9ED22AF}"/>
                  </a:ext>
                </a:extLst>
              </p:cNvPr>
              <p:cNvSpPr/>
              <p:nvPr/>
            </p:nvSpPr>
            <p:spPr>
              <a:xfrm>
                <a:off x="462332" y="10647198"/>
                <a:ext cx="8126400" cy="405893"/>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000000"/>
                  </a:buClr>
                  <a:buSzPts val="3200"/>
                  <a:buFont typeface="Arial"/>
                  <a:buNone/>
                </a:pPr>
                <a:r>
                  <a:rPr lang="en-GB" sz="1200" b="1" i="0" u="none" strike="noStrike" cap="none">
                    <a:solidFill>
                      <a:srgbClr val="262E67"/>
                    </a:solidFill>
                    <a:latin typeface="Open Sans SemiBold"/>
                    <a:ea typeface="Open Sans SemiBold"/>
                    <a:cs typeface="Open Sans SemiBold"/>
                    <a:sym typeface="Open Sans SemiBold"/>
                  </a:rPr>
                  <a:t>MHPSS Cross-sectoral Working Group </a:t>
                </a:r>
                <a:endParaRPr sz="1200" b="0" i="0" u="none" strike="noStrike" cap="none">
                  <a:solidFill>
                    <a:srgbClr val="000000"/>
                  </a:solidFill>
                  <a:latin typeface="Arial"/>
                  <a:ea typeface="Arial"/>
                  <a:cs typeface="Arial"/>
                  <a:sym typeface="Arial"/>
                </a:endParaRPr>
              </a:p>
            </p:txBody>
          </p:sp>
        </p:grpSp>
        <p:pic>
          <p:nvPicPr>
            <p:cNvPr id="33" name="Google Shape;161;p18">
              <a:extLst>
                <a:ext uri="{FF2B5EF4-FFF2-40B4-BE49-F238E27FC236}">
                  <a16:creationId xmlns:a16="http://schemas.microsoft.com/office/drawing/2014/main" id="{BD4C5B6C-E924-4E11-A94E-838FD5865AC1}"/>
                </a:ext>
              </a:extLst>
            </p:cNvPr>
            <p:cNvPicPr preferRelativeResize="0"/>
            <p:nvPr/>
          </p:nvPicPr>
          <p:blipFill rotWithShape="1">
            <a:blip r:embed="rId3">
              <a:alphaModFix/>
            </a:blip>
            <a:srcRect/>
            <a:stretch/>
          </p:blipFill>
          <p:spPr>
            <a:xfrm>
              <a:off x="1583857" y="7624400"/>
              <a:ext cx="701558" cy="713607"/>
            </a:xfrm>
            <a:prstGeom prst="rect">
              <a:avLst/>
            </a:prstGeom>
            <a:noFill/>
            <a:ln>
              <a:noFill/>
            </a:ln>
          </p:spPr>
        </p:pic>
        <p:pic>
          <p:nvPicPr>
            <p:cNvPr id="34" name="Google Shape;162;p18">
              <a:extLst>
                <a:ext uri="{FF2B5EF4-FFF2-40B4-BE49-F238E27FC236}">
                  <a16:creationId xmlns:a16="http://schemas.microsoft.com/office/drawing/2014/main" id="{E0D2DE6E-AED6-4038-9877-E32583257AD0}"/>
                </a:ext>
              </a:extLst>
            </p:cNvPr>
            <p:cNvPicPr preferRelativeResize="0"/>
            <p:nvPr/>
          </p:nvPicPr>
          <p:blipFill rotWithShape="1">
            <a:blip r:embed="rId4">
              <a:alphaModFix/>
            </a:blip>
            <a:srcRect/>
            <a:stretch/>
          </p:blipFill>
          <p:spPr>
            <a:xfrm>
              <a:off x="3543769" y="7600100"/>
              <a:ext cx="714020" cy="782909"/>
            </a:xfrm>
            <a:prstGeom prst="rect">
              <a:avLst/>
            </a:prstGeom>
            <a:noFill/>
            <a:ln>
              <a:noFill/>
            </a:ln>
          </p:spPr>
        </p:pic>
        <p:pic>
          <p:nvPicPr>
            <p:cNvPr id="35" name="Google Shape;163;p18">
              <a:extLst>
                <a:ext uri="{FF2B5EF4-FFF2-40B4-BE49-F238E27FC236}">
                  <a16:creationId xmlns:a16="http://schemas.microsoft.com/office/drawing/2014/main" id="{921F19BA-381B-4E2D-8645-74CFA802FE9E}"/>
                </a:ext>
              </a:extLst>
            </p:cNvPr>
            <p:cNvPicPr preferRelativeResize="0"/>
            <p:nvPr/>
          </p:nvPicPr>
          <p:blipFill rotWithShape="1">
            <a:blip r:embed="rId5">
              <a:alphaModFix/>
            </a:blip>
            <a:srcRect/>
            <a:stretch/>
          </p:blipFill>
          <p:spPr>
            <a:xfrm>
              <a:off x="5684721" y="7608513"/>
              <a:ext cx="729961" cy="679363"/>
            </a:xfrm>
            <a:prstGeom prst="rect">
              <a:avLst/>
            </a:prstGeom>
            <a:noFill/>
            <a:ln>
              <a:noFill/>
            </a:ln>
          </p:spPr>
        </p:pic>
      </p:grpSp>
      <p:sp>
        <p:nvSpPr>
          <p:cNvPr id="11" name="Title 4">
            <a:extLst>
              <a:ext uri="{FF2B5EF4-FFF2-40B4-BE49-F238E27FC236}">
                <a16:creationId xmlns:a16="http://schemas.microsoft.com/office/drawing/2014/main" id="{8DF0B8B1-6268-D6BA-8B07-CF21FD8C1EB4}"/>
              </a:ext>
            </a:extLst>
          </p:cNvPr>
          <p:cNvSpPr txBox="1">
            <a:spLocks/>
          </p:cNvSpPr>
          <p:nvPr/>
        </p:nvSpPr>
        <p:spPr>
          <a:xfrm>
            <a:off x="158593" y="100906"/>
            <a:ext cx="11292977" cy="432000"/>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3000" b="1" kern="1200">
                <a:solidFill>
                  <a:schemeClr val="accent1"/>
                </a:solidFill>
                <a:latin typeface="Century Gothic" panose="020B0502020202020204" pitchFamily="34" charset="0"/>
                <a:ea typeface="+mj-ea"/>
                <a:cs typeface="+mj-cs"/>
              </a:defRPr>
            </a:lvl1pPr>
          </a:lstStyle>
          <a:p>
            <a:r>
              <a:rPr lang="en-GB" dirty="0">
                <a:latin typeface="Calibri" panose="020F0502020204030204" pitchFamily="34" charset="0"/>
                <a:ea typeface="Calibri" panose="020F0502020204030204" pitchFamily="34" charset="0"/>
                <a:cs typeface="Calibri" panose="020F0502020204030204" pitchFamily="34" charset="0"/>
              </a:rPr>
              <a:t>Recap: zooming in on the project level</a:t>
            </a:r>
          </a:p>
        </p:txBody>
      </p:sp>
    </p:spTree>
    <p:extLst>
      <p:ext uri="{BB962C8B-B14F-4D97-AF65-F5344CB8AC3E}">
        <p14:creationId xmlns:p14="http://schemas.microsoft.com/office/powerpoint/2010/main" val="409024341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8928E7DF-1633-BB30-3997-E8635E39E1C6}"/>
              </a:ext>
            </a:extLst>
          </p:cNvPr>
          <p:cNvSpPr>
            <a:spLocks noGrp="1"/>
          </p:cNvSpPr>
          <p:nvPr>
            <p:ph type="body" sz="quarter" idx="13"/>
          </p:nvPr>
        </p:nvSpPr>
        <p:spPr/>
        <p:txBody>
          <a:bodyPr/>
          <a:lstStyle/>
          <a:p>
            <a:r>
              <a:rPr lang="en-GB" dirty="0">
                <a:latin typeface="Calibri" panose="020F0502020204030204" pitchFamily="34" charset="0"/>
                <a:ea typeface="Calibri" panose="020F0502020204030204" pitchFamily="34" charset="0"/>
                <a:cs typeface="Calibri" panose="020F0502020204030204" pitchFamily="34" charset="0"/>
              </a:rPr>
              <a:t>Present your project/activities</a:t>
            </a:r>
          </a:p>
        </p:txBody>
      </p:sp>
      <p:sp>
        <p:nvSpPr>
          <p:cNvPr id="4" name="Content Placeholder 3">
            <a:extLst>
              <a:ext uri="{FF2B5EF4-FFF2-40B4-BE49-F238E27FC236}">
                <a16:creationId xmlns:a16="http://schemas.microsoft.com/office/drawing/2014/main" id="{711786C3-98E6-CE7B-7199-B4581B6FDCA4}"/>
              </a:ext>
            </a:extLst>
          </p:cNvPr>
          <p:cNvSpPr>
            <a:spLocks noGrp="1"/>
          </p:cNvSpPr>
          <p:nvPr>
            <p:ph sz="quarter" idx="14"/>
          </p:nvPr>
        </p:nvSpPr>
        <p:spPr/>
        <p:txBody>
          <a:bodyPr lIns="91440" tIns="45720" rIns="91440" bIns="45720" anchor="t"/>
          <a:lstStyle/>
          <a:p>
            <a:pPr>
              <a:spcAft>
                <a:spcPts val="1200"/>
              </a:spcAft>
            </a:pPr>
            <a:r>
              <a:rPr lang="en-GB" dirty="0">
                <a:latin typeface="Calibri" panose="020F0502020204030204" pitchFamily="34" charset="0"/>
                <a:ea typeface="Calibri" panose="020F0502020204030204" pitchFamily="34" charset="0"/>
                <a:cs typeface="Calibri" panose="020F0502020204030204" pitchFamily="34" charset="0"/>
              </a:rPr>
              <a:t>On a flip chart, prepare a short presentation of your project / the work of your organization, as it relates to the themes of our training. </a:t>
            </a:r>
          </a:p>
          <a:p>
            <a:pPr>
              <a:spcAft>
                <a:spcPts val="1200"/>
              </a:spcAft>
            </a:pPr>
            <a:r>
              <a:rPr lang="en-GB" dirty="0">
                <a:latin typeface="Calibri" panose="020F0502020204030204" pitchFamily="34" charset="0"/>
                <a:ea typeface="Calibri" panose="020F0502020204030204" pitchFamily="34" charset="0"/>
                <a:cs typeface="Calibri" panose="020F0502020204030204" pitchFamily="34" charset="0"/>
              </a:rPr>
              <a:t>Focus on efforts/activities that currently support a person-centred, recovery-oriented, human rights-based approach to MHPSS and/or humanitarian services.</a:t>
            </a:r>
          </a:p>
          <a:p>
            <a:pPr>
              <a:spcAft>
                <a:spcPts val="1200"/>
              </a:spcAft>
            </a:pPr>
            <a:r>
              <a:rPr lang="en-GB" dirty="0">
                <a:latin typeface="Calibri" panose="020F0502020204030204" pitchFamily="34" charset="0"/>
                <a:ea typeface="Calibri" panose="020F0502020204030204" pitchFamily="34" charset="0"/>
                <a:cs typeface="Calibri" panose="020F0502020204030204" pitchFamily="34" charset="0"/>
              </a:rPr>
              <a:t>You have 20 minutes to prepare and then 20 minutes to walk around and get to know the work of your training colleagues.</a:t>
            </a:r>
          </a:p>
          <a:p>
            <a:pPr>
              <a:spcAft>
                <a:spcPts val="1200"/>
              </a:spcAft>
            </a:pPr>
            <a:r>
              <a:rPr lang="en-GB" dirty="0">
                <a:latin typeface="Calibri" panose="020F0502020204030204" pitchFamily="34" charset="0"/>
                <a:ea typeface="Calibri" panose="020F0502020204030204" pitchFamily="34" charset="0"/>
                <a:cs typeface="Calibri" panose="020F0502020204030204" pitchFamily="34" charset="0"/>
              </a:rPr>
              <a:t>These flip chart presentations will remain up for the rest of the day , so you can have a look at them later during the breaks as well.</a:t>
            </a:r>
            <a:endParaRPr lang="en-US" dirty="0">
              <a:latin typeface="Calibri" panose="020F0502020204030204" pitchFamily="34" charset="0"/>
              <a:ea typeface="Calibri" panose="020F0502020204030204" pitchFamily="34" charset="0"/>
              <a:cs typeface="Calibri" panose="020F0502020204030204" pitchFamily="34" charset="0"/>
            </a:endParaRPr>
          </a:p>
          <a:p>
            <a:endParaRPr lang="en-GB" dirty="0">
              <a:latin typeface="Calibri Light" panose="020F0302020204030204" pitchFamily="34" charset="0"/>
              <a:ea typeface="Calibri Light" panose="020F0302020204030204" pitchFamily="34" charset="0"/>
              <a:cs typeface="Calibri Light" panose="020F0302020204030204" pitchFamily="34" charset="0"/>
            </a:endParaRPr>
          </a:p>
        </p:txBody>
      </p:sp>
      <p:sp>
        <p:nvSpPr>
          <p:cNvPr id="7" name="Title 4">
            <a:extLst>
              <a:ext uri="{FF2B5EF4-FFF2-40B4-BE49-F238E27FC236}">
                <a16:creationId xmlns:a16="http://schemas.microsoft.com/office/drawing/2014/main" id="{80602683-3541-1787-507D-504697E3CE22}"/>
              </a:ext>
            </a:extLst>
          </p:cNvPr>
          <p:cNvSpPr txBox="1">
            <a:spLocks/>
          </p:cNvSpPr>
          <p:nvPr/>
        </p:nvSpPr>
        <p:spPr>
          <a:xfrm>
            <a:off x="388630" y="386058"/>
            <a:ext cx="11292977" cy="432000"/>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3000" b="1" kern="1200">
                <a:solidFill>
                  <a:schemeClr val="accent1"/>
                </a:solidFill>
                <a:latin typeface="Century Gothic" panose="020B0502020202020204" pitchFamily="34" charset="0"/>
                <a:ea typeface="+mj-ea"/>
                <a:cs typeface="+mj-cs"/>
              </a:defRPr>
            </a:lvl1pPr>
          </a:lstStyle>
          <a:p>
            <a:r>
              <a:rPr lang="en-GB" dirty="0">
                <a:latin typeface="Calibri" panose="020F0502020204030204" pitchFamily="34" charset="0"/>
                <a:ea typeface="Calibri" panose="020F0502020204030204" pitchFamily="34" charset="0"/>
                <a:cs typeface="Calibri" panose="020F0502020204030204" pitchFamily="34" charset="0"/>
              </a:rPr>
              <a:t>Exercise AP1 Market place of inspirations</a:t>
            </a:r>
          </a:p>
        </p:txBody>
      </p:sp>
    </p:spTree>
    <p:extLst>
      <p:ext uri="{BB962C8B-B14F-4D97-AF65-F5344CB8AC3E}">
        <p14:creationId xmlns:p14="http://schemas.microsoft.com/office/powerpoint/2010/main" val="61251549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a:extLst>
              <a:ext uri="{FF2B5EF4-FFF2-40B4-BE49-F238E27FC236}">
                <a16:creationId xmlns:a16="http://schemas.microsoft.com/office/drawing/2014/main" id="{0D6196BF-6A45-C477-709D-C4A346A651CB}"/>
              </a:ext>
            </a:extLst>
          </p:cNvPr>
          <p:cNvSpPr>
            <a:spLocks noGrp="1"/>
          </p:cNvSpPr>
          <p:nvPr>
            <p:ph sz="quarter" idx="14"/>
          </p:nvPr>
        </p:nvSpPr>
        <p:spPr>
          <a:xfrm>
            <a:off x="626166" y="1179000"/>
            <a:ext cx="11055454" cy="4500000"/>
          </a:xfrm>
        </p:spPr>
        <p:txBody>
          <a:bodyPr>
            <a:noAutofit/>
          </a:bodyPr>
          <a:lstStyle/>
          <a:p>
            <a:pPr indent="0">
              <a:buNone/>
            </a:pPr>
            <a:r>
              <a:rPr lang="en-US" b="1" dirty="0">
                <a:solidFill>
                  <a:schemeClr val="accent2">
                    <a:lumMod val="75000"/>
                  </a:schemeClr>
                </a:solidFill>
                <a:latin typeface="Calibri" panose="020F0502020204030204" pitchFamily="34" charset="0"/>
                <a:ea typeface="Calibri" panose="020F0502020204030204" pitchFamily="34" charset="0"/>
                <a:cs typeface="Calibri" panose="020F0502020204030204" pitchFamily="34" charset="0"/>
              </a:rPr>
              <a:t>Group discussion (20 min)</a:t>
            </a:r>
          </a:p>
          <a:p>
            <a:pPr indent="0">
              <a:buNone/>
            </a:pPr>
            <a:r>
              <a:rPr lang="en-US" dirty="0">
                <a:latin typeface="Calibri" panose="020F0502020204030204" pitchFamily="34" charset="0"/>
                <a:ea typeface="Calibri" panose="020F0502020204030204" pitchFamily="34" charset="0"/>
                <a:cs typeface="Calibri" panose="020F0502020204030204" pitchFamily="34" charset="0"/>
              </a:rPr>
              <a:t>Reflect together on the broad, systemic, and organizational changes needed to integrate QualityRights (QR) into your work in humanitarian and mental health </a:t>
            </a:r>
            <a:r>
              <a:rPr lang="en-US" dirty="0" err="1">
                <a:latin typeface="Calibri" panose="020F0502020204030204" pitchFamily="34" charset="0"/>
                <a:ea typeface="Calibri" panose="020F0502020204030204" pitchFamily="34" charset="0"/>
                <a:cs typeface="Calibri" panose="020F0502020204030204" pitchFamily="34" charset="0"/>
              </a:rPr>
              <a:t>programmes</a:t>
            </a:r>
            <a:r>
              <a:rPr lang="en-US" dirty="0">
                <a:latin typeface="Calibri" panose="020F0502020204030204" pitchFamily="34" charset="0"/>
                <a:ea typeface="Calibri" panose="020F0502020204030204" pitchFamily="34" charset="0"/>
                <a:cs typeface="Calibri" panose="020F0502020204030204" pitchFamily="34" charset="0"/>
              </a:rPr>
              <a:t>.</a:t>
            </a:r>
          </a:p>
          <a:p>
            <a:pPr indent="0">
              <a:buNone/>
            </a:pPr>
            <a:r>
              <a:rPr lang="en-US" sz="2200" b="1" dirty="0">
                <a:latin typeface="Calibri" panose="020F0502020204030204" pitchFamily="34" charset="0"/>
                <a:ea typeface="Calibri" panose="020F0502020204030204" pitchFamily="34" charset="0"/>
                <a:cs typeface="Calibri" panose="020F0502020204030204" pitchFamily="34" charset="0"/>
              </a:rPr>
              <a:t>Advocacy level.</a:t>
            </a:r>
            <a:r>
              <a:rPr lang="en-US" sz="2200" dirty="0">
                <a:latin typeface="Calibri" panose="020F0502020204030204" pitchFamily="34" charset="0"/>
                <a:ea typeface="Calibri" panose="020F0502020204030204" pitchFamily="34" charset="0"/>
                <a:cs typeface="Calibri" panose="020F0502020204030204" pitchFamily="34" charset="0"/>
              </a:rPr>
              <a:t> How can your agency promote </a:t>
            </a:r>
            <a:r>
              <a:rPr lang="en-US" sz="2200" dirty="0" err="1">
                <a:latin typeface="Calibri" panose="020F0502020204030204" pitchFamily="34" charset="0"/>
                <a:ea typeface="Calibri" panose="020F0502020204030204" pitchFamily="34" charset="0"/>
                <a:cs typeface="Calibri" panose="020F0502020204030204" pitchFamily="34" charset="0"/>
              </a:rPr>
              <a:t>QualityRights</a:t>
            </a:r>
            <a:r>
              <a:rPr lang="en-US" sz="2200" dirty="0">
                <a:latin typeface="Calibri" panose="020F0502020204030204" pitchFamily="34" charset="0"/>
                <a:ea typeface="Calibri" panose="020F0502020204030204" pitchFamily="34" charset="0"/>
                <a:cs typeface="Calibri" panose="020F0502020204030204" pitchFamily="34" charset="0"/>
              </a:rPr>
              <a:t> and the CRPD within humanitarian responses and mental health systems nationally or globally?</a:t>
            </a:r>
          </a:p>
          <a:p>
            <a:pPr indent="0">
              <a:buNone/>
            </a:pPr>
            <a:r>
              <a:rPr lang="en-US" sz="2200" b="1" dirty="0">
                <a:latin typeface="Calibri" panose="020F0502020204030204" pitchFamily="34" charset="0"/>
                <a:ea typeface="Calibri" panose="020F0502020204030204" pitchFamily="34" charset="0"/>
                <a:cs typeface="Calibri" panose="020F0502020204030204" pitchFamily="34" charset="0"/>
              </a:rPr>
              <a:t>Organizational level.</a:t>
            </a:r>
            <a:r>
              <a:rPr lang="en-US" sz="2200" dirty="0">
                <a:latin typeface="Calibri" panose="020F0502020204030204" pitchFamily="34" charset="0"/>
                <a:ea typeface="Calibri" panose="020F0502020204030204" pitchFamily="34" charset="0"/>
                <a:cs typeface="Calibri" panose="020F0502020204030204" pitchFamily="34" charset="0"/>
              </a:rPr>
              <a:t> What internal changes are needed to align with QualityRights principles (</a:t>
            </a:r>
            <a:r>
              <a:rPr lang="en-US" dirty="0">
                <a:latin typeface="Calibri" panose="020F0502020204030204" pitchFamily="34" charset="0"/>
                <a:ea typeface="Calibri" panose="020F0502020204030204" pitchFamily="34" charset="0"/>
                <a:cs typeface="Calibri" panose="020F0502020204030204" pitchFamily="34" charset="0"/>
              </a:rPr>
              <a:t>for example,</a:t>
            </a:r>
            <a:r>
              <a:rPr lang="en-US" sz="2200" dirty="0">
                <a:latin typeface="Calibri" panose="020F0502020204030204" pitchFamily="34" charset="0"/>
                <a:ea typeface="Calibri" panose="020F0502020204030204" pitchFamily="34" charset="0"/>
                <a:cs typeface="Calibri" panose="020F0502020204030204" pitchFamily="34" charset="0"/>
              </a:rPr>
              <a:t> culture, leadership, procedures, staff training, policies)?</a:t>
            </a:r>
          </a:p>
          <a:p>
            <a:pPr lvl="2"/>
            <a:r>
              <a:rPr lang="en-US" sz="2200" dirty="0">
                <a:latin typeface="Calibri" panose="020F0502020204030204" pitchFamily="34" charset="0"/>
                <a:ea typeface="Calibri" panose="020F0502020204030204" pitchFamily="34" charset="0"/>
                <a:cs typeface="Calibri" panose="020F0502020204030204" pitchFamily="34" charset="0"/>
              </a:rPr>
              <a:t>What partnerships, resources, or support would help make these changes?</a:t>
            </a:r>
          </a:p>
          <a:p>
            <a:pPr lvl="2"/>
            <a:r>
              <a:rPr lang="en-US" sz="2200" dirty="0">
                <a:latin typeface="Calibri" panose="020F0502020204030204" pitchFamily="34" charset="0"/>
                <a:ea typeface="Calibri" panose="020F0502020204030204" pitchFamily="34" charset="0"/>
                <a:cs typeface="Calibri" panose="020F0502020204030204" pitchFamily="34" charset="0"/>
              </a:rPr>
              <a:t>What barriers might you face, and how could they be addressed?</a:t>
            </a:r>
          </a:p>
          <a:p>
            <a:pPr lvl="2"/>
            <a:endParaRPr lang="en-US" sz="2200" dirty="0">
              <a:latin typeface="Calibri" panose="020F0502020204030204" pitchFamily="34" charset="0"/>
              <a:ea typeface="Calibri" panose="020F0502020204030204" pitchFamily="34" charset="0"/>
              <a:cs typeface="Calibri" panose="020F0502020204030204" pitchFamily="34" charset="0"/>
            </a:endParaRPr>
          </a:p>
          <a:p>
            <a:pPr indent="0">
              <a:lnSpc>
                <a:spcPct val="100000"/>
              </a:lnSpc>
              <a:buNone/>
            </a:pPr>
            <a:r>
              <a:rPr lang="en-US" b="1" dirty="0">
                <a:solidFill>
                  <a:schemeClr val="accent2">
                    <a:lumMod val="75000"/>
                  </a:schemeClr>
                </a:solidFill>
                <a:latin typeface="Calibri" panose="020F0502020204030204" pitchFamily="34" charset="0"/>
                <a:ea typeface="Calibri" panose="020F0502020204030204" pitchFamily="34" charset="0"/>
                <a:cs typeface="Calibri" panose="020F0502020204030204" pitchFamily="34" charset="0"/>
              </a:rPr>
              <a:t>Plenary sharing (20 min)</a:t>
            </a:r>
          </a:p>
          <a:p>
            <a:pPr indent="0">
              <a:lnSpc>
                <a:spcPct val="100000"/>
              </a:lnSpc>
              <a:spcBef>
                <a:spcPts val="0"/>
              </a:spcBef>
              <a:buNone/>
            </a:pPr>
            <a:r>
              <a:rPr lang="en-US" sz="2200" dirty="0">
                <a:latin typeface="Calibri" panose="020F0502020204030204" pitchFamily="34" charset="0"/>
                <a:ea typeface="Calibri" panose="020F0502020204030204" pitchFamily="34" charset="0"/>
                <a:cs typeface="Calibri" panose="020F0502020204030204" pitchFamily="34" charset="0"/>
              </a:rPr>
              <a:t>Share key points or insights from your group discussion. Note ideas you may want to build on for your individual action plan.</a:t>
            </a:r>
          </a:p>
          <a:p>
            <a:endParaRPr lang="en-GB" dirty="0">
              <a:latin typeface="Calibri" panose="020F0502020204030204" pitchFamily="34" charset="0"/>
              <a:ea typeface="Calibri" panose="020F0502020204030204" pitchFamily="34" charset="0"/>
              <a:cs typeface="Calibri" panose="020F0502020204030204" pitchFamily="34" charset="0"/>
            </a:endParaRPr>
          </a:p>
        </p:txBody>
      </p:sp>
      <p:sp>
        <p:nvSpPr>
          <p:cNvPr id="5" name="Title 4">
            <a:extLst>
              <a:ext uri="{FF2B5EF4-FFF2-40B4-BE49-F238E27FC236}">
                <a16:creationId xmlns:a16="http://schemas.microsoft.com/office/drawing/2014/main" id="{DA39493A-7603-0AD7-EBA9-228FD5054940}"/>
              </a:ext>
            </a:extLst>
          </p:cNvPr>
          <p:cNvSpPr>
            <a:spLocks noGrp="1"/>
          </p:cNvSpPr>
          <p:nvPr>
            <p:ph type="title"/>
          </p:nvPr>
        </p:nvSpPr>
        <p:spPr>
          <a:xfrm>
            <a:off x="507208" y="348525"/>
            <a:ext cx="11174399" cy="982663"/>
          </a:xfrm>
        </p:spPr>
        <p:txBody>
          <a:bodyPr/>
          <a:lstStyle/>
          <a:p>
            <a:pPr marL="0" indent="0">
              <a:buNone/>
            </a:pPr>
            <a:r>
              <a:rPr lang="en-GB" b="1" dirty="0">
                <a:latin typeface="Calibri" panose="020F0502020204030204" pitchFamily="34" charset="0"/>
                <a:ea typeface="Calibri" panose="020F0502020204030204" pitchFamily="34" charset="0"/>
                <a:cs typeface="Calibri" panose="020F0502020204030204" pitchFamily="34" charset="0"/>
              </a:rPr>
              <a:t>Exercise AP2 A</a:t>
            </a:r>
            <a:r>
              <a:rPr lang="en-GB" dirty="0">
                <a:latin typeface="Calibri" panose="020F0502020204030204" pitchFamily="34" charset="0"/>
                <a:ea typeface="Calibri" panose="020F0502020204030204" pitchFamily="34" charset="0"/>
                <a:cs typeface="Calibri" panose="020F0502020204030204" pitchFamily="34" charset="0"/>
              </a:rPr>
              <a:t>dvocacy and change at the organizational level</a:t>
            </a:r>
            <a:endParaRPr lang="en-GB" b="1" dirty="0">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20863354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523"/>
        <p:cNvGrpSpPr/>
        <p:nvPr/>
      </p:nvGrpSpPr>
      <p:grpSpPr>
        <a:xfrm>
          <a:off x="0" y="0"/>
          <a:ext cx="0" cy="0"/>
          <a:chOff x="0" y="0"/>
          <a:chExt cx="0" cy="0"/>
        </a:xfrm>
      </p:grpSpPr>
      <p:pic>
        <p:nvPicPr>
          <p:cNvPr id="524" name="Google Shape;524;p45" descr="Coffee with solid fill"/>
          <p:cNvPicPr preferRelativeResize="0">
            <a:picLocks noGrp="1"/>
          </p:cNvPicPr>
          <p:nvPr>
            <p:ph type="body" idx="2"/>
          </p:nvPr>
        </p:nvPicPr>
        <p:blipFill rotWithShape="1">
          <a:blip r:embed="rId3">
            <a:alphaModFix/>
          </a:blip>
          <a:srcRect/>
          <a:stretch/>
        </p:blipFill>
        <p:spPr>
          <a:xfrm>
            <a:off x="621675" y="1410905"/>
            <a:ext cx="4032621" cy="4032621"/>
          </a:xfrm>
          <a:prstGeom prst="rect">
            <a:avLst/>
          </a:prstGeom>
          <a:noFill/>
          <a:ln>
            <a:noFill/>
          </a:ln>
        </p:spPr>
      </p:pic>
      <p:sp>
        <p:nvSpPr>
          <p:cNvPr id="525" name="Google Shape;525;p45"/>
          <p:cNvSpPr txBox="1">
            <a:spLocks noGrp="1"/>
          </p:cNvSpPr>
          <p:nvPr>
            <p:ph type="title"/>
          </p:nvPr>
        </p:nvSpPr>
        <p:spPr>
          <a:xfrm>
            <a:off x="5450209" y="1056640"/>
            <a:ext cx="5799947" cy="3494398"/>
          </a:xfrm>
          <a:prstGeom prst="rect">
            <a:avLst/>
          </a:prstGeom>
          <a:noFill/>
          <a:ln>
            <a:noFill/>
          </a:ln>
        </p:spPr>
        <p:txBody>
          <a:bodyPr spcFirstLastPara="1" wrap="square" lIns="91425" tIns="45700" rIns="91425" bIns="45700" anchor="b" anchorCtr="0">
            <a:normAutofit/>
          </a:bodyPr>
          <a:lstStyle/>
          <a:p>
            <a:pPr marL="0" lvl="0" indent="0" algn="l" rtl="0">
              <a:lnSpc>
                <a:spcPct val="41250"/>
              </a:lnSpc>
              <a:spcBef>
                <a:spcPts val="0"/>
              </a:spcBef>
              <a:spcAft>
                <a:spcPts val="0"/>
              </a:spcAft>
              <a:buClr>
                <a:schemeClr val="dk1"/>
              </a:buClr>
              <a:buSzPts val="8000"/>
              <a:buFont typeface="Century Gothic"/>
              <a:buNone/>
            </a:pPr>
            <a:r>
              <a:rPr lang="en-GB" sz="8000">
                <a:solidFill>
                  <a:schemeClr val="dk1"/>
                </a:solidFill>
                <a:latin typeface="Century Gothic"/>
                <a:ea typeface="Century Gothic"/>
                <a:cs typeface="Century Gothic"/>
                <a:sym typeface="Century Gothic"/>
              </a:rPr>
              <a:t>Break</a:t>
            </a:r>
            <a:endParaRPr/>
          </a:p>
        </p:txBody>
      </p:sp>
      <p:sp>
        <p:nvSpPr>
          <p:cNvPr id="526" name="Google Shape;526;p45"/>
          <p:cNvSpPr txBox="1">
            <a:spLocks noGrp="1"/>
          </p:cNvSpPr>
          <p:nvPr>
            <p:ph type="body" idx="1"/>
          </p:nvPr>
        </p:nvSpPr>
        <p:spPr>
          <a:xfrm>
            <a:off x="5450210" y="4582814"/>
            <a:ext cx="4041454" cy="1312657"/>
          </a:xfrm>
          <a:prstGeom prst="rect">
            <a:avLst/>
          </a:prstGeom>
          <a:noFill/>
          <a:ln>
            <a:noFill/>
          </a:ln>
        </p:spPr>
        <p:txBody>
          <a:bodyPr spcFirstLastPara="1" wrap="square" lIns="91425" tIns="45700" rIns="91425" bIns="45700" anchor="t" anchorCtr="0">
            <a:normAutofit/>
          </a:bodyPr>
          <a:lstStyle/>
          <a:p>
            <a:pPr marL="0" lvl="0" indent="0" algn="l" rtl="0">
              <a:lnSpc>
                <a:spcPct val="90000"/>
              </a:lnSpc>
              <a:spcBef>
                <a:spcPts val="0"/>
              </a:spcBef>
              <a:spcAft>
                <a:spcPts val="0"/>
              </a:spcAft>
              <a:buSzPts val="2400"/>
              <a:buNone/>
            </a:pPr>
            <a:r>
              <a:rPr lang="en-GB" sz="2400" dirty="0">
                <a:solidFill>
                  <a:schemeClr val="dk1"/>
                </a:solidFill>
                <a:latin typeface="Calibri"/>
                <a:ea typeface="Calibri"/>
                <a:cs typeface="Calibri"/>
                <a:sym typeface="Calibri"/>
              </a:rPr>
              <a:t>15 minutes</a:t>
            </a:r>
            <a:endParaRP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a:extLst>
              <a:ext uri="{FF2B5EF4-FFF2-40B4-BE49-F238E27FC236}">
                <a16:creationId xmlns:a16="http://schemas.microsoft.com/office/drawing/2014/main" id="{61C3C394-905B-63CB-7397-F04C48D70670}"/>
              </a:ext>
            </a:extLst>
          </p:cNvPr>
          <p:cNvSpPr>
            <a:spLocks noGrp="1"/>
          </p:cNvSpPr>
          <p:nvPr>
            <p:ph sz="quarter" idx="14"/>
          </p:nvPr>
        </p:nvSpPr>
        <p:spPr>
          <a:xfrm>
            <a:off x="447918" y="1254480"/>
            <a:ext cx="11174400" cy="4233623"/>
          </a:xfrm>
        </p:spPr>
        <p:txBody>
          <a:bodyPr lIns="91440" tIns="45720" rIns="91440" bIns="45720" anchor="t">
            <a:normAutofit/>
          </a:bodyPr>
          <a:lstStyle/>
          <a:p>
            <a:pPr lvl="1"/>
            <a:endParaRPr lang="en-GB" sz="2200" dirty="0">
              <a:latin typeface="Calibri" panose="020F0502020204030204" pitchFamily="34" charset="0"/>
              <a:ea typeface="Calibri" panose="020F0502020204030204" pitchFamily="34" charset="0"/>
              <a:cs typeface="Calibri" panose="020F0502020204030204" pitchFamily="34" charset="0"/>
            </a:endParaRPr>
          </a:p>
          <a:p>
            <a:pPr marL="0" lvl="1" indent="0">
              <a:buNone/>
            </a:pPr>
            <a:r>
              <a:rPr lang="en-GB" sz="2200" dirty="0">
                <a:latin typeface="Calibri" panose="020F0502020204030204" pitchFamily="34" charset="0"/>
                <a:ea typeface="Calibri" panose="020F0502020204030204" pitchFamily="34" charset="0"/>
                <a:cs typeface="Calibri" panose="020F0502020204030204" pitchFamily="34" charset="0"/>
              </a:rPr>
              <a:t>From all the ideas you drafted over the course of the training, pick three of the most relevant that you can implement within the next 1 to 6 months. Document theses in the Day 5 Action Planner. This time, the planner asks for more details:</a:t>
            </a:r>
          </a:p>
          <a:p>
            <a:pPr marL="0" lvl="1" indent="0">
              <a:buNone/>
            </a:pPr>
            <a:endParaRPr lang="en-GB" sz="2200" dirty="0">
              <a:latin typeface="Calibri" panose="020F0502020204030204" pitchFamily="34" charset="0"/>
              <a:ea typeface="Calibri" panose="020F0502020204030204" pitchFamily="34" charset="0"/>
              <a:cs typeface="Calibri" panose="020F0502020204030204" pitchFamily="34" charset="0"/>
            </a:endParaRPr>
          </a:p>
          <a:p>
            <a:pPr lvl="1"/>
            <a:r>
              <a:rPr lang="en-GB" sz="2200" dirty="0">
                <a:latin typeface="Calibri" panose="020F0502020204030204" pitchFamily="34" charset="0"/>
                <a:ea typeface="Calibri" panose="020F0502020204030204" pitchFamily="34" charset="0"/>
                <a:cs typeface="Calibri" panose="020F0502020204030204" pitchFamily="34" charset="0"/>
              </a:rPr>
              <a:t>What actions will you take?</a:t>
            </a:r>
          </a:p>
          <a:p>
            <a:pPr lvl="1"/>
            <a:r>
              <a:rPr lang="en-GB" sz="2200" dirty="0">
                <a:latin typeface="Calibri" panose="020F0502020204030204" pitchFamily="34" charset="0"/>
                <a:ea typeface="Calibri" panose="020F0502020204030204" pitchFamily="34" charset="0"/>
                <a:cs typeface="Calibri" panose="020F0502020204030204" pitchFamily="34" charset="0"/>
              </a:rPr>
              <a:t>Who will do it, and when?</a:t>
            </a:r>
          </a:p>
          <a:p>
            <a:pPr lvl="1"/>
            <a:r>
              <a:rPr lang="en-GB" sz="2200" dirty="0">
                <a:latin typeface="Calibri" panose="020F0502020204030204" pitchFamily="34" charset="0"/>
                <a:ea typeface="Calibri" panose="020F0502020204030204" pitchFamily="34" charset="0"/>
                <a:cs typeface="Calibri" panose="020F0502020204030204" pitchFamily="34" charset="0"/>
              </a:rPr>
              <a:t>Who will you need to convince?</a:t>
            </a:r>
          </a:p>
          <a:p>
            <a:pPr lvl="1"/>
            <a:r>
              <a:rPr lang="en-GB" sz="2200" dirty="0">
                <a:latin typeface="Calibri" panose="020F0502020204030204" pitchFamily="34" charset="0"/>
                <a:ea typeface="Calibri" panose="020F0502020204030204" pitchFamily="34" charset="0"/>
                <a:cs typeface="Calibri" panose="020F0502020204030204" pitchFamily="34" charset="0"/>
              </a:rPr>
              <a:t>What barriers will you find – and how will you address them?</a:t>
            </a:r>
          </a:p>
          <a:p>
            <a:pPr lvl="1"/>
            <a:r>
              <a:rPr lang="en-GB" sz="2200" dirty="0">
                <a:latin typeface="Calibri" panose="020F0502020204030204" pitchFamily="34" charset="0"/>
                <a:ea typeface="Calibri" panose="020F0502020204030204" pitchFamily="34" charset="0"/>
                <a:cs typeface="Calibri" panose="020F0502020204030204" pitchFamily="34" charset="0"/>
              </a:rPr>
              <a:t>How will you measure whether you’ve been successful?</a:t>
            </a:r>
          </a:p>
          <a:p>
            <a:pPr marL="457200" lvl="1" indent="0">
              <a:buNone/>
            </a:pPr>
            <a:endParaRPr lang="en-GB" sz="2400" dirty="0">
              <a:latin typeface="Calibri Light" panose="020F0302020204030204" pitchFamily="34" charset="0"/>
              <a:ea typeface="Calibri Light" panose="020F0302020204030204" pitchFamily="34" charset="0"/>
              <a:cs typeface="Calibri Light" panose="020F0302020204030204" pitchFamily="34" charset="0"/>
            </a:endParaRPr>
          </a:p>
          <a:p>
            <a:pPr marL="914400" lvl="1" indent="-457200"/>
            <a:endParaRPr lang="en-GB" sz="2400" dirty="0">
              <a:latin typeface="Calibri Light" panose="020F0302020204030204" pitchFamily="34" charset="0"/>
              <a:ea typeface="Calibri Light" panose="020F0302020204030204" pitchFamily="34" charset="0"/>
              <a:cs typeface="Calibri Light" panose="020F0302020204030204" pitchFamily="34" charset="0"/>
            </a:endParaRPr>
          </a:p>
          <a:p>
            <a:pPr marL="457200" lvl="1" indent="0">
              <a:buNone/>
            </a:pPr>
            <a:endParaRPr lang="en-GB" sz="2400" dirty="0">
              <a:latin typeface="Calibri Light" panose="020F0302020204030204" pitchFamily="34" charset="0"/>
              <a:ea typeface="Calibri Light" panose="020F0302020204030204" pitchFamily="34" charset="0"/>
              <a:cs typeface="Calibri Light" panose="020F0302020204030204" pitchFamily="34" charset="0"/>
            </a:endParaRPr>
          </a:p>
        </p:txBody>
      </p:sp>
      <p:sp>
        <p:nvSpPr>
          <p:cNvPr id="5" name="Title 4">
            <a:extLst>
              <a:ext uri="{FF2B5EF4-FFF2-40B4-BE49-F238E27FC236}">
                <a16:creationId xmlns:a16="http://schemas.microsoft.com/office/drawing/2014/main" id="{4F128027-1E3B-2958-476B-9051829B0281}"/>
              </a:ext>
            </a:extLst>
          </p:cNvPr>
          <p:cNvSpPr>
            <a:spLocks noGrp="1"/>
          </p:cNvSpPr>
          <p:nvPr>
            <p:ph type="title"/>
          </p:nvPr>
        </p:nvSpPr>
        <p:spPr>
          <a:xfrm>
            <a:off x="388630" y="414812"/>
            <a:ext cx="11292977" cy="432000"/>
          </a:xfrm>
        </p:spPr>
        <p:txBody>
          <a:bodyPr>
            <a:normAutofit fontScale="90000"/>
          </a:bodyPr>
          <a:lstStyle/>
          <a:p>
            <a:r>
              <a:rPr lang="en-GB" b="1" dirty="0">
                <a:latin typeface="Calibri" panose="020F0502020204030204" pitchFamily="34" charset="0"/>
                <a:ea typeface="Calibri" panose="020F0502020204030204" pitchFamily="34" charset="0"/>
                <a:cs typeface="Calibri" panose="020F0502020204030204" pitchFamily="34" charset="0"/>
              </a:rPr>
              <a:t>Exercise AP3 Pick your priority actions!</a:t>
            </a:r>
            <a:endParaRPr lang="en-GB" dirty="0">
              <a:latin typeface="Calibri" panose="020F0502020204030204" pitchFamily="34" charset="0"/>
              <a:ea typeface="Calibri" panose="020F0502020204030204" pitchFamily="34" charset="0"/>
              <a:cs typeface="Calibri" panose="020F0502020204030204" pitchFamily="34" charset="0"/>
            </a:endParaRPr>
          </a:p>
        </p:txBody>
      </p:sp>
      <p:sp>
        <p:nvSpPr>
          <p:cNvPr id="6" name="Text Placeholder 5">
            <a:extLst>
              <a:ext uri="{FF2B5EF4-FFF2-40B4-BE49-F238E27FC236}">
                <a16:creationId xmlns:a16="http://schemas.microsoft.com/office/drawing/2014/main" id="{62A28C83-DFB7-B2DD-6D86-FEA9158B9AC2}"/>
              </a:ext>
            </a:extLst>
          </p:cNvPr>
          <p:cNvSpPr>
            <a:spLocks noGrp="1"/>
          </p:cNvSpPr>
          <p:nvPr>
            <p:ph type="body" sz="quarter" idx="13"/>
          </p:nvPr>
        </p:nvSpPr>
        <p:spPr>
          <a:xfrm>
            <a:off x="508800" y="846812"/>
            <a:ext cx="11174400" cy="844376"/>
          </a:xfrm>
        </p:spPr>
        <p:txBody>
          <a:bodyPr/>
          <a:lstStyle/>
          <a:p>
            <a:r>
              <a:rPr lang="en-GB" dirty="0">
                <a:latin typeface="Calibri" panose="020F0502020204030204" pitchFamily="34" charset="0"/>
                <a:ea typeface="Calibri" panose="020F0502020204030204" pitchFamily="34" charset="0"/>
                <a:cs typeface="Calibri" panose="020F0502020204030204" pitchFamily="34" charset="0"/>
              </a:rPr>
              <a:t>How can you best integrate </a:t>
            </a:r>
            <a:r>
              <a:rPr lang="en-GB" dirty="0" err="1">
                <a:latin typeface="Calibri" panose="020F0502020204030204" pitchFamily="34" charset="0"/>
                <a:ea typeface="Calibri" panose="020F0502020204030204" pitchFamily="34" charset="0"/>
                <a:cs typeface="Calibri" panose="020F0502020204030204" pitchFamily="34" charset="0"/>
              </a:rPr>
              <a:t>QualityRights</a:t>
            </a:r>
            <a:r>
              <a:rPr lang="en-GB" dirty="0">
                <a:latin typeface="Calibri" panose="020F0502020204030204" pitchFamily="34" charset="0"/>
                <a:ea typeface="Calibri" panose="020F0502020204030204" pitchFamily="34" charset="0"/>
                <a:cs typeface="Calibri" panose="020F0502020204030204" pitchFamily="34" charset="0"/>
              </a:rPr>
              <a:t> into your project?</a:t>
            </a:r>
          </a:p>
          <a:p>
            <a:endParaRPr lang="en-GB" dirty="0"/>
          </a:p>
        </p:txBody>
      </p:sp>
    </p:spTree>
    <p:extLst>
      <p:ext uri="{BB962C8B-B14F-4D97-AF65-F5344CB8AC3E}">
        <p14:creationId xmlns:p14="http://schemas.microsoft.com/office/powerpoint/2010/main" val="74853001"/>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0.xml><?xml version="1.0" encoding="utf-8"?>
<p:tagLst xmlns:a="http://schemas.openxmlformats.org/drawingml/2006/main" xmlns:r="http://schemas.openxmlformats.org/officeDocument/2006/relationships" xmlns:p="http://schemas.openxmlformats.org/presentationml/2006/main">
  <p:tag name="SHAPETYPE" val="Classification"/>
  <p:tag name="DUPLICATEONIMAGE" val="True"/>
</p:tagLst>
</file>

<file path=ppt/tags/tag1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2.xml><?xml version="1.0" encoding="utf-8"?>
<p:tagLst xmlns:a="http://schemas.openxmlformats.org/drawingml/2006/main" xmlns:r="http://schemas.openxmlformats.org/officeDocument/2006/relationships" xmlns:p="http://schemas.openxmlformats.org/presentationml/2006/main">
  <p:tag name="SHAPETYPE" val="Classification"/>
</p:tagLst>
</file>

<file path=ppt/tags/tag1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4.xml><?xml version="1.0" encoding="utf-8"?>
<p:tagLst xmlns:a="http://schemas.openxmlformats.org/drawingml/2006/main" xmlns:r="http://schemas.openxmlformats.org/officeDocument/2006/relationships" xmlns:p="http://schemas.openxmlformats.org/presentationml/2006/main">
  <p:tag name="SHAPETYPE" val="Classification"/>
</p:tagLst>
</file>

<file path=ppt/tags/tag1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6.xml><?xml version="1.0" encoding="utf-8"?>
<p:tagLst xmlns:a="http://schemas.openxmlformats.org/drawingml/2006/main" xmlns:r="http://schemas.openxmlformats.org/officeDocument/2006/relationships" xmlns:p="http://schemas.openxmlformats.org/presentationml/2006/main">
  <p:tag name="SHAPETYPE" val="Classification"/>
</p:tagLst>
</file>

<file path=ppt/tags/tag17.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8.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9.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xml><?xml version="1.0" encoding="utf-8"?>
<p:tagLst xmlns:a="http://schemas.openxmlformats.org/drawingml/2006/main" xmlns:r="http://schemas.openxmlformats.org/officeDocument/2006/relationships" xmlns:p="http://schemas.openxmlformats.org/presentationml/2006/main">
  <p:tag name="SHAPETYPE" val="Source"/>
</p:tagLst>
</file>

<file path=ppt/tags/tag20.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4.xml><?xml version="1.0" encoding="utf-8"?>
<p:tagLst xmlns:a="http://schemas.openxmlformats.org/drawingml/2006/main" xmlns:r="http://schemas.openxmlformats.org/officeDocument/2006/relationships" xmlns:p="http://schemas.openxmlformats.org/presentationml/2006/main">
  <p:tag name="SHAPETYPE" val="Classification"/>
</p:tagLst>
</file>

<file path=ppt/tags/tag2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6.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7.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8.xml><?xml version="1.0" encoding="utf-8"?>
<p:tagLst xmlns:a="http://schemas.openxmlformats.org/drawingml/2006/main" xmlns:r="http://schemas.openxmlformats.org/officeDocument/2006/relationships" xmlns:p="http://schemas.openxmlformats.org/presentationml/2006/main">
  <p:tag name="SHAPETYPE" val="Classification"/>
</p:tagLst>
</file>

<file path=ppt/tags/tag3.xml><?xml version="1.0" encoding="utf-8"?>
<p:tagLst xmlns:a="http://schemas.openxmlformats.org/drawingml/2006/main" xmlns:r="http://schemas.openxmlformats.org/officeDocument/2006/relationships" xmlns:p="http://schemas.openxmlformats.org/presentationml/2006/main">
  <p:tag name="SHAPETYPE" val="Classification"/>
</p:tagLst>
</file>

<file path=ppt/tags/tag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5.xml><?xml version="1.0" encoding="utf-8"?>
<p:tagLst xmlns:a="http://schemas.openxmlformats.org/drawingml/2006/main" xmlns:r="http://schemas.openxmlformats.org/officeDocument/2006/relationships" xmlns:p="http://schemas.openxmlformats.org/presentationml/2006/main">
  <p:tag name="SHAPETYPE" val="Classification"/>
</p:tagLst>
</file>

<file path=ppt/tags/tag6.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7.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8.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9.xml><?xml version="1.0" encoding="utf-8"?>
<p:tagLst xmlns:a="http://schemas.openxmlformats.org/drawingml/2006/main" xmlns:r="http://schemas.openxmlformats.org/officeDocument/2006/relationships" xmlns:p="http://schemas.openxmlformats.org/presentationml/2006/main">
  <p:tag name="SHAPETYPE" val="Logo"/>
  <p:tag name="DUPLICATEONIMAGE" val="True"/>
</p:tagLst>
</file>

<file path=ppt/theme/theme1.xml><?xml version="1.0" encoding="utf-8"?>
<a:theme xmlns:a="http://schemas.openxmlformats.org/drawingml/2006/main" name="LPB">
  <a:themeElements>
    <a:clrScheme name="Lonza colour theme Orange">
      <a:dk1>
        <a:srgbClr val="000000"/>
      </a:dk1>
      <a:lt1>
        <a:srgbClr val="FFFFFF"/>
      </a:lt1>
      <a:dk2>
        <a:srgbClr val="EE7439"/>
      </a:dk2>
      <a:lt2>
        <a:srgbClr val="7F7F7F"/>
      </a:lt2>
      <a:accent1>
        <a:srgbClr val="183F5A"/>
      </a:accent1>
      <a:accent2>
        <a:srgbClr val="007AC0"/>
      </a:accent2>
      <a:accent3>
        <a:srgbClr val="F4AD00"/>
      </a:accent3>
      <a:accent4>
        <a:srgbClr val="8096A4"/>
      </a:accent4>
      <a:accent5>
        <a:srgbClr val="73B6DC"/>
      </a:accent5>
      <a:accent6>
        <a:srgbClr val="F9D273"/>
      </a:accent6>
      <a:hlink>
        <a:srgbClr val="0563C1"/>
      </a:hlink>
      <a:folHlink>
        <a:srgbClr val="954F72"/>
      </a:folHlink>
    </a:clrScheme>
    <a:fontScheme name="Lonza font theme">
      <a:majorFont>
        <a:latin typeface="Century Gothic"/>
        <a:ea typeface="Arial Unicode MS"/>
        <a:cs typeface="Arial Unicode MS"/>
      </a:majorFont>
      <a:minorFont>
        <a:latin typeface="Calibri Light"/>
        <a:ea typeface="Arial Unicode MS"/>
        <a:cs typeface="Arial Unicode MS"/>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accent2"/>
        </a:solidFill>
        <a:ln>
          <a:noFill/>
        </a:ln>
      </a:spPr>
      <a:bodyPr rtlCol="0" anchor="t"/>
      <a:lstStyle>
        <a:defPPr algn="l">
          <a:defRPr sz="1500" dirty="0" err="1" smtClean="0">
            <a:solidFill>
              <a:schemeClr val="bg1"/>
            </a:solidFill>
          </a:defRPr>
        </a:defPPr>
      </a:lstStyle>
      <a:style>
        <a:lnRef idx="2">
          <a:schemeClr val="accent1">
            <a:shade val="50000"/>
          </a:schemeClr>
        </a:lnRef>
        <a:fillRef idx="1">
          <a:schemeClr val="accent1"/>
        </a:fillRef>
        <a:effectRef idx="0">
          <a:schemeClr val="accent1"/>
        </a:effectRef>
        <a:fontRef idx="minor">
          <a:schemeClr val="lt1"/>
        </a:fontRef>
      </a:style>
    </a:spDef>
    <a:lnDef>
      <a:spPr>
        <a:ln w="9525">
          <a:solidFill>
            <a:schemeClr val="accent2"/>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square" lIns="0" tIns="0" rIns="0" bIns="0" rtlCol="0">
        <a:noAutofit/>
      </a:bodyPr>
      <a:lstStyle>
        <a:defPPr algn="l">
          <a:defRPr dirty="0">
            <a:solidFill>
              <a:schemeClr val="tx1"/>
            </a:solidFill>
          </a:defRPr>
        </a:defPPr>
      </a:lstStyle>
    </a:txDef>
  </a:objectDefaults>
  <a:extraClrSchemeLst/>
  <a:extLst>
    <a:ext uri="{05A4C25C-085E-4340-85A3-A5531E510DB2}">
      <thm15:themeFamily xmlns:thm15="http://schemas.microsoft.com/office/thememl/2012/main" name="TEMPLATE WHO PPT" id="{E2228241-3BEA-3843-838B-7F5DBA8F7E90}" vid="{0C4EC57B-1905-C64E-B6FC-1A29D423595C}"/>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Override1.xml><?xml version="1.0" encoding="utf-8"?>
<a:themeOverride xmlns:a="http://schemas.openxmlformats.org/drawingml/2006/main">
  <a:clrScheme name="Lonza colour theme Orange">
    <a:dk1>
      <a:srgbClr val="000000"/>
    </a:dk1>
    <a:lt1>
      <a:srgbClr val="FFFFFF"/>
    </a:lt1>
    <a:dk2>
      <a:srgbClr val="EE7439"/>
    </a:dk2>
    <a:lt2>
      <a:srgbClr val="7F7F7F"/>
    </a:lt2>
    <a:accent1>
      <a:srgbClr val="183F5A"/>
    </a:accent1>
    <a:accent2>
      <a:srgbClr val="007AC0"/>
    </a:accent2>
    <a:accent3>
      <a:srgbClr val="F4AD00"/>
    </a:accent3>
    <a:accent4>
      <a:srgbClr val="8096A4"/>
    </a:accent4>
    <a:accent5>
      <a:srgbClr val="73B6DC"/>
    </a:accent5>
    <a:accent6>
      <a:srgbClr val="F9D273"/>
    </a:accent6>
    <a:hlink>
      <a:srgbClr val="0563C1"/>
    </a:hlink>
    <a:folHlink>
      <a:srgbClr val="954F72"/>
    </a:folHlink>
  </a:clrScheme>
</a:themeOverride>
</file>

<file path=ppt/theme/themeOverride10.xml><?xml version="1.0" encoding="utf-8"?>
<a:themeOverride xmlns:a="http://schemas.openxmlformats.org/drawingml/2006/main">
  <a:clrScheme name="Lonza colour theme Orange">
    <a:dk1>
      <a:srgbClr val="000000"/>
    </a:dk1>
    <a:lt1>
      <a:srgbClr val="FFFFFF"/>
    </a:lt1>
    <a:dk2>
      <a:srgbClr val="EE7439"/>
    </a:dk2>
    <a:lt2>
      <a:srgbClr val="7F7F7F"/>
    </a:lt2>
    <a:accent1>
      <a:srgbClr val="183F5A"/>
    </a:accent1>
    <a:accent2>
      <a:srgbClr val="007AC0"/>
    </a:accent2>
    <a:accent3>
      <a:srgbClr val="F4AD00"/>
    </a:accent3>
    <a:accent4>
      <a:srgbClr val="8096A4"/>
    </a:accent4>
    <a:accent5>
      <a:srgbClr val="73B6DC"/>
    </a:accent5>
    <a:accent6>
      <a:srgbClr val="F9D273"/>
    </a:accent6>
    <a:hlink>
      <a:srgbClr val="0563C1"/>
    </a:hlink>
    <a:folHlink>
      <a:srgbClr val="954F72"/>
    </a:folHlink>
  </a:clrScheme>
</a:themeOverride>
</file>

<file path=ppt/theme/themeOverride11.xml><?xml version="1.0" encoding="utf-8"?>
<a:themeOverride xmlns:a="http://schemas.openxmlformats.org/drawingml/2006/main">
  <a:clrScheme name="Lonza colour theme Orange">
    <a:dk1>
      <a:srgbClr val="000000"/>
    </a:dk1>
    <a:lt1>
      <a:srgbClr val="FFFFFF"/>
    </a:lt1>
    <a:dk2>
      <a:srgbClr val="EE7439"/>
    </a:dk2>
    <a:lt2>
      <a:srgbClr val="7F7F7F"/>
    </a:lt2>
    <a:accent1>
      <a:srgbClr val="183F5A"/>
    </a:accent1>
    <a:accent2>
      <a:srgbClr val="007AC0"/>
    </a:accent2>
    <a:accent3>
      <a:srgbClr val="F4AD00"/>
    </a:accent3>
    <a:accent4>
      <a:srgbClr val="8096A4"/>
    </a:accent4>
    <a:accent5>
      <a:srgbClr val="73B6DC"/>
    </a:accent5>
    <a:accent6>
      <a:srgbClr val="F9D273"/>
    </a:accent6>
    <a:hlink>
      <a:srgbClr val="0563C1"/>
    </a:hlink>
    <a:folHlink>
      <a:srgbClr val="954F72"/>
    </a:folHlink>
  </a:clrScheme>
</a:themeOverride>
</file>

<file path=ppt/theme/themeOverride12.xml><?xml version="1.0" encoding="utf-8"?>
<a:themeOverride xmlns:a="http://schemas.openxmlformats.org/drawingml/2006/main">
  <a:clrScheme name="Lonza colour theme Orange">
    <a:dk1>
      <a:srgbClr val="000000"/>
    </a:dk1>
    <a:lt1>
      <a:srgbClr val="FFFFFF"/>
    </a:lt1>
    <a:dk2>
      <a:srgbClr val="EE7439"/>
    </a:dk2>
    <a:lt2>
      <a:srgbClr val="7F7F7F"/>
    </a:lt2>
    <a:accent1>
      <a:srgbClr val="183F5A"/>
    </a:accent1>
    <a:accent2>
      <a:srgbClr val="007AC0"/>
    </a:accent2>
    <a:accent3>
      <a:srgbClr val="F4AD00"/>
    </a:accent3>
    <a:accent4>
      <a:srgbClr val="8096A4"/>
    </a:accent4>
    <a:accent5>
      <a:srgbClr val="73B6DC"/>
    </a:accent5>
    <a:accent6>
      <a:srgbClr val="F9D273"/>
    </a:accent6>
    <a:hlink>
      <a:srgbClr val="0563C1"/>
    </a:hlink>
    <a:folHlink>
      <a:srgbClr val="954F72"/>
    </a:folHlink>
  </a:clrScheme>
</a:themeOverride>
</file>

<file path=ppt/theme/themeOverride13.xml><?xml version="1.0" encoding="utf-8"?>
<a:themeOverride xmlns:a="http://schemas.openxmlformats.org/drawingml/2006/main">
  <a:clrScheme name="Lonza colour theme Orange">
    <a:dk1>
      <a:srgbClr val="000000"/>
    </a:dk1>
    <a:lt1>
      <a:srgbClr val="FFFFFF"/>
    </a:lt1>
    <a:dk2>
      <a:srgbClr val="EE7439"/>
    </a:dk2>
    <a:lt2>
      <a:srgbClr val="7F7F7F"/>
    </a:lt2>
    <a:accent1>
      <a:srgbClr val="183F5A"/>
    </a:accent1>
    <a:accent2>
      <a:srgbClr val="007AC0"/>
    </a:accent2>
    <a:accent3>
      <a:srgbClr val="F4AD00"/>
    </a:accent3>
    <a:accent4>
      <a:srgbClr val="8096A4"/>
    </a:accent4>
    <a:accent5>
      <a:srgbClr val="73B6DC"/>
    </a:accent5>
    <a:accent6>
      <a:srgbClr val="F9D273"/>
    </a:accent6>
    <a:hlink>
      <a:srgbClr val="0563C1"/>
    </a:hlink>
    <a:folHlink>
      <a:srgbClr val="954F72"/>
    </a:folHlink>
  </a:clrScheme>
</a:themeOverride>
</file>

<file path=ppt/theme/themeOverride14.xml><?xml version="1.0" encoding="utf-8"?>
<a:themeOverride xmlns:a="http://schemas.openxmlformats.org/drawingml/2006/main">
  <a:clrScheme name="Lonza colour theme Orange">
    <a:dk1>
      <a:srgbClr val="000000"/>
    </a:dk1>
    <a:lt1>
      <a:srgbClr val="FFFFFF"/>
    </a:lt1>
    <a:dk2>
      <a:srgbClr val="EE7439"/>
    </a:dk2>
    <a:lt2>
      <a:srgbClr val="7F7F7F"/>
    </a:lt2>
    <a:accent1>
      <a:srgbClr val="183F5A"/>
    </a:accent1>
    <a:accent2>
      <a:srgbClr val="007AC0"/>
    </a:accent2>
    <a:accent3>
      <a:srgbClr val="F4AD00"/>
    </a:accent3>
    <a:accent4>
      <a:srgbClr val="8096A4"/>
    </a:accent4>
    <a:accent5>
      <a:srgbClr val="73B6DC"/>
    </a:accent5>
    <a:accent6>
      <a:srgbClr val="F9D273"/>
    </a:accent6>
    <a:hlink>
      <a:srgbClr val="0563C1"/>
    </a:hlink>
    <a:folHlink>
      <a:srgbClr val="954F72"/>
    </a:folHlink>
  </a:clrScheme>
</a:themeOverride>
</file>

<file path=ppt/theme/themeOverride15.xml><?xml version="1.0" encoding="utf-8"?>
<a:themeOverride xmlns:a="http://schemas.openxmlformats.org/drawingml/2006/main">
  <a:clrScheme name="Lonza colour theme Orange">
    <a:dk1>
      <a:srgbClr val="000000"/>
    </a:dk1>
    <a:lt1>
      <a:srgbClr val="FFFFFF"/>
    </a:lt1>
    <a:dk2>
      <a:srgbClr val="EE7439"/>
    </a:dk2>
    <a:lt2>
      <a:srgbClr val="7F7F7F"/>
    </a:lt2>
    <a:accent1>
      <a:srgbClr val="183F5A"/>
    </a:accent1>
    <a:accent2>
      <a:srgbClr val="007AC0"/>
    </a:accent2>
    <a:accent3>
      <a:srgbClr val="F4AD00"/>
    </a:accent3>
    <a:accent4>
      <a:srgbClr val="8096A4"/>
    </a:accent4>
    <a:accent5>
      <a:srgbClr val="73B6DC"/>
    </a:accent5>
    <a:accent6>
      <a:srgbClr val="F9D273"/>
    </a:accent6>
    <a:hlink>
      <a:srgbClr val="0563C1"/>
    </a:hlink>
    <a:folHlink>
      <a:srgbClr val="954F72"/>
    </a:folHlink>
  </a:clrScheme>
</a:themeOverride>
</file>

<file path=ppt/theme/themeOverride16.xml><?xml version="1.0" encoding="utf-8"?>
<a:themeOverride xmlns:a="http://schemas.openxmlformats.org/drawingml/2006/main">
  <a:clrScheme name="Lonza colour theme Orange">
    <a:dk1>
      <a:srgbClr val="000000"/>
    </a:dk1>
    <a:lt1>
      <a:srgbClr val="FFFFFF"/>
    </a:lt1>
    <a:dk2>
      <a:srgbClr val="EE7439"/>
    </a:dk2>
    <a:lt2>
      <a:srgbClr val="7F7F7F"/>
    </a:lt2>
    <a:accent1>
      <a:srgbClr val="183F5A"/>
    </a:accent1>
    <a:accent2>
      <a:srgbClr val="007AC0"/>
    </a:accent2>
    <a:accent3>
      <a:srgbClr val="F4AD00"/>
    </a:accent3>
    <a:accent4>
      <a:srgbClr val="8096A4"/>
    </a:accent4>
    <a:accent5>
      <a:srgbClr val="73B6DC"/>
    </a:accent5>
    <a:accent6>
      <a:srgbClr val="F9D273"/>
    </a:accent6>
    <a:hlink>
      <a:srgbClr val="0563C1"/>
    </a:hlink>
    <a:folHlink>
      <a:srgbClr val="954F72"/>
    </a:folHlink>
  </a:clrScheme>
</a:themeOverride>
</file>

<file path=ppt/theme/themeOverride17.xml><?xml version="1.0" encoding="utf-8"?>
<a:themeOverride xmlns:a="http://schemas.openxmlformats.org/drawingml/2006/main">
  <a:clrScheme name="Lonza colour theme Orange">
    <a:dk1>
      <a:srgbClr val="000000"/>
    </a:dk1>
    <a:lt1>
      <a:srgbClr val="FFFFFF"/>
    </a:lt1>
    <a:dk2>
      <a:srgbClr val="EE7439"/>
    </a:dk2>
    <a:lt2>
      <a:srgbClr val="7F7F7F"/>
    </a:lt2>
    <a:accent1>
      <a:srgbClr val="183F5A"/>
    </a:accent1>
    <a:accent2>
      <a:srgbClr val="007AC0"/>
    </a:accent2>
    <a:accent3>
      <a:srgbClr val="F4AD00"/>
    </a:accent3>
    <a:accent4>
      <a:srgbClr val="8096A4"/>
    </a:accent4>
    <a:accent5>
      <a:srgbClr val="73B6DC"/>
    </a:accent5>
    <a:accent6>
      <a:srgbClr val="F9D273"/>
    </a:accent6>
    <a:hlink>
      <a:srgbClr val="0563C1"/>
    </a:hlink>
    <a:folHlink>
      <a:srgbClr val="954F72"/>
    </a:folHlink>
  </a:clrScheme>
</a:themeOverride>
</file>

<file path=ppt/theme/themeOverride18.xml><?xml version="1.0" encoding="utf-8"?>
<a:themeOverride xmlns:a="http://schemas.openxmlformats.org/drawingml/2006/main">
  <a:clrScheme name="Lonza colour theme Orange">
    <a:dk1>
      <a:srgbClr val="000000"/>
    </a:dk1>
    <a:lt1>
      <a:srgbClr val="FFFFFF"/>
    </a:lt1>
    <a:dk2>
      <a:srgbClr val="EE7439"/>
    </a:dk2>
    <a:lt2>
      <a:srgbClr val="7F7F7F"/>
    </a:lt2>
    <a:accent1>
      <a:srgbClr val="183F5A"/>
    </a:accent1>
    <a:accent2>
      <a:srgbClr val="007AC0"/>
    </a:accent2>
    <a:accent3>
      <a:srgbClr val="F4AD00"/>
    </a:accent3>
    <a:accent4>
      <a:srgbClr val="8096A4"/>
    </a:accent4>
    <a:accent5>
      <a:srgbClr val="73B6DC"/>
    </a:accent5>
    <a:accent6>
      <a:srgbClr val="F9D273"/>
    </a:accent6>
    <a:hlink>
      <a:srgbClr val="0563C1"/>
    </a:hlink>
    <a:folHlink>
      <a:srgbClr val="954F72"/>
    </a:folHlink>
  </a:clrScheme>
</a:themeOverride>
</file>

<file path=ppt/theme/themeOverride19.xml><?xml version="1.0" encoding="utf-8"?>
<a:themeOverride xmlns:a="http://schemas.openxmlformats.org/drawingml/2006/main">
  <a:clrScheme name="Lonza colour theme Orange">
    <a:dk1>
      <a:srgbClr val="000000"/>
    </a:dk1>
    <a:lt1>
      <a:srgbClr val="FFFFFF"/>
    </a:lt1>
    <a:dk2>
      <a:srgbClr val="EE7439"/>
    </a:dk2>
    <a:lt2>
      <a:srgbClr val="7F7F7F"/>
    </a:lt2>
    <a:accent1>
      <a:srgbClr val="183F5A"/>
    </a:accent1>
    <a:accent2>
      <a:srgbClr val="007AC0"/>
    </a:accent2>
    <a:accent3>
      <a:srgbClr val="F4AD00"/>
    </a:accent3>
    <a:accent4>
      <a:srgbClr val="8096A4"/>
    </a:accent4>
    <a:accent5>
      <a:srgbClr val="73B6DC"/>
    </a:accent5>
    <a:accent6>
      <a:srgbClr val="F9D273"/>
    </a:accent6>
    <a:hlink>
      <a:srgbClr val="0563C1"/>
    </a:hlink>
    <a:folHlink>
      <a:srgbClr val="954F72"/>
    </a:folHlink>
  </a:clrScheme>
</a:themeOverride>
</file>

<file path=ppt/theme/themeOverride2.xml><?xml version="1.0" encoding="utf-8"?>
<a:themeOverride xmlns:a="http://schemas.openxmlformats.org/drawingml/2006/main">
  <a:clrScheme name="Lonza colour theme Orange">
    <a:dk1>
      <a:srgbClr val="000000"/>
    </a:dk1>
    <a:lt1>
      <a:srgbClr val="FFFFFF"/>
    </a:lt1>
    <a:dk2>
      <a:srgbClr val="EE7439"/>
    </a:dk2>
    <a:lt2>
      <a:srgbClr val="7F7F7F"/>
    </a:lt2>
    <a:accent1>
      <a:srgbClr val="183F5A"/>
    </a:accent1>
    <a:accent2>
      <a:srgbClr val="007AC0"/>
    </a:accent2>
    <a:accent3>
      <a:srgbClr val="F4AD00"/>
    </a:accent3>
    <a:accent4>
      <a:srgbClr val="8096A4"/>
    </a:accent4>
    <a:accent5>
      <a:srgbClr val="73B6DC"/>
    </a:accent5>
    <a:accent6>
      <a:srgbClr val="F9D273"/>
    </a:accent6>
    <a:hlink>
      <a:srgbClr val="0563C1"/>
    </a:hlink>
    <a:folHlink>
      <a:srgbClr val="954F72"/>
    </a:folHlink>
  </a:clrScheme>
</a:themeOverride>
</file>

<file path=ppt/theme/themeOverride20.xml><?xml version="1.0" encoding="utf-8"?>
<a:themeOverride xmlns:a="http://schemas.openxmlformats.org/drawingml/2006/main">
  <a:clrScheme name="Lonza colour theme Orange">
    <a:dk1>
      <a:srgbClr val="000000"/>
    </a:dk1>
    <a:lt1>
      <a:srgbClr val="FFFFFF"/>
    </a:lt1>
    <a:dk2>
      <a:srgbClr val="EE7439"/>
    </a:dk2>
    <a:lt2>
      <a:srgbClr val="7F7F7F"/>
    </a:lt2>
    <a:accent1>
      <a:srgbClr val="183F5A"/>
    </a:accent1>
    <a:accent2>
      <a:srgbClr val="007AC0"/>
    </a:accent2>
    <a:accent3>
      <a:srgbClr val="F4AD00"/>
    </a:accent3>
    <a:accent4>
      <a:srgbClr val="8096A4"/>
    </a:accent4>
    <a:accent5>
      <a:srgbClr val="73B6DC"/>
    </a:accent5>
    <a:accent6>
      <a:srgbClr val="F9D273"/>
    </a:accent6>
    <a:hlink>
      <a:srgbClr val="0563C1"/>
    </a:hlink>
    <a:folHlink>
      <a:srgbClr val="954F72"/>
    </a:folHlink>
  </a:clrScheme>
</a:themeOverride>
</file>

<file path=ppt/theme/themeOverride21.xml><?xml version="1.0" encoding="utf-8"?>
<a:themeOverride xmlns:a="http://schemas.openxmlformats.org/drawingml/2006/main">
  <a:clrScheme name="Lonza colour theme Orange">
    <a:dk1>
      <a:srgbClr val="000000"/>
    </a:dk1>
    <a:lt1>
      <a:srgbClr val="FFFFFF"/>
    </a:lt1>
    <a:dk2>
      <a:srgbClr val="EE7439"/>
    </a:dk2>
    <a:lt2>
      <a:srgbClr val="7F7F7F"/>
    </a:lt2>
    <a:accent1>
      <a:srgbClr val="183F5A"/>
    </a:accent1>
    <a:accent2>
      <a:srgbClr val="007AC0"/>
    </a:accent2>
    <a:accent3>
      <a:srgbClr val="F4AD00"/>
    </a:accent3>
    <a:accent4>
      <a:srgbClr val="8096A4"/>
    </a:accent4>
    <a:accent5>
      <a:srgbClr val="73B6DC"/>
    </a:accent5>
    <a:accent6>
      <a:srgbClr val="F9D273"/>
    </a:accent6>
    <a:hlink>
      <a:srgbClr val="0563C1"/>
    </a:hlink>
    <a:folHlink>
      <a:srgbClr val="954F72"/>
    </a:folHlink>
  </a:clrScheme>
</a:themeOverride>
</file>

<file path=ppt/theme/themeOverride22.xml><?xml version="1.0" encoding="utf-8"?>
<a:themeOverride xmlns:a="http://schemas.openxmlformats.org/drawingml/2006/main">
  <a:clrScheme name="Lonza colour theme Orange">
    <a:dk1>
      <a:srgbClr val="000000"/>
    </a:dk1>
    <a:lt1>
      <a:srgbClr val="FFFFFF"/>
    </a:lt1>
    <a:dk2>
      <a:srgbClr val="EE7439"/>
    </a:dk2>
    <a:lt2>
      <a:srgbClr val="7F7F7F"/>
    </a:lt2>
    <a:accent1>
      <a:srgbClr val="183F5A"/>
    </a:accent1>
    <a:accent2>
      <a:srgbClr val="007AC0"/>
    </a:accent2>
    <a:accent3>
      <a:srgbClr val="F4AD00"/>
    </a:accent3>
    <a:accent4>
      <a:srgbClr val="8096A4"/>
    </a:accent4>
    <a:accent5>
      <a:srgbClr val="73B6DC"/>
    </a:accent5>
    <a:accent6>
      <a:srgbClr val="F9D273"/>
    </a:accent6>
    <a:hlink>
      <a:srgbClr val="0563C1"/>
    </a:hlink>
    <a:folHlink>
      <a:srgbClr val="954F72"/>
    </a:folHlink>
  </a:clrScheme>
</a:themeOverride>
</file>

<file path=ppt/theme/themeOverride23.xml><?xml version="1.0" encoding="utf-8"?>
<a:themeOverride xmlns:a="http://schemas.openxmlformats.org/drawingml/2006/main">
  <a:clrScheme name="Lonza colour theme Orange">
    <a:dk1>
      <a:srgbClr val="000000"/>
    </a:dk1>
    <a:lt1>
      <a:srgbClr val="FFFFFF"/>
    </a:lt1>
    <a:dk2>
      <a:srgbClr val="EE7439"/>
    </a:dk2>
    <a:lt2>
      <a:srgbClr val="7F7F7F"/>
    </a:lt2>
    <a:accent1>
      <a:srgbClr val="183F5A"/>
    </a:accent1>
    <a:accent2>
      <a:srgbClr val="007AC0"/>
    </a:accent2>
    <a:accent3>
      <a:srgbClr val="F4AD00"/>
    </a:accent3>
    <a:accent4>
      <a:srgbClr val="8096A4"/>
    </a:accent4>
    <a:accent5>
      <a:srgbClr val="73B6DC"/>
    </a:accent5>
    <a:accent6>
      <a:srgbClr val="F9D273"/>
    </a:accent6>
    <a:hlink>
      <a:srgbClr val="0563C1"/>
    </a:hlink>
    <a:folHlink>
      <a:srgbClr val="954F72"/>
    </a:folHlink>
  </a:clrScheme>
</a:themeOverride>
</file>

<file path=ppt/theme/themeOverride3.xml><?xml version="1.0" encoding="utf-8"?>
<a:themeOverride xmlns:a="http://schemas.openxmlformats.org/drawingml/2006/main">
  <a:clrScheme name="Lonza colour theme Orange">
    <a:dk1>
      <a:srgbClr val="000000"/>
    </a:dk1>
    <a:lt1>
      <a:srgbClr val="FFFFFF"/>
    </a:lt1>
    <a:dk2>
      <a:srgbClr val="EE7439"/>
    </a:dk2>
    <a:lt2>
      <a:srgbClr val="7F7F7F"/>
    </a:lt2>
    <a:accent1>
      <a:srgbClr val="183F5A"/>
    </a:accent1>
    <a:accent2>
      <a:srgbClr val="007AC0"/>
    </a:accent2>
    <a:accent3>
      <a:srgbClr val="F4AD00"/>
    </a:accent3>
    <a:accent4>
      <a:srgbClr val="8096A4"/>
    </a:accent4>
    <a:accent5>
      <a:srgbClr val="73B6DC"/>
    </a:accent5>
    <a:accent6>
      <a:srgbClr val="F9D273"/>
    </a:accent6>
    <a:hlink>
      <a:srgbClr val="0563C1"/>
    </a:hlink>
    <a:folHlink>
      <a:srgbClr val="954F72"/>
    </a:folHlink>
  </a:clrScheme>
</a:themeOverride>
</file>

<file path=ppt/theme/themeOverride4.xml><?xml version="1.0" encoding="utf-8"?>
<a:themeOverride xmlns:a="http://schemas.openxmlformats.org/drawingml/2006/main">
  <a:clrScheme name="Lonza colour theme Orange">
    <a:dk1>
      <a:srgbClr val="000000"/>
    </a:dk1>
    <a:lt1>
      <a:srgbClr val="FFFFFF"/>
    </a:lt1>
    <a:dk2>
      <a:srgbClr val="EE7439"/>
    </a:dk2>
    <a:lt2>
      <a:srgbClr val="7F7F7F"/>
    </a:lt2>
    <a:accent1>
      <a:srgbClr val="183F5A"/>
    </a:accent1>
    <a:accent2>
      <a:srgbClr val="007AC0"/>
    </a:accent2>
    <a:accent3>
      <a:srgbClr val="F4AD00"/>
    </a:accent3>
    <a:accent4>
      <a:srgbClr val="8096A4"/>
    </a:accent4>
    <a:accent5>
      <a:srgbClr val="73B6DC"/>
    </a:accent5>
    <a:accent6>
      <a:srgbClr val="F9D273"/>
    </a:accent6>
    <a:hlink>
      <a:srgbClr val="0563C1"/>
    </a:hlink>
    <a:folHlink>
      <a:srgbClr val="954F72"/>
    </a:folHlink>
  </a:clrScheme>
</a:themeOverride>
</file>

<file path=ppt/theme/themeOverride5.xml><?xml version="1.0" encoding="utf-8"?>
<a:themeOverride xmlns:a="http://schemas.openxmlformats.org/drawingml/2006/main">
  <a:clrScheme name="Lonza colour theme Orange">
    <a:dk1>
      <a:srgbClr val="000000"/>
    </a:dk1>
    <a:lt1>
      <a:srgbClr val="FFFFFF"/>
    </a:lt1>
    <a:dk2>
      <a:srgbClr val="EE7439"/>
    </a:dk2>
    <a:lt2>
      <a:srgbClr val="7F7F7F"/>
    </a:lt2>
    <a:accent1>
      <a:srgbClr val="183F5A"/>
    </a:accent1>
    <a:accent2>
      <a:srgbClr val="007AC0"/>
    </a:accent2>
    <a:accent3>
      <a:srgbClr val="F4AD00"/>
    </a:accent3>
    <a:accent4>
      <a:srgbClr val="8096A4"/>
    </a:accent4>
    <a:accent5>
      <a:srgbClr val="73B6DC"/>
    </a:accent5>
    <a:accent6>
      <a:srgbClr val="F9D273"/>
    </a:accent6>
    <a:hlink>
      <a:srgbClr val="0563C1"/>
    </a:hlink>
    <a:folHlink>
      <a:srgbClr val="954F72"/>
    </a:folHlink>
  </a:clrScheme>
</a:themeOverride>
</file>

<file path=ppt/theme/themeOverride6.xml><?xml version="1.0" encoding="utf-8"?>
<a:themeOverride xmlns:a="http://schemas.openxmlformats.org/drawingml/2006/main">
  <a:clrScheme name="Lonza colour theme Orange">
    <a:dk1>
      <a:srgbClr val="000000"/>
    </a:dk1>
    <a:lt1>
      <a:srgbClr val="FFFFFF"/>
    </a:lt1>
    <a:dk2>
      <a:srgbClr val="EE7439"/>
    </a:dk2>
    <a:lt2>
      <a:srgbClr val="7F7F7F"/>
    </a:lt2>
    <a:accent1>
      <a:srgbClr val="183F5A"/>
    </a:accent1>
    <a:accent2>
      <a:srgbClr val="007AC0"/>
    </a:accent2>
    <a:accent3>
      <a:srgbClr val="F4AD00"/>
    </a:accent3>
    <a:accent4>
      <a:srgbClr val="8096A4"/>
    </a:accent4>
    <a:accent5>
      <a:srgbClr val="73B6DC"/>
    </a:accent5>
    <a:accent6>
      <a:srgbClr val="F9D273"/>
    </a:accent6>
    <a:hlink>
      <a:srgbClr val="0563C1"/>
    </a:hlink>
    <a:folHlink>
      <a:srgbClr val="954F72"/>
    </a:folHlink>
  </a:clrScheme>
</a:themeOverride>
</file>

<file path=ppt/theme/themeOverride7.xml><?xml version="1.0" encoding="utf-8"?>
<a:themeOverride xmlns:a="http://schemas.openxmlformats.org/drawingml/2006/main">
  <a:clrScheme name="Lonza colour theme Orange">
    <a:dk1>
      <a:srgbClr val="000000"/>
    </a:dk1>
    <a:lt1>
      <a:srgbClr val="FFFFFF"/>
    </a:lt1>
    <a:dk2>
      <a:srgbClr val="EE7439"/>
    </a:dk2>
    <a:lt2>
      <a:srgbClr val="7F7F7F"/>
    </a:lt2>
    <a:accent1>
      <a:srgbClr val="183F5A"/>
    </a:accent1>
    <a:accent2>
      <a:srgbClr val="007AC0"/>
    </a:accent2>
    <a:accent3>
      <a:srgbClr val="F4AD00"/>
    </a:accent3>
    <a:accent4>
      <a:srgbClr val="8096A4"/>
    </a:accent4>
    <a:accent5>
      <a:srgbClr val="73B6DC"/>
    </a:accent5>
    <a:accent6>
      <a:srgbClr val="F9D273"/>
    </a:accent6>
    <a:hlink>
      <a:srgbClr val="0563C1"/>
    </a:hlink>
    <a:folHlink>
      <a:srgbClr val="954F72"/>
    </a:folHlink>
  </a:clrScheme>
</a:themeOverride>
</file>

<file path=ppt/theme/themeOverride8.xml><?xml version="1.0" encoding="utf-8"?>
<a:themeOverride xmlns:a="http://schemas.openxmlformats.org/drawingml/2006/main">
  <a:clrScheme name="Lonza colour theme Orange">
    <a:dk1>
      <a:srgbClr val="000000"/>
    </a:dk1>
    <a:lt1>
      <a:srgbClr val="FFFFFF"/>
    </a:lt1>
    <a:dk2>
      <a:srgbClr val="EE7439"/>
    </a:dk2>
    <a:lt2>
      <a:srgbClr val="7F7F7F"/>
    </a:lt2>
    <a:accent1>
      <a:srgbClr val="183F5A"/>
    </a:accent1>
    <a:accent2>
      <a:srgbClr val="007AC0"/>
    </a:accent2>
    <a:accent3>
      <a:srgbClr val="F4AD00"/>
    </a:accent3>
    <a:accent4>
      <a:srgbClr val="8096A4"/>
    </a:accent4>
    <a:accent5>
      <a:srgbClr val="73B6DC"/>
    </a:accent5>
    <a:accent6>
      <a:srgbClr val="F9D273"/>
    </a:accent6>
    <a:hlink>
      <a:srgbClr val="0563C1"/>
    </a:hlink>
    <a:folHlink>
      <a:srgbClr val="954F72"/>
    </a:folHlink>
  </a:clrScheme>
</a:themeOverride>
</file>

<file path=ppt/theme/themeOverride9.xml><?xml version="1.0" encoding="utf-8"?>
<a:themeOverride xmlns:a="http://schemas.openxmlformats.org/drawingml/2006/main">
  <a:clrScheme name="Lonza colour theme Orange">
    <a:dk1>
      <a:srgbClr val="000000"/>
    </a:dk1>
    <a:lt1>
      <a:srgbClr val="FFFFFF"/>
    </a:lt1>
    <a:dk2>
      <a:srgbClr val="EE7439"/>
    </a:dk2>
    <a:lt2>
      <a:srgbClr val="7F7F7F"/>
    </a:lt2>
    <a:accent1>
      <a:srgbClr val="183F5A"/>
    </a:accent1>
    <a:accent2>
      <a:srgbClr val="007AC0"/>
    </a:accent2>
    <a:accent3>
      <a:srgbClr val="F4AD00"/>
    </a:accent3>
    <a:accent4>
      <a:srgbClr val="8096A4"/>
    </a:accent4>
    <a:accent5>
      <a:srgbClr val="73B6DC"/>
    </a:accent5>
    <a:accent6>
      <a:srgbClr val="F9D273"/>
    </a:accent6>
    <a:hlink>
      <a:srgbClr val="0563C1"/>
    </a:hlink>
    <a:folHlink>
      <a:srgbClr val="954F72"/>
    </a:folHlink>
  </a:clr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8e190b10-7588-4026-8077-47ce50af6e21">
      <Value>342</Value>
      <Value>7</Value>
      <Value>9</Value>
      <Value>8</Value>
      <Value>322</Value>
    </TaxCatchAll>
    <rkParentCase xmlns="f2799711-389d-4496-9a0b-c133573d8f91" xsi:nil="true"/>
    <rkYellowNoteDoc xmlns="d04ac8df-6fd2-482f-b819-b97b1136af7f" xsi:nil="true"/>
    <wp_entitynamefield xmlns="f2799711-389d-4496-9a0b-c133573d8f91">QualityRights Humanitarian Package</wp_entitynamefield>
    <rkDocumentAdvis xmlns="d04ac8df-6fd2-482f-b819-b97b1136af7f" xsi:nil="true"/>
    <p8b010f7df5842dca681a0912c2bcab2 xmlns="d04ac8df-6fd2-482f-b819-b97b1136af7f">
      <Terms xmlns="http://schemas.microsoft.com/office/infopath/2007/PartnerControls">
        <TermInfo xmlns="http://schemas.microsoft.com/office/infopath/2007/PartnerControls">
          <TermName xmlns="http://schemas.microsoft.com/office/infopath/2007/PartnerControls">Internal</TermName>
          <TermId xmlns="http://schemas.microsoft.com/office/infopath/2007/PartnerControls">bf6bc60c-60b7-4f48-b412-c18e1ee58d20</TermId>
        </TermInfo>
      </Terms>
    </p8b010f7df5842dca681a0912c2bcab2>
    <wpBusinessModule xmlns="d04ac8df-6fd2-482f-b819-b97b1136af7f">LK Sager</wpBusinessModule>
    <rkRelatedDoc xmlns="ea8875d5-51f8-4e4f-bf8c-de63b726e0aa" xsi:nil="true"/>
    <rkConfidential xmlns="d04ac8df-6fd2-482f-b819-b97b1136af7f">false</rkConfidential>
    <wp_tag xmlns="abbeec68-b05e-4e2e-88e5-2ac3e13fe809">Open</wp_tag>
    <rkCaseID xmlns="d04ac8df-6fd2-482f-b819-b97b1136af7f">LK-2025-000193</rkCaseID>
    <wpDocumentId xmlns="abbeec68-b05e-4e2e-88e5-2ac3e13fe809">2025-36854</wpDocumentId>
    <e5404abefda04403849637b8b186ca8b xmlns="d04ac8df-6fd2-482f-b819-b97b1136af7f">
      <Terms xmlns="http://schemas.microsoft.com/office/infopath/2007/PartnerControls">
        <TermInfo xmlns="http://schemas.microsoft.com/office/infopath/2007/PartnerControls">
          <TermName xmlns="http://schemas.microsoft.com/office/infopath/2007/PartnerControls">Final</TermName>
          <TermId xmlns="http://schemas.microsoft.com/office/infopath/2007/PartnerControls">9ae6fcd9-b451-46c0-9019-188a10b11456</TermId>
        </TermInfo>
      </Terms>
    </e5404abefda04403849637b8b186ca8b>
    <bce5bb4cb725462db188b191a7eb530d xmlns="f2799711-389d-4496-9a0b-c133573d8f91">
      <Terms xmlns="http://schemas.microsoft.com/office/infopath/2007/PartnerControls">
        <TermInfo xmlns="http://schemas.microsoft.com/office/infopath/2007/PartnerControls">
          <TermName xmlns="http://schemas.microsoft.com/office/infopath/2007/PartnerControls">RCRC Movement MHPSS Hub:MHPSSHub Technical Advisors</TermName>
          <TermId xmlns="http://schemas.microsoft.com/office/infopath/2007/PartnerControls">45c0acf5-dd80-426d-bc0f-9954806c0ad8</TermId>
        </TermInfo>
      </Terms>
    </bce5bb4cb725462db188b191a7eb530d>
    <rkActDate xmlns="d04ac8df-6fd2-482f-b819-b97b1136af7f" xsi:nil="true"/>
    <rkProjectNumber xmlns="d04ac8df-6fd2-482f-b819-b97b1136af7f" xsi:nil="true"/>
    <zpaGDPR_Sag_Beregnet xmlns="f2799711-389d-4496-9a0b-c133573d8f91" xsi:nil="true"/>
    <o5ff404f083d4b74b4901cfb5f9c5885 xmlns="f2799711-389d-4496-9a0b-c133573d8f91">
      <Terms xmlns="http://schemas.microsoft.com/office/infopath/2007/PartnerControls"/>
    </o5ff404f083d4b74b4901cfb5f9c5885>
    <rkArchivingPeriod xmlns="d04ac8df-6fd2-482f-b819-b97b1136af7f">2019-2024</rkArchivingPeriod>
    <wpRelationSets xmlns="c42b7927-1d54-40ad-870c-7235f199a9f4" xsi:nil="true"/>
    <wpHasRelatedContent xmlns="c42b7927-1d54-40ad-870c-7235f199a9f4">false</wpHasRelatedContent>
    <rkDeletionDate xmlns="d04ac8df-6fd2-482f-b819-b97b1136af7f" xsi:nil="true"/>
    <a30301ec14f1485491da311a88d487d0 xmlns="d04ac8df-6fd2-482f-b819-b97b1136af7f">
      <Terms xmlns="http://schemas.microsoft.com/office/infopath/2007/PartnerControls">
        <TermInfo xmlns="http://schemas.microsoft.com/office/infopath/2007/PartnerControls">
          <TermName xmlns="http://schemas.microsoft.com/office/infopath/2007/PartnerControls">Open</TermName>
          <TermId xmlns="http://schemas.microsoft.com/office/infopath/2007/PartnerControls">5b634c15-81a0-4474-a1b9-c7fcf95d35c4</TermId>
        </TermInfo>
      </Terms>
    </a30301ec14f1485491da311a88d487d0>
    <e6cbc8a478eb420589a6e014ba132a64 xmlns="f2799711-389d-4496-9a0b-c133573d8f91">
      <Terms xmlns="http://schemas.microsoft.com/office/infopath/2007/PartnerControls">
        <TermInfo xmlns="http://schemas.microsoft.com/office/infopath/2007/PartnerControls">
          <TermName xmlns="http://schemas.microsoft.com/office/infopath/2007/PartnerControls">Capacity Building</TermName>
          <TermId xmlns="http://schemas.microsoft.com/office/infopath/2007/PartnerControls">598d68aa-623d-45ec-bceb-d205edf42155</TermId>
        </TermInfo>
      </Terms>
    </e6cbc8a478eb420589a6e014ba132a64>
    <wpItemlocation xmlns="14bfd2bb-3d4a-4549-9197-f3410a8da64b">52f89f3b39354c7c9851847cb57fcabb;4a4729547dea44959d8bce78817e3c8e;14626;</wpItemlocation>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RK Document" ma:contentTypeID="0x010100BAF7254234723E48BEAA5279D19E83B800A036C8B9C5E1A946ACFC9AB6080B4725" ma:contentTypeVersion="29" ma:contentTypeDescription="Create a new document." ma:contentTypeScope="" ma:versionID="cd96857019ccf42425cfa0324f19569f">
  <xsd:schema xmlns:xsd="http://www.w3.org/2001/XMLSchema" xmlns:xs="http://www.w3.org/2001/XMLSchema" xmlns:p="http://schemas.microsoft.com/office/2006/metadata/properties" xmlns:ns2="d04ac8df-6fd2-482f-b819-b97b1136af7f" xmlns:ns3="8e190b10-7588-4026-8077-47ce50af6e21" xmlns:ns4="abbeec68-b05e-4e2e-88e5-2ac3e13fe809" xmlns:ns5="f2799711-389d-4496-9a0b-c133573d8f91" xmlns:ns6="14bfd2bb-3d4a-4549-9197-f3410a8da64b" xmlns:ns7="ea8875d5-51f8-4e4f-bf8c-de63b726e0aa" xmlns:ns8="c42b7927-1d54-40ad-870c-7235f199a9f4" targetNamespace="http://schemas.microsoft.com/office/2006/metadata/properties" ma:root="true" ma:fieldsID="0ec07e4983a71befdb0cac599e30c3d2" ns2:_="" ns3:_="" ns4:_="" ns5:_="" ns6:_="" ns7:_="" ns8:_="">
    <xsd:import namespace="d04ac8df-6fd2-482f-b819-b97b1136af7f"/>
    <xsd:import namespace="8e190b10-7588-4026-8077-47ce50af6e21"/>
    <xsd:import namespace="abbeec68-b05e-4e2e-88e5-2ac3e13fe809"/>
    <xsd:import namespace="f2799711-389d-4496-9a0b-c133573d8f91"/>
    <xsd:import namespace="14bfd2bb-3d4a-4549-9197-f3410a8da64b"/>
    <xsd:import namespace="ea8875d5-51f8-4e4f-bf8c-de63b726e0aa"/>
    <xsd:import namespace="c42b7927-1d54-40ad-870c-7235f199a9f4"/>
    <xsd:element name="properties">
      <xsd:complexType>
        <xsd:sequence>
          <xsd:element name="documentManagement">
            <xsd:complexType>
              <xsd:all>
                <xsd:element ref="ns2:rkActDate" minOccurs="0"/>
                <xsd:element ref="ns2:rkDeletionDate" minOccurs="0"/>
                <xsd:element ref="ns2:rkYellowNoteDoc" minOccurs="0"/>
                <xsd:element ref="ns2:rkDocumentAdvis" minOccurs="0"/>
                <xsd:element ref="ns2:rkArchivingPeriod" minOccurs="0"/>
                <xsd:element ref="ns4:wp_tag" minOccurs="0"/>
                <xsd:element ref="ns4:wpDocumentId" minOccurs="0"/>
                <xsd:element ref="ns5:wp_entitynamefield" minOccurs="0"/>
                <xsd:element ref="ns2:wpBusinessModule" minOccurs="0"/>
                <xsd:element ref="ns2:rkProjectNumber" minOccurs="0"/>
                <xsd:element ref="ns2:rkCaseID" minOccurs="0"/>
                <xsd:element ref="ns5:rkParentCase" minOccurs="0"/>
                <xsd:element ref="ns6:wpItemlocation" minOccurs="0"/>
                <xsd:element ref="ns7:rkRelatedDoc" minOccurs="0"/>
                <xsd:element ref="ns2:rkConfidential" minOccurs="0"/>
                <xsd:element ref="ns5:zpaGDPR_Sag_Beregnet" minOccurs="0"/>
                <xsd:element ref="ns8:wpRelationSets" minOccurs="0"/>
                <xsd:element ref="ns8:wpHasRelatedContent" minOccurs="0"/>
                <xsd:element ref="ns5:o5ff404f083d4b74b4901cfb5f9c5885" minOccurs="0"/>
                <xsd:element ref="ns3:TaxCatchAll" minOccurs="0"/>
                <xsd:element ref="ns2:e5404abefda04403849637b8b186ca8b" minOccurs="0"/>
                <xsd:element ref="ns5:bce5bb4cb725462db188b191a7eb530d" minOccurs="0"/>
                <xsd:element ref="ns3:TaxCatchAllLabel" minOccurs="0"/>
                <xsd:element ref="ns5:e6cbc8a478eb420589a6e014ba132a64" minOccurs="0"/>
                <xsd:element ref="ns2:a30301ec14f1485491da311a88d487d0" minOccurs="0"/>
                <xsd:element ref="ns2:p8b010f7df5842dca681a0912c2bcab2" minOccurs="0"/>
                <xsd:element ref="ns5:MediaServiceMetadata" minOccurs="0"/>
                <xsd:element ref="ns5:MediaServiceFastMetadata" minOccurs="0"/>
                <xsd:element ref="ns5:MediaServiceSearchProperties" minOccurs="0"/>
                <xsd:element ref="ns5: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04ac8df-6fd2-482f-b819-b97b1136af7f" elementFormDefault="qualified">
    <xsd:import namespace="http://schemas.microsoft.com/office/2006/documentManagement/types"/>
    <xsd:import namespace="http://schemas.microsoft.com/office/infopath/2007/PartnerControls"/>
    <xsd:element name="rkActDate" ma:index="2" nillable="true" ma:displayName="Date of document creation" ma:description="If you upload an already existing document, you can use this field to note the original date of creating the document." ma:format="DateOnly" ma:internalName="rkActDate">
      <xsd:simpleType>
        <xsd:restriction base="dms:DateTime"/>
      </xsd:simpleType>
    </xsd:element>
    <xsd:element name="rkDeletionDate" ma:index="3" nillable="true" ma:displayName="Deletion Date" ma:description="" ma:format="DateOnly" ma:internalName="rkDeletionDate">
      <xsd:simpleType>
        <xsd:restriction base="dms:DateTime"/>
      </xsd:simpleType>
    </xsd:element>
    <xsd:element name="rkYellowNoteDoc" ma:index="4" nillable="true" ma:displayName="Yellow Note Doc" ma:internalName="rkYellowNoteDoc">
      <xsd:simpleType>
        <xsd:restriction base="dms:Note">
          <xsd:maxLength value="255"/>
        </xsd:restriction>
      </xsd:simpleType>
    </xsd:element>
    <xsd:element name="rkDocumentAdvis" ma:index="7" nillable="true" ma:displayName="Document Advis" ma:hidden="true" ma:internalName="rkDocumentAdvis" ma:readOnly="false">
      <xsd:simpleType>
        <xsd:restriction base="dms:Note"/>
      </xsd:simpleType>
    </xsd:element>
    <xsd:element name="rkArchivingPeriod" ma:index="8" nillable="true" ma:displayName="Archiving Period" ma:default="2019-2024" ma:hidden="true" ma:internalName="rkArchivingPeriod" ma:readOnly="false">
      <xsd:simpleType>
        <xsd:restriction base="dms:Text">
          <xsd:maxLength value="255"/>
        </xsd:restriction>
      </xsd:simpleType>
    </xsd:element>
    <xsd:element name="wpBusinessModule" ma:index="12" nillable="true" ma:displayName="Business Module" ma:default="LK Sager" ma:hidden="true" ma:internalName="wpBusinessModule" ma:readOnly="false">
      <xsd:simpleType>
        <xsd:restriction base="dms:Text"/>
      </xsd:simpleType>
    </xsd:element>
    <xsd:element name="rkProjectNumber" ma:index="13" nillable="true" ma:displayName="Project Number" ma:default="" ma:hidden="true" ma:internalName="rkProjectNumber" ma:readOnly="false">
      <xsd:simpleType>
        <xsd:restriction base="dms:Text">
          <xsd:maxLength value="255"/>
        </xsd:restriction>
      </xsd:simpleType>
    </xsd:element>
    <xsd:element name="rkCaseID" ma:index="16" nillable="true" ma:displayName="Case ID" ma:default="LK-2025-000193" ma:hidden="true" ma:internalName="rkCaseID" ma:readOnly="false">
      <xsd:simpleType>
        <xsd:restriction base="dms:Text">
          <xsd:maxLength value="255"/>
        </xsd:restriction>
      </xsd:simpleType>
    </xsd:element>
    <xsd:element name="rkConfidential" ma:index="25" nillable="true" ma:displayName="Confidential" ma:default="False" ma:description="" ma:internalName="rkConfidential" ma:readOnly="false">
      <xsd:simpleType>
        <xsd:restriction base="dms:Boolean"/>
      </xsd:simpleType>
    </xsd:element>
    <xsd:element name="e5404abefda04403849637b8b186ca8b" ma:index="32" nillable="true" ma:taxonomy="true" ma:internalName="e5404abefda04403849637b8b186ca8b" ma:taxonomyFieldName="rkDocumentStatus" ma:displayName="Document Status" ma:readOnly="false" ma:default="2;#Final|9ae6fcd9-b451-46c0-9019-188a10b11456" ma:fieldId="{e5404abe-fda0-4403-8496-37b8b186ca8b}" ma:sspId="a6bba7c3-5107-49f1-abb3-1b46ebc15f72" ma:termSetId="78361e7a-d923-40e8-a730-0048d23b6454" ma:anchorId="a29111a7-f711-4224-8350-0bd8393b3a0f" ma:open="false" ma:isKeyword="false">
      <xsd:complexType>
        <xsd:sequence>
          <xsd:element ref="pc:Terms" minOccurs="0" maxOccurs="1"/>
        </xsd:sequence>
      </xsd:complexType>
    </xsd:element>
    <xsd:element name="a30301ec14f1485491da311a88d487d0" ma:index="38" nillable="true" ma:taxonomy="true" ma:internalName="a30301ec14f1485491da311a88d487d0" ma:taxonomyFieldName="rkOpenConfidential" ma:displayName="Open/Confidential" ma:readOnly="false" ma:default="" ma:fieldId="{a30301ec-14f1-4854-91da-311a88d487d0}" ma:sspId="a6bba7c3-5107-49f1-abb3-1b46ebc15f72" ma:termSetId="a89445e1-73f4-4940-9c6c-20c6e19149d6" ma:anchorId="38c548bf-e54a-488a-9205-2631695ae108" ma:open="false" ma:isKeyword="false">
      <xsd:complexType>
        <xsd:sequence>
          <xsd:element ref="pc:Terms" minOccurs="0" maxOccurs="1"/>
        </xsd:sequence>
      </xsd:complexType>
    </xsd:element>
    <xsd:element name="p8b010f7df5842dca681a0912c2bcab2" ma:index="39" nillable="true" ma:taxonomy="true" ma:internalName="p8b010f7df5842dca681a0912c2bcab2" ma:taxonomyFieldName="rkDocDirection" ma:displayName="Document Direction" ma:default="1;#Internal|bf6bc60c-60b7-4f48-b412-c18e1ee58d20" ma:fieldId="{98b010f7-df58-42dc-a681-a0912c2bcab2}" ma:sspId="a6bba7c3-5107-49f1-abb3-1b46ebc15f72" ma:termSetId="79fb452f-4e81-49d7-bc6b-6702f6ca3880" ma:anchorId="ff9dba2f-780a-414f-8471-20c97a51bfc6" ma:open="fals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8e190b10-7588-4026-8077-47ce50af6e21" elementFormDefault="qualified">
    <xsd:import namespace="http://schemas.microsoft.com/office/2006/documentManagement/types"/>
    <xsd:import namespace="http://schemas.microsoft.com/office/infopath/2007/PartnerControls"/>
    <xsd:element name="TaxCatchAll" ma:index="31" nillable="true" ma:displayName="Taxonomy Catch All Column" ma:hidden="true" ma:list="{180b67d8-a269-4015-af16-dc4ef4f195e0}" ma:internalName="TaxCatchAll" ma:showField="CatchAllData" ma:web="8e190b10-7588-4026-8077-47ce50af6e21">
      <xsd:complexType>
        <xsd:complexContent>
          <xsd:extension base="dms:MultiChoiceLookup">
            <xsd:sequence>
              <xsd:element name="Value" type="dms:Lookup" maxOccurs="unbounded" minOccurs="0" nillable="true"/>
            </xsd:sequence>
          </xsd:extension>
        </xsd:complexContent>
      </xsd:complexType>
    </xsd:element>
    <xsd:element name="TaxCatchAllLabel" ma:index="34" nillable="true" ma:displayName="Taxonomy Catch All Column1" ma:hidden="true" ma:list="{180b67d8-a269-4015-af16-dc4ef4f195e0}" ma:internalName="TaxCatchAllLabel" ma:readOnly="true" ma:showField="CatchAllDataLabel" ma:web="8e190b10-7588-4026-8077-47ce50af6e21">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abbeec68-b05e-4e2e-88e5-2ac3e13fe809" elementFormDefault="qualified">
    <xsd:import namespace="http://schemas.microsoft.com/office/2006/documentManagement/types"/>
    <xsd:import namespace="http://schemas.microsoft.com/office/infopath/2007/PartnerControls"/>
    <xsd:element name="wp_tag" ma:index="9" nillable="true" ma:displayName="Stage tag" ma:default="Open" ma:internalName="wp_tag" ma:readOnly="false">
      <xsd:simpleType>
        <xsd:restriction base="dms:Text"/>
      </xsd:simpleType>
    </xsd:element>
    <xsd:element name="wpDocumentId" ma:index="10" nillable="true" ma:displayName="Document ID" ma:description="This field is can be used as a unique Document ID set by the WorkPoint Numerator Service" ma:hidden="true" ma:indexed="true" ma:internalName="wpDocumentId" ma:readOnly="fals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f2799711-389d-4496-9a0b-c133573d8f91" elementFormDefault="qualified">
    <xsd:import namespace="http://schemas.microsoft.com/office/2006/documentManagement/types"/>
    <xsd:import namespace="http://schemas.microsoft.com/office/infopath/2007/PartnerControls"/>
    <xsd:element name="wp_entitynamefield" ma:index="11" nillable="true" ma:displayName="Case name" ma:default="QualityRights Humanitarian Package" ma:hidden="true" ma:internalName="wp_entitynamefield" ma:readOnly="false">
      <xsd:simpleType>
        <xsd:restriction base="dms:Text"/>
      </xsd:simpleType>
    </xsd:element>
    <xsd:element name="rkParentCase" ma:index="18" nillable="true" ma:displayName="Parent Case ID" ma:default="" ma:hidden="true" ma:internalName="rkParentCase" ma:readOnly="false">
      <xsd:simpleType>
        <xsd:restriction base="dms:Text"/>
      </xsd:simpleType>
    </xsd:element>
    <xsd:element name="zpaGDPR_Sag_Beregnet" ma:index="26" nillable="true" ma:displayName="GDPR_Sag_Beregnet" ma:default="" ma:internalName="zpaGDPR_Sag_Beregnet" ma:readOnly="false">
      <xsd:simpleType>
        <xsd:restriction base="dms:Text"/>
      </xsd:simpleType>
    </xsd:element>
    <xsd:element name="o5ff404f083d4b74b4901cfb5f9c5885" ma:index="30" nillable="true" ma:taxonomy="true" ma:internalName="o5ff404f083d4b74b4901cfb5f9c5885" ma:taxonomyFieldName="rkProcess" ma:displayName="Process" ma:readOnly="false" ma:default="" ma:fieldId="{85ff404f-083d-4b74-b490-1cfb5f9c5885}" ma:taxonomyMulti="true" ma:sspId="a6bba7c3-5107-49f1-abb3-1b46ebc15f72" ma:termSetId="00571633-8780-43e7-b6b1-637829dbeb78" ma:anchorId="22bfe7ec-e31c-43a5-822a-3141cd045829" ma:open="false" ma:isKeyword="false">
      <xsd:complexType>
        <xsd:sequence>
          <xsd:element ref="pc:Terms" minOccurs="0" maxOccurs="1"/>
        </xsd:sequence>
      </xsd:complexType>
    </xsd:element>
    <xsd:element name="bce5bb4cb725462db188b191a7eb530d" ma:index="33" nillable="true" ma:taxonomy="true" ma:internalName="bce5bb4cb725462db188b191a7eb530d" ma:taxonomyFieldName="rkCaseRespUnit" ma:displayName="Case Responsible Unit" ma:readOnly="false" ma:default="322;#RCRC Movement MHPSS Hub:MHPSSHub Technical Advisors|45c0acf5-dd80-426d-bc0f-9954806c0ad8" ma:fieldId="{bce5bb4c-b725-462d-b188-b191a7eb530d}" ma:sspId="a6bba7c3-5107-49f1-abb3-1b46ebc15f72" ma:termSetId="8e0c7b93-44db-40e5-8783-45b8f0433ae4" ma:anchorId="00000000-0000-0000-0000-000000000000" ma:open="false" ma:isKeyword="false">
      <xsd:complexType>
        <xsd:sequence>
          <xsd:element ref="pc:Terms" minOccurs="0" maxOccurs="1"/>
        </xsd:sequence>
      </xsd:complexType>
    </xsd:element>
    <xsd:element name="e6cbc8a478eb420589a6e014ba132a64" ma:index="35" nillable="true" ma:taxonomy="true" ma:internalName="e6cbc8a478eb420589a6e014ba132a64" ma:taxonomyFieldName="rkSubject" ma:displayName="Subject" ma:readOnly="false" ma:default="342;#Capacity Building|598d68aa-623d-45ec-bceb-d205edf42155" ma:fieldId="{e6cbc8a4-78eb-4205-89a6-e014ba132a64}" ma:taxonomyMulti="true" ma:sspId="a6bba7c3-5107-49f1-abb3-1b46ebc15f72" ma:termSetId="c39bd6dd-8752-448c-817a-60b94217b09a" ma:anchorId="877d3b0b-78a5-436d-b780-b7d2507d4384" ma:open="false" ma:isKeyword="false">
      <xsd:complexType>
        <xsd:sequence>
          <xsd:element ref="pc:Terms" minOccurs="0" maxOccurs="1"/>
        </xsd:sequence>
      </xsd:complexType>
    </xsd:element>
    <xsd:element name="MediaServiceMetadata" ma:index="40" nillable="true" ma:displayName="MediaServiceMetadata" ma:hidden="true" ma:internalName="MediaServiceMetadata" ma:readOnly="true">
      <xsd:simpleType>
        <xsd:restriction base="dms:Note"/>
      </xsd:simpleType>
    </xsd:element>
    <xsd:element name="MediaServiceFastMetadata" ma:index="41" nillable="true" ma:displayName="MediaServiceFastMetadata" ma:hidden="true" ma:internalName="MediaServiceFastMetadata" ma:readOnly="true">
      <xsd:simpleType>
        <xsd:restriction base="dms:Note"/>
      </xsd:simpleType>
    </xsd:element>
    <xsd:element name="MediaServiceSearchProperties" ma:index="42" nillable="true" ma:displayName="MediaServiceSearchProperties" ma:hidden="true" ma:internalName="MediaServiceSearchProperties" ma:readOnly="true">
      <xsd:simpleType>
        <xsd:restriction base="dms:Note"/>
      </xsd:simpleType>
    </xsd:element>
    <xsd:element name="MediaServiceObjectDetectorVersions" ma:index="43" nillable="true" ma:displayName="MediaServiceObjectDetectorVersions" ma:hidden="true" ma:indexed="true" ma:internalName="MediaServiceObjectDetectorVersion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14bfd2bb-3d4a-4549-9197-f3410a8da64b" elementFormDefault="qualified">
    <xsd:import namespace="http://schemas.microsoft.com/office/2006/documentManagement/types"/>
    <xsd:import namespace="http://schemas.microsoft.com/office/infopath/2007/PartnerControls"/>
    <xsd:element name="wpItemlocation" ma:index="21" nillable="true" ma:displayName="wpItemLocation" ma:default="52f89f3b39354c7c9851847cb57fcabb;4a4729547dea44959d8bce78817e3c8e;14626;" ma:internalName="wpItem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ea8875d5-51f8-4e4f-bf8c-de63b726e0aa" elementFormDefault="qualified">
    <xsd:import namespace="http://schemas.microsoft.com/office/2006/documentManagement/types"/>
    <xsd:import namespace="http://schemas.microsoft.com/office/infopath/2007/PartnerControls"/>
    <xsd:element name="rkRelatedDoc" ma:index="24" nillable="true" ma:displayName="Related document" ma:hidden="true" ma:list="{f2799711-389d-4496-9a0b-c133573d8f91}" ma:internalName="rkRelatedDoc" ma:readOnly="false" ma:showField="Title">
      <xsd:simpleType>
        <xsd:restriction base="dms:Lookup"/>
      </xsd:simpleType>
    </xsd:element>
  </xsd:schema>
  <xsd:schema xmlns:xsd="http://www.w3.org/2001/XMLSchema" xmlns:xs="http://www.w3.org/2001/XMLSchema" xmlns:dms="http://schemas.microsoft.com/office/2006/documentManagement/types" xmlns:pc="http://schemas.microsoft.com/office/infopath/2007/PartnerControls" targetNamespace="c42b7927-1d54-40ad-870c-7235f199a9f4" elementFormDefault="qualified">
    <xsd:import namespace="http://schemas.microsoft.com/office/2006/documentManagement/types"/>
    <xsd:import namespace="http://schemas.microsoft.com/office/infopath/2007/PartnerControls"/>
    <xsd:element name="wpRelationSets" ma:index="27" nillable="true" ma:displayName="Relation Sets" ma:description="Contains data about an element's related content" ma:internalName="wpRelationSets" ma:readOnly="false">
      <xsd:simpleType>
        <xsd:restriction base="dms:Note"/>
      </xsd:simpleType>
    </xsd:element>
    <xsd:element name="wpHasRelatedContent" ma:index="28" nillable="true" ma:displayName="Has related content" ma:default="0" ma:description="Indicates whether an item has related content" ma:internalName="wpHasRelatedContent" ma:readOnly="false">
      <xsd:simpleType>
        <xsd:restriction base="dms:Boolea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20" ma:displayName="Content Type"/>
        <xsd:element ref="dc:title" minOccurs="0" maxOccurs="1"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B42DF98B-CDBD-4B3B-AC55-178F3A0F8C32}">
  <ds:schemaRefs>
    <ds:schemaRef ds:uri="http://purl.org/dc/elements/1.1/"/>
    <ds:schemaRef ds:uri="http://www.w3.org/XML/1998/namespace"/>
    <ds:schemaRef ds:uri="http://schemas.microsoft.com/office/infopath/2007/PartnerControls"/>
    <ds:schemaRef ds:uri="http://schemas.openxmlformats.org/package/2006/metadata/core-properties"/>
    <ds:schemaRef ds:uri="http://purl.org/dc/terms/"/>
    <ds:schemaRef ds:uri="c42b7927-1d54-40ad-870c-7235f199a9f4"/>
    <ds:schemaRef ds:uri="http://schemas.microsoft.com/office/2006/metadata/properties"/>
    <ds:schemaRef ds:uri="ea8875d5-51f8-4e4f-bf8c-de63b726e0aa"/>
    <ds:schemaRef ds:uri="14bfd2bb-3d4a-4549-9197-f3410a8da64b"/>
    <ds:schemaRef ds:uri="abbeec68-b05e-4e2e-88e5-2ac3e13fe809"/>
    <ds:schemaRef ds:uri="f2799711-389d-4496-9a0b-c133573d8f91"/>
    <ds:schemaRef ds:uri="http://schemas.microsoft.com/office/2006/documentManagement/types"/>
    <ds:schemaRef ds:uri="8e190b10-7588-4026-8077-47ce50af6e21"/>
    <ds:schemaRef ds:uri="d04ac8df-6fd2-482f-b819-b97b1136af7f"/>
    <ds:schemaRef ds:uri="http://purl.org/dc/dcmitype/"/>
  </ds:schemaRefs>
</ds:datastoreItem>
</file>

<file path=customXml/itemProps2.xml><?xml version="1.0" encoding="utf-8"?>
<ds:datastoreItem xmlns:ds="http://schemas.openxmlformats.org/officeDocument/2006/customXml" ds:itemID="{54FF2971-8DA8-4DAD-9D67-2E4F4B2E340C}">
  <ds:schemaRefs>
    <ds:schemaRef ds:uri="http://schemas.microsoft.com/sharepoint/v3/contenttype/forms"/>
  </ds:schemaRefs>
</ds:datastoreItem>
</file>

<file path=customXml/itemProps3.xml><?xml version="1.0" encoding="utf-8"?>
<ds:datastoreItem xmlns:ds="http://schemas.openxmlformats.org/officeDocument/2006/customXml" ds:itemID="{0C67A691-3596-4E58-986B-780402DBF310}">
  <ds:schemaRefs>
    <ds:schemaRef ds:uri="14bfd2bb-3d4a-4549-9197-f3410a8da64b"/>
    <ds:schemaRef ds:uri="8e190b10-7588-4026-8077-47ce50af6e21"/>
    <ds:schemaRef ds:uri="abbeec68-b05e-4e2e-88e5-2ac3e13fe809"/>
    <ds:schemaRef ds:uri="c42b7927-1d54-40ad-870c-7235f199a9f4"/>
    <ds:schemaRef ds:uri="d04ac8df-6fd2-482f-b819-b97b1136af7f"/>
    <ds:schemaRef ds:uri="ea8875d5-51f8-4e4f-bf8c-de63b726e0aa"/>
    <ds:schemaRef ds:uri="f2799711-389d-4496-9a0b-c133573d8f91"/>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docProps/app.xml><?xml version="1.0" encoding="utf-8"?>
<Properties xmlns="http://schemas.openxmlformats.org/officeDocument/2006/extended-properties" xmlns:vt="http://schemas.openxmlformats.org/officeDocument/2006/docPropsVTypes">
  <TotalTime>20145</TotalTime>
  <Words>2533</Words>
  <Application>Microsoft Office PowerPoint</Application>
  <PresentationFormat>Widescreen</PresentationFormat>
  <Paragraphs>252</Paragraphs>
  <Slides>15</Slides>
  <Notes>14</Notes>
  <HiddenSlides>0</HiddenSlides>
  <MMClips>0</MMClips>
  <ScaleCrop>false</ScaleCrop>
  <HeadingPairs>
    <vt:vector size="8" baseType="variant">
      <vt:variant>
        <vt:lpstr>Fonts Used</vt:lpstr>
      </vt:variant>
      <vt:variant>
        <vt:i4>12</vt:i4>
      </vt:variant>
      <vt:variant>
        <vt:lpstr>Theme</vt:lpstr>
      </vt:variant>
      <vt:variant>
        <vt:i4>2</vt:i4>
      </vt:variant>
      <vt:variant>
        <vt:lpstr>Embedded OLE Servers</vt:lpstr>
      </vt:variant>
      <vt:variant>
        <vt:i4>1</vt:i4>
      </vt:variant>
      <vt:variant>
        <vt:lpstr>Slide Titles</vt:lpstr>
      </vt:variant>
      <vt:variant>
        <vt:i4>15</vt:i4>
      </vt:variant>
    </vt:vector>
  </HeadingPairs>
  <TitlesOfParts>
    <vt:vector size="30" baseType="lpstr">
      <vt:lpstr>Aptos</vt:lpstr>
      <vt:lpstr>Aptos Display</vt:lpstr>
      <vt:lpstr>Arial</vt:lpstr>
      <vt:lpstr>Calibri</vt:lpstr>
      <vt:lpstr>Calibri Light</vt:lpstr>
      <vt:lpstr>Century Gothic</vt:lpstr>
      <vt:lpstr>Courier New</vt:lpstr>
      <vt:lpstr>Noto Sans Symbols</vt:lpstr>
      <vt:lpstr>Open Sans</vt:lpstr>
      <vt:lpstr>Open Sans SemiBold</vt:lpstr>
      <vt:lpstr>Symbol</vt:lpstr>
      <vt:lpstr>Wingdings</vt:lpstr>
      <vt:lpstr>LPB</vt:lpstr>
      <vt:lpstr>Office Theme</vt:lpstr>
      <vt:lpstr>think-cell Slide</vt:lpstr>
      <vt:lpstr>PowerPoint Presentation</vt:lpstr>
      <vt:lpstr>Today is about Action Planning!</vt:lpstr>
      <vt:lpstr>Presentation. QualityRights themes at a glance</vt:lpstr>
      <vt:lpstr>Recap: the levels of change</vt:lpstr>
      <vt:lpstr>PowerPoint Presentation</vt:lpstr>
      <vt:lpstr>PowerPoint Presentation</vt:lpstr>
      <vt:lpstr>Exercise AP2 Advocacy and change at the organizational level</vt:lpstr>
      <vt:lpstr>Break</vt:lpstr>
      <vt:lpstr>Exercise AP3 Pick your priority actions!</vt:lpstr>
      <vt:lpstr>Exercise AP4 Prepare to be persuasive!</vt:lpstr>
      <vt:lpstr>PowerPoint Presentation</vt:lpstr>
      <vt:lpstr>Exercise AP5 Present your action plan!</vt:lpstr>
      <vt:lpstr>Concluding the training with take-home messages</vt:lpstr>
      <vt:lpstr>Feedback and wrap up</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Kristin Pelzer</dc:creator>
  <cp:lastModifiedBy>DREW BOLD, Nathalie Jane</cp:lastModifiedBy>
  <cp:revision>111</cp:revision>
  <dcterms:created xsi:type="dcterms:W3CDTF">2024-05-08T20:23:09Z</dcterms:created>
  <dcterms:modified xsi:type="dcterms:W3CDTF">2025-12-10T10:40:47Z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0x010100BAF7254234723E48BEAA5279D19E83B800A036C8B9C5E1A946ACFC9AB6080B4725</vt:lpwstr>
  </property>
  <property fmtid="{D5CDD505-2E9C-101B-9397-08002B2CF9AE}" pid="3" name="_dlc_DocIdItemGuid">
    <vt:lpwstr>0417639f-1ba1-403a-ba36-ceddf83e2b5a</vt:lpwstr>
  </property>
  <property fmtid="{D5CDD505-2E9C-101B-9397-08002B2CF9AE}" pid="4" name="MediaServiceImageTags">
    <vt:lpwstr/>
  </property>
  <property fmtid="{D5CDD505-2E9C-101B-9397-08002B2CF9AE}" pid="5" name="rkSubject">
    <vt:lpwstr>342;#Capacity Building|598d68aa-623d-45ec-bceb-d205edf42155</vt:lpwstr>
  </property>
  <property fmtid="{D5CDD505-2E9C-101B-9397-08002B2CF9AE}" pid="6" name="rkCaseRespUnit">
    <vt:lpwstr>322;#RCRC Movement MHPSS Hub:MHPSSHub Technical Advisors|45c0acf5-dd80-426d-bc0f-9954806c0ad8</vt:lpwstr>
  </property>
  <property fmtid="{D5CDD505-2E9C-101B-9397-08002B2CF9AE}" pid="7" name="rkOpenConfidential">
    <vt:lpwstr>7;#Open|5b634c15-81a0-4474-a1b9-c7fcf95d35c4</vt:lpwstr>
  </property>
  <property fmtid="{D5CDD505-2E9C-101B-9397-08002B2CF9AE}" pid="8" name="rkDocDirection">
    <vt:lpwstr>8;#Internal|bf6bc60c-60b7-4f48-b412-c18e1ee58d20</vt:lpwstr>
  </property>
  <property fmtid="{D5CDD505-2E9C-101B-9397-08002B2CF9AE}" pid="9" name="rkDocumentStatus">
    <vt:lpwstr>9;#Final|9ae6fcd9-b451-46c0-9019-188a10b11456</vt:lpwstr>
  </property>
  <property fmtid="{D5CDD505-2E9C-101B-9397-08002B2CF9AE}" pid="10" name="rkProcess">
    <vt:lpwstr/>
  </property>
</Properties>
</file>