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notesMasterIdLst>
    <p:notesMasterId r:id="rId21"/>
  </p:notesMasterIdLst>
  <p:sldIdLst>
    <p:sldId id="256" r:id="rId5"/>
    <p:sldId id="267" r:id="rId6"/>
    <p:sldId id="293" r:id="rId7"/>
    <p:sldId id="257" r:id="rId8"/>
    <p:sldId id="300" r:id="rId9"/>
    <p:sldId id="295" r:id="rId10"/>
    <p:sldId id="296" r:id="rId11"/>
    <p:sldId id="281" r:id="rId12"/>
    <p:sldId id="283" r:id="rId13"/>
    <p:sldId id="297" r:id="rId14"/>
    <p:sldId id="284" r:id="rId15"/>
    <p:sldId id="298" r:id="rId16"/>
    <p:sldId id="299" r:id="rId17"/>
    <p:sldId id="278" r:id="rId18"/>
    <p:sldId id="279" r:id="rId19"/>
    <p:sldId id="280" r:id="rId20"/>
  </p:sldIdLst>
  <p:sldSz cx="36312475" cy="270002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09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8FD4C4A-46E5-6929-EA36-ADBEBF46B7E1}" v="37" dt="2025-04-13T10:25:07.61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30" d="100"/>
          <a:sy n="30" d="100"/>
        </p:scale>
        <p:origin x="60" y="-16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rawley, Adam (CDC/NCIRD/CORVD)" userId="S::qyi4_cdc.gov#ext#@worldhealthorg.onmicrosoft.com::c1e1f0da-482c-4dad-b588-949eb3c99816" providerId="AD" clId="Web-{EA47D5E0-AD2F-D67E-D142-1B1BC036E54D}"/>
    <pc:docChg chg="modSld">
      <pc:chgData name="Crawley, Adam (CDC/NCIRD/CORVD)" userId="S::qyi4_cdc.gov#ext#@worldhealthorg.onmicrosoft.com::c1e1f0da-482c-4dad-b588-949eb3c99816" providerId="AD" clId="Web-{EA47D5E0-AD2F-D67E-D142-1B1BC036E54D}" dt="2025-01-10T20:37:25.448" v="2" actId="20577"/>
      <pc:docMkLst>
        <pc:docMk/>
      </pc:docMkLst>
      <pc:sldChg chg="modSp">
        <pc:chgData name="Crawley, Adam (CDC/NCIRD/CORVD)" userId="S::qyi4_cdc.gov#ext#@worldhealthorg.onmicrosoft.com::c1e1f0da-482c-4dad-b588-949eb3c99816" providerId="AD" clId="Web-{EA47D5E0-AD2F-D67E-D142-1B1BC036E54D}" dt="2025-01-10T20:37:25.448" v="2" actId="20577"/>
        <pc:sldMkLst>
          <pc:docMk/>
          <pc:sldMk cId="3937366021" sldId="294"/>
        </pc:sldMkLst>
        <pc:spChg chg="mod">
          <ac:chgData name="Crawley, Adam (CDC/NCIRD/CORVD)" userId="S::qyi4_cdc.gov#ext#@worldhealthorg.onmicrosoft.com::c1e1f0da-482c-4dad-b588-949eb3c99816" providerId="AD" clId="Web-{EA47D5E0-AD2F-D67E-D142-1B1BC036E54D}" dt="2025-01-10T20:37:25.448" v="2" actId="20577"/>
          <ac:spMkLst>
            <pc:docMk/>
            <pc:sldMk cId="3937366021" sldId="294"/>
            <ac:spMk id="17" creationId="{BF40E0C8-3E0D-F1F4-E234-6BEE78C8BF21}"/>
          </ac:spMkLst>
        </pc:spChg>
      </pc:sldChg>
    </pc:docChg>
  </pc:docChgLst>
  <pc:docChgLst>
    <pc:chgData name="Lofgren, Hannah (CDC/NCIRD/CORVD)" userId="5f830d71-5c95-4f15-b52d-02a7e14a504f" providerId="ADAL" clId="{8F115F4F-7A01-41C9-9885-61D1469990CB}"/>
    <pc:docChg chg="undo custSel addSld delSld modSld sldOrd">
      <pc:chgData name="Lofgren, Hannah (CDC/NCIRD/CORVD)" userId="5f830d71-5c95-4f15-b52d-02a7e14a504f" providerId="ADAL" clId="{8F115F4F-7A01-41C9-9885-61D1469990CB}" dt="2025-01-10T21:46:09.830" v="1144" actId="14100"/>
      <pc:docMkLst>
        <pc:docMk/>
      </pc:docMkLst>
      <pc:sldChg chg="modSp mod">
        <pc:chgData name="Lofgren, Hannah (CDC/NCIRD/CORVD)" userId="5f830d71-5c95-4f15-b52d-02a7e14a504f" providerId="ADAL" clId="{8F115F4F-7A01-41C9-9885-61D1469990CB}" dt="2025-01-10T21:33:46.942" v="1059" actId="113"/>
        <pc:sldMkLst>
          <pc:docMk/>
          <pc:sldMk cId="435141050" sldId="256"/>
        </pc:sldMkLst>
        <pc:spChg chg="mod">
          <ac:chgData name="Lofgren, Hannah (CDC/NCIRD/CORVD)" userId="5f830d71-5c95-4f15-b52d-02a7e14a504f" providerId="ADAL" clId="{8F115F4F-7A01-41C9-9885-61D1469990CB}" dt="2025-01-10T20:28:02.837" v="25" actId="20577"/>
          <ac:spMkLst>
            <pc:docMk/>
            <pc:sldMk cId="435141050" sldId="256"/>
            <ac:spMk id="3" creationId="{8BF8A601-70DA-9332-353B-5855ECE11FF8}"/>
          </ac:spMkLst>
        </pc:spChg>
        <pc:spChg chg="mod">
          <ac:chgData name="Lofgren, Hannah (CDC/NCIRD/CORVD)" userId="5f830d71-5c95-4f15-b52d-02a7e14a504f" providerId="ADAL" clId="{8F115F4F-7A01-41C9-9885-61D1469990CB}" dt="2025-01-10T20:28:16.135" v="26" actId="20577"/>
          <ac:spMkLst>
            <pc:docMk/>
            <pc:sldMk cId="435141050" sldId="256"/>
            <ac:spMk id="6" creationId="{4B7A8B97-A492-999B-A2F7-641AD0EFE1B9}"/>
          </ac:spMkLst>
        </pc:spChg>
        <pc:spChg chg="mod">
          <ac:chgData name="Lofgren, Hannah (CDC/NCIRD/CORVD)" userId="5f830d71-5c95-4f15-b52d-02a7e14a504f" providerId="ADAL" clId="{8F115F4F-7A01-41C9-9885-61D1469990CB}" dt="2025-01-10T21:33:46.942" v="1059" actId="113"/>
          <ac:spMkLst>
            <pc:docMk/>
            <pc:sldMk cId="435141050" sldId="256"/>
            <ac:spMk id="7" creationId="{0FC4F2C9-57AC-13D2-F377-854740B128C2}"/>
          </ac:spMkLst>
        </pc:spChg>
      </pc:sldChg>
      <pc:sldChg chg="modSp del mod modShow">
        <pc:chgData name="Lofgren, Hannah (CDC/NCIRD/CORVD)" userId="5f830d71-5c95-4f15-b52d-02a7e14a504f" providerId="ADAL" clId="{8F115F4F-7A01-41C9-9885-61D1469990CB}" dt="2025-01-10T20:39:06.373" v="308" actId="47"/>
        <pc:sldMkLst>
          <pc:docMk/>
          <pc:sldMk cId="1791901869" sldId="264"/>
        </pc:sldMkLst>
        <pc:spChg chg="mod">
          <ac:chgData name="Lofgren, Hannah (CDC/NCIRD/CORVD)" userId="5f830d71-5c95-4f15-b52d-02a7e14a504f" providerId="ADAL" clId="{8F115F4F-7A01-41C9-9885-61D1469990CB}" dt="2025-01-10T20:28:31.333" v="28" actId="20577"/>
          <ac:spMkLst>
            <pc:docMk/>
            <pc:sldMk cId="1791901869" sldId="264"/>
            <ac:spMk id="3" creationId="{B00BB581-39FE-8386-13E7-E9D6120084B8}"/>
          </ac:spMkLst>
        </pc:spChg>
      </pc:sldChg>
      <pc:sldChg chg="modSp mod">
        <pc:chgData name="Lofgren, Hannah (CDC/NCIRD/CORVD)" userId="5f830d71-5c95-4f15-b52d-02a7e14a504f" providerId="ADAL" clId="{8F115F4F-7A01-41C9-9885-61D1469990CB}" dt="2025-01-10T20:35:30.646" v="249" actId="1076"/>
        <pc:sldMkLst>
          <pc:docMk/>
          <pc:sldMk cId="3059424892" sldId="267"/>
        </pc:sldMkLst>
        <pc:spChg chg="mod">
          <ac:chgData name="Lofgren, Hannah (CDC/NCIRD/CORVD)" userId="5f830d71-5c95-4f15-b52d-02a7e14a504f" providerId="ADAL" clId="{8F115F4F-7A01-41C9-9885-61D1469990CB}" dt="2025-01-10T20:34:07.861" v="140" actId="20577"/>
          <ac:spMkLst>
            <pc:docMk/>
            <pc:sldMk cId="3059424892" sldId="267"/>
            <ac:spMk id="2" creationId="{0C362742-D3D9-E799-6B48-001C1C158E42}"/>
          </ac:spMkLst>
        </pc:spChg>
        <pc:spChg chg="mod">
          <ac:chgData name="Lofgren, Hannah (CDC/NCIRD/CORVD)" userId="5f830d71-5c95-4f15-b52d-02a7e14a504f" providerId="ADAL" clId="{8F115F4F-7A01-41C9-9885-61D1469990CB}" dt="2025-01-10T20:35:30.646" v="249" actId="1076"/>
          <ac:spMkLst>
            <pc:docMk/>
            <pc:sldMk cId="3059424892" sldId="267"/>
            <ac:spMk id="3" creationId="{B00BB581-39FE-8386-13E7-E9D6120084B8}"/>
          </ac:spMkLst>
        </pc:spChg>
      </pc:sldChg>
      <pc:sldChg chg="del">
        <pc:chgData name="Lofgren, Hannah (CDC/NCIRD/CORVD)" userId="5f830d71-5c95-4f15-b52d-02a7e14a504f" providerId="ADAL" clId="{8F115F4F-7A01-41C9-9885-61D1469990CB}" dt="2025-01-10T20:31:12.196" v="35" actId="47"/>
        <pc:sldMkLst>
          <pc:docMk/>
          <pc:sldMk cId="286928677" sldId="271"/>
        </pc:sldMkLst>
      </pc:sldChg>
      <pc:sldChg chg="del">
        <pc:chgData name="Lofgren, Hannah (CDC/NCIRD/CORVD)" userId="5f830d71-5c95-4f15-b52d-02a7e14a504f" providerId="ADAL" clId="{8F115F4F-7A01-41C9-9885-61D1469990CB}" dt="2025-01-10T20:31:14.366" v="36" actId="47"/>
        <pc:sldMkLst>
          <pc:docMk/>
          <pc:sldMk cId="1842293784" sldId="272"/>
        </pc:sldMkLst>
      </pc:sldChg>
      <pc:sldChg chg="modSp mod">
        <pc:chgData name="Lofgren, Hannah (CDC/NCIRD/CORVD)" userId="5f830d71-5c95-4f15-b52d-02a7e14a504f" providerId="ADAL" clId="{8F115F4F-7A01-41C9-9885-61D1469990CB}" dt="2025-01-10T20:44:10.119" v="905" actId="20577"/>
        <pc:sldMkLst>
          <pc:docMk/>
          <pc:sldMk cId="1840741882" sldId="278"/>
        </pc:sldMkLst>
        <pc:spChg chg="mod">
          <ac:chgData name="Lofgren, Hannah (CDC/NCIRD/CORVD)" userId="5f830d71-5c95-4f15-b52d-02a7e14a504f" providerId="ADAL" clId="{8F115F4F-7A01-41C9-9885-61D1469990CB}" dt="2025-01-10T20:39:44.168" v="323" actId="20577"/>
          <ac:spMkLst>
            <pc:docMk/>
            <pc:sldMk cId="1840741882" sldId="278"/>
            <ac:spMk id="2" creationId="{0C362742-D3D9-E799-6B48-001C1C158E42}"/>
          </ac:spMkLst>
        </pc:spChg>
        <pc:spChg chg="mod">
          <ac:chgData name="Lofgren, Hannah (CDC/NCIRD/CORVD)" userId="5f830d71-5c95-4f15-b52d-02a7e14a504f" providerId="ADAL" clId="{8F115F4F-7A01-41C9-9885-61D1469990CB}" dt="2025-01-10T20:44:10.119" v="905" actId="20577"/>
          <ac:spMkLst>
            <pc:docMk/>
            <pc:sldMk cId="1840741882" sldId="278"/>
            <ac:spMk id="3" creationId="{B00BB581-39FE-8386-13E7-E9D6120084B8}"/>
          </ac:spMkLst>
        </pc:spChg>
      </pc:sldChg>
      <pc:sldChg chg="addSp modSp mod">
        <pc:chgData name="Lofgren, Hannah (CDC/NCIRD/CORVD)" userId="5f830d71-5c95-4f15-b52d-02a7e14a504f" providerId="ADAL" clId="{8F115F4F-7A01-41C9-9885-61D1469990CB}" dt="2025-01-10T20:37:19.058" v="296" actId="1076"/>
        <pc:sldMkLst>
          <pc:docMk/>
          <pc:sldMk cId="3608752148" sldId="281"/>
        </pc:sldMkLst>
        <pc:picChg chg="add mod">
          <ac:chgData name="Lofgren, Hannah (CDC/NCIRD/CORVD)" userId="5f830d71-5c95-4f15-b52d-02a7e14a504f" providerId="ADAL" clId="{8F115F4F-7A01-41C9-9885-61D1469990CB}" dt="2025-01-10T20:36:49.279" v="294" actId="1076"/>
          <ac:picMkLst>
            <pc:docMk/>
            <pc:sldMk cId="3608752148" sldId="281"/>
            <ac:picMk id="3" creationId="{E73FD4FE-CE71-0CE9-71A4-403343C719CC}"/>
          </ac:picMkLst>
        </pc:picChg>
        <pc:picChg chg="add mod">
          <ac:chgData name="Lofgren, Hannah (CDC/NCIRD/CORVD)" userId="5f830d71-5c95-4f15-b52d-02a7e14a504f" providerId="ADAL" clId="{8F115F4F-7A01-41C9-9885-61D1469990CB}" dt="2025-01-10T20:37:19.058" v="296" actId="1076"/>
          <ac:picMkLst>
            <pc:docMk/>
            <pc:sldMk cId="3608752148" sldId="281"/>
            <ac:picMk id="5" creationId="{667C1771-1607-5EDD-D49D-4B8DC745C3AE}"/>
          </ac:picMkLst>
        </pc:picChg>
      </pc:sldChg>
      <pc:sldChg chg="addSp modSp mod ord">
        <pc:chgData name="Lofgren, Hannah (CDC/NCIRD/CORVD)" userId="5f830d71-5c95-4f15-b52d-02a7e14a504f" providerId="ADAL" clId="{8F115F4F-7A01-41C9-9885-61D1469990CB}" dt="2025-01-10T20:38:26.417" v="306"/>
        <pc:sldMkLst>
          <pc:docMk/>
          <pc:sldMk cId="2821069986" sldId="283"/>
        </pc:sldMkLst>
        <pc:picChg chg="add mod">
          <ac:chgData name="Lofgren, Hannah (CDC/NCIRD/CORVD)" userId="5f830d71-5c95-4f15-b52d-02a7e14a504f" providerId="ADAL" clId="{8F115F4F-7A01-41C9-9885-61D1469990CB}" dt="2025-01-10T20:37:37.960" v="298" actId="1076"/>
          <ac:picMkLst>
            <pc:docMk/>
            <pc:sldMk cId="2821069986" sldId="283"/>
            <ac:picMk id="3" creationId="{F3B4CF9E-BBCC-7FD1-77AC-A364426C47E6}"/>
          </ac:picMkLst>
        </pc:picChg>
        <pc:picChg chg="add mod">
          <ac:chgData name="Lofgren, Hannah (CDC/NCIRD/CORVD)" userId="5f830d71-5c95-4f15-b52d-02a7e14a504f" providerId="ADAL" clId="{8F115F4F-7A01-41C9-9885-61D1469990CB}" dt="2025-01-10T20:38:02.940" v="300" actId="1076"/>
          <ac:picMkLst>
            <pc:docMk/>
            <pc:sldMk cId="2821069986" sldId="283"/>
            <ac:picMk id="7" creationId="{038E5ADD-BE2A-29EB-7552-0C6E019FB5CE}"/>
          </ac:picMkLst>
        </pc:picChg>
      </pc:sldChg>
      <pc:sldChg chg="modSp mod">
        <pc:chgData name="Lofgren, Hannah (CDC/NCIRD/CORVD)" userId="5f830d71-5c95-4f15-b52d-02a7e14a504f" providerId="ADAL" clId="{8F115F4F-7A01-41C9-9885-61D1469990CB}" dt="2025-01-10T20:36:14.806" v="292" actId="20577"/>
        <pc:sldMkLst>
          <pc:docMk/>
          <pc:sldMk cId="2918888454" sldId="293"/>
        </pc:sldMkLst>
        <pc:spChg chg="mod">
          <ac:chgData name="Lofgren, Hannah (CDC/NCIRD/CORVD)" userId="5f830d71-5c95-4f15-b52d-02a7e14a504f" providerId="ADAL" clId="{8F115F4F-7A01-41C9-9885-61D1469990CB}" dt="2025-01-10T20:36:14.806" v="292" actId="20577"/>
          <ac:spMkLst>
            <pc:docMk/>
            <pc:sldMk cId="2918888454" sldId="293"/>
            <ac:spMk id="2" creationId="{0C362742-D3D9-E799-6B48-001C1C158E42}"/>
          </ac:spMkLst>
        </pc:spChg>
      </pc:sldChg>
      <pc:sldChg chg="addSp delSp modSp del mod">
        <pc:chgData name="Lofgren, Hannah (CDC/NCIRD/CORVD)" userId="5f830d71-5c95-4f15-b52d-02a7e14a504f" providerId="ADAL" clId="{8F115F4F-7A01-41C9-9885-61D1469990CB}" dt="2025-01-10T21:29:11.273" v="939" actId="47"/>
        <pc:sldMkLst>
          <pc:docMk/>
          <pc:sldMk cId="3937366021" sldId="294"/>
        </pc:sldMkLst>
        <pc:spChg chg="add del mod">
          <ac:chgData name="Lofgren, Hannah (CDC/NCIRD/CORVD)" userId="5f830d71-5c95-4f15-b52d-02a7e14a504f" providerId="ADAL" clId="{8F115F4F-7A01-41C9-9885-61D1469990CB}" dt="2025-01-10T21:28:30.962" v="931" actId="14100"/>
          <ac:spMkLst>
            <pc:docMk/>
            <pc:sldMk cId="3937366021" sldId="294"/>
            <ac:spMk id="17" creationId="{BF40E0C8-3E0D-F1F4-E234-6BEE78C8BF21}"/>
          </ac:spMkLst>
        </pc:spChg>
      </pc:sldChg>
      <pc:sldChg chg="addSp delSp modSp mod ord">
        <pc:chgData name="Lofgren, Hannah (CDC/NCIRD/CORVD)" userId="5f830d71-5c95-4f15-b52d-02a7e14a504f" providerId="ADAL" clId="{8F115F4F-7A01-41C9-9885-61D1469990CB}" dt="2025-01-10T20:38:16.074" v="304"/>
        <pc:sldMkLst>
          <pc:docMk/>
          <pc:sldMk cId="3572498333" sldId="295"/>
        </pc:sldMkLst>
        <pc:grpChg chg="mod">
          <ac:chgData name="Lofgren, Hannah (CDC/NCIRD/CORVD)" userId="5f830d71-5c95-4f15-b52d-02a7e14a504f" providerId="ADAL" clId="{8F115F4F-7A01-41C9-9885-61D1469990CB}" dt="2025-01-08T14:47:42.885" v="2" actId="1076"/>
          <ac:grpSpMkLst>
            <pc:docMk/>
            <pc:sldMk cId="3572498333" sldId="295"/>
            <ac:grpSpMk id="5" creationId="{DE931EFD-191C-5B17-290C-DADC45694EC4}"/>
          </ac:grpSpMkLst>
        </pc:grpChg>
        <pc:grpChg chg="mod">
          <ac:chgData name="Lofgren, Hannah (CDC/NCIRD/CORVD)" userId="5f830d71-5c95-4f15-b52d-02a7e14a504f" providerId="ADAL" clId="{8F115F4F-7A01-41C9-9885-61D1469990CB}" dt="2025-01-08T14:52:01.182" v="8" actId="1037"/>
          <ac:grpSpMkLst>
            <pc:docMk/>
            <pc:sldMk cId="3572498333" sldId="295"/>
            <ac:grpSpMk id="13" creationId="{47750D44-96C4-3F59-B416-0DD645184D2B}"/>
          </ac:grpSpMkLst>
        </pc:grpChg>
        <pc:picChg chg="add mod">
          <ac:chgData name="Lofgren, Hannah (CDC/NCIRD/CORVD)" userId="5f830d71-5c95-4f15-b52d-02a7e14a504f" providerId="ADAL" clId="{8F115F4F-7A01-41C9-9885-61D1469990CB}" dt="2025-01-08T14:55:34.039" v="15" actId="1076"/>
          <ac:picMkLst>
            <pc:docMk/>
            <pc:sldMk cId="3572498333" sldId="295"/>
            <ac:picMk id="2" creationId="{674B601A-F2BF-490C-CCF3-814EDFEA6BCD}"/>
          </ac:picMkLst>
        </pc:picChg>
        <pc:picChg chg="mod">
          <ac:chgData name="Lofgren, Hannah (CDC/NCIRD/CORVD)" userId="5f830d71-5c95-4f15-b52d-02a7e14a504f" providerId="ADAL" clId="{8F115F4F-7A01-41C9-9885-61D1469990CB}" dt="2025-01-08T14:51:54.688" v="6" actId="1037"/>
          <ac:picMkLst>
            <pc:docMk/>
            <pc:sldMk cId="3572498333" sldId="295"/>
            <ac:picMk id="6" creationId="{5B6D17BA-1CEF-D8A2-1D8F-B1DEC2683822}"/>
          </ac:picMkLst>
        </pc:picChg>
        <pc:picChg chg="add mod">
          <ac:chgData name="Lofgren, Hannah (CDC/NCIRD/CORVD)" userId="5f830d71-5c95-4f15-b52d-02a7e14a504f" providerId="ADAL" clId="{8F115F4F-7A01-41C9-9885-61D1469990CB}" dt="2025-01-08T14:55:31.632" v="14" actId="1076"/>
          <ac:picMkLst>
            <pc:docMk/>
            <pc:sldMk cId="3572498333" sldId="295"/>
            <ac:picMk id="7" creationId="{217D2190-B398-CE2F-39BE-7DFA6DA1B5BC}"/>
          </ac:picMkLst>
        </pc:picChg>
        <pc:picChg chg="add del">
          <ac:chgData name="Lofgren, Hannah (CDC/NCIRD/CORVD)" userId="5f830d71-5c95-4f15-b52d-02a7e14a504f" providerId="ADAL" clId="{8F115F4F-7A01-41C9-9885-61D1469990CB}" dt="2025-01-08T14:54:37.234" v="10" actId="478"/>
          <ac:picMkLst>
            <pc:docMk/>
            <pc:sldMk cId="3572498333" sldId="295"/>
            <ac:picMk id="55" creationId="{DDE27E57-2154-CDB8-0522-8A8C7605B2BD}"/>
          </ac:picMkLst>
        </pc:picChg>
      </pc:sldChg>
      <pc:sldChg chg="delSp mod ord">
        <pc:chgData name="Lofgren, Hannah (CDC/NCIRD/CORVD)" userId="5f830d71-5c95-4f15-b52d-02a7e14a504f" providerId="ADAL" clId="{8F115F4F-7A01-41C9-9885-61D1469990CB}" dt="2025-01-10T20:38:10.097" v="302"/>
        <pc:sldMkLst>
          <pc:docMk/>
          <pc:sldMk cId="4011469263" sldId="296"/>
        </pc:sldMkLst>
        <pc:grpChg chg="del">
          <ac:chgData name="Lofgren, Hannah (CDC/NCIRD/CORVD)" userId="5f830d71-5c95-4f15-b52d-02a7e14a504f" providerId="ADAL" clId="{8F115F4F-7A01-41C9-9885-61D1469990CB}" dt="2025-01-08T14:55:44.607" v="16" actId="478"/>
          <ac:grpSpMkLst>
            <pc:docMk/>
            <pc:sldMk cId="4011469263" sldId="296"/>
            <ac:grpSpMk id="4" creationId="{6A87C803-E2ED-D951-C601-571D67401CE9}"/>
          </ac:grpSpMkLst>
        </pc:grpChg>
      </pc:sldChg>
      <pc:sldChg chg="delSp mod">
        <pc:chgData name="Lofgren, Hannah (CDC/NCIRD/CORVD)" userId="5f830d71-5c95-4f15-b52d-02a7e14a504f" providerId="ADAL" clId="{8F115F4F-7A01-41C9-9885-61D1469990CB}" dt="2025-01-08T14:55:49.697" v="17" actId="478"/>
        <pc:sldMkLst>
          <pc:docMk/>
          <pc:sldMk cId="3511006850" sldId="297"/>
        </pc:sldMkLst>
        <pc:grpChg chg="del">
          <ac:chgData name="Lofgren, Hannah (CDC/NCIRD/CORVD)" userId="5f830d71-5c95-4f15-b52d-02a7e14a504f" providerId="ADAL" clId="{8F115F4F-7A01-41C9-9885-61D1469990CB}" dt="2025-01-08T14:55:49.697" v="17" actId="478"/>
          <ac:grpSpMkLst>
            <pc:docMk/>
            <pc:sldMk cId="3511006850" sldId="297"/>
            <ac:grpSpMk id="45" creationId="{71009A30-EC9C-26B4-A6AC-B0F3511B4C7D}"/>
          </ac:grpSpMkLst>
        </pc:grpChg>
      </pc:sldChg>
      <pc:sldChg chg="delSp mod">
        <pc:chgData name="Lofgren, Hannah (CDC/NCIRD/CORVD)" userId="5f830d71-5c95-4f15-b52d-02a7e14a504f" providerId="ADAL" clId="{8F115F4F-7A01-41C9-9885-61D1469990CB}" dt="2025-01-08T14:55:59.535" v="18" actId="478"/>
        <pc:sldMkLst>
          <pc:docMk/>
          <pc:sldMk cId="4014993671" sldId="298"/>
        </pc:sldMkLst>
        <pc:grpChg chg="del">
          <ac:chgData name="Lofgren, Hannah (CDC/NCIRD/CORVD)" userId="5f830d71-5c95-4f15-b52d-02a7e14a504f" providerId="ADAL" clId="{8F115F4F-7A01-41C9-9885-61D1469990CB}" dt="2025-01-08T14:55:59.535" v="18" actId="478"/>
          <ac:grpSpMkLst>
            <pc:docMk/>
            <pc:sldMk cId="4014993671" sldId="298"/>
            <ac:grpSpMk id="42" creationId="{17A32231-BD11-5518-0EC3-8D5E68128DAB}"/>
          </ac:grpSpMkLst>
        </pc:grpChg>
      </pc:sldChg>
      <pc:sldChg chg="addSp modSp new mod">
        <pc:chgData name="Lofgren, Hannah (CDC/NCIRD/CORVD)" userId="5f830d71-5c95-4f15-b52d-02a7e14a504f" providerId="ADAL" clId="{8F115F4F-7A01-41C9-9885-61D1469990CB}" dt="2025-01-10T21:46:09.830" v="1144" actId="14100"/>
        <pc:sldMkLst>
          <pc:docMk/>
          <pc:sldMk cId="983576622" sldId="300"/>
        </pc:sldMkLst>
        <pc:spChg chg="mod">
          <ac:chgData name="Lofgren, Hannah (CDC/NCIRD/CORVD)" userId="5f830d71-5c95-4f15-b52d-02a7e14a504f" providerId="ADAL" clId="{8F115F4F-7A01-41C9-9885-61D1469990CB}" dt="2025-01-10T21:46:09.830" v="1144" actId="14100"/>
          <ac:spMkLst>
            <pc:docMk/>
            <pc:sldMk cId="983576622" sldId="300"/>
            <ac:spMk id="2" creationId="{2982665D-A3AA-75BA-9DDA-EC8DBA473DD5}"/>
          </ac:spMkLst>
        </pc:spChg>
        <pc:spChg chg="mod">
          <ac:chgData name="Lofgren, Hannah (CDC/NCIRD/CORVD)" userId="5f830d71-5c95-4f15-b52d-02a7e14a504f" providerId="ADAL" clId="{8F115F4F-7A01-41C9-9885-61D1469990CB}" dt="2025-01-10T21:45:59.342" v="1142" actId="14100"/>
          <ac:spMkLst>
            <pc:docMk/>
            <pc:sldMk cId="983576622" sldId="300"/>
            <ac:spMk id="3" creationId="{EE70CF1C-CC0B-8665-C38D-9C7D3C960C9E}"/>
          </ac:spMkLst>
        </pc:spChg>
        <pc:spChg chg="add mod">
          <ac:chgData name="Lofgren, Hannah (CDC/NCIRD/CORVD)" userId="5f830d71-5c95-4f15-b52d-02a7e14a504f" providerId="ADAL" clId="{8F115F4F-7A01-41C9-9885-61D1469990CB}" dt="2025-01-10T21:44:52.555" v="1121" actId="164"/>
          <ac:spMkLst>
            <pc:docMk/>
            <pc:sldMk cId="983576622" sldId="300"/>
            <ac:spMk id="6" creationId="{4C1A8651-E1C2-6E84-8A30-F98B6CEBB590}"/>
          </ac:spMkLst>
        </pc:spChg>
        <pc:grpChg chg="add mod">
          <ac:chgData name="Lofgren, Hannah (CDC/NCIRD/CORVD)" userId="5f830d71-5c95-4f15-b52d-02a7e14a504f" providerId="ADAL" clId="{8F115F4F-7A01-41C9-9885-61D1469990CB}" dt="2025-01-10T21:45:05.444" v="1125" actId="1076"/>
          <ac:grpSpMkLst>
            <pc:docMk/>
            <pc:sldMk cId="983576622" sldId="300"/>
            <ac:grpSpMk id="7" creationId="{651DBB9C-3089-73AE-9D0E-9E459DFE9D36}"/>
          </ac:grpSpMkLst>
        </pc:grpChg>
        <pc:picChg chg="add mod modCrop">
          <ac:chgData name="Lofgren, Hannah (CDC/NCIRD/CORVD)" userId="5f830d71-5c95-4f15-b52d-02a7e14a504f" providerId="ADAL" clId="{8F115F4F-7A01-41C9-9885-61D1469990CB}" dt="2025-01-10T21:44:52.555" v="1121" actId="164"/>
          <ac:picMkLst>
            <pc:docMk/>
            <pc:sldMk cId="983576622" sldId="300"/>
            <ac:picMk id="5" creationId="{04B9306A-0CF3-90D8-4A13-99F61521D1FA}"/>
          </ac:picMkLst>
        </pc:picChg>
      </pc:sldChg>
      <pc:sldChg chg="delSp del mod">
        <pc:chgData name="Lofgren, Hannah (CDC/NCIRD/CORVD)" userId="5f830d71-5c95-4f15-b52d-02a7e14a504f" providerId="ADAL" clId="{8F115F4F-7A01-41C9-9885-61D1469990CB}" dt="2025-01-10T20:39:35.237" v="309" actId="47"/>
        <pc:sldMkLst>
          <pc:docMk/>
          <pc:sldMk cId="1420928359" sldId="300"/>
        </pc:sldMkLst>
        <pc:grpChg chg="del">
          <ac:chgData name="Lofgren, Hannah (CDC/NCIRD/CORVD)" userId="5f830d71-5c95-4f15-b52d-02a7e14a504f" providerId="ADAL" clId="{8F115F4F-7A01-41C9-9885-61D1469990CB}" dt="2025-01-08T14:56:03.390" v="19" actId="478"/>
          <ac:grpSpMkLst>
            <pc:docMk/>
            <pc:sldMk cId="1420928359" sldId="300"/>
            <ac:grpSpMk id="42" creationId="{17A32231-BD11-5518-0EC3-8D5E68128DAB}"/>
          </ac:grpSpMkLst>
        </pc:grpChg>
      </pc:sldChg>
      <pc:sldChg chg="del">
        <pc:chgData name="Lofgren, Hannah (CDC/NCIRD/CORVD)" userId="5f830d71-5c95-4f15-b52d-02a7e14a504f" providerId="ADAL" clId="{8F115F4F-7A01-41C9-9885-61D1469990CB}" dt="2025-01-10T20:38:34.325" v="307" actId="47"/>
        <pc:sldMkLst>
          <pc:docMk/>
          <pc:sldMk cId="1424478388" sldId="301"/>
        </pc:sldMkLst>
      </pc:sldChg>
      <pc:sldChg chg="del">
        <pc:chgData name="Lofgren, Hannah (CDC/NCIRD/CORVD)" userId="5f830d71-5c95-4f15-b52d-02a7e14a504f" providerId="ADAL" clId="{8F115F4F-7A01-41C9-9885-61D1469990CB}" dt="2025-01-10T20:31:15.802" v="37" actId="47"/>
        <pc:sldMkLst>
          <pc:docMk/>
          <pc:sldMk cId="4125593662" sldId="302"/>
        </pc:sldMkLst>
      </pc:sldChg>
      <pc:sldChg chg="del">
        <pc:chgData name="Lofgren, Hannah (CDC/NCIRD/CORVD)" userId="5f830d71-5c95-4f15-b52d-02a7e14a504f" providerId="ADAL" clId="{8F115F4F-7A01-41C9-9885-61D1469990CB}" dt="2025-01-10T20:31:16.592" v="38" actId="47"/>
        <pc:sldMkLst>
          <pc:docMk/>
          <pc:sldMk cId="2999524240" sldId="303"/>
        </pc:sldMkLst>
      </pc:sldChg>
      <pc:sldChg chg="del">
        <pc:chgData name="Lofgren, Hannah (CDC/NCIRD/CORVD)" userId="5f830d71-5c95-4f15-b52d-02a7e14a504f" providerId="ADAL" clId="{8F115F4F-7A01-41C9-9885-61D1469990CB}" dt="2025-01-10T20:31:17.228" v="39" actId="47"/>
        <pc:sldMkLst>
          <pc:docMk/>
          <pc:sldMk cId="4022015916" sldId="304"/>
        </pc:sldMkLst>
      </pc:sldChg>
      <pc:sldChg chg="del">
        <pc:chgData name="Lofgren, Hannah (CDC/NCIRD/CORVD)" userId="5f830d71-5c95-4f15-b52d-02a7e14a504f" providerId="ADAL" clId="{8F115F4F-7A01-41C9-9885-61D1469990CB}" dt="2025-01-10T20:31:20.582" v="40" actId="47"/>
        <pc:sldMkLst>
          <pc:docMk/>
          <pc:sldMk cId="2020438419" sldId="305"/>
        </pc:sldMkLst>
      </pc:sldChg>
      <pc:sldChg chg="del">
        <pc:chgData name="Lofgren, Hannah (CDC/NCIRD/CORVD)" userId="5f830d71-5c95-4f15-b52d-02a7e14a504f" providerId="ADAL" clId="{8F115F4F-7A01-41C9-9885-61D1469990CB}" dt="2025-01-10T20:31:21.606" v="41" actId="47"/>
        <pc:sldMkLst>
          <pc:docMk/>
          <pc:sldMk cId="3590415832" sldId="306"/>
        </pc:sldMkLst>
      </pc:sldChg>
      <pc:sldChg chg="del ord">
        <pc:chgData name="Lofgren, Hannah (CDC/NCIRD/CORVD)" userId="5f830d71-5c95-4f15-b52d-02a7e14a504f" providerId="ADAL" clId="{8F115F4F-7A01-41C9-9885-61D1469990CB}" dt="2025-01-10T20:30:56.714" v="34" actId="47"/>
        <pc:sldMkLst>
          <pc:docMk/>
          <pc:sldMk cId="3528415254" sldId="307"/>
        </pc:sldMkLst>
      </pc:sldChg>
    </pc:docChg>
  </pc:docChgLst>
  <pc:docChgLst>
    <pc:chgData name="LEWIS, Hannah" userId="S::lewish@who.int::648572a3-3674-45d0-9147-100d7a594b1f" providerId="AD" clId="Web-{B4A35EEE-568F-F6D8-EBEA-35E37BC190D5}"/>
    <pc:docChg chg="modSld">
      <pc:chgData name="LEWIS, Hannah" userId="S::lewish@who.int::648572a3-3674-45d0-9147-100d7a594b1f" providerId="AD" clId="Web-{B4A35EEE-568F-F6D8-EBEA-35E37BC190D5}" dt="2024-07-23T16:13:31.623" v="8" actId="1076"/>
      <pc:docMkLst>
        <pc:docMk/>
      </pc:docMkLst>
      <pc:sldChg chg="addSp delSp modSp">
        <pc:chgData name="LEWIS, Hannah" userId="S::lewish@who.int::648572a3-3674-45d0-9147-100d7a594b1f" providerId="AD" clId="Web-{B4A35EEE-568F-F6D8-EBEA-35E37BC190D5}" dt="2024-07-23T16:13:31.623" v="8" actId="1076"/>
        <pc:sldMkLst>
          <pc:docMk/>
          <pc:sldMk cId="3572498333" sldId="295"/>
        </pc:sldMkLst>
        <pc:grpChg chg="mod">
          <ac:chgData name="LEWIS, Hannah" userId="S::lewish@who.int::648572a3-3674-45d0-9147-100d7a594b1f" providerId="AD" clId="Web-{B4A35EEE-568F-F6D8-EBEA-35E37BC190D5}" dt="2024-07-23T16:13:31.623" v="8" actId="1076"/>
          <ac:grpSpMkLst>
            <pc:docMk/>
            <pc:sldMk cId="3572498333" sldId="295"/>
            <ac:grpSpMk id="5" creationId="{DE931EFD-191C-5B17-290C-DADC45694EC4}"/>
          </ac:grpSpMkLst>
        </pc:grpChg>
        <pc:grpChg chg="del mod">
          <ac:chgData name="LEWIS, Hannah" userId="S::lewish@who.int::648572a3-3674-45d0-9147-100d7a594b1f" providerId="AD" clId="Web-{B4A35EEE-568F-F6D8-EBEA-35E37BC190D5}" dt="2024-07-23T16:13:16.935" v="5"/>
          <ac:grpSpMkLst>
            <pc:docMk/>
            <pc:sldMk cId="3572498333" sldId="295"/>
            <ac:grpSpMk id="9" creationId="{B6DEC937-C3AF-E704-7C58-004F5493077D}"/>
          </ac:grpSpMkLst>
        </pc:grpChg>
        <pc:grpChg chg="add mod">
          <ac:chgData name="LEWIS, Hannah" userId="S::lewish@who.int::648572a3-3674-45d0-9147-100d7a594b1f" providerId="AD" clId="Web-{B4A35EEE-568F-F6D8-EBEA-35E37BC190D5}" dt="2024-07-23T16:13:30.061" v="7" actId="1076"/>
          <ac:grpSpMkLst>
            <pc:docMk/>
            <pc:sldMk cId="3572498333" sldId="295"/>
            <ac:grpSpMk id="13" creationId="{47750D44-96C4-3F59-B416-0DD645184D2B}"/>
          </ac:grpSpMkLst>
        </pc:grpChg>
        <pc:picChg chg="add mod">
          <ac:chgData name="LEWIS, Hannah" userId="S::lewish@who.int::648572a3-3674-45d0-9147-100d7a594b1f" providerId="AD" clId="Web-{B4A35EEE-568F-F6D8-EBEA-35E37BC190D5}" dt="2024-07-23T16:13:04.669" v="3" actId="1076"/>
          <ac:picMkLst>
            <pc:docMk/>
            <pc:sldMk cId="3572498333" sldId="295"/>
            <ac:picMk id="6" creationId="{5B6D17BA-1CEF-D8A2-1D8F-B1DEC2683822}"/>
          </ac:picMkLst>
        </pc:picChg>
      </pc:sldChg>
    </pc:docChg>
  </pc:docChgLst>
  <pc:docChgLst>
    <pc:chgData name="LEWIS, Hannah" userId="S::lewish@who.int::648572a3-3674-45d0-9147-100d7a594b1f" providerId="AD" clId="Web-{5B4998A8-E500-A628-4C75-690BDFDE9E74}"/>
    <pc:docChg chg="modSld">
      <pc:chgData name="LEWIS, Hannah" userId="S::lewish@who.int::648572a3-3674-45d0-9147-100d7a594b1f" providerId="AD" clId="Web-{5B4998A8-E500-A628-4C75-690BDFDE9E74}" dt="2024-12-19T13:04:25.709" v="12" actId="20577"/>
      <pc:docMkLst>
        <pc:docMk/>
      </pc:docMkLst>
      <pc:sldChg chg="modSp">
        <pc:chgData name="LEWIS, Hannah" userId="S::lewish@who.int::648572a3-3674-45d0-9147-100d7a594b1f" providerId="AD" clId="Web-{5B4998A8-E500-A628-4C75-690BDFDE9E74}" dt="2024-12-19T13:04:25.709" v="12" actId="20577"/>
        <pc:sldMkLst>
          <pc:docMk/>
          <pc:sldMk cId="3937366021" sldId="294"/>
        </pc:sldMkLst>
        <pc:spChg chg="mod">
          <ac:chgData name="LEWIS, Hannah" userId="S::lewish@who.int::648572a3-3674-45d0-9147-100d7a594b1f" providerId="AD" clId="Web-{5B4998A8-E500-A628-4C75-690BDFDE9E74}" dt="2024-12-19T13:04:25.709" v="12" actId="20577"/>
          <ac:spMkLst>
            <pc:docMk/>
            <pc:sldMk cId="3937366021" sldId="294"/>
            <ac:spMk id="17" creationId="{BF40E0C8-3E0D-F1F4-E234-6BEE78C8BF21}"/>
          </ac:spMkLst>
        </pc:spChg>
      </pc:sldChg>
    </pc:docChg>
  </pc:docChgLst>
  <pc:docChgLst>
    <pc:chgData name="LEWIS, Hannah" userId="S::lewish@who.int::648572a3-3674-45d0-9147-100d7a594b1f" providerId="AD" clId="Web-{6BDD7CD0-7DFB-1B8A-2F9C-67117BE66E04}"/>
    <pc:docChg chg="modSld">
      <pc:chgData name="LEWIS, Hannah" userId="S::lewish@who.int::648572a3-3674-45d0-9147-100d7a594b1f" providerId="AD" clId="Web-{6BDD7CD0-7DFB-1B8A-2F9C-67117BE66E04}" dt="2024-07-19T13:23:16.344" v="3" actId="1076"/>
      <pc:docMkLst>
        <pc:docMk/>
      </pc:docMkLst>
      <pc:sldChg chg="addSp modSp">
        <pc:chgData name="LEWIS, Hannah" userId="S::lewish@who.int::648572a3-3674-45d0-9147-100d7a594b1f" providerId="AD" clId="Web-{6BDD7CD0-7DFB-1B8A-2F9C-67117BE66E04}" dt="2024-07-19T13:23:16.344" v="3" actId="1076"/>
        <pc:sldMkLst>
          <pc:docMk/>
          <pc:sldMk cId="3572498333" sldId="295"/>
        </pc:sldMkLst>
        <pc:grpChg chg="add mod">
          <ac:chgData name="LEWIS, Hannah" userId="S::lewish@who.int::648572a3-3674-45d0-9147-100d7a594b1f" providerId="AD" clId="Web-{6BDD7CD0-7DFB-1B8A-2F9C-67117BE66E04}" dt="2024-07-19T13:23:16.344" v="3" actId="1076"/>
          <ac:grpSpMkLst>
            <pc:docMk/>
            <pc:sldMk cId="3572498333" sldId="295"/>
            <ac:grpSpMk id="5" creationId="{DE931EFD-191C-5B17-290C-DADC45694EC4}"/>
          </ac:grpSpMkLst>
        </pc:grpChg>
        <pc:grpChg chg="add mod">
          <ac:chgData name="LEWIS, Hannah" userId="S::lewish@who.int::648572a3-3674-45d0-9147-100d7a594b1f" providerId="AD" clId="Web-{6BDD7CD0-7DFB-1B8A-2F9C-67117BE66E04}" dt="2024-07-19T13:23:01.875" v="2" actId="1076"/>
          <ac:grpSpMkLst>
            <pc:docMk/>
            <pc:sldMk cId="3572498333" sldId="295"/>
            <ac:grpSpMk id="9" creationId="{B6DEC937-C3AF-E704-7C58-004F5493077D}"/>
          </ac:grpSpMkLst>
        </pc:grpChg>
      </pc:sldChg>
    </pc:docChg>
  </pc:docChgLst>
  <pc:docChgLst>
    <pc:chgData name="LEWIS, Hannah" userId="S::lewish@who.int::648572a3-3674-45d0-9147-100d7a594b1f" providerId="AD" clId="Web-{78FD4C4A-46E5-6929-EA36-ADBEBF46B7E1}"/>
    <pc:docChg chg="modSld">
      <pc:chgData name="LEWIS, Hannah" userId="S::lewish@who.int::648572a3-3674-45d0-9147-100d7a594b1f" providerId="AD" clId="Web-{78FD4C4A-46E5-6929-EA36-ADBEBF46B7E1}" dt="2025-04-13T10:25:06.033" v="34" actId="20577"/>
      <pc:docMkLst>
        <pc:docMk/>
      </pc:docMkLst>
      <pc:sldChg chg="modSp">
        <pc:chgData name="LEWIS, Hannah" userId="S::lewish@who.int::648572a3-3674-45d0-9147-100d7a594b1f" providerId="AD" clId="Web-{78FD4C4A-46E5-6929-EA36-ADBEBF46B7E1}" dt="2025-04-13T10:25:06.033" v="34" actId="20577"/>
        <pc:sldMkLst>
          <pc:docMk/>
          <pc:sldMk cId="3059424892" sldId="267"/>
        </pc:sldMkLst>
        <pc:spChg chg="mod">
          <ac:chgData name="LEWIS, Hannah" userId="S::lewish@who.int::648572a3-3674-45d0-9147-100d7a594b1f" providerId="AD" clId="Web-{78FD4C4A-46E5-6929-EA36-ADBEBF46B7E1}" dt="2025-04-13T10:25:06.033" v="34" actId="20577"/>
          <ac:spMkLst>
            <pc:docMk/>
            <pc:sldMk cId="3059424892" sldId="267"/>
            <ac:spMk id="3" creationId="{B00BB581-39FE-8386-13E7-E9D6120084B8}"/>
          </ac:spMkLst>
        </pc:spChg>
      </pc:sldChg>
      <pc:sldChg chg="delSp modSp">
        <pc:chgData name="LEWIS, Hannah" userId="S::lewish@who.int::648572a3-3674-45d0-9147-100d7a594b1f" providerId="AD" clId="Web-{78FD4C4A-46E5-6929-EA36-ADBEBF46B7E1}" dt="2025-04-13T10:23:20.561" v="13"/>
        <pc:sldMkLst>
          <pc:docMk/>
          <pc:sldMk cId="3572498333" sldId="295"/>
        </pc:sldMkLst>
        <pc:spChg chg="mod">
          <ac:chgData name="LEWIS, Hannah" userId="S::lewish@who.int::648572a3-3674-45d0-9147-100d7a594b1f" providerId="AD" clId="Web-{78FD4C4A-46E5-6929-EA36-ADBEBF46B7E1}" dt="2025-04-13T10:22:59.451" v="9" actId="1076"/>
          <ac:spMkLst>
            <pc:docMk/>
            <pc:sldMk cId="3572498333" sldId="295"/>
            <ac:spMk id="4" creationId="{8DA26C85-4F59-DBF2-5FCF-9EB2A635E467}"/>
          </ac:spMkLst>
        </pc:spChg>
        <pc:grpChg chg="del">
          <ac:chgData name="LEWIS, Hannah" userId="S::lewish@who.int::648572a3-3674-45d0-9147-100d7a594b1f" providerId="AD" clId="Web-{78FD4C4A-46E5-6929-EA36-ADBEBF46B7E1}" dt="2025-04-13T10:23:20.561" v="13"/>
          <ac:grpSpMkLst>
            <pc:docMk/>
            <pc:sldMk cId="3572498333" sldId="295"/>
            <ac:grpSpMk id="5" creationId="{DE931EFD-191C-5B17-290C-DADC45694EC4}"/>
          </ac:grpSpMkLst>
        </pc:grpChg>
        <pc:grpChg chg="del">
          <ac:chgData name="LEWIS, Hannah" userId="S::lewish@who.int::648572a3-3674-45d0-9147-100d7a594b1f" providerId="AD" clId="Web-{78FD4C4A-46E5-6929-EA36-ADBEBF46B7E1}" dt="2025-04-13T10:23:00.623" v="10"/>
          <ac:grpSpMkLst>
            <pc:docMk/>
            <pc:sldMk cId="3572498333" sldId="295"/>
            <ac:grpSpMk id="8" creationId="{3F996068-3C0E-6D9D-B581-FD33427EA173}"/>
          </ac:grpSpMkLst>
        </pc:grpChg>
        <pc:grpChg chg="del mod">
          <ac:chgData name="LEWIS, Hannah" userId="S::lewish@who.int::648572a3-3674-45d0-9147-100d7a594b1f" providerId="AD" clId="Web-{78FD4C4A-46E5-6929-EA36-ADBEBF46B7E1}" dt="2025-04-13T10:23:19.186" v="12"/>
          <ac:grpSpMkLst>
            <pc:docMk/>
            <pc:sldMk cId="3572498333" sldId="295"/>
            <ac:grpSpMk id="13" creationId="{47750D44-96C4-3F59-B416-0DD645184D2B}"/>
          </ac:grpSpMkLst>
        </pc:grpChg>
      </pc:sldChg>
    </pc:docChg>
  </pc:docChgLst>
  <pc:docChgLst>
    <pc:chgData name="MOOK, Piers Andrew Nicholas" userId="2ef36de0-da16-4823-8c91-9568d4b7e553" providerId="ADAL" clId="{FEADF356-B4AA-4F22-B0DA-A3EC5B9699AA}"/>
    <pc:docChg chg="undo custSel modSld">
      <pc:chgData name="MOOK, Piers Andrew Nicholas" userId="2ef36de0-da16-4823-8c91-9568d4b7e553" providerId="ADAL" clId="{FEADF356-B4AA-4F22-B0DA-A3EC5B9699AA}" dt="2025-04-07T14:04:04.388" v="13" actId="1076"/>
      <pc:docMkLst>
        <pc:docMk/>
      </pc:docMkLst>
      <pc:sldChg chg="addSp modSp mod">
        <pc:chgData name="MOOK, Piers Andrew Nicholas" userId="2ef36de0-da16-4823-8c91-9568d4b7e553" providerId="ADAL" clId="{FEADF356-B4AA-4F22-B0DA-A3EC5B9699AA}" dt="2025-04-07T14:03:47.737" v="12" actId="1076"/>
        <pc:sldMkLst>
          <pc:docMk/>
          <pc:sldMk cId="3572498333" sldId="295"/>
        </pc:sldMkLst>
        <pc:spChg chg="mod">
          <ac:chgData name="MOOK, Piers Andrew Nicholas" userId="2ef36de0-da16-4823-8c91-9568d4b7e553" providerId="ADAL" clId="{FEADF356-B4AA-4F22-B0DA-A3EC5B9699AA}" dt="2025-04-07T14:01:55.153" v="10" actId="20577"/>
          <ac:spMkLst>
            <pc:docMk/>
            <pc:sldMk cId="3572498333" sldId="295"/>
            <ac:spMk id="4" creationId="{8DA26C85-4F59-DBF2-5FCF-9EB2A635E467}"/>
          </ac:spMkLst>
        </pc:spChg>
        <pc:spChg chg="mod">
          <ac:chgData name="MOOK, Piers Andrew Nicholas" userId="2ef36de0-da16-4823-8c91-9568d4b7e553" providerId="ADAL" clId="{FEADF356-B4AA-4F22-B0DA-A3EC5B9699AA}" dt="2025-04-07T14:03:45.223" v="11"/>
          <ac:spMkLst>
            <pc:docMk/>
            <pc:sldMk cId="3572498333" sldId="295"/>
            <ac:spMk id="10" creationId="{2EB4D66E-22F2-AE63-A535-C3A936DE0EC3}"/>
          </ac:spMkLst>
        </pc:spChg>
        <pc:spChg chg="mod">
          <ac:chgData name="MOOK, Piers Andrew Nicholas" userId="2ef36de0-da16-4823-8c91-9568d4b7e553" providerId="ADAL" clId="{FEADF356-B4AA-4F22-B0DA-A3EC5B9699AA}" dt="2025-04-07T11:39:57.880" v="5" actId="1076"/>
          <ac:spMkLst>
            <pc:docMk/>
            <pc:sldMk cId="3572498333" sldId="295"/>
            <ac:spMk id="12" creationId="{8E877974-BC63-F963-6E35-BB487EA95273}"/>
          </ac:spMkLst>
        </pc:spChg>
        <pc:grpChg chg="add mod">
          <ac:chgData name="MOOK, Piers Andrew Nicholas" userId="2ef36de0-da16-4823-8c91-9568d4b7e553" providerId="ADAL" clId="{FEADF356-B4AA-4F22-B0DA-A3EC5B9699AA}" dt="2025-04-07T14:03:47.737" v="12" actId="1076"/>
          <ac:grpSpMkLst>
            <pc:docMk/>
            <pc:sldMk cId="3572498333" sldId="295"/>
            <ac:grpSpMk id="8" creationId="{3F996068-3C0E-6D9D-B581-FD33427EA173}"/>
          </ac:grpSpMkLst>
        </pc:grpChg>
        <pc:grpChg chg="mod">
          <ac:chgData name="MOOK, Piers Andrew Nicholas" userId="2ef36de0-da16-4823-8c91-9568d4b7e553" providerId="ADAL" clId="{FEADF356-B4AA-4F22-B0DA-A3EC5B9699AA}" dt="2025-04-07T14:01:45.283" v="6" actId="1076"/>
          <ac:grpSpMkLst>
            <pc:docMk/>
            <pc:sldMk cId="3572498333" sldId="295"/>
            <ac:grpSpMk id="13" creationId="{47750D44-96C4-3F59-B416-0DD645184D2B}"/>
          </ac:grpSpMkLst>
        </pc:grpChg>
        <pc:picChg chg="mod">
          <ac:chgData name="MOOK, Piers Andrew Nicholas" userId="2ef36de0-da16-4823-8c91-9568d4b7e553" providerId="ADAL" clId="{FEADF356-B4AA-4F22-B0DA-A3EC5B9699AA}" dt="2025-04-07T14:03:45.223" v="11"/>
          <ac:picMkLst>
            <pc:docMk/>
            <pc:sldMk cId="3572498333" sldId="295"/>
            <ac:picMk id="9" creationId="{46FD2AC4-A1B9-35CC-3C72-5A8981DF78F7}"/>
          </ac:picMkLst>
        </pc:picChg>
        <pc:picChg chg="mod">
          <ac:chgData name="MOOK, Piers Andrew Nicholas" userId="2ef36de0-da16-4823-8c91-9568d4b7e553" providerId="ADAL" clId="{FEADF356-B4AA-4F22-B0DA-A3EC5B9699AA}" dt="2025-04-07T11:39:57.880" v="5" actId="1076"/>
          <ac:picMkLst>
            <pc:docMk/>
            <pc:sldMk cId="3572498333" sldId="295"/>
            <ac:picMk id="11" creationId="{8DE3C2DB-7B11-5321-58C7-13C7E7AD70F7}"/>
          </ac:picMkLst>
        </pc:picChg>
      </pc:sldChg>
      <pc:sldChg chg="modSp mod">
        <pc:chgData name="MOOK, Piers Andrew Nicholas" userId="2ef36de0-da16-4823-8c91-9568d4b7e553" providerId="ADAL" clId="{FEADF356-B4AA-4F22-B0DA-A3EC5B9699AA}" dt="2025-04-07T14:04:04.388" v="13" actId="1076"/>
        <pc:sldMkLst>
          <pc:docMk/>
          <pc:sldMk cId="4011469263" sldId="296"/>
        </pc:sldMkLst>
        <pc:grpChg chg="mod">
          <ac:chgData name="MOOK, Piers Andrew Nicholas" userId="2ef36de0-da16-4823-8c91-9568d4b7e553" providerId="ADAL" clId="{FEADF356-B4AA-4F22-B0DA-A3EC5B9699AA}" dt="2025-04-07T14:04:04.388" v="13" actId="1076"/>
          <ac:grpSpMkLst>
            <pc:docMk/>
            <pc:sldMk cId="4011469263" sldId="296"/>
            <ac:grpSpMk id="44" creationId="{2C615027-E47A-8A6C-815B-5732EB25D6B0}"/>
          </ac:grpSpMkLst>
        </pc:gr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DB7452-C297-4D78-9044-18431D244989}" type="datetimeFigureOut">
              <a:rPr lang="en-ZA" smtClean="0"/>
              <a:t>2025/04/13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54138" y="1143000"/>
            <a:ext cx="41497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3E462F-A34F-4094-86B4-CA155D1F734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97031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3211627" rtl="0" eaLnBrk="1" latinLnBrk="0" hangingPunct="1">
      <a:defRPr sz="4216" kern="1200">
        <a:solidFill>
          <a:schemeClr val="tx1"/>
        </a:solidFill>
        <a:latin typeface="+mn-lt"/>
        <a:ea typeface="+mn-ea"/>
        <a:cs typeface="+mn-cs"/>
      </a:defRPr>
    </a:lvl1pPr>
    <a:lvl2pPr marL="1605814" algn="l" defTabSz="3211627" rtl="0" eaLnBrk="1" latinLnBrk="0" hangingPunct="1">
      <a:defRPr sz="4216" kern="1200">
        <a:solidFill>
          <a:schemeClr val="tx1"/>
        </a:solidFill>
        <a:latin typeface="+mn-lt"/>
        <a:ea typeface="+mn-ea"/>
        <a:cs typeface="+mn-cs"/>
      </a:defRPr>
    </a:lvl2pPr>
    <a:lvl3pPr marL="3211627" algn="l" defTabSz="3211627" rtl="0" eaLnBrk="1" latinLnBrk="0" hangingPunct="1">
      <a:defRPr sz="4216" kern="1200">
        <a:solidFill>
          <a:schemeClr val="tx1"/>
        </a:solidFill>
        <a:latin typeface="+mn-lt"/>
        <a:ea typeface="+mn-ea"/>
        <a:cs typeface="+mn-cs"/>
      </a:defRPr>
    </a:lvl3pPr>
    <a:lvl4pPr marL="4817437" algn="l" defTabSz="3211627" rtl="0" eaLnBrk="1" latinLnBrk="0" hangingPunct="1">
      <a:defRPr sz="4216" kern="1200">
        <a:solidFill>
          <a:schemeClr val="tx1"/>
        </a:solidFill>
        <a:latin typeface="+mn-lt"/>
        <a:ea typeface="+mn-ea"/>
        <a:cs typeface="+mn-cs"/>
      </a:defRPr>
    </a:lvl4pPr>
    <a:lvl5pPr marL="6423251" algn="l" defTabSz="3211627" rtl="0" eaLnBrk="1" latinLnBrk="0" hangingPunct="1">
      <a:defRPr sz="4216" kern="1200">
        <a:solidFill>
          <a:schemeClr val="tx1"/>
        </a:solidFill>
        <a:latin typeface="+mn-lt"/>
        <a:ea typeface="+mn-ea"/>
        <a:cs typeface="+mn-cs"/>
      </a:defRPr>
    </a:lvl5pPr>
    <a:lvl6pPr marL="8029064" algn="l" defTabSz="3211627" rtl="0" eaLnBrk="1" latinLnBrk="0" hangingPunct="1">
      <a:defRPr sz="4216" kern="1200">
        <a:solidFill>
          <a:schemeClr val="tx1"/>
        </a:solidFill>
        <a:latin typeface="+mn-lt"/>
        <a:ea typeface="+mn-ea"/>
        <a:cs typeface="+mn-cs"/>
      </a:defRPr>
    </a:lvl6pPr>
    <a:lvl7pPr marL="9634878" algn="l" defTabSz="3211627" rtl="0" eaLnBrk="1" latinLnBrk="0" hangingPunct="1">
      <a:defRPr sz="4216" kern="1200">
        <a:solidFill>
          <a:schemeClr val="tx1"/>
        </a:solidFill>
        <a:latin typeface="+mn-lt"/>
        <a:ea typeface="+mn-ea"/>
        <a:cs typeface="+mn-cs"/>
      </a:defRPr>
    </a:lvl7pPr>
    <a:lvl8pPr marL="11240691" algn="l" defTabSz="3211627" rtl="0" eaLnBrk="1" latinLnBrk="0" hangingPunct="1">
      <a:defRPr sz="4216" kern="1200">
        <a:solidFill>
          <a:schemeClr val="tx1"/>
        </a:solidFill>
        <a:latin typeface="+mn-lt"/>
        <a:ea typeface="+mn-ea"/>
        <a:cs typeface="+mn-cs"/>
      </a:defRPr>
    </a:lvl8pPr>
    <a:lvl9pPr marL="12846501" algn="l" defTabSz="3211627" rtl="0" eaLnBrk="1" latinLnBrk="0" hangingPunct="1">
      <a:defRPr sz="421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54138" y="1143000"/>
            <a:ext cx="41497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3E462F-A34F-4094-86B4-CA155D1F7341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298331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54138" y="1143000"/>
            <a:ext cx="41497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3E462F-A34F-4094-86B4-CA155D1F7341}" type="slidenum">
              <a:rPr lang="en-ZA" smtClean="0"/>
              <a:t>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4280222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54138" y="1143000"/>
            <a:ext cx="41497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3E462F-A34F-4094-86B4-CA155D1F7341}" type="slidenum">
              <a:rPr lang="en-ZA" smtClean="0"/>
              <a:t>9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776805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54138" y="1143000"/>
            <a:ext cx="41497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3E462F-A34F-4094-86B4-CA155D1F7341}" type="slidenum">
              <a:rPr lang="en-ZA" smtClean="0"/>
              <a:t>10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771705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54138" y="1143000"/>
            <a:ext cx="41497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3E462F-A34F-4094-86B4-CA155D1F7341}" type="slidenum">
              <a:rPr lang="en-ZA" smtClean="0"/>
              <a:t>16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922147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23436" y="4418785"/>
            <a:ext cx="30865604" cy="9400070"/>
          </a:xfrm>
        </p:spPr>
        <p:txBody>
          <a:bodyPr anchor="b"/>
          <a:lstStyle>
            <a:lvl1pPr algn="ctr">
              <a:defRPr sz="2362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39060" y="14181357"/>
            <a:ext cx="27234356" cy="6518796"/>
          </a:xfrm>
        </p:spPr>
        <p:txBody>
          <a:bodyPr/>
          <a:lstStyle>
            <a:lvl1pPr marL="0" indent="0" algn="ctr">
              <a:buNone/>
              <a:defRPr sz="9449"/>
            </a:lvl1pPr>
            <a:lvl2pPr marL="1799996" indent="0" algn="ctr">
              <a:buNone/>
              <a:defRPr sz="7874"/>
            </a:lvl2pPr>
            <a:lvl3pPr marL="3599993" indent="0" algn="ctr">
              <a:buNone/>
              <a:defRPr sz="7087"/>
            </a:lvl3pPr>
            <a:lvl4pPr marL="5399989" indent="0" algn="ctr">
              <a:buNone/>
              <a:defRPr sz="6299"/>
            </a:lvl4pPr>
            <a:lvl5pPr marL="7199986" indent="0" algn="ctr">
              <a:buNone/>
              <a:defRPr sz="6299"/>
            </a:lvl5pPr>
            <a:lvl6pPr marL="8999982" indent="0" algn="ctr">
              <a:buNone/>
              <a:defRPr sz="6299"/>
            </a:lvl6pPr>
            <a:lvl7pPr marL="10799978" indent="0" algn="ctr">
              <a:buNone/>
              <a:defRPr sz="6299"/>
            </a:lvl7pPr>
            <a:lvl8pPr marL="12599975" indent="0" algn="ctr">
              <a:buNone/>
              <a:defRPr sz="6299"/>
            </a:lvl8pPr>
            <a:lvl9pPr marL="14399971" indent="0" algn="ctr">
              <a:buNone/>
              <a:defRPr sz="6299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97EE6-0C2B-4B42-AD9D-E551132CA885}" type="datetimeFigureOut">
              <a:rPr lang="en-ZA" smtClean="0"/>
              <a:t>2025/04/13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50D6A-BDD4-4AD7-B8BF-831E2093AC83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95454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97EE6-0C2B-4B42-AD9D-E551132CA885}" type="datetimeFigureOut">
              <a:rPr lang="en-ZA" smtClean="0"/>
              <a:t>2025/04/13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50D6A-BDD4-4AD7-B8BF-831E2093AC83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68437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5986117" y="1437511"/>
            <a:ext cx="7829877" cy="22881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496485" y="1437511"/>
            <a:ext cx="23035726" cy="2288142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97EE6-0C2B-4B42-AD9D-E551132CA885}" type="datetimeFigureOut">
              <a:rPr lang="en-ZA" smtClean="0"/>
              <a:t>2025/04/13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50D6A-BDD4-4AD7-B8BF-831E2093AC83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368412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97EE6-0C2B-4B42-AD9D-E551132CA885}" type="datetimeFigureOut">
              <a:rPr lang="en-ZA" smtClean="0"/>
              <a:t>2025/04/13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50D6A-BDD4-4AD7-B8BF-831E2093AC83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31217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7572" y="6731308"/>
            <a:ext cx="31319510" cy="11231331"/>
          </a:xfrm>
        </p:spPr>
        <p:txBody>
          <a:bodyPr anchor="b"/>
          <a:lstStyle>
            <a:lvl1pPr>
              <a:defRPr sz="2362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77572" y="18068892"/>
            <a:ext cx="31319510" cy="5906292"/>
          </a:xfrm>
        </p:spPr>
        <p:txBody>
          <a:bodyPr/>
          <a:lstStyle>
            <a:lvl1pPr marL="0" indent="0">
              <a:buNone/>
              <a:defRPr sz="9449">
                <a:solidFill>
                  <a:schemeClr val="tx1">
                    <a:tint val="82000"/>
                  </a:schemeClr>
                </a:solidFill>
              </a:defRPr>
            </a:lvl1pPr>
            <a:lvl2pPr marL="1799996" indent="0">
              <a:buNone/>
              <a:defRPr sz="7874">
                <a:solidFill>
                  <a:schemeClr val="tx1">
                    <a:tint val="82000"/>
                  </a:schemeClr>
                </a:solidFill>
              </a:defRPr>
            </a:lvl2pPr>
            <a:lvl3pPr marL="3599993" indent="0">
              <a:buNone/>
              <a:defRPr sz="7087">
                <a:solidFill>
                  <a:schemeClr val="tx1">
                    <a:tint val="82000"/>
                  </a:schemeClr>
                </a:solidFill>
              </a:defRPr>
            </a:lvl3pPr>
            <a:lvl4pPr marL="5399989" indent="0">
              <a:buNone/>
              <a:defRPr sz="6299">
                <a:solidFill>
                  <a:schemeClr val="tx1">
                    <a:tint val="82000"/>
                  </a:schemeClr>
                </a:solidFill>
              </a:defRPr>
            </a:lvl4pPr>
            <a:lvl5pPr marL="7199986" indent="0">
              <a:buNone/>
              <a:defRPr sz="6299">
                <a:solidFill>
                  <a:schemeClr val="tx1">
                    <a:tint val="82000"/>
                  </a:schemeClr>
                </a:solidFill>
              </a:defRPr>
            </a:lvl5pPr>
            <a:lvl6pPr marL="8999982" indent="0">
              <a:buNone/>
              <a:defRPr sz="6299">
                <a:solidFill>
                  <a:schemeClr val="tx1">
                    <a:tint val="82000"/>
                  </a:schemeClr>
                </a:solidFill>
              </a:defRPr>
            </a:lvl6pPr>
            <a:lvl7pPr marL="10799978" indent="0">
              <a:buNone/>
              <a:defRPr sz="6299">
                <a:solidFill>
                  <a:schemeClr val="tx1">
                    <a:tint val="82000"/>
                  </a:schemeClr>
                </a:solidFill>
              </a:defRPr>
            </a:lvl7pPr>
            <a:lvl8pPr marL="12599975" indent="0">
              <a:buNone/>
              <a:defRPr sz="6299">
                <a:solidFill>
                  <a:schemeClr val="tx1">
                    <a:tint val="82000"/>
                  </a:schemeClr>
                </a:solidFill>
              </a:defRPr>
            </a:lvl8pPr>
            <a:lvl9pPr marL="14399971" indent="0">
              <a:buNone/>
              <a:defRPr sz="6299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97EE6-0C2B-4B42-AD9D-E551132CA885}" type="datetimeFigureOut">
              <a:rPr lang="en-ZA" smtClean="0"/>
              <a:t>2025/04/13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50D6A-BDD4-4AD7-B8BF-831E2093AC83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21811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96483" y="7187553"/>
            <a:ext cx="15432802" cy="171313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383190" y="7187553"/>
            <a:ext cx="15432802" cy="171313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97EE6-0C2B-4B42-AD9D-E551132CA885}" type="datetimeFigureOut">
              <a:rPr lang="en-ZA" smtClean="0"/>
              <a:t>2025/04/13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50D6A-BDD4-4AD7-B8BF-831E2093AC83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227091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1212" y="1437516"/>
            <a:ext cx="31319510" cy="521879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01216" y="6618801"/>
            <a:ext cx="15361877" cy="3243772"/>
          </a:xfrm>
        </p:spPr>
        <p:txBody>
          <a:bodyPr anchor="b"/>
          <a:lstStyle>
            <a:lvl1pPr marL="0" indent="0">
              <a:buNone/>
              <a:defRPr sz="9449" b="1"/>
            </a:lvl1pPr>
            <a:lvl2pPr marL="1799996" indent="0">
              <a:buNone/>
              <a:defRPr sz="7874" b="1"/>
            </a:lvl2pPr>
            <a:lvl3pPr marL="3599993" indent="0">
              <a:buNone/>
              <a:defRPr sz="7087" b="1"/>
            </a:lvl3pPr>
            <a:lvl4pPr marL="5399989" indent="0">
              <a:buNone/>
              <a:defRPr sz="6299" b="1"/>
            </a:lvl4pPr>
            <a:lvl5pPr marL="7199986" indent="0">
              <a:buNone/>
              <a:defRPr sz="6299" b="1"/>
            </a:lvl5pPr>
            <a:lvl6pPr marL="8999982" indent="0">
              <a:buNone/>
              <a:defRPr sz="6299" b="1"/>
            </a:lvl6pPr>
            <a:lvl7pPr marL="10799978" indent="0">
              <a:buNone/>
              <a:defRPr sz="6299" b="1"/>
            </a:lvl7pPr>
            <a:lvl8pPr marL="12599975" indent="0">
              <a:buNone/>
              <a:defRPr sz="6299" b="1"/>
            </a:lvl8pPr>
            <a:lvl9pPr marL="14399971" indent="0">
              <a:buNone/>
              <a:defRPr sz="62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01216" y="9862573"/>
            <a:ext cx="15361877" cy="14506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8383192" y="6618801"/>
            <a:ext cx="15437532" cy="3243772"/>
          </a:xfrm>
        </p:spPr>
        <p:txBody>
          <a:bodyPr anchor="b"/>
          <a:lstStyle>
            <a:lvl1pPr marL="0" indent="0">
              <a:buNone/>
              <a:defRPr sz="9449" b="1"/>
            </a:lvl1pPr>
            <a:lvl2pPr marL="1799996" indent="0">
              <a:buNone/>
              <a:defRPr sz="7874" b="1"/>
            </a:lvl2pPr>
            <a:lvl3pPr marL="3599993" indent="0">
              <a:buNone/>
              <a:defRPr sz="7087" b="1"/>
            </a:lvl3pPr>
            <a:lvl4pPr marL="5399989" indent="0">
              <a:buNone/>
              <a:defRPr sz="6299" b="1"/>
            </a:lvl4pPr>
            <a:lvl5pPr marL="7199986" indent="0">
              <a:buNone/>
              <a:defRPr sz="6299" b="1"/>
            </a:lvl5pPr>
            <a:lvl6pPr marL="8999982" indent="0">
              <a:buNone/>
              <a:defRPr sz="6299" b="1"/>
            </a:lvl6pPr>
            <a:lvl7pPr marL="10799978" indent="0">
              <a:buNone/>
              <a:defRPr sz="6299" b="1"/>
            </a:lvl7pPr>
            <a:lvl8pPr marL="12599975" indent="0">
              <a:buNone/>
              <a:defRPr sz="6299" b="1"/>
            </a:lvl8pPr>
            <a:lvl9pPr marL="14399971" indent="0">
              <a:buNone/>
              <a:defRPr sz="62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8383192" y="9862573"/>
            <a:ext cx="15437532" cy="14506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97EE6-0C2B-4B42-AD9D-E551132CA885}" type="datetimeFigureOut">
              <a:rPr lang="en-ZA" smtClean="0"/>
              <a:t>2025/04/13</a:t>
            </a:fld>
            <a:endParaRPr lang="en-Z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50D6A-BDD4-4AD7-B8BF-831E2093AC83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95798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97EE6-0C2B-4B42-AD9D-E551132CA885}" type="datetimeFigureOut">
              <a:rPr lang="en-ZA" smtClean="0"/>
              <a:t>2025/04/13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50D6A-BDD4-4AD7-B8BF-831E2093AC83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909446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97EE6-0C2B-4B42-AD9D-E551132CA885}" type="datetimeFigureOut">
              <a:rPr lang="en-ZA" smtClean="0"/>
              <a:t>2025/04/13</a:t>
            </a:fld>
            <a:endParaRPr lang="en-Z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50D6A-BDD4-4AD7-B8BF-831E2093AC83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40961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1212" y="1800013"/>
            <a:ext cx="11711718" cy="6300047"/>
          </a:xfrm>
        </p:spPr>
        <p:txBody>
          <a:bodyPr anchor="b"/>
          <a:lstStyle>
            <a:lvl1pPr>
              <a:defRPr sz="125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37532" y="3887535"/>
            <a:ext cx="18383190" cy="19187642"/>
          </a:xfrm>
        </p:spPr>
        <p:txBody>
          <a:bodyPr/>
          <a:lstStyle>
            <a:lvl1pPr>
              <a:defRPr sz="12598"/>
            </a:lvl1pPr>
            <a:lvl2pPr>
              <a:defRPr sz="11024"/>
            </a:lvl2pPr>
            <a:lvl3pPr>
              <a:defRPr sz="9449"/>
            </a:lvl3pPr>
            <a:lvl4pPr>
              <a:defRPr sz="7874"/>
            </a:lvl4pPr>
            <a:lvl5pPr>
              <a:defRPr sz="7874"/>
            </a:lvl5pPr>
            <a:lvl6pPr>
              <a:defRPr sz="7874"/>
            </a:lvl6pPr>
            <a:lvl7pPr>
              <a:defRPr sz="7874"/>
            </a:lvl7pPr>
            <a:lvl8pPr>
              <a:defRPr sz="7874"/>
            </a:lvl8pPr>
            <a:lvl9pPr>
              <a:defRPr sz="787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01212" y="8100060"/>
            <a:ext cx="11711718" cy="15006363"/>
          </a:xfrm>
        </p:spPr>
        <p:txBody>
          <a:bodyPr/>
          <a:lstStyle>
            <a:lvl1pPr marL="0" indent="0">
              <a:buNone/>
              <a:defRPr sz="6299"/>
            </a:lvl1pPr>
            <a:lvl2pPr marL="1799996" indent="0">
              <a:buNone/>
              <a:defRPr sz="5512"/>
            </a:lvl2pPr>
            <a:lvl3pPr marL="3599993" indent="0">
              <a:buNone/>
              <a:defRPr sz="4724"/>
            </a:lvl3pPr>
            <a:lvl4pPr marL="5399989" indent="0">
              <a:buNone/>
              <a:defRPr sz="3937"/>
            </a:lvl4pPr>
            <a:lvl5pPr marL="7199986" indent="0">
              <a:buNone/>
              <a:defRPr sz="3937"/>
            </a:lvl5pPr>
            <a:lvl6pPr marL="8999982" indent="0">
              <a:buNone/>
              <a:defRPr sz="3937"/>
            </a:lvl6pPr>
            <a:lvl7pPr marL="10799978" indent="0">
              <a:buNone/>
              <a:defRPr sz="3937"/>
            </a:lvl7pPr>
            <a:lvl8pPr marL="12599975" indent="0">
              <a:buNone/>
              <a:defRPr sz="3937"/>
            </a:lvl8pPr>
            <a:lvl9pPr marL="14399971" indent="0">
              <a:buNone/>
              <a:defRPr sz="393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97EE6-0C2B-4B42-AD9D-E551132CA885}" type="datetimeFigureOut">
              <a:rPr lang="en-ZA" smtClean="0"/>
              <a:t>2025/04/13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50D6A-BDD4-4AD7-B8BF-831E2093AC83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27647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1212" y="1800013"/>
            <a:ext cx="11711718" cy="6300047"/>
          </a:xfrm>
        </p:spPr>
        <p:txBody>
          <a:bodyPr anchor="b"/>
          <a:lstStyle>
            <a:lvl1pPr>
              <a:defRPr sz="125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437532" y="3887535"/>
            <a:ext cx="18383190" cy="19187642"/>
          </a:xfrm>
        </p:spPr>
        <p:txBody>
          <a:bodyPr anchor="t"/>
          <a:lstStyle>
            <a:lvl1pPr marL="0" indent="0">
              <a:buNone/>
              <a:defRPr sz="12598"/>
            </a:lvl1pPr>
            <a:lvl2pPr marL="1799996" indent="0">
              <a:buNone/>
              <a:defRPr sz="11024"/>
            </a:lvl2pPr>
            <a:lvl3pPr marL="3599993" indent="0">
              <a:buNone/>
              <a:defRPr sz="9449"/>
            </a:lvl3pPr>
            <a:lvl4pPr marL="5399989" indent="0">
              <a:buNone/>
              <a:defRPr sz="7874"/>
            </a:lvl4pPr>
            <a:lvl5pPr marL="7199986" indent="0">
              <a:buNone/>
              <a:defRPr sz="7874"/>
            </a:lvl5pPr>
            <a:lvl6pPr marL="8999982" indent="0">
              <a:buNone/>
              <a:defRPr sz="7874"/>
            </a:lvl6pPr>
            <a:lvl7pPr marL="10799978" indent="0">
              <a:buNone/>
              <a:defRPr sz="7874"/>
            </a:lvl7pPr>
            <a:lvl8pPr marL="12599975" indent="0">
              <a:buNone/>
              <a:defRPr sz="7874"/>
            </a:lvl8pPr>
            <a:lvl9pPr marL="14399971" indent="0">
              <a:buNone/>
              <a:defRPr sz="7874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01212" y="8100060"/>
            <a:ext cx="11711718" cy="15006363"/>
          </a:xfrm>
        </p:spPr>
        <p:txBody>
          <a:bodyPr/>
          <a:lstStyle>
            <a:lvl1pPr marL="0" indent="0">
              <a:buNone/>
              <a:defRPr sz="6299"/>
            </a:lvl1pPr>
            <a:lvl2pPr marL="1799996" indent="0">
              <a:buNone/>
              <a:defRPr sz="5512"/>
            </a:lvl2pPr>
            <a:lvl3pPr marL="3599993" indent="0">
              <a:buNone/>
              <a:defRPr sz="4724"/>
            </a:lvl3pPr>
            <a:lvl4pPr marL="5399989" indent="0">
              <a:buNone/>
              <a:defRPr sz="3937"/>
            </a:lvl4pPr>
            <a:lvl5pPr marL="7199986" indent="0">
              <a:buNone/>
              <a:defRPr sz="3937"/>
            </a:lvl5pPr>
            <a:lvl6pPr marL="8999982" indent="0">
              <a:buNone/>
              <a:defRPr sz="3937"/>
            </a:lvl6pPr>
            <a:lvl7pPr marL="10799978" indent="0">
              <a:buNone/>
              <a:defRPr sz="3937"/>
            </a:lvl7pPr>
            <a:lvl8pPr marL="12599975" indent="0">
              <a:buNone/>
              <a:defRPr sz="3937"/>
            </a:lvl8pPr>
            <a:lvl9pPr marL="14399971" indent="0">
              <a:buNone/>
              <a:defRPr sz="393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97EE6-0C2B-4B42-AD9D-E551132CA885}" type="datetimeFigureOut">
              <a:rPr lang="en-ZA" smtClean="0"/>
              <a:t>2025/04/13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50D6A-BDD4-4AD7-B8BF-831E2093AC83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83331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96483" y="1437516"/>
            <a:ext cx="31319510" cy="52187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96483" y="7187553"/>
            <a:ext cx="31319510" cy="171313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496483" y="25025191"/>
            <a:ext cx="8170307" cy="14375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724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4897EE6-0C2B-4B42-AD9D-E551132CA885}" type="datetimeFigureOut">
              <a:rPr lang="en-ZA" smtClean="0"/>
              <a:t>2025/04/13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028508" y="25025191"/>
            <a:ext cx="12255460" cy="14375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724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5645685" y="25025191"/>
            <a:ext cx="8170307" cy="14375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724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EC50D6A-BDD4-4AD7-B8BF-831E2093AC83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361829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3599993" rtl="0" eaLnBrk="1" latinLnBrk="0" hangingPunct="1">
        <a:lnSpc>
          <a:spcPct val="90000"/>
        </a:lnSpc>
        <a:spcBef>
          <a:spcPct val="0"/>
        </a:spcBef>
        <a:buNone/>
        <a:defRPr sz="1732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99998" indent="-899998" algn="l" defTabSz="3599993" rtl="0" eaLnBrk="1" latinLnBrk="0" hangingPunct="1">
        <a:lnSpc>
          <a:spcPct val="90000"/>
        </a:lnSpc>
        <a:spcBef>
          <a:spcPts val="3937"/>
        </a:spcBef>
        <a:buFont typeface="Arial" panose="020B0604020202020204" pitchFamily="34" charset="0"/>
        <a:buChar char="•"/>
        <a:defRPr sz="11024" kern="1200">
          <a:solidFill>
            <a:schemeClr val="tx1"/>
          </a:solidFill>
          <a:latin typeface="+mn-lt"/>
          <a:ea typeface="+mn-ea"/>
          <a:cs typeface="+mn-cs"/>
        </a:defRPr>
      </a:lvl1pPr>
      <a:lvl2pPr marL="2699995" indent="-899998" algn="l" defTabSz="3599993" rtl="0" eaLnBrk="1" latinLnBrk="0" hangingPunct="1">
        <a:lnSpc>
          <a:spcPct val="90000"/>
        </a:lnSpc>
        <a:spcBef>
          <a:spcPts val="1968"/>
        </a:spcBef>
        <a:buFont typeface="Arial" panose="020B0604020202020204" pitchFamily="34" charset="0"/>
        <a:buChar char="•"/>
        <a:defRPr sz="9449" kern="1200">
          <a:solidFill>
            <a:schemeClr val="tx1"/>
          </a:solidFill>
          <a:latin typeface="+mn-lt"/>
          <a:ea typeface="+mn-ea"/>
          <a:cs typeface="+mn-cs"/>
        </a:defRPr>
      </a:lvl2pPr>
      <a:lvl3pPr marL="4499991" indent="-899998" algn="l" defTabSz="3599993" rtl="0" eaLnBrk="1" latinLnBrk="0" hangingPunct="1">
        <a:lnSpc>
          <a:spcPct val="90000"/>
        </a:lnSpc>
        <a:spcBef>
          <a:spcPts val="1968"/>
        </a:spcBef>
        <a:buFont typeface="Arial" panose="020B0604020202020204" pitchFamily="34" charset="0"/>
        <a:buChar char="•"/>
        <a:defRPr sz="7874" kern="1200">
          <a:solidFill>
            <a:schemeClr val="tx1"/>
          </a:solidFill>
          <a:latin typeface="+mn-lt"/>
          <a:ea typeface="+mn-ea"/>
          <a:cs typeface="+mn-cs"/>
        </a:defRPr>
      </a:lvl3pPr>
      <a:lvl4pPr marL="6299987" indent="-899998" algn="l" defTabSz="3599993" rtl="0" eaLnBrk="1" latinLnBrk="0" hangingPunct="1">
        <a:lnSpc>
          <a:spcPct val="90000"/>
        </a:lnSpc>
        <a:spcBef>
          <a:spcPts val="1968"/>
        </a:spcBef>
        <a:buFont typeface="Arial" panose="020B0604020202020204" pitchFamily="34" charset="0"/>
        <a:buChar char="•"/>
        <a:defRPr sz="7087" kern="1200">
          <a:solidFill>
            <a:schemeClr val="tx1"/>
          </a:solidFill>
          <a:latin typeface="+mn-lt"/>
          <a:ea typeface="+mn-ea"/>
          <a:cs typeface="+mn-cs"/>
        </a:defRPr>
      </a:lvl4pPr>
      <a:lvl5pPr marL="8099984" indent="-899998" algn="l" defTabSz="3599993" rtl="0" eaLnBrk="1" latinLnBrk="0" hangingPunct="1">
        <a:lnSpc>
          <a:spcPct val="90000"/>
        </a:lnSpc>
        <a:spcBef>
          <a:spcPts val="1968"/>
        </a:spcBef>
        <a:buFont typeface="Arial" panose="020B0604020202020204" pitchFamily="34" charset="0"/>
        <a:buChar char="•"/>
        <a:defRPr sz="7087" kern="1200">
          <a:solidFill>
            <a:schemeClr val="tx1"/>
          </a:solidFill>
          <a:latin typeface="+mn-lt"/>
          <a:ea typeface="+mn-ea"/>
          <a:cs typeface="+mn-cs"/>
        </a:defRPr>
      </a:lvl5pPr>
      <a:lvl6pPr marL="9899980" indent="-899998" algn="l" defTabSz="3599993" rtl="0" eaLnBrk="1" latinLnBrk="0" hangingPunct="1">
        <a:lnSpc>
          <a:spcPct val="90000"/>
        </a:lnSpc>
        <a:spcBef>
          <a:spcPts val="1968"/>
        </a:spcBef>
        <a:buFont typeface="Arial" panose="020B0604020202020204" pitchFamily="34" charset="0"/>
        <a:buChar char="•"/>
        <a:defRPr sz="7087" kern="1200">
          <a:solidFill>
            <a:schemeClr val="tx1"/>
          </a:solidFill>
          <a:latin typeface="+mn-lt"/>
          <a:ea typeface="+mn-ea"/>
          <a:cs typeface="+mn-cs"/>
        </a:defRPr>
      </a:lvl6pPr>
      <a:lvl7pPr marL="11699977" indent="-899998" algn="l" defTabSz="3599993" rtl="0" eaLnBrk="1" latinLnBrk="0" hangingPunct="1">
        <a:lnSpc>
          <a:spcPct val="90000"/>
        </a:lnSpc>
        <a:spcBef>
          <a:spcPts val="1968"/>
        </a:spcBef>
        <a:buFont typeface="Arial" panose="020B0604020202020204" pitchFamily="34" charset="0"/>
        <a:buChar char="•"/>
        <a:defRPr sz="7087" kern="1200">
          <a:solidFill>
            <a:schemeClr val="tx1"/>
          </a:solidFill>
          <a:latin typeface="+mn-lt"/>
          <a:ea typeface="+mn-ea"/>
          <a:cs typeface="+mn-cs"/>
        </a:defRPr>
      </a:lvl7pPr>
      <a:lvl8pPr marL="13499973" indent="-899998" algn="l" defTabSz="3599993" rtl="0" eaLnBrk="1" latinLnBrk="0" hangingPunct="1">
        <a:lnSpc>
          <a:spcPct val="90000"/>
        </a:lnSpc>
        <a:spcBef>
          <a:spcPts val="1968"/>
        </a:spcBef>
        <a:buFont typeface="Arial" panose="020B0604020202020204" pitchFamily="34" charset="0"/>
        <a:buChar char="•"/>
        <a:defRPr sz="7087" kern="1200">
          <a:solidFill>
            <a:schemeClr val="tx1"/>
          </a:solidFill>
          <a:latin typeface="+mn-lt"/>
          <a:ea typeface="+mn-ea"/>
          <a:cs typeface="+mn-cs"/>
        </a:defRPr>
      </a:lvl8pPr>
      <a:lvl9pPr marL="15299969" indent="-899998" algn="l" defTabSz="3599993" rtl="0" eaLnBrk="1" latinLnBrk="0" hangingPunct="1">
        <a:lnSpc>
          <a:spcPct val="90000"/>
        </a:lnSpc>
        <a:spcBef>
          <a:spcPts val="1968"/>
        </a:spcBef>
        <a:buFont typeface="Arial" panose="020B0604020202020204" pitchFamily="34" charset="0"/>
        <a:buChar char="•"/>
        <a:defRPr sz="708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599993" rtl="0" eaLnBrk="1" latinLnBrk="0" hangingPunct="1">
        <a:defRPr sz="7087" kern="1200">
          <a:solidFill>
            <a:schemeClr val="tx1"/>
          </a:solidFill>
          <a:latin typeface="+mn-lt"/>
          <a:ea typeface="+mn-ea"/>
          <a:cs typeface="+mn-cs"/>
        </a:defRPr>
      </a:lvl1pPr>
      <a:lvl2pPr marL="1799996" algn="l" defTabSz="3599993" rtl="0" eaLnBrk="1" latinLnBrk="0" hangingPunct="1">
        <a:defRPr sz="7087" kern="1200">
          <a:solidFill>
            <a:schemeClr val="tx1"/>
          </a:solidFill>
          <a:latin typeface="+mn-lt"/>
          <a:ea typeface="+mn-ea"/>
          <a:cs typeface="+mn-cs"/>
        </a:defRPr>
      </a:lvl2pPr>
      <a:lvl3pPr marL="3599993" algn="l" defTabSz="3599993" rtl="0" eaLnBrk="1" latinLnBrk="0" hangingPunct="1">
        <a:defRPr sz="7087" kern="1200">
          <a:solidFill>
            <a:schemeClr val="tx1"/>
          </a:solidFill>
          <a:latin typeface="+mn-lt"/>
          <a:ea typeface="+mn-ea"/>
          <a:cs typeface="+mn-cs"/>
        </a:defRPr>
      </a:lvl3pPr>
      <a:lvl4pPr marL="5399989" algn="l" defTabSz="3599993" rtl="0" eaLnBrk="1" latinLnBrk="0" hangingPunct="1">
        <a:defRPr sz="7087" kern="1200">
          <a:solidFill>
            <a:schemeClr val="tx1"/>
          </a:solidFill>
          <a:latin typeface="+mn-lt"/>
          <a:ea typeface="+mn-ea"/>
          <a:cs typeface="+mn-cs"/>
        </a:defRPr>
      </a:lvl4pPr>
      <a:lvl5pPr marL="7199986" algn="l" defTabSz="3599993" rtl="0" eaLnBrk="1" latinLnBrk="0" hangingPunct="1">
        <a:defRPr sz="7087" kern="1200">
          <a:solidFill>
            <a:schemeClr val="tx1"/>
          </a:solidFill>
          <a:latin typeface="+mn-lt"/>
          <a:ea typeface="+mn-ea"/>
          <a:cs typeface="+mn-cs"/>
        </a:defRPr>
      </a:lvl5pPr>
      <a:lvl6pPr marL="8999982" algn="l" defTabSz="3599993" rtl="0" eaLnBrk="1" latinLnBrk="0" hangingPunct="1">
        <a:defRPr sz="7087" kern="1200">
          <a:solidFill>
            <a:schemeClr val="tx1"/>
          </a:solidFill>
          <a:latin typeface="+mn-lt"/>
          <a:ea typeface="+mn-ea"/>
          <a:cs typeface="+mn-cs"/>
        </a:defRPr>
      </a:lvl6pPr>
      <a:lvl7pPr marL="10799978" algn="l" defTabSz="3599993" rtl="0" eaLnBrk="1" latinLnBrk="0" hangingPunct="1">
        <a:defRPr sz="7087" kern="1200">
          <a:solidFill>
            <a:schemeClr val="tx1"/>
          </a:solidFill>
          <a:latin typeface="+mn-lt"/>
          <a:ea typeface="+mn-ea"/>
          <a:cs typeface="+mn-cs"/>
        </a:defRPr>
      </a:lvl7pPr>
      <a:lvl8pPr marL="12599975" algn="l" defTabSz="3599993" rtl="0" eaLnBrk="1" latinLnBrk="0" hangingPunct="1">
        <a:defRPr sz="7087" kern="1200">
          <a:solidFill>
            <a:schemeClr val="tx1"/>
          </a:solidFill>
          <a:latin typeface="+mn-lt"/>
          <a:ea typeface="+mn-ea"/>
          <a:cs typeface="+mn-cs"/>
        </a:defRPr>
      </a:lvl8pPr>
      <a:lvl9pPr marL="14399971" algn="l" defTabSz="3599993" rtl="0" eaLnBrk="1" latinLnBrk="0" hangingPunct="1">
        <a:defRPr sz="708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7.jpeg"/><Relationship Id="rId18" Type="http://schemas.openxmlformats.org/officeDocument/2006/relationships/image" Target="../media/image42.jpeg"/><Relationship Id="rId3" Type="http://schemas.openxmlformats.org/officeDocument/2006/relationships/image" Target="../media/image26.jpeg"/><Relationship Id="rId7" Type="http://schemas.openxmlformats.org/officeDocument/2006/relationships/image" Target="../media/image31.jpeg"/><Relationship Id="rId12" Type="http://schemas.openxmlformats.org/officeDocument/2006/relationships/image" Target="../media/image36.jpeg"/><Relationship Id="rId17" Type="http://schemas.openxmlformats.org/officeDocument/2006/relationships/image" Target="../media/image41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0.jpeg"/><Relationship Id="rId20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11" Type="http://schemas.openxmlformats.org/officeDocument/2006/relationships/image" Target="../media/image35.jpeg"/><Relationship Id="rId5" Type="http://schemas.openxmlformats.org/officeDocument/2006/relationships/image" Target="../media/image29.jpeg"/><Relationship Id="rId15" Type="http://schemas.openxmlformats.org/officeDocument/2006/relationships/image" Target="../media/image39.jpeg"/><Relationship Id="rId10" Type="http://schemas.openxmlformats.org/officeDocument/2006/relationships/image" Target="../media/image34.jpeg"/><Relationship Id="rId19" Type="http://schemas.openxmlformats.org/officeDocument/2006/relationships/image" Target="../media/image43.jpeg"/><Relationship Id="rId4" Type="http://schemas.openxmlformats.org/officeDocument/2006/relationships/image" Target="../media/image27.jpeg"/><Relationship Id="rId9" Type="http://schemas.openxmlformats.org/officeDocument/2006/relationships/image" Target="../media/image33.jpeg"/><Relationship Id="rId1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13" Type="http://schemas.openxmlformats.org/officeDocument/2006/relationships/image" Target="../media/image58.jpeg"/><Relationship Id="rId18" Type="http://schemas.openxmlformats.org/officeDocument/2006/relationships/image" Target="../media/image6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12" Type="http://schemas.openxmlformats.org/officeDocument/2006/relationships/image" Target="../media/image57.jpeg"/><Relationship Id="rId17" Type="http://schemas.openxmlformats.org/officeDocument/2006/relationships/image" Target="../media/image62.jpeg"/><Relationship Id="rId2" Type="http://schemas.openxmlformats.org/officeDocument/2006/relationships/image" Target="../media/image47.jpeg"/><Relationship Id="rId16" Type="http://schemas.openxmlformats.org/officeDocument/2006/relationships/image" Target="../media/image61.jpeg"/><Relationship Id="rId20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11" Type="http://schemas.openxmlformats.org/officeDocument/2006/relationships/image" Target="../media/image56.jpeg"/><Relationship Id="rId5" Type="http://schemas.openxmlformats.org/officeDocument/2006/relationships/image" Target="../media/image50.jpeg"/><Relationship Id="rId15" Type="http://schemas.openxmlformats.org/officeDocument/2006/relationships/image" Target="../media/image60.jpeg"/><Relationship Id="rId10" Type="http://schemas.openxmlformats.org/officeDocument/2006/relationships/image" Target="../media/image55.jpeg"/><Relationship Id="rId19" Type="http://schemas.openxmlformats.org/officeDocument/2006/relationships/image" Target="../media/image64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Relationship Id="rId14" Type="http://schemas.openxmlformats.org/officeDocument/2006/relationships/image" Target="../media/image5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13" Type="http://schemas.openxmlformats.org/officeDocument/2006/relationships/image" Target="../media/image77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12" Type="http://schemas.openxmlformats.org/officeDocument/2006/relationships/image" Target="../media/image76.jpeg"/><Relationship Id="rId2" Type="http://schemas.openxmlformats.org/officeDocument/2006/relationships/image" Target="../media/image66.jpeg"/><Relationship Id="rId16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11" Type="http://schemas.openxmlformats.org/officeDocument/2006/relationships/image" Target="../media/image75.jpeg"/><Relationship Id="rId5" Type="http://schemas.openxmlformats.org/officeDocument/2006/relationships/image" Target="../media/image69.jpeg"/><Relationship Id="rId15" Type="http://schemas.openxmlformats.org/officeDocument/2006/relationships/image" Target="../media/image79.jpeg"/><Relationship Id="rId10" Type="http://schemas.openxmlformats.org/officeDocument/2006/relationships/image" Target="../media/image74.jpeg"/><Relationship Id="rId4" Type="http://schemas.openxmlformats.org/officeDocument/2006/relationships/image" Target="../media/image68.jpeg"/><Relationship Id="rId9" Type="http://schemas.openxmlformats.org/officeDocument/2006/relationships/image" Target="../media/image73.jpeg"/><Relationship Id="rId14" Type="http://schemas.openxmlformats.org/officeDocument/2006/relationships/image" Target="../media/image7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jpeg"/><Relationship Id="rId3" Type="http://schemas.openxmlformats.org/officeDocument/2006/relationships/image" Target="../media/image14.jpeg"/><Relationship Id="rId7" Type="http://schemas.openxmlformats.org/officeDocument/2006/relationships/image" Target="../media/image3.jpeg"/><Relationship Id="rId12" Type="http://schemas.openxmlformats.org/officeDocument/2006/relationships/image" Target="../media/image22.jpeg"/><Relationship Id="rId2" Type="http://schemas.openxmlformats.org/officeDocument/2006/relationships/image" Target="../media/image2.jpeg"/><Relationship Id="rId16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11" Type="http://schemas.openxmlformats.org/officeDocument/2006/relationships/image" Target="../media/image21.jpeg"/><Relationship Id="rId5" Type="http://schemas.openxmlformats.org/officeDocument/2006/relationships/image" Target="../media/image16.jpeg"/><Relationship Id="rId15" Type="http://schemas.openxmlformats.org/officeDocument/2006/relationships/image" Target="../media/image5.jpeg"/><Relationship Id="rId10" Type="http://schemas.openxmlformats.org/officeDocument/2006/relationships/image" Target="../media/image20.jpeg"/><Relationship Id="rId4" Type="http://schemas.openxmlformats.org/officeDocument/2006/relationships/image" Target="../media/image15.jpeg"/><Relationship Id="rId9" Type="http://schemas.openxmlformats.org/officeDocument/2006/relationships/image" Target="../media/image19.jpeg"/><Relationship Id="rId1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hand holding a piece of paper&#10;&#10;Description automatically generated">
            <a:extLst>
              <a:ext uri="{FF2B5EF4-FFF2-40B4-BE49-F238E27FC236}">
                <a16:creationId xmlns:a16="http://schemas.microsoft.com/office/drawing/2014/main" id="{6691B1E6-4C38-60F4-D6B8-508876631C4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6790" y="7044281"/>
            <a:ext cx="23845689" cy="1902489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8BF8A601-70DA-9332-353B-5855ECE11FF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/>
          </p:nvPr>
        </p:nvSpPr>
        <p:spPr>
          <a:xfrm>
            <a:off x="1290048" y="7044283"/>
            <a:ext cx="10741530" cy="11405937"/>
          </a:xfrm>
        </p:spPr>
        <p:txBody>
          <a:bodyPr>
            <a:normAutofit/>
          </a:bodyPr>
          <a:lstStyle/>
          <a:p>
            <a:pPr algn="l"/>
            <a:r>
              <a:rPr lang="en-ZA" sz="8000" b="1">
                <a:latin typeface="Arial" panose="020B0604020202020204" pitchFamily="34" charset="0"/>
                <a:cs typeface="Arial" panose="020B0604020202020204" pitchFamily="34" charset="0"/>
              </a:rPr>
              <a:t>Objective: </a:t>
            </a:r>
            <a:r>
              <a:rPr lang="en-ZA" sz="5957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algn="l"/>
            <a:r>
              <a:rPr lang="en-US" sz="5957">
                <a:latin typeface="Arial" panose="020B0604020202020204" pitchFamily="34" charset="0"/>
                <a:cs typeface="Arial" panose="020B0604020202020204" pitchFamily="34" charset="0"/>
              </a:rPr>
              <a:t>Using the pre-workshop activities and discussions, countries construct their own </a:t>
            </a:r>
            <a:r>
              <a:rPr lang="en-US" sz="5957" b="1">
                <a:latin typeface="Arial" panose="020B0604020202020204" pitchFamily="34" charset="0"/>
                <a:cs typeface="Arial" panose="020B0604020202020204" pitchFamily="34" charset="0"/>
              </a:rPr>
              <a:t>national mosaic </a:t>
            </a:r>
            <a:r>
              <a:rPr lang="en-US" sz="5957">
                <a:latin typeface="Arial" panose="020B0604020202020204" pitchFamily="34" charset="0"/>
                <a:cs typeface="Arial" panose="020B0604020202020204" pitchFamily="34" charset="0"/>
              </a:rPr>
              <a:t>of multiple </a:t>
            </a:r>
            <a:br>
              <a:rPr lang="en-US" sz="5957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957">
                <a:latin typeface="Arial" panose="020B0604020202020204" pitchFamily="34" charset="0"/>
                <a:cs typeface="Arial" panose="020B0604020202020204" pitchFamily="34" charset="0"/>
              </a:rPr>
              <a:t>fit-for-purpose surveillance approaches that address priority surveillance objectives for respiratory viruses of epidemic and pandemic potential.</a:t>
            </a:r>
            <a:endParaRPr lang="en-ZA" sz="5957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7A8B97-A492-999B-A2F7-641AD0EFE1B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290048" y="19228078"/>
            <a:ext cx="975895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>
                <a:latin typeface="Arial" panose="020B0604020202020204" pitchFamily="34" charset="0"/>
                <a:cs typeface="Arial" panose="020B0604020202020204" pitchFamily="34" charset="0"/>
              </a:rPr>
              <a:t>Follow the steps outlined in these slides to build your country-specific mosaic.</a:t>
            </a:r>
            <a:endParaRPr lang="en-ZA" sz="600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FC4F2C9-57AC-13D2-F377-854740B128C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496483" y="-178816"/>
            <a:ext cx="31319510" cy="59180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36312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382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A" sz="16000" b="1">
                <a:latin typeface="Arial" panose="020B0604020202020204" pitchFamily="34" charset="0"/>
                <a:cs typeface="Arial" panose="020B0604020202020204" pitchFamily="34" charset="0"/>
              </a:rPr>
              <a:t>Welcome to the </a:t>
            </a:r>
            <a:br>
              <a:rPr lang="en-ZA" sz="160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ZA" sz="16000" b="1">
                <a:latin typeface="Arial" panose="020B0604020202020204" pitchFamily="34" charset="0"/>
                <a:cs typeface="Arial" panose="020B0604020202020204" pitchFamily="34" charset="0"/>
              </a:rPr>
              <a:t>Mosaic Workshop</a:t>
            </a:r>
          </a:p>
        </p:txBody>
      </p:sp>
    </p:spTree>
    <p:extLst>
      <p:ext uri="{BB962C8B-B14F-4D97-AF65-F5344CB8AC3E}">
        <p14:creationId xmlns:p14="http://schemas.microsoft.com/office/powerpoint/2010/main" val="4351410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>
            <a:extLst>
              <a:ext uri="{FF2B5EF4-FFF2-40B4-BE49-F238E27FC236}">
                <a16:creationId xmlns:a16="http://schemas.microsoft.com/office/drawing/2014/main" id="{4245F798-29EE-CCCB-CB0A-5C085DA8BEC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994134" y="3048767"/>
            <a:ext cx="369043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6000" b="1">
                <a:latin typeface="Arial" panose="020B0604020202020204" pitchFamily="34" charset="0"/>
                <a:cs typeface="Arial" panose="020B0604020202020204" pitchFamily="34" charset="0"/>
              </a:rPr>
              <a:t>Core tiles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6EFAA02-F104-EF7D-722D-8B711CA623A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5019627" y="2978551"/>
            <a:ext cx="561243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6000" b="1">
                <a:latin typeface="Arial" panose="020B0604020202020204" pitchFamily="34" charset="0"/>
                <a:cs typeface="Arial" panose="020B0604020202020204" pitchFamily="34" charset="0"/>
              </a:rPr>
              <a:t>Enhanced tiles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87DD976-8BF0-7B7F-2EC8-A0A963040CE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718754" y="2637117"/>
            <a:ext cx="527099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6000" b="1">
                <a:latin typeface="Arial" panose="020B0604020202020204" pitchFamily="34" charset="0"/>
                <a:cs typeface="Arial" panose="020B0604020202020204" pitchFamily="34" charset="0"/>
              </a:rPr>
              <a:t>Surveillance </a:t>
            </a:r>
            <a:br>
              <a:rPr lang="en-ZA" sz="60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ZA" sz="6000" b="1">
                <a:latin typeface="Arial" panose="020B0604020202020204" pitchFamily="34" charset="0"/>
                <a:cs typeface="Arial" panose="020B0604020202020204" pitchFamily="34" charset="0"/>
              </a:rPr>
              <a:t>objective tiles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44B4411-06BF-AAD3-48BB-69BE6E85E5A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79894" y="20619814"/>
            <a:ext cx="8153456" cy="1742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574" b="1">
                <a:latin typeface="Arial" panose="020B0604020202020204" pitchFamily="34" charset="0"/>
                <a:cs typeface="Arial" panose="020B0604020202020204" pitchFamily="34" charset="0"/>
              </a:rPr>
              <a:t>Note: </a:t>
            </a:r>
            <a:r>
              <a:rPr lang="en-US" sz="3574">
                <a:latin typeface="Arial" panose="020B0604020202020204" pitchFamily="34" charset="0"/>
                <a:cs typeface="Arial" panose="020B0604020202020204" pitchFamily="34" charset="0"/>
              </a:rPr>
              <a:t>If needed, you can copy-paste any tile to generate more tiles for your mosaic framework.</a:t>
            </a:r>
            <a:endParaRPr lang="en-ZA" sz="3574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 descr="A white paper with black text&#10;&#10;Description automatically generated">
            <a:extLst>
              <a:ext uri="{FF2B5EF4-FFF2-40B4-BE49-F238E27FC236}">
                <a16:creationId xmlns:a16="http://schemas.microsoft.com/office/drawing/2014/main" id="{97821FD9-04EF-256B-74BD-780F3E3313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528" y="6177361"/>
            <a:ext cx="3960000" cy="39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white paper with black text&#10;&#10;Description automatically generated">
            <a:extLst>
              <a:ext uri="{FF2B5EF4-FFF2-40B4-BE49-F238E27FC236}">
                <a16:creationId xmlns:a16="http://schemas.microsoft.com/office/drawing/2014/main" id="{E110B4A7-2A46-F046-B4F5-20CEC240BC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865" y="6199015"/>
            <a:ext cx="3960000" cy="39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white rectangular sign with black text&#10;&#10;Description automatically generated">
            <a:extLst>
              <a:ext uri="{FF2B5EF4-FFF2-40B4-BE49-F238E27FC236}">
                <a16:creationId xmlns:a16="http://schemas.microsoft.com/office/drawing/2014/main" id="{21F80E3D-0352-A25A-F540-A1B917375D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25" y="10457500"/>
            <a:ext cx="3960000" cy="39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3" name="Picture 52" descr="A white rectangular object with black text&#10;&#10;Description automatically generated">
            <a:extLst>
              <a:ext uri="{FF2B5EF4-FFF2-40B4-BE49-F238E27FC236}">
                <a16:creationId xmlns:a16="http://schemas.microsoft.com/office/drawing/2014/main" id="{6C75E8E3-6269-B84F-9F2E-4C3C5AEE52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725" y="10511820"/>
            <a:ext cx="3960000" cy="39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116B9317-218F-88AB-3A03-26155EC83317}"/>
              </a:ext>
            </a:extLst>
          </p:cNvPr>
          <p:cNvGrpSpPr/>
          <p:nvPr/>
        </p:nvGrpSpPr>
        <p:grpSpPr>
          <a:xfrm>
            <a:off x="12546612" y="15273160"/>
            <a:ext cx="3960000" cy="3960000"/>
            <a:chOff x="11687362" y="21416882"/>
            <a:chExt cx="2880000" cy="2880000"/>
          </a:xfrm>
        </p:grpSpPr>
        <p:pic>
          <p:nvPicPr>
            <p:cNvPr id="10" name="Picture 9" descr="A blue and white rectangular sign&#10;&#10;Description automatically generated">
              <a:extLst>
                <a:ext uri="{FF2B5EF4-FFF2-40B4-BE49-F238E27FC236}">
                  <a16:creationId xmlns:a16="http://schemas.microsoft.com/office/drawing/2014/main" id="{5844DEE9-41DD-9E29-D031-9A6B2654179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87362" y="21416882"/>
              <a:ext cx="2880000" cy="288000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22BECBB-34C4-54F9-F36A-730C75C06993}"/>
                </a:ext>
              </a:extLst>
            </p:cNvPr>
            <p:cNvSpPr txBox="1"/>
            <p:nvPr/>
          </p:nvSpPr>
          <p:spPr>
            <a:xfrm>
              <a:off x="12142785" y="23463040"/>
              <a:ext cx="2101245" cy="3721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sz="2000"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F0756F5-1301-9121-8ECA-9C71E8C6D8BF}"/>
              </a:ext>
            </a:extLst>
          </p:cNvPr>
          <p:cNvGrpSpPr/>
          <p:nvPr/>
        </p:nvGrpSpPr>
        <p:grpSpPr>
          <a:xfrm>
            <a:off x="16840262" y="6587464"/>
            <a:ext cx="3960000" cy="3960000"/>
            <a:chOff x="14681555" y="21416882"/>
            <a:chExt cx="2880000" cy="2880000"/>
          </a:xfrm>
        </p:grpSpPr>
        <p:pic>
          <p:nvPicPr>
            <p:cNvPr id="12" name="Picture 11" descr="A blue and white sign with black text&#10;&#10;Description automatically generated">
              <a:extLst>
                <a:ext uri="{FF2B5EF4-FFF2-40B4-BE49-F238E27FC236}">
                  <a16:creationId xmlns:a16="http://schemas.microsoft.com/office/drawing/2014/main" id="{A60CBC42-32A2-DECB-1E1F-790277DF9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81555" y="21416882"/>
              <a:ext cx="2880000" cy="28800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8C58635-6E3C-6437-9EA6-2B7F9F493034}"/>
                </a:ext>
              </a:extLst>
            </p:cNvPr>
            <p:cNvSpPr txBox="1"/>
            <p:nvPr/>
          </p:nvSpPr>
          <p:spPr>
            <a:xfrm>
              <a:off x="15160084" y="23508198"/>
              <a:ext cx="2101245" cy="3721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sz="2000"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FDB7F7F-B983-A5F9-D936-D9F18F8C95BF}"/>
              </a:ext>
            </a:extLst>
          </p:cNvPr>
          <p:cNvGrpSpPr/>
          <p:nvPr/>
        </p:nvGrpSpPr>
        <p:grpSpPr>
          <a:xfrm>
            <a:off x="16901735" y="10971516"/>
            <a:ext cx="3960000" cy="3960000"/>
            <a:chOff x="17675748" y="21442582"/>
            <a:chExt cx="2880000" cy="2880000"/>
          </a:xfrm>
        </p:grpSpPr>
        <p:pic>
          <p:nvPicPr>
            <p:cNvPr id="20" name="Picture 19" descr="A blue and white sign with black text&#10;&#10;Description automatically generated">
              <a:extLst>
                <a:ext uri="{FF2B5EF4-FFF2-40B4-BE49-F238E27FC236}">
                  <a16:creationId xmlns:a16="http://schemas.microsoft.com/office/drawing/2014/main" id="{DB7B1284-432B-4673-0566-62C1A5E742D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75748" y="21442582"/>
              <a:ext cx="2880000" cy="28800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014A7E5-BE79-BE7C-398F-92A0267DAE7D}"/>
                </a:ext>
              </a:extLst>
            </p:cNvPr>
            <p:cNvSpPr txBox="1"/>
            <p:nvPr/>
          </p:nvSpPr>
          <p:spPr>
            <a:xfrm>
              <a:off x="18157814" y="23463040"/>
              <a:ext cx="2101245" cy="3721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sz="2000"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627B4F2-7797-0193-81B8-9507D349DD41}"/>
              </a:ext>
            </a:extLst>
          </p:cNvPr>
          <p:cNvGrpSpPr/>
          <p:nvPr/>
        </p:nvGrpSpPr>
        <p:grpSpPr>
          <a:xfrm>
            <a:off x="12570706" y="6623342"/>
            <a:ext cx="3960000" cy="3960000"/>
            <a:chOff x="11687362" y="24498452"/>
            <a:chExt cx="2880000" cy="2880000"/>
          </a:xfrm>
        </p:grpSpPr>
        <p:pic>
          <p:nvPicPr>
            <p:cNvPr id="18" name="Picture 17" descr="A blue sign with black text&#10;&#10;Description automatically generated">
              <a:extLst>
                <a:ext uri="{FF2B5EF4-FFF2-40B4-BE49-F238E27FC236}">
                  <a16:creationId xmlns:a16="http://schemas.microsoft.com/office/drawing/2014/main" id="{5FF425E7-F54A-2CBF-2255-EE187331DF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87362" y="24498452"/>
              <a:ext cx="2880000" cy="288000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1BECE4B-9CE7-DC01-1A5E-FE10EB79633C}"/>
                </a:ext>
              </a:extLst>
            </p:cNvPr>
            <p:cNvSpPr txBox="1"/>
            <p:nvPr/>
          </p:nvSpPr>
          <p:spPr>
            <a:xfrm>
              <a:off x="12049759" y="26604883"/>
              <a:ext cx="2101245" cy="3721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sz="2000"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7818585-7522-86A0-EBBE-396DA34CC992}"/>
              </a:ext>
            </a:extLst>
          </p:cNvPr>
          <p:cNvGrpSpPr/>
          <p:nvPr/>
        </p:nvGrpSpPr>
        <p:grpSpPr>
          <a:xfrm>
            <a:off x="12539175" y="10971516"/>
            <a:ext cx="3960000" cy="3960000"/>
            <a:chOff x="14740412" y="24506746"/>
            <a:chExt cx="2880000" cy="2880000"/>
          </a:xfrm>
        </p:grpSpPr>
        <p:pic>
          <p:nvPicPr>
            <p:cNvPr id="14" name="Picture 13" descr="A blue and black sign&#10;&#10;Description automatically generated">
              <a:extLst>
                <a:ext uri="{FF2B5EF4-FFF2-40B4-BE49-F238E27FC236}">
                  <a16:creationId xmlns:a16="http://schemas.microsoft.com/office/drawing/2014/main" id="{D5B49058-CF38-1E35-D240-ABF2E4D36E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40412" y="24506746"/>
              <a:ext cx="2880000" cy="288000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C899A19-9717-A03A-E2C9-2BEB6AC2CFC3}"/>
                </a:ext>
              </a:extLst>
            </p:cNvPr>
            <p:cNvSpPr txBox="1"/>
            <p:nvPr/>
          </p:nvSpPr>
          <p:spPr>
            <a:xfrm>
              <a:off x="15289588" y="26604883"/>
              <a:ext cx="2101245" cy="3721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sz="2000"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82A7936-42B8-F052-15C8-C0E2AE69FF60}"/>
              </a:ext>
            </a:extLst>
          </p:cNvPr>
          <p:cNvGrpSpPr/>
          <p:nvPr/>
        </p:nvGrpSpPr>
        <p:grpSpPr>
          <a:xfrm>
            <a:off x="28206008" y="10992259"/>
            <a:ext cx="3960000" cy="3960000"/>
            <a:chOff x="22135961" y="21416882"/>
            <a:chExt cx="2880000" cy="2880000"/>
          </a:xfrm>
        </p:grpSpPr>
        <p:pic>
          <p:nvPicPr>
            <p:cNvPr id="16" name="Picture 15" descr="A blue and white rectangular sign&#10;&#10;Description automatically generated">
              <a:extLst>
                <a:ext uri="{FF2B5EF4-FFF2-40B4-BE49-F238E27FC236}">
                  <a16:creationId xmlns:a16="http://schemas.microsoft.com/office/drawing/2014/main" id="{8D9923EB-455B-8673-91E7-28C41C348E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35961" y="21416882"/>
              <a:ext cx="2880000" cy="288000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9FF37C8-DAC3-43D2-C595-F850A7736532}"/>
                </a:ext>
              </a:extLst>
            </p:cNvPr>
            <p:cNvSpPr txBox="1"/>
            <p:nvPr/>
          </p:nvSpPr>
          <p:spPr>
            <a:xfrm>
              <a:off x="22613511" y="23463040"/>
              <a:ext cx="2101245" cy="3721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sz="2000"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D850DE5-F148-37E0-212D-8D4BF9ACA40B}"/>
              </a:ext>
            </a:extLst>
          </p:cNvPr>
          <p:cNvGrpSpPr/>
          <p:nvPr/>
        </p:nvGrpSpPr>
        <p:grpSpPr>
          <a:xfrm>
            <a:off x="23944892" y="6623342"/>
            <a:ext cx="3960000" cy="3960000"/>
            <a:chOff x="25244347" y="21396549"/>
            <a:chExt cx="2880000" cy="2880000"/>
          </a:xfrm>
        </p:grpSpPr>
        <p:pic>
          <p:nvPicPr>
            <p:cNvPr id="32" name="Picture 31" descr="A blue background with black text&#10;&#10;Description automatically generated">
              <a:extLst>
                <a:ext uri="{FF2B5EF4-FFF2-40B4-BE49-F238E27FC236}">
                  <a16:creationId xmlns:a16="http://schemas.microsoft.com/office/drawing/2014/main" id="{CA591203-02CE-7CF4-F291-1FD9CE070B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44347" y="21396549"/>
              <a:ext cx="2880000" cy="288000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7D016B9-2367-5F7B-A035-F6AE572E88A5}"/>
                </a:ext>
              </a:extLst>
            </p:cNvPr>
            <p:cNvSpPr txBox="1"/>
            <p:nvPr/>
          </p:nvSpPr>
          <p:spPr>
            <a:xfrm>
              <a:off x="25711461" y="23513058"/>
              <a:ext cx="2101245" cy="3721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sz="2000"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24D335A-1858-BE2E-52FE-C6531E0732B9}"/>
              </a:ext>
            </a:extLst>
          </p:cNvPr>
          <p:cNvGrpSpPr/>
          <p:nvPr/>
        </p:nvGrpSpPr>
        <p:grpSpPr>
          <a:xfrm>
            <a:off x="28153218" y="6623342"/>
            <a:ext cx="3960000" cy="3960000"/>
            <a:chOff x="28302650" y="21396549"/>
            <a:chExt cx="2880000" cy="2880000"/>
          </a:xfrm>
        </p:grpSpPr>
        <p:pic>
          <p:nvPicPr>
            <p:cNvPr id="24" name="Picture 23" descr="A blue and white rectangular object with black text&#10;&#10;Description automatically generated">
              <a:extLst>
                <a:ext uri="{FF2B5EF4-FFF2-40B4-BE49-F238E27FC236}">
                  <a16:creationId xmlns:a16="http://schemas.microsoft.com/office/drawing/2014/main" id="{5716DC6F-62B0-7419-F1D2-19CF7707A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2650" y="21396549"/>
              <a:ext cx="2880000" cy="288000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4EB7CF9-07DE-B3AB-7DE2-500E0ABAB10E}"/>
                </a:ext>
              </a:extLst>
            </p:cNvPr>
            <p:cNvSpPr txBox="1"/>
            <p:nvPr/>
          </p:nvSpPr>
          <p:spPr>
            <a:xfrm>
              <a:off x="28752602" y="23538458"/>
              <a:ext cx="2101245" cy="3721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sz="2000"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D76F8FB-F33A-BAE7-F83F-DEB597560DC9}"/>
              </a:ext>
            </a:extLst>
          </p:cNvPr>
          <p:cNvGrpSpPr/>
          <p:nvPr/>
        </p:nvGrpSpPr>
        <p:grpSpPr>
          <a:xfrm>
            <a:off x="23927226" y="10971516"/>
            <a:ext cx="3960000" cy="3960000"/>
            <a:chOff x="22196549" y="24542865"/>
            <a:chExt cx="2880000" cy="2880000"/>
          </a:xfrm>
        </p:grpSpPr>
        <p:pic>
          <p:nvPicPr>
            <p:cNvPr id="30" name="Picture 29" descr="A blue and black sign&#10;&#10;Description automatically generated">
              <a:extLst>
                <a:ext uri="{FF2B5EF4-FFF2-40B4-BE49-F238E27FC236}">
                  <a16:creationId xmlns:a16="http://schemas.microsoft.com/office/drawing/2014/main" id="{F00EB945-A51A-A5EA-DDE6-A9C73773C9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96549" y="24542865"/>
              <a:ext cx="2880000" cy="288000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3E9C352-E1BB-5FEB-CF12-0493367EC7C2}"/>
                </a:ext>
              </a:extLst>
            </p:cNvPr>
            <p:cNvSpPr txBox="1"/>
            <p:nvPr/>
          </p:nvSpPr>
          <p:spPr>
            <a:xfrm>
              <a:off x="22525338" y="26604883"/>
              <a:ext cx="2101245" cy="3721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sz="2000"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C639C26-7895-DC8C-19BC-665F1CC59EFD}"/>
              </a:ext>
            </a:extLst>
          </p:cNvPr>
          <p:cNvGrpSpPr/>
          <p:nvPr/>
        </p:nvGrpSpPr>
        <p:grpSpPr>
          <a:xfrm>
            <a:off x="28290557" y="15291142"/>
            <a:ext cx="3960000" cy="3960000"/>
            <a:chOff x="28302650" y="24532436"/>
            <a:chExt cx="2880000" cy="2880000"/>
          </a:xfrm>
        </p:grpSpPr>
        <p:pic>
          <p:nvPicPr>
            <p:cNvPr id="22" name="Picture 21" descr="A blue and white square with black text&#10;&#10;Description automatically generated">
              <a:extLst>
                <a:ext uri="{FF2B5EF4-FFF2-40B4-BE49-F238E27FC236}">
                  <a16:creationId xmlns:a16="http://schemas.microsoft.com/office/drawing/2014/main" id="{C523065D-4841-6389-56E4-38E62C7F14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2650" y="24532436"/>
              <a:ext cx="2880000" cy="288000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5A3C43D-683F-63F0-9EC5-D3B71BAC5C96}"/>
                </a:ext>
              </a:extLst>
            </p:cNvPr>
            <p:cNvSpPr txBox="1"/>
            <p:nvPr/>
          </p:nvSpPr>
          <p:spPr>
            <a:xfrm>
              <a:off x="28630537" y="26605489"/>
              <a:ext cx="2101245" cy="3721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sz="2000"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B1BFE85-94B8-0C06-C503-C322676F47EF}"/>
              </a:ext>
            </a:extLst>
          </p:cNvPr>
          <p:cNvGrpSpPr/>
          <p:nvPr/>
        </p:nvGrpSpPr>
        <p:grpSpPr>
          <a:xfrm>
            <a:off x="23939299" y="15273160"/>
            <a:ext cx="3960000" cy="3960000"/>
            <a:chOff x="25239068" y="27607849"/>
            <a:chExt cx="2880000" cy="2880000"/>
          </a:xfrm>
        </p:grpSpPr>
        <p:pic>
          <p:nvPicPr>
            <p:cNvPr id="28" name="Picture 27" descr="A blue and black sign&#10;&#10;Description automatically generated">
              <a:extLst>
                <a:ext uri="{FF2B5EF4-FFF2-40B4-BE49-F238E27FC236}">
                  <a16:creationId xmlns:a16="http://schemas.microsoft.com/office/drawing/2014/main" id="{AF0BDE39-FCDE-D21E-1FC0-DFF70DB34A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39068" y="27607849"/>
              <a:ext cx="2880000" cy="2880000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00C81BC-D445-31C8-E7CD-65C31B64765A}"/>
                </a:ext>
              </a:extLst>
            </p:cNvPr>
            <p:cNvSpPr txBox="1"/>
            <p:nvPr/>
          </p:nvSpPr>
          <p:spPr>
            <a:xfrm>
              <a:off x="25628444" y="29682789"/>
              <a:ext cx="2101245" cy="3721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sz="2000"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F5820C3-E7AE-38EC-8578-040842E90377}"/>
              </a:ext>
            </a:extLst>
          </p:cNvPr>
          <p:cNvGrpSpPr/>
          <p:nvPr/>
        </p:nvGrpSpPr>
        <p:grpSpPr>
          <a:xfrm>
            <a:off x="16901735" y="15273160"/>
            <a:ext cx="3960000" cy="3960000"/>
            <a:chOff x="14681178" y="26974593"/>
            <a:chExt cx="3096000" cy="3096000"/>
          </a:xfrm>
        </p:grpSpPr>
        <p:pic>
          <p:nvPicPr>
            <p:cNvPr id="47" name="Picture 46" descr="A blue and white rectangle with a white rectangle&#10;&#10;Description automatically generated">
              <a:extLst>
                <a:ext uri="{FF2B5EF4-FFF2-40B4-BE49-F238E27FC236}">
                  <a16:creationId xmlns:a16="http://schemas.microsoft.com/office/drawing/2014/main" id="{06547912-EBD8-CAA3-A862-3ADF3E034F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81178" y="26974593"/>
              <a:ext cx="3096000" cy="3096000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57D5F2A-E7BB-48A5-58AC-58C7A647D84A}"/>
                </a:ext>
              </a:extLst>
            </p:cNvPr>
            <p:cNvSpPr txBox="1"/>
            <p:nvPr/>
          </p:nvSpPr>
          <p:spPr>
            <a:xfrm>
              <a:off x="15138345" y="29304986"/>
              <a:ext cx="225883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sz="2000"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314466-A549-170A-C5F8-611B0731C12A}"/>
              </a:ext>
            </a:extLst>
          </p:cNvPr>
          <p:cNvGrpSpPr/>
          <p:nvPr/>
        </p:nvGrpSpPr>
        <p:grpSpPr>
          <a:xfrm>
            <a:off x="23843917" y="19511014"/>
            <a:ext cx="3960000" cy="3960000"/>
            <a:chOff x="25261509" y="24502199"/>
            <a:chExt cx="2880000" cy="2880000"/>
          </a:xfrm>
        </p:grpSpPr>
        <p:pic>
          <p:nvPicPr>
            <p:cNvPr id="26" name="Picture 25" descr="A blue square with black text&#10;&#10;Description automatically generated">
              <a:extLst>
                <a:ext uri="{FF2B5EF4-FFF2-40B4-BE49-F238E27FC236}">
                  <a16:creationId xmlns:a16="http://schemas.microsoft.com/office/drawing/2014/main" id="{45E2EED8-54B2-9AD7-84F2-7F2702B1D6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61509" y="24502199"/>
              <a:ext cx="2880000" cy="288000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F2714F9-CB27-ACE4-5EED-92E50E4FD3BF}"/>
                </a:ext>
              </a:extLst>
            </p:cNvPr>
            <p:cNvSpPr txBox="1"/>
            <p:nvPr/>
          </p:nvSpPr>
          <p:spPr>
            <a:xfrm>
              <a:off x="25628445" y="26605489"/>
              <a:ext cx="2101245" cy="3721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sz="2000"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9FD4D73-DA5E-7BA9-2B9D-BD4F361B3943}"/>
              </a:ext>
            </a:extLst>
          </p:cNvPr>
          <p:cNvGrpSpPr/>
          <p:nvPr/>
        </p:nvGrpSpPr>
        <p:grpSpPr>
          <a:xfrm>
            <a:off x="28227939" y="19523806"/>
            <a:ext cx="3960000" cy="3960000"/>
            <a:chOff x="29226747" y="23678845"/>
            <a:chExt cx="3096000" cy="3096000"/>
          </a:xfrm>
        </p:grpSpPr>
        <p:pic>
          <p:nvPicPr>
            <p:cNvPr id="49" name="Picture 48" descr="A blue rectangle with white rectangle&#10;&#10;Description automatically generated">
              <a:extLst>
                <a:ext uri="{FF2B5EF4-FFF2-40B4-BE49-F238E27FC236}">
                  <a16:creationId xmlns:a16="http://schemas.microsoft.com/office/drawing/2014/main" id="{B8D679BD-E9C1-7279-7E01-92ABE36123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26747" y="23678845"/>
              <a:ext cx="3096000" cy="3096000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08AA503-E165-4069-E14E-4F06E143DA1E}"/>
                </a:ext>
              </a:extLst>
            </p:cNvPr>
            <p:cNvSpPr txBox="1"/>
            <p:nvPr/>
          </p:nvSpPr>
          <p:spPr>
            <a:xfrm>
              <a:off x="29679911" y="26110573"/>
              <a:ext cx="225883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sz="2000"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10068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Box 56">
            <a:extLst>
              <a:ext uri="{FF2B5EF4-FFF2-40B4-BE49-F238E27FC236}">
                <a16:creationId xmlns:a16="http://schemas.microsoft.com/office/drawing/2014/main" id="{6491A6AA-4B26-F872-07DD-14B1234B683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239551" y="1356114"/>
            <a:ext cx="139166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7200" b="1">
                <a:latin typeface="Arial" panose="020B0604020202020204" pitchFamily="34" charset="0"/>
                <a:cs typeface="Arial" panose="020B0604020202020204" pitchFamily="34" charset="0"/>
              </a:rPr>
              <a:t>Informing use of interventions:</a:t>
            </a:r>
          </a:p>
        </p:txBody>
      </p:sp>
      <p:pic>
        <p:nvPicPr>
          <p:cNvPr id="5" name="Picture 4" descr="A purple diamond with white text&#10;&#10;Description automatically generated">
            <a:extLst>
              <a:ext uri="{FF2B5EF4-FFF2-40B4-BE49-F238E27FC236}">
                <a16:creationId xmlns:a16="http://schemas.microsoft.com/office/drawing/2014/main" id="{B969D571-275B-2677-F9EA-78592ABC1CA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6" t="7430"/>
          <a:stretch/>
        </p:blipFill>
        <p:spPr>
          <a:xfrm>
            <a:off x="240800" y="0"/>
            <a:ext cx="4363200" cy="3912558"/>
          </a:xfrm>
          <a:prstGeom prst="rect">
            <a:avLst/>
          </a:prstGeom>
        </p:spPr>
      </p:pic>
      <p:pic>
        <p:nvPicPr>
          <p:cNvPr id="2" name="Picture 1" descr="A close-up of a document&#10;&#10;Description automatically generated">
            <a:extLst>
              <a:ext uri="{FF2B5EF4-FFF2-40B4-BE49-F238E27FC236}">
                <a16:creationId xmlns:a16="http://schemas.microsoft.com/office/drawing/2014/main" id="{B2B8BDA7-04D3-9579-6AA7-5F76EB15DB7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71"/>
          <a:stretch/>
        </p:blipFill>
        <p:spPr>
          <a:xfrm>
            <a:off x="0" y="6001160"/>
            <a:ext cx="36356885" cy="15868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1251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Box 44">
            <a:extLst>
              <a:ext uri="{FF2B5EF4-FFF2-40B4-BE49-F238E27FC236}">
                <a16:creationId xmlns:a16="http://schemas.microsoft.com/office/drawing/2014/main" id="{94475EF1-DC6A-3C6D-8C80-CF1161E59E6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994134" y="3048767"/>
            <a:ext cx="369043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6000" b="1">
                <a:latin typeface="Arial" panose="020B0604020202020204" pitchFamily="34" charset="0"/>
                <a:cs typeface="Arial" panose="020B0604020202020204" pitchFamily="34" charset="0"/>
              </a:rPr>
              <a:t>Core tiles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D477066-4D20-0C0D-0E60-7D694630274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5019627" y="2978551"/>
            <a:ext cx="561243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6000" b="1">
                <a:latin typeface="Arial" panose="020B0604020202020204" pitchFamily="34" charset="0"/>
                <a:cs typeface="Arial" panose="020B0604020202020204" pitchFamily="34" charset="0"/>
              </a:rPr>
              <a:t>Enhanced tiles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E530902-A092-9B7E-FE00-F80FD702807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718754" y="2637117"/>
            <a:ext cx="527099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6000" b="1">
                <a:latin typeface="Arial" panose="020B0604020202020204" pitchFamily="34" charset="0"/>
                <a:cs typeface="Arial" panose="020B0604020202020204" pitchFamily="34" charset="0"/>
              </a:rPr>
              <a:t>Surveillance </a:t>
            </a:r>
            <a:br>
              <a:rPr lang="en-ZA" sz="60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ZA" sz="6000" b="1">
                <a:latin typeface="Arial" panose="020B0604020202020204" pitchFamily="34" charset="0"/>
                <a:cs typeface="Arial" panose="020B0604020202020204" pitchFamily="34" charset="0"/>
              </a:rPr>
              <a:t>objective tiles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97DD2EF-C0FF-7820-C7A4-925EA7CE886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15765" y="24010714"/>
            <a:ext cx="8153456" cy="1742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574" b="1">
                <a:latin typeface="Arial" panose="020B0604020202020204" pitchFamily="34" charset="0"/>
                <a:cs typeface="Arial" panose="020B0604020202020204" pitchFamily="34" charset="0"/>
              </a:rPr>
              <a:t>Note: </a:t>
            </a:r>
            <a:r>
              <a:rPr lang="en-US" sz="3574">
                <a:latin typeface="Arial" panose="020B0604020202020204" pitchFamily="34" charset="0"/>
                <a:cs typeface="Arial" panose="020B0604020202020204" pitchFamily="34" charset="0"/>
              </a:rPr>
              <a:t>If needed, you can copy-paste any tile to generate more tiles for your mosaic framework.</a:t>
            </a:r>
            <a:endParaRPr lang="en-ZA" sz="3574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 descr="A white and black text&#10;&#10;Description automatically generated with medium confidence">
            <a:extLst>
              <a:ext uri="{FF2B5EF4-FFF2-40B4-BE49-F238E27FC236}">
                <a16:creationId xmlns:a16="http://schemas.microsoft.com/office/drawing/2014/main" id="{3A8AB97A-2962-8B6F-BD7A-7C676010BC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626" y="5347558"/>
            <a:ext cx="3960000" cy="39781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 descr="A close-up of a sign&#10;&#10;Description automatically generated">
            <a:extLst>
              <a:ext uri="{FF2B5EF4-FFF2-40B4-BE49-F238E27FC236}">
                <a16:creationId xmlns:a16="http://schemas.microsoft.com/office/drawing/2014/main" id="{BF4584DC-BB10-B0C8-1FEB-3BE4327644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221" y="5347558"/>
            <a:ext cx="3960000" cy="39781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 descr="A close-up of a document&#10;&#10;Description automatically generated">
            <a:extLst>
              <a:ext uri="{FF2B5EF4-FFF2-40B4-BE49-F238E27FC236}">
                <a16:creationId xmlns:a16="http://schemas.microsoft.com/office/drawing/2014/main" id="{508123C4-76CD-C00C-0ED9-72D3DF676A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587" y="9748983"/>
            <a:ext cx="3960000" cy="39781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01E099D2-7D3F-93DB-3F1E-D52FBA5CCC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622" y="14049317"/>
            <a:ext cx="3960000" cy="39781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close-up of a white paper&#10;&#10;Description automatically generated">
            <a:extLst>
              <a:ext uri="{FF2B5EF4-FFF2-40B4-BE49-F238E27FC236}">
                <a16:creationId xmlns:a16="http://schemas.microsoft.com/office/drawing/2014/main" id="{53339D36-BEBF-F436-901B-B1C1537420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935" y="9784027"/>
            <a:ext cx="3960000" cy="39781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white and purple sign with black text&#10;&#10;Description automatically generated">
            <a:extLst>
              <a:ext uri="{FF2B5EF4-FFF2-40B4-BE49-F238E27FC236}">
                <a16:creationId xmlns:a16="http://schemas.microsoft.com/office/drawing/2014/main" id="{45056F97-BA3F-4F87-CA88-B0A14BF55B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334" y="14049317"/>
            <a:ext cx="3960000" cy="39781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F3940F7E-46CD-724C-1EA7-A92EE949C6CE}"/>
              </a:ext>
            </a:extLst>
          </p:cNvPr>
          <p:cNvGrpSpPr>
            <a:grpSpLocks noChangeAspect="1"/>
          </p:cNvGrpSpPr>
          <p:nvPr/>
        </p:nvGrpSpPr>
        <p:grpSpPr>
          <a:xfrm>
            <a:off x="12310728" y="5609885"/>
            <a:ext cx="3960000" cy="3960000"/>
            <a:chOff x="15085125" y="20889232"/>
            <a:chExt cx="2880000" cy="2880000"/>
          </a:xfrm>
        </p:grpSpPr>
        <p:pic>
          <p:nvPicPr>
            <p:cNvPr id="12" name="Picture 11" descr="A purple square with white text&#10;&#10;Description automatically generated">
              <a:extLst>
                <a:ext uri="{FF2B5EF4-FFF2-40B4-BE49-F238E27FC236}">
                  <a16:creationId xmlns:a16="http://schemas.microsoft.com/office/drawing/2014/main" id="{2AA65105-A3CA-D638-151A-1B26DDFD42E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85125" y="20889232"/>
              <a:ext cx="2880000" cy="288000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0A46D4D-47A1-15AE-0EF4-BA305FBB43CE}"/>
                </a:ext>
              </a:extLst>
            </p:cNvPr>
            <p:cNvSpPr txBox="1"/>
            <p:nvPr/>
          </p:nvSpPr>
          <p:spPr>
            <a:xfrm>
              <a:off x="15531662" y="22936878"/>
              <a:ext cx="210124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sz="2000"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64B783E-2112-974E-ED5A-245FCB31E547}"/>
              </a:ext>
            </a:extLst>
          </p:cNvPr>
          <p:cNvGrpSpPr>
            <a:grpSpLocks noChangeAspect="1"/>
          </p:cNvGrpSpPr>
          <p:nvPr/>
        </p:nvGrpSpPr>
        <p:grpSpPr>
          <a:xfrm>
            <a:off x="12310728" y="9811062"/>
            <a:ext cx="3960000" cy="3960000"/>
            <a:chOff x="15085125" y="23993267"/>
            <a:chExt cx="2880000" cy="2880000"/>
          </a:xfrm>
        </p:grpSpPr>
        <p:pic>
          <p:nvPicPr>
            <p:cNvPr id="28" name="Picture 27" descr="A purple square with white text&#10;&#10;Description automatically generated">
              <a:extLst>
                <a:ext uri="{FF2B5EF4-FFF2-40B4-BE49-F238E27FC236}">
                  <a16:creationId xmlns:a16="http://schemas.microsoft.com/office/drawing/2014/main" id="{65D32CD0-87E6-8733-CECF-F824963CAAA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85125" y="23993267"/>
              <a:ext cx="2880000" cy="28800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2B76972-3E31-438D-5BDC-8BA1868C0B2A}"/>
                </a:ext>
              </a:extLst>
            </p:cNvPr>
            <p:cNvSpPr txBox="1"/>
            <p:nvPr/>
          </p:nvSpPr>
          <p:spPr>
            <a:xfrm>
              <a:off x="15435719" y="26145280"/>
              <a:ext cx="210124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sz="2000"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3746A3B-7CF1-0FE8-1EF1-448AFD3EB7BA}"/>
              </a:ext>
            </a:extLst>
          </p:cNvPr>
          <p:cNvGrpSpPr>
            <a:grpSpLocks noChangeAspect="1"/>
          </p:cNvGrpSpPr>
          <p:nvPr/>
        </p:nvGrpSpPr>
        <p:grpSpPr>
          <a:xfrm>
            <a:off x="16630523" y="5581632"/>
            <a:ext cx="3960000" cy="3960000"/>
            <a:chOff x="18156236" y="20860825"/>
            <a:chExt cx="2880000" cy="2880000"/>
          </a:xfrm>
        </p:grpSpPr>
        <p:pic>
          <p:nvPicPr>
            <p:cNvPr id="14" name="Picture 13" descr="A purple sign with white text&#10;&#10;Description automatically generated">
              <a:extLst>
                <a:ext uri="{FF2B5EF4-FFF2-40B4-BE49-F238E27FC236}">
                  <a16:creationId xmlns:a16="http://schemas.microsoft.com/office/drawing/2014/main" id="{258D4C97-9328-CD61-28A7-91D22584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56236" y="20860825"/>
              <a:ext cx="2880000" cy="28800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95B2109-FDF9-8294-3DC9-252CFB26F6FB}"/>
                </a:ext>
              </a:extLst>
            </p:cNvPr>
            <p:cNvSpPr txBox="1"/>
            <p:nvPr/>
          </p:nvSpPr>
          <p:spPr>
            <a:xfrm>
              <a:off x="18674503" y="22936878"/>
              <a:ext cx="210124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sz="2000"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FFAB379-2B29-4080-A671-9D21957A3C09}"/>
              </a:ext>
            </a:extLst>
          </p:cNvPr>
          <p:cNvGrpSpPr>
            <a:grpSpLocks noChangeAspect="1"/>
          </p:cNvGrpSpPr>
          <p:nvPr/>
        </p:nvGrpSpPr>
        <p:grpSpPr>
          <a:xfrm>
            <a:off x="16570453" y="9821155"/>
            <a:ext cx="3960000" cy="3960000"/>
            <a:chOff x="18156236" y="23993267"/>
            <a:chExt cx="2880000" cy="2880000"/>
          </a:xfrm>
        </p:grpSpPr>
        <p:pic>
          <p:nvPicPr>
            <p:cNvPr id="10" name="Picture 9" descr="A purple square with white text&#10;&#10;Description automatically generated">
              <a:extLst>
                <a:ext uri="{FF2B5EF4-FFF2-40B4-BE49-F238E27FC236}">
                  <a16:creationId xmlns:a16="http://schemas.microsoft.com/office/drawing/2014/main" id="{B35EC1F9-C735-3A9E-DA87-30F82A8EE3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56236" y="23993267"/>
              <a:ext cx="2880000" cy="288000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8A38DCB-FEA0-DDE5-9A45-B43FF6414B74}"/>
                </a:ext>
              </a:extLst>
            </p:cNvPr>
            <p:cNvSpPr txBox="1"/>
            <p:nvPr/>
          </p:nvSpPr>
          <p:spPr>
            <a:xfrm>
              <a:off x="18545613" y="26141537"/>
              <a:ext cx="210124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sz="2000"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DA36F0F-D5E8-C11E-4FA7-B6CA19C72F8F}"/>
              </a:ext>
            </a:extLst>
          </p:cNvPr>
          <p:cNvGrpSpPr>
            <a:grpSpLocks noChangeAspect="1"/>
          </p:cNvGrpSpPr>
          <p:nvPr/>
        </p:nvGrpSpPr>
        <p:grpSpPr>
          <a:xfrm>
            <a:off x="23285357" y="5609885"/>
            <a:ext cx="3960000" cy="3960000"/>
            <a:chOff x="22693972" y="20957765"/>
            <a:chExt cx="2880000" cy="2880000"/>
          </a:xfrm>
        </p:grpSpPr>
        <p:pic>
          <p:nvPicPr>
            <p:cNvPr id="20" name="Picture 19" descr="A purple and black sign&#10;&#10;Description automatically generated">
              <a:extLst>
                <a:ext uri="{FF2B5EF4-FFF2-40B4-BE49-F238E27FC236}">
                  <a16:creationId xmlns:a16="http://schemas.microsoft.com/office/drawing/2014/main" id="{BDAA0344-833D-5819-805E-FD65876597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93972" y="20957765"/>
              <a:ext cx="2880000" cy="28800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A85A0AF-2703-ECA5-2EB1-DEA71118B52C}"/>
                </a:ext>
              </a:extLst>
            </p:cNvPr>
            <p:cNvSpPr txBox="1"/>
            <p:nvPr/>
          </p:nvSpPr>
          <p:spPr>
            <a:xfrm>
              <a:off x="23117470" y="23048714"/>
              <a:ext cx="210124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sz="2000"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B081A9B-4BDA-8FC8-FFD0-1DD2B22FE5A0}"/>
              </a:ext>
            </a:extLst>
          </p:cNvPr>
          <p:cNvGrpSpPr>
            <a:grpSpLocks noChangeAspect="1"/>
          </p:cNvGrpSpPr>
          <p:nvPr/>
        </p:nvGrpSpPr>
        <p:grpSpPr>
          <a:xfrm>
            <a:off x="27528952" y="5677432"/>
            <a:ext cx="3960000" cy="3960000"/>
            <a:chOff x="25765083" y="20910122"/>
            <a:chExt cx="2880000" cy="2880000"/>
          </a:xfrm>
        </p:grpSpPr>
        <p:pic>
          <p:nvPicPr>
            <p:cNvPr id="18" name="Picture 17" descr="A purple and black sign&#10;&#10;Description automatically generated">
              <a:extLst>
                <a:ext uri="{FF2B5EF4-FFF2-40B4-BE49-F238E27FC236}">
                  <a16:creationId xmlns:a16="http://schemas.microsoft.com/office/drawing/2014/main" id="{5DA0FE06-E4E1-56C1-ACF1-F17F836E25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65083" y="20910122"/>
              <a:ext cx="2880000" cy="28800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9A75048-D195-D953-EB91-7BC843C738D1}"/>
                </a:ext>
              </a:extLst>
            </p:cNvPr>
            <p:cNvSpPr txBox="1"/>
            <p:nvPr/>
          </p:nvSpPr>
          <p:spPr>
            <a:xfrm>
              <a:off x="26093991" y="23048714"/>
              <a:ext cx="210124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sz="2000"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A6FEADF-7D4F-836C-E0E7-371F6F14FCFB}"/>
              </a:ext>
            </a:extLst>
          </p:cNvPr>
          <p:cNvGrpSpPr>
            <a:grpSpLocks noChangeAspect="1"/>
          </p:cNvGrpSpPr>
          <p:nvPr/>
        </p:nvGrpSpPr>
        <p:grpSpPr>
          <a:xfrm>
            <a:off x="23285357" y="18402214"/>
            <a:ext cx="3960000" cy="3960000"/>
            <a:chOff x="28836194" y="20889232"/>
            <a:chExt cx="2880000" cy="2880000"/>
          </a:xfrm>
        </p:grpSpPr>
        <p:pic>
          <p:nvPicPr>
            <p:cNvPr id="30" name="Picture 29" descr="A purple and white cover with text&#10;&#10;Description automatically generated">
              <a:extLst>
                <a:ext uri="{FF2B5EF4-FFF2-40B4-BE49-F238E27FC236}">
                  <a16:creationId xmlns:a16="http://schemas.microsoft.com/office/drawing/2014/main" id="{4AEB8846-CBB3-E404-75E2-4011795DA7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36194" y="20889232"/>
              <a:ext cx="2880000" cy="288000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9779157-5204-4854-4EDE-F243CAB4BBF3}"/>
                </a:ext>
              </a:extLst>
            </p:cNvPr>
            <p:cNvSpPr txBox="1"/>
            <p:nvPr/>
          </p:nvSpPr>
          <p:spPr>
            <a:xfrm>
              <a:off x="29190827" y="23048714"/>
              <a:ext cx="210124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sz="2000"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875E422-9281-FF40-34D3-614D96B488C7}"/>
              </a:ext>
            </a:extLst>
          </p:cNvPr>
          <p:cNvGrpSpPr>
            <a:grpSpLocks noChangeAspect="1"/>
          </p:cNvGrpSpPr>
          <p:nvPr/>
        </p:nvGrpSpPr>
        <p:grpSpPr>
          <a:xfrm>
            <a:off x="23315664" y="9887364"/>
            <a:ext cx="3960000" cy="3960000"/>
            <a:chOff x="22685051" y="24018137"/>
            <a:chExt cx="2880000" cy="2880000"/>
          </a:xfrm>
        </p:grpSpPr>
        <p:pic>
          <p:nvPicPr>
            <p:cNvPr id="26" name="Picture 25" descr="A purple background with black text&#10;&#10;Description automatically generated">
              <a:extLst>
                <a:ext uri="{FF2B5EF4-FFF2-40B4-BE49-F238E27FC236}">
                  <a16:creationId xmlns:a16="http://schemas.microsoft.com/office/drawing/2014/main" id="{EDFB579D-246E-CB92-7C48-E54FE680A9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85051" y="24018137"/>
              <a:ext cx="2880000" cy="288000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9CE1B3D-139B-106F-DE72-30F9BC49842D}"/>
                </a:ext>
              </a:extLst>
            </p:cNvPr>
            <p:cNvSpPr txBox="1"/>
            <p:nvPr/>
          </p:nvSpPr>
          <p:spPr>
            <a:xfrm>
              <a:off x="23003663" y="26141537"/>
              <a:ext cx="210124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sz="2000"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6D94768-BB73-FDE3-22FB-5950825465E9}"/>
              </a:ext>
            </a:extLst>
          </p:cNvPr>
          <p:cNvGrpSpPr>
            <a:grpSpLocks noChangeAspect="1"/>
          </p:cNvGrpSpPr>
          <p:nvPr/>
        </p:nvGrpSpPr>
        <p:grpSpPr>
          <a:xfrm>
            <a:off x="27522007" y="9892565"/>
            <a:ext cx="3960000" cy="3960000"/>
            <a:chOff x="25765083" y="24018137"/>
            <a:chExt cx="2880000" cy="2880000"/>
          </a:xfrm>
        </p:grpSpPr>
        <p:pic>
          <p:nvPicPr>
            <p:cNvPr id="22" name="Picture 21" descr="A purple and white sign with black text&#10;&#10;Description automatically generated">
              <a:extLst>
                <a:ext uri="{FF2B5EF4-FFF2-40B4-BE49-F238E27FC236}">
                  <a16:creationId xmlns:a16="http://schemas.microsoft.com/office/drawing/2014/main" id="{CB09163C-E792-F40A-56D1-EC0AE30E3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65083" y="24018137"/>
              <a:ext cx="2880000" cy="288000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0EC5D4F-4CCB-14AB-B8A8-50465B06628F}"/>
                </a:ext>
              </a:extLst>
            </p:cNvPr>
            <p:cNvSpPr txBox="1"/>
            <p:nvPr/>
          </p:nvSpPr>
          <p:spPr>
            <a:xfrm>
              <a:off x="25983065" y="26117929"/>
              <a:ext cx="210124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sz="2000"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56CBF01-B414-4DDD-90F8-BE14A1E67040}"/>
              </a:ext>
            </a:extLst>
          </p:cNvPr>
          <p:cNvGrpSpPr>
            <a:grpSpLocks noChangeAspect="1"/>
          </p:cNvGrpSpPr>
          <p:nvPr/>
        </p:nvGrpSpPr>
        <p:grpSpPr>
          <a:xfrm>
            <a:off x="27528952" y="14132083"/>
            <a:ext cx="3960000" cy="3960000"/>
            <a:chOff x="28874726" y="24018137"/>
            <a:chExt cx="2880000" cy="2880000"/>
          </a:xfrm>
        </p:grpSpPr>
        <p:pic>
          <p:nvPicPr>
            <p:cNvPr id="24" name="Picture 23" descr="A purple rectangular sign with black text&#10;&#10;Description automatically generated">
              <a:extLst>
                <a:ext uri="{FF2B5EF4-FFF2-40B4-BE49-F238E27FC236}">
                  <a16:creationId xmlns:a16="http://schemas.microsoft.com/office/drawing/2014/main" id="{D7737A12-6866-1B67-AEB6-BEA7211E27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74726" y="24018137"/>
              <a:ext cx="2880000" cy="2880000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B39A3D9-391A-F61E-6FF3-976025E49367}"/>
                </a:ext>
              </a:extLst>
            </p:cNvPr>
            <p:cNvSpPr txBox="1"/>
            <p:nvPr/>
          </p:nvSpPr>
          <p:spPr>
            <a:xfrm>
              <a:off x="29190826" y="26151241"/>
              <a:ext cx="210124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sz="2000"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375B6CF-3BCB-EA23-AFA0-72C4F65E0CA9}"/>
              </a:ext>
            </a:extLst>
          </p:cNvPr>
          <p:cNvGrpSpPr>
            <a:grpSpLocks noChangeAspect="1"/>
          </p:cNvGrpSpPr>
          <p:nvPr/>
        </p:nvGrpSpPr>
        <p:grpSpPr>
          <a:xfrm>
            <a:off x="23315664" y="14132083"/>
            <a:ext cx="3960000" cy="3960000"/>
            <a:chOff x="25805163" y="27126152"/>
            <a:chExt cx="2880000" cy="2880000"/>
          </a:xfrm>
        </p:grpSpPr>
        <p:pic>
          <p:nvPicPr>
            <p:cNvPr id="16" name="Picture 15" descr="A purple square with black text&#10;&#10;Description automatically generated">
              <a:extLst>
                <a:ext uri="{FF2B5EF4-FFF2-40B4-BE49-F238E27FC236}">
                  <a16:creationId xmlns:a16="http://schemas.microsoft.com/office/drawing/2014/main" id="{998D8B7E-60F8-CFAB-099C-89D08A9AAF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05163" y="27126152"/>
              <a:ext cx="2880000" cy="2880000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4635429-4896-E255-4270-0D05FA5EE18C}"/>
                </a:ext>
              </a:extLst>
            </p:cNvPr>
            <p:cNvSpPr txBox="1"/>
            <p:nvPr/>
          </p:nvSpPr>
          <p:spPr>
            <a:xfrm>
              <a:off x="26093991" y="29150329"/>
              <a:ext cx="210124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sz="2000"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B736AA5-C68E-15C6-51C3-D3B34A142C1A}"/>
              </a:ext>
            </a:extLst>
          </p:cNvPr>
          <p:cNvGrpSpPr/>
          <p:nvPr/>
        </p:nvGrpSpPr>
        <p:grpSpPr>
          <a:xfrm>
            <a:off x="27593436" y="18386916"/>
            <a:ext cx="3960000" cy="3960000"/>
            <a:chOff x="27593436" y="18386916"/>
            <a:chExt cx="3960000" cy="3960000"/>
          </a:xfrm>
        </p:grpSpPr>
        <p:pic>
          <p:nvPicPr>
            <p:cNvPr id="61" name="Picture 60" descr="A purple rectangle with white lines&#10;&#10;Description automatically generated">
              <a:extLst>
                <a:ext uri="{FF2B5EF4-FFF2-40B4-BE49-F238E27FC236}">
                  <a16:creationId xmlns:a16="http://schemas.microsoft.com/office/drawing/2014/main" id="{79D06AB4-C796-F73C-F637-2064DC0A19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93436" y="18386916"/>
              <a:ext cx="3960000" cy="3960000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D9D7D79F-40AD-8B4C-EA47-A3152EC87B79}"/>
                </a:ext>
              </a:extLst>
            </p:cNvPr>
            <p:cNvSpPr txBox="1"/>
            <p:nvPr/>
          </p:nvSpPr>
          <p:spPr>
            <a:xfrm>
              <a:off x="28128830" y="21384943"/>
              <a:ext cx="2889212" cy="5501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sz="2000"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D1BE2A9B-2CA5-00C8-734F-BF3D93BAAB4C}"/>
              </a:ext>
            </a:extLst>
          </p:cNvPr>
          <p:cNvGrpSpPr/>
          <p:nvPr/>
        </p:nvGrpSpPr>
        <p:grpSpPr>
          <a:xfrm>
            <a:off x="14369322" y="14012239"/>
            <a:ext cx="3960000" cy="3960000"/>
            <a:chOff x="15612109" y="13968266"/>
            <a:chExt cx="3960000" cy="3960000"/>
          </a:xfrm>
        </p:grpSpPr>
        <p:pic>
          <p:nvPicPr>
            <p:cNvPr id="59" name="Picture 58" descr="A purple and white rectangle&#10;&#10;Description automatically generated">
              <a:extLst>
                <a:ext uri="{FF2B5EF4-FFF2-40B4-BE49-F238E27FC236}">
                  <a16:creationId xmlns:a16="http://schemas.microsoft.com/office/drawing/2014/main" id="{D22869F5-3327-0E01-F72D-D2F70FAB5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12109" y="13968266"/>
              <a:ext cx="3960000" cy="3960000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A69F39B7-6D0C-066C-D1F0-6E18333C518E}"/>
                </a:ext>
              </a:extLst>
            </p:cNvPr>
            <p:cNvSpPr txBox="1"/>
            <p:nvPr/>
          </p:nvSpPr>
          <p:spPr>
            <a:xfrm>
              <a:off x="16147503" y="16915326"/>
              <a:ext cx="2889212" cy="5501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sz="2000"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</a:p>
          </p:txBody>
        </p:sp>
      </p:grpSp>
      <p:pic>
        <p:nvPicPr>
          <p:cNvPr id="2" name="Picture 1" descr="A white and purple rectangular object with black text&#10;&#10;Description automatically generated">
            <a:extLst>
              <a:ext uri="{FF2B5EF4-FFF2-40B4-BE49-F238E27FC236}">
                <a16:creationId xmlns:a16="http://schemas.microsoft.com/office/drawing/2014/main" id="{82168383-5795-794A-41AA-F95F70B419F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770" y="18402214"/>
            <a:ext cx="3719669" cy="39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49936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Box 56">
            <a:extLst>
              <a:ext uri="{FF2B5EF4-FFF2-40B4-BE49-F238E27FC236}">
                <a16:creationId xmlns:a16="http://schemas.microsoft.com/office/drawing/2014/main" id="{6491A6AA-4B26-F872-07DD-14B1234B683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239551" y="1356114"/>
            <a:ext cx="139166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7200" b="1">
                <a:latin typeface="Arial" panose="020B0604020202020204" pitchFamily="34" charset="0"/>
                <a:cs typeface="Arial" panose="020B0604020202020204" pitchFamily="34" charset="0"/>
              </a:rPr>
              <a:t>Informing use of interventions:</a:t>
            </a:r>
          </a:p>
        </p:txBody>
      </p:sp>
      <p:pic>
        <p:nvPicPr>
          <p:cNvPr id="5" name="Picture 4" descr="A purple diamond with white text&#10;&#10;Description automatically generated">
            <a:extLst>
              <a:ext uri="{FF2B5EF4-FFF2-40B4-BE49-F238E27FC236}">
                <a16:creationId xmlns:a16="http://schemas.microsoft.com/office/drawing/2014/main" id="{B969D571-275B-2677-F9EA-78592ABC1CA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6" t="7430"/>
          <a:stretch/>
        </p:blipFill>
        <p:spPr>
          <a:xfrm>
            <a:off x="240800" y="0"/>
            <a:ext cx="4363200" cy="3912558"/>
          </a:xfrm>
          <a:prstGeom prst="rect">
            <a:avLst/>
          </a:prstGeom>
        </p:spPr>
      </p:pic>
      <p:pic>
        <p:nvPicPr>
          <p:cNvPr id="2" name="Picture 1" descr="A close-up of a document&#10;&#10;Description automatically generated">
            <a:extLst>
              <a:ext uri="{FF2B5EF4-FFF2-40B4-BE49-F238E27FC236}">
                <a16:creationId xmlns:a16="http://schemas.microsoft.com/office/drawing/2014/main" id="{B2B8BDA7-04D3-9579-6AA7-5F76EB15DB7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71"/>
          <a:stretch/>
        </p:blipFill>
        <p:spPr>
          <a:xfrm>
            <a:off x="0" y="6001160"/>
            <a:ext cx="36356885" cy="15868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4497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62742-D3D9-E799-6B48-001C1C158E4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000">
                <a:latin typeface="Arial" panose="020B0604020202020204" pitchFamily="34" charset="0"/>
                <a:cs typeface="Arial" panose="020B0604020202020204" pitchFamily="34" charset="0"/>
              </a:rPr>
              <a:t>Summary Mosaic</a:t>
            </a:r>
            <a:endParaRPr lang="en-ZA" sz="16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0BB581-39FE-8386-13E7-E9D6120084B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7148">
                <a:latin typeface="Arial" panose="020B0604020202020204" pitchFamily="34" charset="0"/>
                <a:cs typeface="Arial" panose="020B0604020202020204" pitchFamily="34" charset="0"/>
              </a:rPr>
              <a:t>After the workshop, once all individual domain mosaics are finalized, countries are encouraged to create a summary mosaic representing all surveillance approaches in a country (across all three domains).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7148">
                <a:latin typeface="Arial" panose="020B0604020202020204" pitchFamily="34" charset="0"/>
                <a:cs typeface="Arial" panose="020B0604020202020204" pitchFamily="34" charset="0"/>
              </a:rPr>
              <a:t>The tiles on the next slide may be used to fill in all the surveillance approaches currently in use in a country for early detection and response, monitoring epidemiological and virological characteristics, and </a:t>
            </a:r>
          </a:p>
          <a:p>
            <a:endParaRPr lang="en-ZA" sz="7148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07418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62742-D3D9-E799-6B48-001C1C158E4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000">
                <a:latin typeface="Arial" panose="020B0604020202020204" pitchFamily="34" charset="0"/>
                <a:cs typeface="Arial" panose="020B0604020202020204" pitchFamily="34" charset="0"/>
              </a:rPr>
              <a:t>Summary mosaic</a:t>
            </a:r>
            <a:endParaRPr lang="en-ZA" sz="16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green and white square with white squares&#10;&#10;Description automatically generated">
            <a:extLst>
              <a:ext uri="{FF2B5EF4-FFF2-40B4-BE49-F238E27FC236}">
                <a16:creationId xmlns:a16="http://schemas.microsoft.com/office/drawing/2014/main" id="{2CCD3483-B976-4A84-1A93-BE9186A31D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406" y="14377776"/>
            <a:ext cx="3960000" cy="3960000"/>
          </a:xfrm>
          <a:prstGeom prst="rect">
            <a:avLst/>
          </a:prstGeom>
        </p:spPr>
      </p:pic>
      <p:pic>
        <p:nvPicPr>
          <p:cNvPr id="10" name="Picture 9" descr="A purple and white pixelated logo&#10;&#10;Description automatically generated">
            <a:extLst>
              <a:ext uri="{FF2B5EF4-FFF2-40B4-BE49-F238E27FC236}">
                <a16:creationId xmlns:a16="http://schemas.microsoft.com/office/drawing/2014/main" id="{4CFAC182-E16C-6622-22ED-678486D19A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650" y="10135836"/>
            <a:ext cx="3960000" cy="3960000"/>
          </a:xfrm>
          <a:prstGeom prst="rect">
            <a:avLst/>
          </a:prstGeom>
        </p:spPr>
      </p:pic>
      <p:pic>
        <p:nvPicPr>
          <p:cNvPr id="12" name="Picture 11" descr="A green and white logo&#10;&#10;Description automatically generated">
            <a:extLst>
              <a:ext uri="{FF2B5EF4-FFF2-40B4-BE49-F238E27FC236}">
                <a16:creationId xmlns:a16="http://schemas.microsoft.com/office/drawing/2014/main" id="{F6723372-46F7-3AAB-4EEC-10AA1024C0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903" y="10135836"/>
            <a:ext cx="3960000" cy="3960000"/>
          </a:xfrm>
          <a:prstGeom prst="rect">
            <a:avLst/>
          </a:prstGeom>
        </p:spPr>
      </p:pic>
      <p:pic>
        <p:nvPicPr>
          <p:cNvPr id="14" name="Picture 13" descr="A white and orange logo&#10;&#10;Description automatically generated">
            <a:extLst>
              <a:ext uri="{FF2B5EF4-FFF2-40B4-BE49-F238E27FC236}">
                <a16:creationId xmlns:a16="http://schemas.microsoft.com/office/drawing/2014/main" id="{3DE192FB-24F2-97C1-BF2D-AA97F44374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8397" y="5932480"/>
            <a:ext cx="3960000" cy="3960000"/>
          </a:xfrm>
          <a:prstGeom prst="rect">
            <a:avLst/>
          </a:prstGeom>
        </p:spPr>
      </p:pic>
      <p:pic>
        <p:nvPicPr>
          <p:cNvPr id="16" name="Picture 15" descr="A red and white pixelated object&#10;&#10;Description automatically generated">
            <a:extLst>
              <a:ext uri="{FF2B5EF4-FFF2-40B4-BE49-F238E27FC236}">
                <a16:creationId xmlns:a16="http://schemas.microsoft.com/office/drawing/2014/main" id="{9FC9745C-5FCF-9F71-08B3-F3F8A91A6D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903" y="5965033"/>
            <a:ext cx="3960000" cy="3960000"/>
          </a:xfrm>
          <a:prstGeom prst="rect">
            <a:avLst/>
          </a:prstGeom>
        </p:spPr>
      </p:pic>
      <p:pic>
        <p:nvPicPr>
          <p:cNvPr id="18" name="Picture 17" descr="A white cross in a blue background&#10;&#10;Description automatically generated">
            <a:extLst>
              <a:ext uri="{FF2B5EF4-FFF2-40B4-BE49-F238E27FC236}">
                <a16:creationId xmlns:a16="http://schemas.microsoft.com/office/drawing/2014/main" id="{5F83E0B2-8DFA-6080-E491-E7054A684B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650" y="5940833"/>
            <a:ext cx="3960000" cy="3960000"/>
          </a:xfrm>
          <a:prstGeom prst="rect">
            <a:avLst/>
          </a:prstGeom>
        </p:spPr>
      </p:pic>
      <p:pic>
        <p:nvPicPr>
          <p:cNvPr id="20" name="Picture 19" descr="A blue and white logo&#10;&#10;Description automatically generated">
            <a:extLst>
              <a:ext uri="{FF2B5EF4-FFF2-40B4-BE49-F238E27FC236}">
                <a16:creationId xmlns:a16="http://schemas.microsoft.com/office/drawing/2014/main" id="{E7CFA759-5DB7-9C5D-064D-46D4D21019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501" y="18521643"/>
            <a:ext cx="3960000" cy="3960000"/>
          </a:xfrm>
          <a:prstGeom prst="rect">
            <a:avLst/>
          </a:prstGeom>
        </p:spPr>
      </p:pic>
      <p:pic>
        <p:nvPicPr>
          <p:cNvPr id="22" name="Picture 21" descr="A yellow and white pixelated logo&#10;&#10;Description automatically generated">
            <a:extLst>
              <a:ext uri="{FF2B5EF4-FFF2-40B4-BE49-F238E27FC236}">
                <a16:creationId xmlns:a16="http://schemas.microsoft.com/office/drawing/2014/main" id="{B3F6EF60-A600-2260-3EFE-D57CEEB1DE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850" y="22696094"/>
            <a:ext cx="3960000" cy="3960000"/>
          </a:xfrm>
          <a:prstGeom prst="rect">
            <a:avLst/>
          </a:prstGeom>
        </p:spPr>
      </p:pic>
      <p:pic>
        <p:nvPicPr>
          <p:cNvPr id="24" name="Picture 23" descr="A red and white square with white squares&#10;&#10;Description automatically generated">
            <a:extLst>
              <a:ext uri="{FF2B5EF4-FFF2-40B4-BE49-F238E27FC236}">
                <a16:creationId xmlns:a16="http://schemas.microsoft.com/office/drawing/2014/main" id="{8D319D5E-FCED-CF8E-40D9-8FC899B1736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1545" y="14323127"/>
            <a:ext cx="3960000" cy="3960000"/>
          </a:xfrm>
          <a:prstGeom prst="rect">
            <a:avLst/>
          </a:prstGeom>
        </p:spPr>
      </p:pic>
      <p:pic>
        <p:nvPicPr>
          <p:cNvPr id="26" name="Picture 25" descr="A purple and white square with triangles&#10;&#10;Description automatically generated">
            <a:extLst>
              <a:ext uri="{FF2B5EF4-FFF2-40B4-BE49-F238E27FC236}">
                <a16:creationId xmlns:a16="http://schemas.microsoft.com/office/drawing/2014/main" id="{B7457FA7-0687-6359-6156-86199E938E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1545" y="18521643"/>
            <a:ext cx="3960000" cy="3960000"/>
          </a:xfrm>
          <a:prstGeom prst="rect">
            <a:avLst/>
          </a:prstGeom>
        </p:spPr>
      </p:pic>
      <p:pic>
        <p:nvPicPr>
          <p:cNvPr id="28" name="Picture 27" descr="A green and white logo&#10;&#10;Description automatically generated">
            <a:extLst>
              <a:ext uri="{FF2B5EF4-FFF2-40B4-BE49-F238E27FC236}">
                <a16:creationId xmlns:a16="http://schemas.microsoft.com/office/drawing/2014/main" id="{B02F67DC-E61A-4249-80C1-3F0E95A7F35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1545" y="22657994"/>
            <a:ext cx="3960000" cy="3952484"/>
          </a:xfrm>
          <a:prstGeom prst="rect">
            <a:avLst/>
          </a:prstGeom>
        </p:spPr>
      </p:pic>
      <p:pic>
        <p:nvPicPr>
          <p:cNvPr id="30" name="Picture 29" descr="A green and white logo&#10;&#10;Description automatically generated">
            <a:extLst>
              <a:ext uri="{FF2B5EF4-FFF2-40B4-BE49-F238E27FC236}">
                <a16:creationId xmlns:a16="http://schemas.microsoft.com/office/drawing/2014/main" id="{7613C87E-06B9-86B5-2EBE-3F4828D242C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297" y="18521643"/>
            <a:ext cx="3960000" cy="3960000"/>
          </a:xfrm>
          <a:prstGeom prst="rect">
            <a:avLst/>
          </a:prstGeom>
        </p:spPr>
      </p:pic>
      <p:pic>
        <p:nvPicPr>
          <p:cNvPr id="4" name="Picture 3" descr="A green and white pixelated logo&#10;&#10;Description automatically generated">
            <a:extLst>
              <a:ext uri="{FF2B5EF4-FFF2-40B4-BE49-F238E27FC236}">
                <a16:creationId xmlns:a16="http://schemas.microsoft.com/office/drawing/2014/main" id="{C71DE689-60E1-DEC8-BEDB-F3C9291F4DD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9994" y="10124612"/>
            <a:ext cx="3960000" cy="3960000"/>
          </a:xfrm>
          <a:prstGeom prst="rect">
            <a:avLst/>
          </a:prstGeom>
        </p:spPr>
      </p:pic>
      <p:pic>
        <p:nvPicPr>
          <p:cNvPr id="6" name="Picture 5" descr="A blue and white logo&#10;&#10;Description automatically generated">
            <a:extLst>
              <a:ext uri="{FF2B5EF4-FFF2-40B4-BE49-F238E27FC236}">
                <a16:creationId xmlns:a16="http://schemas.microsoft.com/office/drawing/2014/main" id="{9BC431BD-D248-E8B8-9446-6B51550A090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750" y="14377776"/>
            <a:ext cx="3960000" cy="3960000"/>
          </a:xfrm>
          <a:prstGeom prst="rect">
            <a:avLst/>
          </a:prstGeom>
        </p:spPr>
      </p:pic>
      <p:pic>
        <p:nvPicPr>
          <p:cNvPr id="9" name="Picture 8" descr="A red and white flag&#10;&#10;Description automatically generated">
            <a:extLst>
              <a:ext uri="{FF2B5EF4-FFF2-40B4-BE49-F238E27FC236}">
                <a16:creationId xmlns:a16="http://schemas.microsoft.com/office/drawing/2014/main" id="{C598BCF0-EAA6-3C2A-49A6-299F991A505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501" y="22703610"/>
            <a:ext cx="3960000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6121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hand holding a piece of paper&#10;&#10;Description automatically generated">
            <a:extLst>
              <a:ext uri="{FF2B5EF4-FFF2-40B4-BE49-F238E27FC236}">
                <a16:creationId xmlns:a16="http://schemas.microsoft.com/office/drawing/2014/main" id="{8469631D-4531-FE84-4DA4-D679A873CBB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6790" y="4483961"/>
            <a:ext cx="23845689" cy="1902489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99308DB-0318-70B8-93A6-A6164D60EC6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-9527877" y="11388343"/>
            <a:ext cx="31319510" cy="59180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36312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382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A" sz="16000"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668049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4F5C6AC-3B96-98DF-368E-43DC20E249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" y="12406346"/>
            <a:ext cx="36312475" cy="706539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362742-D3D9-E799-6B48-001C1C158E4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sz="16000">
                <a:latin typeface="Arial" panose="020B0604020202020204" pitchFamily="34" charset="0"/>
                <a:cs typeface="Arial" panose="020B0604020202020204" pitchFamily="34" charset="0"/>
              </a:rPr>
              <a:t>Mapping country approaches to Mosaic approaches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0BB581-39FE-8386-13E7-E9D6120084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6483" y="6729355"/>
            <a:ext cx="31319510" cy="5218792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899795" indent="-899795"/>
            <a:r>
              <a:rPr lang="en-US" sz="6600" dirty="0">
                <a:latin typeface="Arial"/>
                <a:cs typeface="Arial"/>
              </a:rPr>
              <a:t>First, choose and add the relevant </a:t>
            </a:r>
            <a:r>
              <a:rPr lang="en-US" sz="6600" b="1" dirty="0">
                <a:latin typeface="Arial"/>
                <a:cs typeface="Arial"/>
              </a:rPr>
              <a:t>core (primary)</a:t>
            </a:r>
            <a:r>
              <a:rPr lang="en-US" sz="6600" dirty="0">
                <a:latin typeface="Arial"/>
                <a:cs typeface="Arial"/>
              </a:rPr>
              <a:t> and </a:t>
            </a:r>
            <a:r>
              <a:rPr lang="en-US" sz="6600" b="1" dirty="0">
                <a:latin typeface="Arial"/>
                <a:cs typeface="Arial"/>
              </a:rPr>
              <a:t>enhanced (secondary, complementary)</a:t>
            </a:r>
            <a:r>
              <a:rPr lang="en-US" sz="6600" dirty="0">
                <a:latin typeface="Arial"/>
                <a:cs typeface="Arial"/>
              </a:rPr>
              <a:t> </a:t>
            </a:r>
            <a:r>
              <a:rPr lang="en-US" sz="6600" b="1" dirty="0">
                <a:latin typeface="Arial"/>
                <a:cs typeface="Arial"/>
              </a:rPr>
              <a:t>surveillance approach tiles </a:t>
            </a:r>
            <a:r>
              <a:rPr lang="en-US" sz="6600" dirty="0">
                <a:latin typeface="Arial"/>
                <a:cs typeface="Arial"/>
              </a:rPr>
              <a:t>to the template based on the mapping completed in the pre-workshop activity. Examples of these approaches are below. </a:t>
            </a:r>
            <a:endParaRPr lang="en-US" dirty="0">
              <a:latin typeface="Arial"/>
              <a:cs typeface="Arial"/>
            </a:endParaRPr>
          </a:p>
          <a:p>
            <a:pPr marL="899795" indent="-899795"/>
            <a:r>
              <a:rPr lang="en-US" sz="6600" b="1" i="1" dirty="0">
                <a:latin typeface="Arial"/>
                <a:cs typeface="Arial"/>
              </a:rPr>
              <a:t>Please note</a:t>
            </a:r>
            <a:r>
              <a:rPr lang="en-US" sz="6600" dirty="0">
                <a:latin typeface="Arial"/>
                <a:cs typeface="Arial"/>
              </a:rPr>
              <a:t>: The white text boxes at the bottom of the tiles are spaces for you to type in your </a:t>
            </a:r>
            <a:r>
              <a:rPr lang="en-US" sz="6600" b="1" dirty="0">
                <a:latin typeface="Arial"/>
                <a:cs typeface="Arial"/>
              </a:rPr>
              <a:t>country-specific surveillance approach </a:t>
            </a:r>
            <a:r>
              <a:rPr lang="en-US" sz="6600" dirty="0">
                <a:latin typeface="Arial"/>
                <a:cs typeface="Arial"/>
              </a:rPr>
              <a:t>names (click in box to type).</a:t>
            </a:r>
            <a:endParaRPr lang="en-US" sz="6600" i="1" dirty="0">
              <a:latin typeface="Arial"/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ED5871-CD1A-DD7D-85E8-596FDFB0320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404133" y="12659299"/>
            <a:ext cx="105252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4800">
                <a:latin typeface="Arial" panose="020B0604020202020204" pitchFamily="34" charset="0"/>
                <a:cs typeface="Arial" panose="020B0604020202020204" pitchFamily="34" charset="0"/>
              </a:rPr>
              <a:t>Example of a </a:t>
            </a:r>
            <a:r>
              <a:rPr lang="en-ZA" sz="4800" b="1">
                <a:latin typeface="Arial" panose="020B0604020202020204" pitchFamily="34" charset="0"/>
                <a:cs typeface="Arial" panose="020B0604020202020204" pitchFamily="34" charset="0"/>
              </a:rPr>
              <a:t>core (primary)</a:t>
            </a:r>
            <a:br>
              <a:rPr lang="en-ZA" sz="48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ZA" sz="4800">
                <a:latin typeface="Arial" panose="020B0604020202020204" pitchFamily="34" charset="0"/>
                <a:cs typeface="Arial" panose="020B0604020202020204" pitchFamily="34" charset="0"/>
              </a:rPr>
              <a:t>surveillance approach tile: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5D08F02-1445-6BB5-0343-F7D1EF042E8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591159" y="14760205"/>
            <a:ext cx="3960000" cy="3960000"/>
            <a:chOff x="10295546" y="22537891"/>
            <a:chExt cx="2880000" cy="2880000"/>
          </a:xfrm>
        </p:grpSpPr>
        <p:pic>
          <p:nvPicPr>
            <p:cNvPr id="11" name="Picture 10" descr="A close-up of a sign&#10;&#10;Description automatically generated">
              <a:extLst>
                <a:ext uri="{FF2B5EF4-FFF2-40B4-BE49-F238E27FC236}">
                  <a16:creationId xmlns:a16="http://schemas.microsoft.com/office/drawing/2014/main" id="{715E6A46-4D33-7B7F-3E10-6FF2060B8662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95546" y="22537891"/>
              <a:ext cx="2880000" cy="28800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DA9EB98-2171-F88A-2E58-60B0CF9CD930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690830" y="24541240"/>
              <a:ext cx="2101245" cy="693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sz="2800">
                  <a:latin typeface="Arial" panose="020B0604020202020204" pitchFamily="34" charset="0"/>
                  <a:cs typeface="Arial" panose="020B0604020202020204" pitchFamily="34" charset="0"/>
                </a:rPr>
                <a:t>Country specific name goes here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5F1E9F9-5D80-B220-3332-7C16A275673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8703576" y="14942098"/>
            <a:ext cx="3960000" cy="3960000"/>
            <a:chOff x="21795505" y="22537891"/>
            <a:chExt cx="2880000" cy="2880000"/>
          </a:xfrm>
        </p:grpSpPr>
        <p:pic>
          <p:nvPicPr>
            <p:cNvPr id="14" name="Picture 13" descr="A close-up of a sign&#10;&#10;Description automatically generated">
              <a:extLst>
                <a:ext uri="{FF2B5EF4-FFF2-40B4-BE49-F238E27FC236}">
                  <a16:creationId xmlns:a16="http://schemas.microsoft.com/office/drawing/2014/main" id="{1D401C9B-C8DC-0C5C-4079-300048F9B998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95505" y="22537891"/>
              <a:ext cx="2880000" cy="28800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BC0EB82-0DCE-69A8-A799-26F7CAEA4347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183781" y="24541240"/>
              <a:ext cx="2101245" cy="693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sz="2800">
                  <a:latin typeface="Arial" panose="020B0604020202020204" pitchFamily="34" charset="0"/>
                  <a:cs typeface="Arial" panose="020B0604020202020204" pitchFamily="34" charset="0"/>
                </a:rPr>
                <a:t>Country specific name goes here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A662FC7-914D-DE5D-03BF-0DA08321B49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8703576" y="12715270"/>
            <a:ext cx="145539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4800">
                <a:latin typeface="Arial" panose="020B0604020202020204" pitchFamily="34" charset="0"/>
                <a:cs typeface="Arial" panose="020B0604020202020204" pitchFamily="34" charset="0"/>
              </a:rPr>
              <a:t>Example of an </a:t>
            </a:r>
            <a:r>
              <a:rPr lang="en-ZA" sz="4800" b="1">
                <a:latin typeface="Arial" panose="020B0604020202020204" pitchFamily="34" charset="0"/>
                <a:cs typeface="Arial" panose="020B0604020202020204" pitchFamily="34" charset="0"/>
              </a:rPr>
              <a:t>enhanced</a:t>
            </a:r>
            <a:r>
              <a:rPr lang="en-ZA" sz="4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ZA" sz="4800" b="1">
                <a:latin typeface="Arial" panose="020B0604020202020204" pitchFamily="34" charset="0"/>
                <a:cs typeface="Arial" panose="020B0604020202020204" pitchFamily="34" charset="0"/>
              </a:rPr>
              <a:t>(secondary)</a:t>
            </a:r>
            <a:r>
              <a:rPr lang="en-ZA" sz="4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ZA" sz="48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ZA" sz="4800">
                <a:latin typeface="Arial" panose="020B0604020202020204" pitchFamily="34" charset="0"/>
                <a:cs typeface="Arial" panose="020B0604020202020204" pitchFamily="34" charset="0"/>
              </a:rPr>
              <a:t>surveillance approach tile: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C74C33-6CDF-31B5-F422-6AFAA6BFA2B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496484" y="20142875"/>
            <a:ext cx="31319509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>
                <a:latin typeface="Arial" panose="020B0604020202020204" pitchFamily="34" charset="0"/>
                <a:cs typeface="Arial" panose="020B0604020202020204" pitchFamily="34" charset="0"/>
              </a:rPr>
              <a:t>To group the tile and textbox, so that both move as one item: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6600">
                <a:latin typeface="Arial" panose="020B0604020202020204" pitchFamily="34" charset="0"/>
                <a:cs typeface="Arial" panose="020B0604020202020204" pitchFamily="34" charset="0"/>
              </a:rPr>
              <a:t>Select both the tile and text by pressing and holding CTRL while clicking on each one.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6600">
                <a:latin typeface="Arial" panose="020B0604020202020204" pitchFamily="34" charset="0"/>
                <a:cs typeface="Arial" panose="020B0604020202020204" pitchFamily="34" charset="0"/>
              </a:rPr>
              <a:t>The "Shape Format" option will appear in the main menu. Select it.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6600">
                <a:latin typeface="Arial" panose="020B0604020202020204" pitchFamily="34" charset="0"/>
                <a:cs typeface="Arial" panose="020B0604020202020204" pitchFamily="34" charset="0"/>
              </a:rPr>
              <a:t>Go to the "Arrange" menu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6600">
                <a:latin typeface="Arial" panose="020B0604020202020204" pitchFamily="34" charset="0"/>
                <a:cs typeface="Arial" panose="020B0604020202020204" pitchFamily="34" charset="0"/>
              </a:rPr>
              <a:t>Select "Group."</a:t>
            </a:r>
          </a:p>
        </p:txBody>
      </p:sp>
    </p:spTree>
    <p:extLst>
      <p:ext uri="{BB962C8B-B14F-4D97-AF65-F5344CB8AC3E}">
        <p14:creationId xmlns:p14="http://schemas.microsoft.com/office/powerpoint/2010/main" val="30594248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62742-D3D9-E799-6B48-001C1C158E4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sz="16000">
                <a:latin typeface="Arial" panose="020B0604020202020204" pitchFamily="34" charset="0"/>
                <a:cs typeface="Arial" panose="020B0604020202020204" pitchFamily="34" charset="0"/>
              </a:rPr>
              <a:t>Example: Domain I, Objective 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A1C3E4E-9BDC-BD01-B984-BE7FC41DE76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" y="5739272"/>
            <a:ext cx="36312475" cy="2306988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5" name="Picture 4" descr="A close-up of a document&#10;&#10;Description automatically generated">
            <a:extLst>
              <a:ext uri="{FF2B5EF4-FFF2-40B4-BE49-F238E27FC236}">
                <a16:creationId xmlns:a16="http://schemas.microsoft.com/office/drawing/2014/main" id="{89DB0094-959E-F5FD-771D-8DBDE80667F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53"/>
          <a:stretch/>
        </p:blipFill>
        <p:spPr>
          <a:xfrm>
            <a:off x="2847826" y="10569191"/>
            <a:ext cx="30968171" cy="134536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DE8123-1C96-ECF1-A397-8FB44A5C0EE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847822" y="7476932"/>
            <a:ext cx="297505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6600">
                <a:latin typeface="Arial" panose="020B0604020202020204" pitchFamily="34" charset="0"/>
                <a:cs typeface="Arial" panose="020B0604020202020204" pitchFamily="34" charset="0"/>
              </a:rPr>
              <a:t>Example of a </a:t>
            </a:r>
            <a:r>
              <a:rPr lang="en-ZA" sz="6600" b="1">
                <a:latin typeface="Arial" panose="020B0604020202020204" pitchFamily="34" charset="0"/>
                <a:cs typeface="Arial" panose="020B0604020202020204" pitchFamily="34" charset="0"/>
              </a:rPr>
              <a:t>template outline </a:t>
            </a:r>
            <a:r>
              <a:rPr lang="en-ZA" sz="6600">
                <a:latin typeface="Arial" panose="020B0604020202020204" pitchFamily="34" charset="0"/>
                <a:cs typeface="Arial" panose="020B0604020202020204" pitchFamily="34" charset="0"/>
              </a:rPr>
              <a:t>with placed </a:t>
            </a:r>
          </a:p>
          <a:p>
            <a:r>
              <a:rPr lang="en-ZA" sz="6600" b="1">
                <a:latin typeface="Arial" panose="020B0604020202020204" pitchFamily="34" charset="0"/>
                <a:cs typeface="Arial" panose="020B0604020202020204" pitchFamily="34" charset="0"/>
              </a:rPr>
              <a:t>surveillance objective, core and enhanced surveillance approach tiles</a:t>
            </a:r>
            <a:endParaRPr lang="en-ZA" sz="6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A white and orange sign with black text&#10;&#10;Description automatically generated">
            <a:extLst>
              <a:ext uri="{FF2B5EF4-FFF2-40B4-BE49-F238E27FC236}">
                <a16:creationId xmlns:a16="http://schemas.microsoft.com/office/drawing/2014/main" id="{28CA43E4-E70D-F584-EAE8-05F4EFB6F1A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754" y="12374836"/>
            <a:ext cx="3036556" cy="303655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CAD5B0F-7A66-D09E-CECA-DDEC0CCF1AD1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090888" y="12374836"/>
            <a:ext cx="2838462" cy="3082956"/>
            <a:chOff x="10295546" y="22537891"/>
            <a:chExt cx="2880000" cy="2880000"/>
          </a:xfrm>
        </p:grpSpPr>
        <p:pic>
          <p:nvPicPr>
            <p:cNvPr id="9" name="Picture 8" descr="A close-up of a sign&#10;&#10;Description automatically generated">
              <a:extLst>
                <a:ext uri="{FF2B5EF4-FFF2-40B4-BE49-F238E27FC236}">
                  <a16:creationId xmlns:a16="http://schemas.microsoft.com/office/drawing/2014/main" id="{C2F0CCFF-9F08-251B-F669-D17BF12EE57D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95546" y="22537891"/>
              <a:ext cx="2880000" cy="28800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C479109-681B-9431-6B21-F0FD1483C773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684923" y="24420821"/>
              <a:ext cx="2101245" cy="661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sz="2000">
                  <a:latin typeface="Arial" panose="020B0604020202020204" pitchFamily="34" charset="0"/>
                  <a:cs typeface="Arial" panose="020B0604020202020204" pitchFamily="34" charset="0"/>
                </a:rPr>
                <a:t>Country specific name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98A4728-925C-939E-D45F-5D468F20E1F1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1156831" y="12559633"/>
            <a:ext cx="2838462" cy="3082956"/>
            <a:chOff x="21795505" y="22537891"/>
            <a:chExt cx="2880000" cy="2880000"/>
          </a:xfrm>
        </p:grpSpPr>
        <p:pic>
          <p:nvPicPr>
            <p:cNvPr id="12" name="Picture 11" descr="A close-up of a sign&#10;&#10;Description automatically generated">
              <a:extLst>
                <a:ext uri="{FF2B5EF4-FFF2-40B4-BE49-F238E27FC236}">
                  <a16:creationId xmlns:a16="http://schemas.microsoft.com/office/drawing/2014/main" id="{043BFBC2-127F-527B-AD6F-88754DA4AD2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95505" y="22537891"/>
              <a:ext cx="2880000" cy="288000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BFBE30A-9768-1804-0B4B-70E7F72EBD1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184882" y="24420821"/>
              <a:ext cx="2101245" cy="661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sz="2000">
                  <a:latin typeface="Arial" panose="020B0604020202020204" pitchFamily="34" charset="0"/>
                  <a:cs typeface="Arial" panose="020B0604020202020204" pitchFamily="34" charset="0"/>
                </a:rPr>
                <a:t>Country specific name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188884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a diagram&#10;&#10;Description automatically generated with medium confidence">
            <a:extLst>
              <a:ext uri="{FF2B5EF4-FFF2-40B4-BE49-F238E27FC236}">
                <a16:creationId xmlns:a16="http://schemas.microsoft.com/office/drawing/2014/main" id="{05535142-2D59-71E8-88DF-A2A4F430E25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776" y="7485364"/>
            <a:ext cx="11173127" cy="157949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blue and white rectangular box with black text&#10;&#10;Description automatically generated">
            <a:extLst>
              <a:ext uri="{FF2B5EF4-FFF2-40B4-BE49-F238E27FC236}">
                <a16:creationId xmlns:a16="http://schemas.microsoft.com/office/drawing/2014/main" id="{4E2CEAE0-66E8-FB94-F4DD-3E7F0F0AE8A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2787" y="7485366"/>
            <a:ext cx="11173127" cy="157949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A close-up of a chart&#10;&#10;Description automatically generated">
            <a:extLst>
              <a:ext uri="{FF2B5EF4-FFF2-40B4-BE49-F238E27FC236}">
                <a16:creationId xmlns:a16="http://schemas.microsoft.com/office/drawing/2014/main" id="{FFC2B58D-975D-7C26-D274-452BEFFE62E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8792" y="7485365"/>
            <a:ext cx="9490082" cy="157949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F8D87AD-37A6-FC18-9685-FFF821FDBD9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496482" y="1762083"/>
            <a:ext cx="31319510" cy="19426911"/>
          </a:xfrm>
          <a:prstGeom prst="rect">
            <a:avLst/>
          </a:prstGeom>
        </p:spPr>
        <p:txBody>
          <a:bodyPr>
            <a:normAutofit/>
          </a:bodyPr>
          <a:lstStyle>
            <a:lvl1pPr marL="907816" indent="-907816" algn="l" defTabSz="3631265" rtl="0" eaLnBrk="1" latinLnBrk="0" hangingPunct="1">
              <a:lnSpc>
                <a:spcPct val="90000"/>
              </a:lnSpc>
              <a:spcBef>
                <a:spcPts val="3971"/>
              </a:spcBef>
              <a:buFont typeface="Arial" panose="020B0604020202020204" pitchFamily="34" charset="0"/>
              <a:buChar char="•"/>
              <a:defRPr sz="111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23449" indent="-907816" algn="l" defTabSz="3631265" rtl="0" eaLnBrk="1" latinLnBrk="0" hangingPunct="1">
              <a:lnSpc>
                <a:spcPct val="90000"/>
              </a:lnSpc>
              <a:spcBef>
                <a:spcPts val="1986"/>
              </a:spcBef>
              <a:buFont typeface="Arial" panose="020B0604020202020204" pitchFamily="34" charset="0"/>
              <a:buChar char="•"/>
              <a:defRPr sz="95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39082" indent="-907816" algn="l" defTabSz="3631265" rtl="0" eaLnBrk="1" latinLnBrk="0" hangingPunct="1">
              <a:lnSpc>
                <a:spcPct val="90000"/>
              </a:lnSpc>
              <a:spcBef>
                <a:spcPts val="1986"/>
              </a:spcBef>
              <a:buFont typeface="Arial" panose="020B0604020202020204" pitchFamily="34" charset="0"/>
              <a:buChar char="•"/>
              <a:defRPr sz="79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54714" indent="-907816" algn="l" defTabSz="3631265" rtl="0" eaLnBrk="1" latinLnBrk="0" hangingPunct="1">
              <a:lnSpc>
                <a:spcPct val="90000"/>
              </a:lnSpc>
              <a:spcBef>
                <a:spcPts val="1986"/>
              </a:spcBef>
              <a:buFont typeface="Arial" panose="020B0604020202020204" pitchFamily="34" charset="0"/>
              <a:buChar char="•"/>
              <a:defRPr sz="71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70347" indent="-907816" algn="l" defTabSz="3631265" rtl="0" eaLnBrk="1" latinLnBrk="0" hangingPunct="1">
              <a:lnSpc>
                <a:spcPct val="90000"/>
              </a:lnSpc>
              <a:spcBef>
                <a:spcPts val="1986"/>
              </a:spcBef>
              <a:buFont typeface="Arial" panose="020B0604020202020204" pitchFamily="34" charset="0"/>
              <a:buChar char="•"/>
              <a:defRPr sz="71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985980" indent="-907816" algn="l" defTabSz="3631265" rtl="0" eaLnBrk="1" latinLnBrk="0" hangingPunct="1">
              <a:lnSpc>
                <a:spcPct val="90000"/>
              </a:lnSpc>
              <a:spcBef>
                <a:spcPts val="1986"/>
              </a:spcBef>
              <a:buFont typeface="Arial" panose="020B0604020202020204" pitchFamily="34" charset="0"/>
              <a:buChar char="•"/>
              <a:defRPr sz="71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01612" indent="-907816" algn="l" defTabSz="3631265" rtl="0" eaLnBrk="1" latinLnBrk="0" hangingPunct="1">
              <a:lnSpc>
                <a:spcPct val="90000"/>
              </a:lnSpc>
              <a:spcBef>
                <a:spcPts val="1986"/>
              </a:spcBef>
              <a:buFont typeface="Arial" panose="020B0604020202020204" pitchFamily="34" charset="0"/>
              <a:buChar char="•"/>
              <a:defRPr sz="71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617245" indent="-907816" algn="l" defTabSz="3631265" rtl="0" eaLnBrk="1" latinLnBrk="0" hangingPunct="1">
              <a:lnSpc>
                <a:spcPct val="90000"/>
              </a:lnSpc>
              <a:spcBef>
                <a:spcPts val="1986"/>
              </a:spcBef>
              <a:buFont typeface="Arial" panose="020B0604020202020204" pitchFamily="34" charset="0"/>
              <a:buChar char="•"/>
              <a:defRPr sz="71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432877" indent="-907816" algn="l" defTabSz="3631265" rtl="0" eaLnBrk="1" latinLnBrk="0" hangingPunct="1">
              <a:lnSpc>
                <a:spcPct val="90000"/>
              </a:lnSpc>
              <a:spcBef>
                <a:spcPts val="1986"/>
              </a:spcBef>
              <a:buFont typeface="Arial" panose="020B0604020202020204" pitchFamily="34" charset="0"/>
              <a:buChar char="•"/>
              <a:defRPr sz="71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7200">
                <a:latin typeface="Arial" panose="020B0604020202020204" pitchFamily="34" charset="0"/>
                <a:cs typeface="Arial" panose="020B0604020202020204" pitchFamily="34" charset="0"/>
              </a:rPr>
              <a:t>As a guide for recommended approaches for each Domain, please refer to the </a:t>
            </a:r>
            <a:r>
              <a:rPr lang="en-US" sz="7200" b="1">
                <a:latin typeface="Arial" panose="020B0604020202020204" pitchFamily="34" charset="0"/>
                <a:cs typeface="Arial" panose="020B0604020202020204" pitchFamily="34" charset="0"/>
              </a:rPr>
              <a:t>Best practice example references </a:t>
            </a:r>
            <a:r>
              <a:rPr lang="en-US" sz="7200">
                <a:latin typeface="Arial" panose="020B0604020202020204" pitchFamily="34" charset="0"/>
                <a:cs typeface="Arial" panose="020B0604020202020204" pitchFamily="34" charset="0"/>
              </a:rPr>
              <a:t>below. </a:t>
            </a:r>
          </a:p>
          <a:p>
            <a:pPr>
              <a:lnSpc>
                <a:spcPct val="100000"/>
              </a:lnSpc>
            </a:pPr>
            <a:r>
              <a:rPr lang="en-US" sz="7200">
                <a:latin typeface="Arial" panose="020B0604020202020204" pitchFamily="34" charset="0"/>
                <a:cs typeface="Arial" panose="020B0604020202020204" pitchFamily="34" charset="0"/>
              </a:rPr>
              <a:t>Not all surveillance approaches need to be represented in a country. </a:t>
            </a:r>
            <a:endParaRPr lang="en-ZA" sz="7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7148" i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ZA" sz="7148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9374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2665D-A3AA-75BA-9DDA-EC8DBA473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0018" y="1437516"/>
            <a:ext cx="33640605" cy="5218791"/>
          </a:xfrm>
        </p:spPr>
        <p:txBody>
          <a:bodyPr>
            <a:normAutofit/>
          </a:bodyPr>
          <a:lstStyle/>
          <a:p>
            <a:r>
              <a:rPr lang="en-US" sz="17300">
                <a:latin typeface="Arial"/>
                <a:cs typeface="Arial"/>
              </a:rPr>
              <a:t>Now it’s time to build your country-specific mosaic!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0CF1C-CC0B-8665-C38D-9C7D3C960C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0018" y="7059169"/>
            <a:ext cx="33640605" cy="19052513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br>
              <a:rPr lang="en-US" sz="8600" b="1" i="1">
                <a:solidFill>
                  <a:srgbClr val="040910"/>
                </a:solidFill>
                <a:latin typeface="Arial"/>
                <a:cs typeface="Arial"/>
              </a:rPr>
            </a:br>
            <a:r>
              <a:rPr lang="en-US" sz="8600" b="1" i="1">
                <a:solidFill>
                  <a:srgbClr val="040910"/>
                </a:solidFill>
                <a:latin typeface="Arial"/>
                <a:cs typeface="Arial"/>
              </a:rPr>
              <a:t>Note: </a:t>
            </a:r>
            <a:r>
              <a:rPr lang="en-US" sz="8600" i="1">
                <a:solidFill>
                  <a:srgbClr val="040910"/>
                </a:solidFill>
                <a:latin typeface="Arial"/>
                <a:cs typeface="Arial"/>
              </a:rPr>
              <a:t>You may find that your final domain mosaics and their text are difficult to read. When presenting, you can use the </a:t>
            </a:r>
            <a:r>
              <a:rPr lang="en-US" sz="8600" b="1" i="1">
                <a:latin typeface="Arial"/>
                <a:cs typeface="Arial"/>
              </a:rPr>
              <a:t>‘Zoom’ </a:t>
            </a:r>
            <a:r>
              <a:rPr lang="en-US" sz="8600" i="1">
                <a:solidFill>
                  <a:srgbClr val="040910"/>
                </a:solidFill>
                <a:latin typeface="Arial"/>
                <a:cs typeface="Arial"/>
              </a:rPr>
              <a:t>function in PowerPoint to enlarge the Mosaic while presenting.</a:t>
            </a:r>
          </a:p>
          <a:p>
            <a:pPr marL="0" indent="0">
              <a:buNone/>
            </a:pPr>
            <a:endParaRPr lang="en-US" sz="8600" i="1">
              <a:solidFill>
                <a:srgbClr val="040910"/>
              </a:solidFill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9600" b="1" i="1">
                <a:solidFill>
                  <a:srgbClr val="040910"/>
                </a:solidFill>
                <a:latin typeface="Arial"/>
                <a:cs typeface="Arial"/>
              </a:rPr>
              <a:t>Zoom Function:</a:t>
            </a:r>
          </a:p>
          <a:p>
            <a:r>
              <a:rPr lang="en-US" sz="8600" i="1">
                <a:solidFill>
                  <a:srgbClr val="040910"/>
                </a:solidFill>
                <a:latin typeface="Arial"/>
                <a:cs typeface="Arial"/>
              </a:rPr>
              <a:t>In presentation mode, select the magnifying glass icon in the lower-left corner of the screen. Note that the cursor is now a magnifying glass with a bright rectangle. </a:t>
            </a:r>
          </a:p>
          <a:p>
            <a:endParaRPr lang="en-US" sz="8600" i="1">
              <a:solidFill>
                <a:srgbClr val="040910"/>
              </a:solidFill>
              <a:latin typeface="Arial"/>
              <a:cs typeface="Arial"/>
            </a:endParaRPr>
          </a:p>
          <a:p>
            <a:r>
              <a:rPr lang="en-US" sz="8600" i="1">
                <a:solidFill>
                  <a:srgbClr val="040910"/>
                </a:solidFill>
                <a:latin typeface="Arial"/>
                <a:cs typeface="Arial"/>
              </a:rPr>
              <a:t>Move the magnification rectangle to the area of the slide you want to focus on, then click to magnify to 200%.The cursor becomes a hand symbol, indicating that you can click and drag to move to another part of the enlarged slide. </a:t>
            </a:r>
          </a:p>
          <a:p>
            <a:r>
              <a:rPr lang="en-US" sz="8600" i="1">
                <a:solidFill>
                  <a:srgbClr val="040910"/>
                </a:solidFill>
                <a:latin typeface="Arial"/>
                <a:cs typeface="Arial"/>
              </a:rPr>
              <a:t>To exit zoom mode and return to standard view, press ‘Esc’, or click the magnifying glass icon again, located at the lower left margin of the screen.</a:t>
            </a:r>
            <a:endParaRPr lang="en-US" sz="8600" i="1">
              <a:solidFill>
                <a:srgbClr val="040910"/>
              </a:solidFill>
            </a:endParaRPr>
          </a:p>
          <a:p>
            <a:endParaRPr lang="en-US" sz="9600">
              <a:solidFill>
                <a:srgbClr val="040910"/>
              </a:solidFill>
              <a:latin typeface="Arial"/>
              <a:cs typeface="Arial"/>
            </a:endParaRPr>
          </a:p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51DBB9C-3089-73AE-9D0E-9E459DFE9D36}"/>
              </a:ext>
            </a:extLst>
          </p:cNvPr>
          <p:cNvGrpSpPr/>
          <p:nvPr/>
        </p:nvGrpSpPr>
        <p:grpSpPr>
          <a:xfrm>
            <a:off x="20304312" y="15833827"/>
            <a:ext cx="10163496" cy="1503196"/>
            <a:chOff x="5929944" y="24608486"/>
            <a:chExt cx="10163496" cy="1503196"/>
          </a:xfrm>
        </p:grpSpPr>
        <p:pic>
          <p:nvPicPr>
            <p:cNvPr id="5" name="Picture 4" descr="Diagram">
              <a:extLst>
                <a:ext uri="{FF2B5EF4-FFF2-40B4-BE49-F238E27FC236}">
                  <a16:creationId xmlns:a16="http://schemas.microsoft.com/office/drawing/2014/main" id="{04B9306A-0CF3-90D8-4A13-99F61521D1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844" r="41813" b="25912"/>
            <a:stretch/>
          </p:blipFill>
          <p:spPr>
            <a:xfrm>
              <a:off x="5929944" y="24608486"/>
              <a:ext cx="10163496" cy="1503196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C1A8651-E1C2-6E84-8A30-F98B6CEBB590}"/>
                </a:ext>
              </a:extLst>
            </p:cNvPr>
            <p:cNvSpPr/>
            <p:nvPr/>
          </p:nvSpPr>
          <p:spPr>
            <a:xfrm>
              <a:off x="10371612" y="24608486"/>
              <a:ext cx="1426464" cy="1393469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835766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 descr="A orange diamond with white text&#10;&#10;Description automatically generated">
            <a:extLst>
              <a:ext uri="{FF2B5EF4-FFF2-40B4-BE49-F238E27FC236}">
                <a16:creationId xmlns:a16="http://schemas.microsoft.com/office/drawing/2014/main" id="{6724A6ED-57FA-2B8C-9E1B-8B7B9CB72DB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65773" cy="4265773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6491A6AA-4B26-F872-07DD-14B1234B683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619543" y="1532725"/>
            <a:ext cx="139166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7200" b="1">
                <a:latin typeface="Arial" panose="020B0604020202020204" pitchFamily="34" charset="0"/>
                <a:cs typeface="Arial" panose="020B0604020202020204" pitchFamily="34" charset="0"/>
              </a:rPr>
              <a:t>Detection &amp; Assessment:</a:t>
            </a:r>
          </a:p>
        </p:txBody>
      </p:sp>
      <p:pic>
        <p:nvPicPr>
          <p:cNvPr id="55" name="Picture 54" descr="A close-up of a document&#10;&#10;Description automatically generated">
            <a:extLst>
              <a:ext uri="{FF2B5EF4-FFF2-40B4-BE49-F238E27FC236}">
                <a16:creationId xmlns:a16="http://schemas.microsoft.com/office/drawing/2014/main" id="{DDE27E57-2154-CDB8-0522-8A8C7605B2B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42"/>
          <a:stretch/>
        </p:blipFill>
        <p:spPr>
          <a:xfrm>
            <a:off x="-1" y="5924371"/>
            <a:ext cx="36312475" cy="15989022"/>
          </a:xfrm>
          <a:prstGeom prst="rect">
            <a:avLst/>
          </a:prstGeom>
        </p:spPr>
      </p:pic>
      <p:pic>
        <p:nvPicPr>
          <p:cNvPr id="6" name="Picture 5" descr="A white and orange sign with black text&#10;&#10;Description automatically generated">
            <a:extLst>
              <a:ext uri="{FF2B5EF4-FFF2-40B4-BE49-F238E27FC236}">
                <a16:creationId xmlns:a16="http://schemas.microsoft.com/office/drawing/2014/main" id="{5B6D17BA-1CEF-D8A2-1D8F-B1DEC26838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20" y="8172146"/>
            <a:ext cx="3960000" cy="39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 descr="A close-up of a sign&#10;&#10;Description automatically generated">
            <a:extLst>
              <a:ext uri="{FF2B5EF4-FFF2-40B4-BE49-F238E27FC236}">
                <a16:creationId xmlns:a16="http://schemas.microsoft.com/office/drawing/2014/main" id="{674B601A-F2BF-490C-CCF3-814EDFEA6B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20" y="12643987"/>
            <a:ext cx="3960000" cy="39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white and orange sign with black text&#10;&#10;Description automatically generated">
            <a:extLst>
              <a:ext uri="{FF2B5EF4-FFF2-40B4-BE49-F238E27FC236}">
                <a16:creationId xmlns:a16="http://schemas.microsoft.com/office/drawing/2014/main" id="{217D2190-B398-CE2F-39BE-7DFA6DA1B5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20" y="17115829"/>
            <a:ext cx="3960000" cy="39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24983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Box 49">
            <a:extLst>
              <a:ext uri="{FF2B5EF4-FFF2-40B4-BE49-F238E27FC236}">
                <a16:creationId xmlns:a16="http://schemas.microsoft.com/office/drawing/2014/main" id="{B33CAFC8-D292-9302-6DA1-CE9F2ED4B55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994134" y="3048767"/>
            <a:ext cx="369043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6000" b="1">
                <a:latin typeface="Arial" panose="020B0604020202020204" pitchFamily="34" charset="0"/>
                <a:cs typeface="Arial" panose="020B0604020202020204" pitchFamily="34" charset="0"/>
              </a:rPr>
              <a:t>Core tiles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EE48265-D2E5-C5AE-5383-1ECEA2BDCB4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5019627" y="2978551"/>
            <a:ext cx="561243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6000" b="1">
                <a:latin typeface="Arial" panose="020B0604020202020204" pitchFamily="34" charset="0"/>
                <a:cs typeface="Arial" panose="020B0604020202020204" pitchFamily="34" charset="0"/>
              </a:rPr>
              <a:t>Enhanced tiles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69F12C9-5A3A-C354-8D92-43D7100A01B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718754" y="2637117"/>
            <a:ext cx="527099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6000" b="1">
                <a:latin typeface="Arial" panose="020B0604020202020204" pitchFamily="34" charset="0"/>
                <a:cs typeface="Arial" panose="020B0604020202020204" pitchFamily="34" charset="0"/>
              </a:rPr>
              <a:t>Surveillance </a:t>
            </a:r>
            <a:br>
              <a:rPr lang="en-ZA" sz="60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ZA" sz="6000" b="1">
                <a:latin typeface="Arial" panose="020B0604020202020204" pitchFamily="34" charset="0"/>
                <a:cs typeface="Arial" panose="020B0604020202020204" pitchFamily="34" charset="0"/>
              </a:rPr>
              <a:t>objective tiles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30B86FF-16F6-D0ED-5274-939D4608D86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79894" y="20619814"/>
            <a:ext cx="8153456" cy="1742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574" b="1">
                <a:latin typeface="Arial" panose="020B0604020202020204" pitchFamily="34" charset="0"/>
                <a:cs typeface="Arial" panose="020B0604020202020204" pitchFamily="34" charset="0"/>
              </a:rPr>
              <a:t>Note: </a:t>
            </a:r>
            <a:r>
              <a:rPr lang="en-US" sz="3574">
                <a:latin typeface="Arial" panose="020B0604020202020204" pitchFamily="34" charset="0"/>
                <a:cs typeface="Arial" panose="020B0604020202020204" pitchFamily="34" charset="0"/>
              </a:rPr>
              <a:t>If needed, you can copy-paste any tile to generate more tiles for your mosaic framework.</a:t>
            </a:r>
            <a:endParaRPr lang="en-ZA" sz="3574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953EAC3-1258-81F7-7C8C-AE500E2D140A}"/>
              </a:ext>
            </a:extLst>
          </p:cNvPr>
          <p:cNvGrpSpPr/>
          <p:nvPr/>
        </p:nvGrpSpPr>
        <p:grpSpPr>
          <a:xfrm>
            <a:off x="12481568" y="6474420"/>
            <a:ext cx="3960000" cy="3960000"/>
            <a:chOff x="10295546" y="22537891"/>
            <a:chExt cx="2880000" cy="2880000"/>
          </a:xfrm>
        </p:grpSpPr>
        <p:pic>
          <p:nvPicPr>
            <p:cNvPr id="31" name="Picture 30" descr="A close-up of a sign&#10;&#10;Description automatically generated">
              <a:extLst>
                <a:ext uri="{FF2B5EF4-FFF2-40B4-BE49-F238E27FC236}">
                  <a16:creationId xmlns:a16="http://schemas.microsoft.com/office/drawing/2014/main" id="{42406E46-5B5B-7F35-3CD4-6528EFA5F6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95546" y="22537891"/>
              <a:ext cx="2880000" cy="28800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4F1F9FE-E7A9-C0F4-C4ED-475B27D7B23C}"/>
                </a:ext>
              </a:extLst>
            </p:cNvPr>
            <p:cNvSpPr txBox="1"/>
            <p:nvPr/>
          </p:nvSpPr>
          <p:spPr>
            <a:xfrm>
              <a:off x="10690830" y="24541240"/>
              <a:ext cx="2101245" cy="290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sz="2000"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D775AE2-5868-4667-289B-6E28D39C52A8}"/>
              </a:ext>
            </a:extLst>
          </p:cNvPr>
          <p:cNvGrpSpPr/>
          <p:nvPr/>
        </p:nvGrpSpPr>
        <p:grpSpPr>
          <a:xfrm>
            <a:off x="16876079" y="6474420"/>
            <a:ext cx="3960000" cy="3960000"/>
            <a:chOff x="13465112" y="22456576"/>
            <a:chExt cx="2880000" cy="2880000"/>
          </a:xfrm>
        </p:grpSpPr>
        <p:pic>
          <p:nvPicPr>
            <p:cNvPr id="35" name="Picture 34" descr="A close-up of a sign&#10;&#10;Description automatically generated">
              <a:extLst>
                <a:ext uri="{FF2B5EF4-FFF2-40B4-BE49-F238E27FC236}">
                  <a16:creationId xmlns:a16="http://schemas.microsoft.com/office/drawing/2014/main" id="{D3D311A0-AE76-EAB4-C8AD-7C65959844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65112" y="22456576"/>
              <a:ext cx="2880000" cy="28800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1DCBFA8-853F-F93A-055F-03CE641EE2DF}"/>
                </a:ext>
              </a:extLst>
            </p:cNvPr>
            <p:cNvSpPr txBox="1"/>
            <p:nvPr/>
          </p:nvSpPr>
          <p:spPr>
            <a:xfrm>
              <a:off x="13854489" y="24527030"/>
              <a:ext cx="2101245" cy="290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sz="2000"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F62372F-F43E-E4A1-B24E-1B93CC5BA134}"/>
              </a:ext>
            </a:extLst>
          </p:cNvPr>
          <p:cNvGrpSpPr/>
          <p:nvPr/>
        </p:nvGrpSpPr>
        <p:grpSpPr>
          <a:xfrm>
            <a:off x="12448773" y="10902287"/>
            <a:ext cx="3960000" cy="3960000"/>
            <a:chOff x="10266802" y="25679048"/>
            <a:chExt cx="2880000" cy="2880000"/>
          </a:xfrm>
        </p:grpSpPr>
        <p:pic>
          <p:nvPicPr>
            <p:cNvPr id="29" name="Picture 28" descr="A close-up of a sign&#10;&#10;Description automatically generated">
              <a:extLst>
                <a:ext uri="{FF2B5EF4-FFF2-40B4-BE49-F238E27FC236}">
                  <a16:creationId xmlns:a16="http://schemas.microsoft.com/office/drawing/2014/main" id="{39F002EF-5ACA-5A53-91DB-23C6AC952F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6802" y="25679048"/>
              <a:ext cx="2880000" cy="28800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89E47B2-2A03-1433-F0DB-207AC072B615}"/>
                </a:ext>
              </a:extLst>
            </p:cNvPr>
            <p:cNvSpPr txBox="1"/>
            <p:nvPr/>
          </p:nvSpPr>
          <p:spPr>
            <a:xfrm>
              <a:off x="10569835" y="27827365"/>
              <a:ext cx="2101245" cy="290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sz="2000"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846374B-87F7-4839-CD31-A46ABBD3CFCC}"/>
              </a:ext>
            </a:extLst>
          </p:cNvPr>
          <p:cNvGrpSpPr/>
          <p:nvPr/>
        </p:nvGrpSpPr>
        <p:grpSpPr>
          <a:xfrm>
            <a:off x="12448773" y="15199992"/>
            <a:ext cx="3960000" cy="3960000"/>
            <a:chOff x="13471259" y="25679048"/>
            <a:chExt cx="2880000" cy="2880000"/>
          </a:xfrm>
        </p:grpSpPr>
        <p:pic>
          <p:nvPicPr>
            <p:cNvPr id="33" name="Picture 32" descr="A orange and black sign&#10;&#10;Description automatically generated with medium confidence">
              <a:extLst>
                <a:ext uri="{FF2B5EF4-FFF2-40B4-BE49-F238E27FC236}">
                  <a16:creationId xmlns:a16="http://schemas.microsoft.com/office/drawing/2014/main" id="{8B38E929-F8EF-105C-ECAC-63478D4E5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71259" y="25679048"/>
              <a:ext cx="2880000" cy="28800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61D44A3-CE00-E3C1-24C4-E86F9127FD15}"/>
                </a:ext>
              </a:extLst>
            </p:cNvPr>
            <p:cNvSpPr txBox="1"/>
            <p:nvPr/>
          </p:nvSpPr>
          <p:spPr>
            <a:xfrm>
              <a:off x="13800432" y="27894040"/>
              <a:ext cx="2101245" cy="290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sz="2000"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A791B8E-D4BD-B49F-CA8A-AD57B6772EB1}"/>
              </a:ext>
            </a:extLst>
          </p:cNvPr>
          <p:cNvGrpSpPr/>
          <p:nvPr/>
        </p:nvGrpSpPr>
        <p:grpSpPr>
          <a:xfrm>
            <a:off x="16849850" y="10880940"/>
            <a:ext cx="3960000" cy="3960000"/>
            <a:chOff x="16634678" y="22446836"/>
            <a:chExt cx="2880000" cy="2880000"/>
          </a:xfrm>
        </p:grpSpPr>
        <p:pic>
          <p:nvPicPr>
            <p:cNvPr id="14" name="Picture 13" descr="An orange and black text on an orange background&#10;&#10;Description automatically generated">
              <a:extLst>
                <a:ext uri="{FF2B5EF4-FFF2-40B4-BE49-F238E27FC236}">
                  <a16:creationId xmlns:a16="http://schemas.microsoft.com/office/drawing/2014/main" id="{4071983B-2ED4-75CF-014F-62E1EC68A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34678" y="22446836"/>
              <a:ext cx="2880000" cy="28800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57FA978-A493-52BB-2733-2C18D0F88613}"/>
                </a:ext>
              </a:extLst>
            </p:cNvPr>
            <p:cNvSpPr txBox="1"/>
            <p:nvPr/>
          </p:nvSpPr>
          <p:spPr>
            <a:xfrm>
              <a:off x="17073194" y="24531500"/>
              <a:ext cx="2101245" cy="290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sz="2000"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2081FE2-F524-E0DD-2F37-39D4764294E9}"/>
              </a:ext>
            </a:extLst>
          </p:cNvPr>
          <p:cNvGrpSpPr/>
          <p:nvPr/>
        </p:nvGrpSpPr>
        <p:grpSpPr>
          <a:xfrm>
            <a:off x="23600300" y="6555735"/>
            <a:ext cx="3960000" cy="3960000"/>
            <a:chOff x="21795505" y="22537891"/>
            <a:chExt cx="2880000" cy="2880000"/>
          </a:xfrm>
        </p:grpSpPr>
        <p:pic>
          <p:nvPicPr>
            <p:cNvPr id="41" name="Picture 40" descr="A close-up of a sign&#10;&#10;Description automatically generated">
              <a:extLst>
                <a:ext uri="{FF2B5EF4-FFF2-40B4-BE49-F238E27FC236}">
                  <a16:creationId xmlns:a16="http://schemas.microsoft.com/office/drawing/2014/main" id="{B3734E2C-C329-5EC5-669F-7B82AF1D99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95505" y="22537891"/>
              <a:ext cx="2880000" cy="288000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496D930-A21A-1A96-D9CE-C239D7B33227}"/>
                </a:ext>
              </a:extLst>
            </p:cNvPr>
            <p:cNvSpPr txBox="1"/>
            <p:nvPr/>
          </p:nvSpPr>
          <p:spPr>
            <a:xfrm>
              <a:off x="22208945" y="24659980"/>
              <a:ext cx="2101245" cy="290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sz="2000"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D2E0141-4DF8-7CF8-B0A2-999AC954B845}"/>
              </a:ext>
            </a:extLst>
          </p:cNvPr>
          <p:cNvGrpSpPr/>
          <p:nvPr/>
        </p:nvGrpSpPr>
        <p:grpSpPr>
          <a:xfrm>
            <a:off x="23600300" y="15249365"/>
            <a:ext cx="3960000" cy="3960000"/>
            <a:chOff x="24881219" y="22537891"/>
            <a:chExt cx="2880000" cy="2880000"/>
          </a:xfrm>
        </p:grpSpPr>
        <p:pic>
          <p:nvPicPr>
            <p:cNvPr id="43" name="Picture 42" descr="A close-up of a sign&#10;&#10;Description automatically generated">
              <a:extLst>
                <a:ext uri="{FF2B5EF4-FFF2-40B4-BE49-F238E27FC236}">
                  <a16:creationId xmlns:a16="http://schemas.microsoft.com/office/drawing/2014/main" id="{4441137D-A9F4-88D1-C041-3F88B5B5C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81219" y="22537891"/>
              <a:ext cx="2880000" cy="288000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FE532AB-E1B2-A3EE-39EB-3987E9AB6844}"/>
                </a:ext>
              </a:extLst>
            </p:cNvPr>
            <p:cNvSpPr txBox="1"/>
            <p:nvPr/>
          </p:nvSpPr>
          <p:spPr>
            <a:xfrm>
              <a:off x="25270596" y="24661640"/>
              <a:ext cx="2101245" cy="290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sz="2000"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6EE4F78-3104-2B2D-7029-47726E628D1B}"/>
              </a:ext>
            </a:extLst>
          </p:cNvPr>
          <p:cNvGrpSpPr/>
          <p:nvPr/>
        </p:nvGrpSpPr>
        <p:grpSpPr>
          <a:xfrm>
            <a:off x="28128780" y="6474420"/>
            <a:ext cx="3960000" cy="3960000"/>
            <a:chOff x="28060770" y="22537891"/>
            <a:chExt cx="2880000" cy="2880000"/>
          </a:xfrm>
        </p:grpSpPr>
        <p:pic>
          <p:nvPicPr>
            <p:cNvPr id="47" name="Picture 46" descr="A close-up of a sign&#10;&#10;Description automatically generated">
              <a:extLst>
                <a:ext uri="{FF2B5EF4-FFF2-40B4-BE49-F238E27FC236}">
                  <a16:creationId xmlns:a16="http://schemas.microsoft.com/office/drawing/2014/main" id="{8FAF7B56-65E9-7A94-CF91-09186531E8F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60770" y="22537891"/>
              <a:ext cx="2880000" cy="288000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E803D0D-5E74-FE55-EC0E-DC836280D39F}"/>
                </a:ext>
              </a:extLst>
            </p:cNvPr>
            <p:cNvSpPr txBox="1"/>
            <p:nvPr/>
          </p:nvSpPr>
          <p:spPr>
            <a:xfrm>
              <a:off x="28450147" y="24718585"/>
              <a:ext cx="2101245" cy="290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sz="2000"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304CD77-1C03-D1ED-1CC2-760A42513565}"/>
              </a:ext>
            </a:extLst>
          </p:cNvPr>
          <p:cNvGrpSpPr/>
          <p:nvPr/>
        </p:nvGrpSpPr>
        <p:grpSpPr>
          <a:xfrm>
            <a:off x="23600300" y="10966396"/>
            <a:ext cx="3960000" cy="3960000"/>
            <a:chOff x="21819568" y="25622127"/>
            <a:chExt cx="2880000" cy="2880000"/>
          </a:xfrm>
        </p:grpSpPr>
        <p:pic>
          <p:nvPicPr>
            <p:cNvPr id="49" name="Picture 48" descr="A close-up of a sign&#10;&#10;Description automatically generated">
              <a:extLst>
                <a:ext uri="{FF2B5EF4-FFF2-40B4-BE49-F238E27FC236}">
                  <a16:creationId xmlns:a16="http://schemas.microsoft.com/office/drawing/2014/main" id="{5EA4E907-C48A-7492-F7B3-6C467313D71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19568" y="25622127"/>
              <a:ext cx="2880000" cy="288000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BA5158D-08E3-699B-D48A-7CA466FD3668}"/>
                </a:ext>
              </a:extLst>
            </p:cNvPr>
            <p:cNvSpPr txBox="1"/>
            <p:nvPr/>
          </p:nvSpPr>
          <p:spPr>
            <a:xfrm>
              <a:off x="22184882" y="27699515"/>
              <a:ext cx="2101245" cy="290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sz="2000"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0850E83-1E3F-D736-E16D-9256E2A4AEFB}"/>
              </a:ext>
            </a:extLst>
          </p:cNvPr>
          <p:cNvGrpSpPr/>
          <p:nvPr/>
        </p:nvGrpSpPr>
        <p:grpSpPr>
          <a:xfrm>
            <a:off x="28095693" y="15249365"/>
            <a:ext cx="3960000" cy="3960000"/>
            <a:chOff x="24913699" y="25622127"/>
            <a:chExt cx="2880000" cy="2880000"/>
          </a:xfrm>
        </p:grpSpPr>
        <p:pic>
          <p:nvPicPr>
            <p:cNvPr id="45" name="Picture 44" descr="A close-up of a logo&#10;&#10;Description automatically generated">
              <a:extLst>
                <a:ext uri="{FF2B5EF4-FFF2-40B4-BE49-F238E27FC236}">
                  <a16:creationId xmlns:a16="http://schemas.microsoft.com/office/drawing/2014/main" id="{1C397744-2951-BBD6-D1C5-2B4E12F3C6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13699" y="25622127"/>
              <a:ext cx="2880000" cy="288000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DC613CC-5457-75CC-05EE-358720CDBEF2}"/>
                </a:ext>
              </a:extLst>
            </p:cNvPr>
            <p:cNvSpPr txBox="1"/>
            <p:nvPr/>
          </p:nvSpPr>
          <p:spPr>
            <a:xfrm>
              <a:off x="25303076" y="27693985"/>
              <a:ext cx="2101245" cy="290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sz="2000"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B645814-1778-A21B-5E2E-DC48A626A2CB}"/>
              </a:ext>
            </a:extLst>
          </p:cNvPr>
          <p:cNvGrpSpPr/>
          <p:nvPr/>
        </p:nvGrpSpPr>
        <p:grpSpPr>
          <a:xfrm>
            <a:off x="28062607" y="10945903"/>
            <a:ext cx="3960000" cy="3960000"/>
            <a:chOff x="28060770" y="25622127"/>
            <a:chExt cx="2880000" cy="2880000"/>
          </a:xfrm>
        </p:grpSpPr>
        <p:pic>
          <p:nvPicPr>
            <p:cNvPr id="39" name="Picture 38" descr="A close-up of a sign&#10;&#10;Description automatically generated">
              <a:extLst>
                <a:ext uri="{FF2B5EF4-FFF2-40B4-BE49-F238E27FC236}">
                  <a16:creationId xmlns:a16="http://schemas.microsoft.com/office/drawing/2014/main" id="{F078F21D-DD8F-A95C-9837-1AB6522655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60770" y="25622127"/>
              <a:ext cx="2880000" cy="288000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0BFC420-0ADB-739B-3DFF-CB9E38246923}"/>
                </a:ext>
              </a:extLst>
            </p:cNvPr>
            <p:cNvSpPr txBox="1"/>
            <p:nvPr/>
          </p:nvSpPr>
          <p:spPr>
            <a:xfrm>
              <a:off x="28340634" y="27693985"/>
              <a:ext cx="2101245" cy="290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sz="2000"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2B43C24-772B-DC1F-8A41-97B915481AA9}"/>
              </a:ext>
            </a:extLst>
          </p:cNvPr>
          <p:cNvGrpSpPr/>
          <p:nvPr/>
        </p:nvGrpSpPr>
        <p:grpSpPr>
          <a:xfrm>
            <a:off x="16876079" y="15199992"/>
            <a:ext cx="3960000" cy="3960000"/>
            <a:chOff x="16876079" y="15199992"/>
            <a:chExt cx="3960000" cy="3960000"/>
          </a:xfrm>
        </p:grpSpPr>
        <p:pic>
          <p:nvPicPr>
            <p:cNvPr id="37" name="Picture 36" descr="An orange and black text on an orange background&#10;&#10;Description automatically generated">
              <a:extLst>
                <a:ext uri="{FF2B5EF4-FFF2-40B4-BE49-F238E27FC236}">
                  <a16:creationId xmlns:a16="http://schemas.microsoft.com/office/drawing/2014/main" id="{25260EBF-97B2-216A-D8DD-A0E2468B6B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76079" y="15199992"/>
              <a:ext cx="3960000" cy="3960000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07D99DE-391C-1E86-A5A8-1AE0B10FF7F6}"/>
                </a:ext>
              </a:extLst>
            </p:cNvPr>
            <p:cNvSpPr txBox="1"/>
            <p:nvPr/>
          </p:nvSpPr>
          <p:spPr>
            <a:xfrm>
              <a:off x="17301668" y="18257221"/>
              <a:ext cx="288921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sz="2000"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C615027-E47A-8A6C-815B-5732EB25D6B0}"/>
              </a:ext>
            </a:extLst>
          </p:cNvPr>
          <p:cNvGrpSpPr/>
          <p:nvPr/>
        </p:nvGrpSpPr>
        <p:grpSpPr>
          <a:xfrm>
            <a:off x="14502660" y="19965564"/>
            <a:ext cx="3960000" cy="3960000"/>
            <a:chOff x="14469690" y="19433588"/>
            <a:chExt cx="3960000" cy="3960000"/>
          </a:xfrm>
        </p:grpSpPr>
        <p:pic>
          <p:nvPicPr>
            <p:cNvPr id="17" name="Picture 16" descr="A white rectangle on an orange background&#10;&#10;Description automatically generated">
              <a:extLst>
                <a:ext uri="{FF2B5EF4-FFF2-40B4-BE49-F238E27FC236}">
                  <a16:creationId xmlns:a16="http://schemas.microsoft.com/office/drawing/2014/main" id="{3345CCEE-9310-94C7-E606-B361554337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69690" y="19433588"/>
              <a:ext cx="3960000" cy="3960000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D224F19-8108-9E0F-82A1-EB928F071E4F}"/>
                </a:ext>
              </a:extLst>
            </p:cNvPr>
            <p:cNvSpPr txBox="1"/>
            <p:nvPr/>
          </p:nvSpPr>
          <p:spPr>
            <a:xfrm>
              <a:off x="14964167" y="22472253"/>
              <a:ext cx="288921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sz="2000"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A7E60BF-7FB4-BDCD-CE42-80F644E64A81}"/>
              </a:ext>
            </a:extLst>
          </p:cNvPr>
          <p:cNvGrpSpPr/>
          <p:nvPr/>
        </p:nvGrpSpPr>
        <p:grpSpPr>
          <a:xfrm>
            <a:off x="25910148" y="19433588"/>
            <a:ext cx="3960000" cy="3960000"/>
            <a:chOff x="25483428" y="19433588"/>
            <a:chExt cx="3960000" cy="3960000"/>
          </a:xfrm>
        </p:grpSpPr>
        <p:pic>
          <p:nvPicPr>
            <p:cNvPr id="36" name="Picture 35" descr="A white rectangle on a pink background&#10;&#10;Description automatically generated">
              <a:extLst>
                <a:ext uri="{FF2B5EF4-FFF2-40B4-BE49-F238E27FC236}">
                  <a16:creationId xmlns:a16="http://schemas.microsoft.com/office/drawing/2014/main" id="{F5BE8470-DCF0-3033-7407-8A63BEBF35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83428" y="19433588"/>
              <a:ext cx="3960000" cy="3960000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32D6488-E323-D72F-FB40-DCE5B8D03DFF}"/>
                </a:ext>
              </a:extLst>
            </p:cNvPr>
            <p:cNvSpPr txBox="1"/>
            <p:nvPr/>
          </p:nvSpPr>
          <p:spPr>
            <a:xfrm>
              <a:off x="26018822" y="22472253"/>
              <a:ext cx="288921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sz="2000"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</a:p>
          </p:txBody>
        </p:sp>
      </p:grpSp>
      <p:pic>
        <p:nvPicPr>
          <p:cNvPr id="65" name="Picture 64" descr="A white and orange sign with black text&#10;&#10;Description automatically generated">
            <a:extLst>
              <a:ext uri="{FF2B5EF4-FFF2-40B4-BE49-F238E27FC236}">
                <a16:creationId xmlns:a16="http://schemas.microsoft.com/office/drawing/2014/main" id="{DB3B68EB-C06D-374E-8631-EDEB3CF6AEE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584" y="10880940"/>
            <a:ext cx="3960000" cy="39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6" name="Picture 65" descr="A white and orange sign with black text&#10;&#10;Description automatically generated">
            <a:extLst>
              <a:ext uri="{FF2B5EF4-FFF2-40B4-BE49-F238E27FC236}">
                <a16:creationId xmlns:a16="http://schemas.microsoft.com/office/drawing/2014/main" id="{C0CC404D-1FE0-35A6-D230-42E87C558F6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060" y="6373659"/>
            <a:ext cx="3960000" cy="39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7" name="Picture 66" descr="A close-up of a sign&#10;&#10;Description automatically generated">
            <a:extLst>
              <a:ext uri="{FF2B5EF4-FFF2-40B4-BE49-F238E27FC236}">
                <a16:creationId xmlns:a16="http://schemas.microsoft.com/office/drawing/2014/main" id="{552EAF03-8D69-3AA0-4982-7D3A25958B6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656" y="6373659"/>
            <a:ext cx="3960000" cy="39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14692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Box 56">
            <a:extLst>
              <a:ext uri="{FF2B5EF4-FFF2-40B4-BE49-F238E27FC236}">
                <a16:creationId xmlns:a16="http://schemas.microsoft.com/office/drawing/2014/main" id="{6491A6AA-4B26-F872-07DD-14B1234B683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658652" y="1335328"/>
            <a:ext cx="1391668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7200" b="1">
                <a:latin typeface="Arial" panose="020B0604020202020204" pitchFamily="34" charset="0"/>
                <a:cs typeface="Arial" panose="020B0604020202020204" pitchFamily="34" charset="0"/>
              </a:rPr>
              <a:t>Monitoring epidemiological characteristics:</a:t>
            </a:r>
          </a:p>
        </p:txBody>
      </p:sp>
      <p:pic>
        <p:nvPicPr>
          <p:cNvPr id="2" name="Picture 1" descr="A close-up of a computer&#10;&#10;Description automatically generated">
            <a:extLst>
              <a:ext uri="{FF2B5EF4-FFF2-40B4-BE49-F238E27FC236}">
                <a16:creationId xmlns:a16="http://schemas.microsoft.com/office/drawing/2014/main" id="{B70EDE3E-30BF-F25D-2259-52C779DFE88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35"/>
          <a:stretch/>
        </p:blipFill>
        <p:spPr>
          <a:xfrm>
            <a:off x="0" y="5183416"/>
            <a:ext cx="35989228" cy="15581084"/>
          </a:xfrm>
          <a:prstGeom prst="rect">
            <a:avLst/>
          </a:prstGeom>
        </p:spPr>
      </p:pic>
      <p:pic>
        <p:nvPicPr>
          <p:cNvPr id="4" name="Picture 3" descr="A blue diamond with white text&#10;&#10;Description automatically generated">
            <a:extLst>
              <a:ext uri="{FF2B5EF4-FFF2-40B4-BE49-F238E27FC236}">
                <a16:creationId xmlns:a16="http://schemas.microsoft.com/office/drawing/2014/main" id="{7B2F51D2-4622-EC3F-81FB-39943725821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847" y="306346"/>
            <a:ext cx="4364399" cy="4005513"/>
          </a:xfrm>
          <a:prstGeom prst="rect">
            <a:avLst/>
          </a:prstGeom>
        </p:spPr>
      </p:pic>
      <p:pic>
        <p:nvPicPr>
          <p:cNvPr id="3" name="Picture 2" descr="A white paper with black text&#10;&#10;Description automatically generated">
            <a:extLst>
              <a:ext uri="{FF2B5EF4-FFF2-40B4-BE49-F238E27FC236}">
                <a16:creationId xmlns:a16="http://schemas.microsoft.com/office/drawing/2014/main" id="{E73FD4FE-CE71-0CE9-71A4-403343C719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47" y="7347793"/>
            <a:ext cx="3960000" cy="39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white paper with black text&#10;&#10;Description automatically generated">
            <a:extLst>
              <a:ext uri="{FF2B5EF4-FFF2-40B4-BE49-F238E27FC236}">
                <a16:creationId xmlns:a16="http://schemas.microsoft.com/office/drawing/2014/main" id="{667C1771-1607-5EDD-D49D-4B8DC745C3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47" y="16037959"/>
            <a:ext cx="3960000" cy="39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87521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3656F3A-E519-3837-89E8-B2633A131A2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928647" y="18314339"/>
            <a:ext cx="343555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6000">
                <a:latin typeface="Arial" panose="020B0604020202020204" pitchFamily="34" charset="0"/>
                <a:cs typeface="Arial" panose="020B0604020202020204" pitchFamily="34" charset="0"/>
              </a:rPr>
              <a:t>Core tiles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6A361D-ADAE-8FFE-557E-A2324FA6EFA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1836620" y="18314340"/>
            <a:ext cx="523252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6000">
                <a:latin typeface="Arial" panose="020B0604020202020204" pitchFamily="34" charset="0"/>
                <a:cs typeface="Arial" panose="020B0604020202020204" pitchFamily="34" charset="0"/>
              </a:rPr>
              <a:t>Enhanced tiles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E2E3FE-50AC-A45F-4947-A955D966CE5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75121" y="18314336"/>
            <a:ext cx="98554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6000">
                <a:latin typeface="Arial" panose="020B0604020202020204" pitchFamily="34" charset="0"/>
                <a:cs typeface="Arial" panose="020B0604020202020204" pitchFamily="34" charset="0"/>
              </a:rPr>
              <a:t>Surveillance objective tiles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1D9F0C-7E68-5D4A-3257-2A60912F6F3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658652" y="1335328"/>
            <a:ext cx="1391668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7200" b="1">
                <a:latin typeface="Arial" panose="020B0604020202020204" pitchFamily="34" charset="0"/>
                <a:cs typeface="Arial" panose="020B0604020202020204" pitchFamily="34" charset="0"/>
              </a:rPr>
              <a:t>Monitoring epidemiological characteristics:</a:t>
            </a:r>
          </a:p>
        </p:txBody>
      </p:sp>
      <p:pic>
        <p:nvPicPr>
          <p:cNvPr id="6" name="Picture 5" descr="A blue diamond with white text&#10;&#10;Description automatically generated">
            <a:extLst>
              <a:ext uri="{FF2B5EF4-FFF2-40B4-BE49-F238E27FC236}">
                <a16:creationId xmlns:a16="http://schemas.microsoft.com/office/drawing/2014/main" id="{9343CB81-9D02-3BAD-5742-7D016E4E29E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847" y="306346"/>
            <a:ext cx="4364399" cy="4005513"/>
          </a:xfrm>
          <a:prstGeom prst="rect">
            <a:avLst/>
          </a:prstGeom>
        </p:spPr>
      </p:pic>
      <p:pic>
        <p:nvPicPr>
          <p:cNvPr id="10" name="Picture 9" descr="A close-up of a computer screen&#10;&#10;Description automatically generated">
            <a:extLst>
              <a:ext uri="{FF2B5EF4-FFF2-40B4-BE49-F238E27FC236}">
                <a16:creationId xmlns:a16="http://schemas.microsoft.com/office/drawing/2014/main" id="{2ADF9BD4-FF2C-DC5D-F31A-60EC0FF7A32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41"/>
          <a:stretch/>
        </p:blipFill>
        <p:spPr>
          <a:xfrm>
            <a:off x="160152" y="4722745"/>
            <a:ext cx="36152323" cy="15995306"/>
          </a:xfrm>
          <a:prstGeom prst="rect">
            <a:avLst/>
          </a:prstGeom>
        </p:spPr>
      </p:pic>
      <p:pic>
        <p:nvPicPr>
          <p:cNvPr id="3" name="Picture 2" descr="A white rectangular sign with black text&#10;&#10;Description automatically generated">
            <a:extLst>
              <a:ext uri="{FF2B5EF4-FFF2-40B4-BE49-F238E27FC236}">
                <a16:creationId xmlns:a16="http://schemas.microsoft.com/office/drawing/2014/main" id="{F3B4CF9E-BBCC-7FD1-77AC-A364426C47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21" y="7019356"/>
            <a:ext cx="3960000" cy="39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white rectangular object with black text&#10;&#10;Description automatically generated">
            <a:extLst>
              <a:ext uri="{FF2B5EF4-FFF2-40B4-BE49-F238E27FC236}">
                <a16:creationId xmlns:a16="http://schemas.microsoft.com/office/drawing/2014/main" id="{038E5ADD-BE2A-29EB-7552-0C6E019FB5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52" y="11520100"/>
            <a:ext cx="3960000" cy="39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10699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20926DD0F57B648A791C950C89469D5" ma:contentTypeVersion="11" ma:contentTypeDescription="Create a new document." ma:contentTypeScope="" ma:versionID="9717a29deea9385404fc28236f98675d">
  <xsd:schema xmlns:xsd="http://www.w3.org/2001/XMLSchema" xmlns:xs="http://www.w3.org/2001/XMLSchema" xmlns:p="http://schemas.microsoft.com/office/2006/metadata/properties" xmlns:ns2="0091a5de-ba7c-495d-b2f8-eb6897063cd9" targetNamespace="http://schemas.microsoft.com/office/2006/metadata/properties" ma:root="true" ma:fieldsID="cf191c5a3f28e6376b60eebbeb490ded" ns2:_="">
    <xsd:import namespace="0091a5de-ba7c-495d-b2f8-eb6897063cd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91a5de-ba7c-495d-b2f8-eb6897063cd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aa4eac88-8ae6-4a96-90c7-97bc93c844e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LengthInSeconds xmlns="0091a5de-ba7c-495d-b2f8-eb6897063cd9" xsi:nil="true"/>
    <lcf76f155ced4ddcb4097134ff3c332f xmlns="0091a5de-ba7c-495d-b2f8-eb6897063cd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230E314-9E39-4DFE-813E-26CEF5F0DFE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8725A7D-8BC1-42F3-8F9D-D85797B83A3B}">
  <ds:schemaRefs>
    <ds:schemaRef ds:uri="0091a5de-ba7c-495d-b2f8-eb6897063cd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28F0DE1A-5133-4C5F-9942-678BFC2483D0}">
  <ds:schemaRefs>
    <ds:schemaRef ds:uri="http://purl.org/dc/terms/"/>
    <ds:schemaRef ds:uri="http://schemas.microsoft.com/office/2006/documentManagement/types"/>
    <ds:schemaRef ds:uri="http://www.w3.org/XML/1998/namespace"/>
    <ds:schemaRef ds:uri="http://purl.org/dc/elements/1.1/"/>
    <ds:schemaRef ds:uri="http://schemas.microsoft.com/office/2006/metadata/properties"/>
    <ds:schemaRef ds:uri="0091a5de-ba7c-495d-b2f8-eb6897063cd9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676</Words>
  <Application>Microsoft Office PowerPoint</Application>
  <PresentationFormat>Custom</PresentationFormat>
  <Paragraphs>105</Paragraphs>
  <Slides>16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Mapping country approaches to Mosaic approaches</vt:lpstr>
      <vt:lpstr>Example: Domain I, Objective 1</vt:lpstr>
      <vt:lpstr>PowerPoint Presentation</vt:lpstr>
      <vt:lpstr>Now it’s time to build your country-specific mosaic!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 Mosaic</vt:lpstr>
      <vt:lpstr>Summary mosaic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Daneil Feldmann</dc:creator>
  <cp:lastModifiedBy>MOOK, Piers Andrew Nicholas</cp:lastModifiedBy>
  <cp:revision>15</cp:revision>
  <dcterms:created xsi:type="dcterms:W3CDTF">2024-06-12T09:40:29Z</dcterms:created>
  <dcterms:modified xsi:type="dcterms:W3CDTF">2025-04-13T10:25:13Z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b94a7b8-f06c-4dfe-bdcc-9b548fd58c31_Enabled">
    <vt:lpwstr>true</vt:lpwstr>
  </property>
  <property fmtid="{D5CDD505-2E9C-101B-9397-08002B2CF9AE}" pid="3" name="MSIP_Label_7b94a7b8-f06c-4dfe-bdcc-9b548fd58c31_SetDate">
    <vt:lpwstr>2024-07-25T17:10:01Z</vt:lpwstr>
  </property>
  <property fmtid="{D5CDD505-2E9C-101B-9397-08002B2CF9AE}" pid="4" name="MSIP_Label_7b94a7b8-f06c-4dfe-bdcc-9b548fd58c31_Method">
    <vt:lpwstr>Privileged</vt:lpwstr>
  </property>
  <property fmtid="{D5CDD505-2E9C-101B-9397-08002B2CF9AE}" pid="5" name="MSIP_Label_7b94a7b8-f06c-4dfe-bdcc-9b548fd58c31_Name">
    <vt:lpwstr>7b94a7b8-f06c-4dfe-bdcc-9b548fd58c31</vt:lpwstr>
  </property>
  <property fmtid="{D5CDD505-2E9C-101B-9397-08002B2CF9AE}" pid="6" name="MSIP_Label_7b94a7b8-f06c-4dfe-bdcc-9b548fd58c31_SiteId">
    <vt:lpwstr>9ce70869-60db-44fd-abe8-d2767077fc8f</vt:lpwstr>
  </property>
  <property fmtid="{D5CDD505-2E9C-101B-9397-08002B2CF9AE}" pid="7" name="MSIP_Label_7b94a7b8-f06c-4dfe-bdcc-9b548fd58c31_ActionId">
    <vt:lpwstr>1200c9be-9019-45e3-b4da-18920ba0c7b2</vt:lpwstr>
  </property>
  <property fmtid="{D5CDD505-2E9C-101B-9397-08002B2CF9AE}" pid="8" name="MSIP_Label_7b94a7b8-f06c-4dfe-bdcc-9b548fd58c31_ContentBits">
    <vt:lpwstr>0</vt:lpwstr>
  </property>
  <property fmtid="{D5CDD505-2E9C-101B-9397-08002B2CF9AE}" pid="9" name="ContentTypeId">
    <vt:lpwstr>0x010100720926DD0F57B648A791C950C89469D5</vt:lpwstr>
  </property>
  <property fmtid="{D5CDD505-2E9C-101B-9397-08002B2CF9AE}" pid="10" name="Order">
    <vt:r8>572100</vt:r8>
  </property>
  <property fmtid="{D5CDD505-2E9C-101B-9397-08002B2CF9AE}" pid="11" name="xd_Signature">
    <vt:bool>false</vt:bool>
  </property>
  <property fmtid="{D5CDD505-2E9C-101B-9397-08002B2CF9AE}" pid="12" name="xd_ProgID">
    <vt:lpwstr/>
  </property>
  <property fmtid="{D5CDD505-2E9C-101B-9397-08002B2CF9AE}" pid="13" name="ComplianceAssetId">
    <vt:lpwstr/>
  </property>
  <property fmtid="{D5CDD505-2E9C-101B-9397-08002B2CF9AE}" pid="14" name="TemplateUrl">
    <vt:lpwstr/>
  </property>
  <property fmtid="{D5CDD505-2E9C-101B-9397-08002B2CF9AE}" pid="15" name="_ExtendedDescription">
    <vt:lpwstr/>
  </property>
  <property fmtid="{D5CDD505-2E9C-101B-9397-08002B2CF9AE}" pid="16" name="TriggerFlowInfo">
    <vt:lpwstr/>
  </property>
  <property fmtid="{D5CDD505-2E9C-101B-9397-08002B2CF9AE}" pid="17" name="MediaServiceImageTags">
    <vt:lpwstr/>
  </property>
</Properties>
</file>