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1.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2.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heme/themeOverride3.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4.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heme/themeOverride5.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heme/themeOverride6.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7.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8.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9.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0.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11.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Override12.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Override13.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Override14.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heme/themeOverride15.xml" ContentType="application/vnd.openxmlformats-officedocument.themeOverride+xml"/>
  <Override PartName="/ppt/tags/tag106.xml" ContentType="application/vnd.openxmlformats-officedocument.presentationml.tags+xml"/>
  <Override PartName="/ppt/tags/tag107.xml" ContentType="application/vnd.openxmlformats-officedocument.presentationml.tags+xml"/>
  <Override PartName="/ppt/theme/themeOverride16.xml" ContentType="application/vnd.openxmlformats-officedocument.themeOverride+xml"/>
  <Override PartName="/ppt/tags/tag108.xml" ContentType="application/vnd.openxmlformats-officedocument.presentationml.tags+xml"/>
  <Override PartName="/ppt/tags/tag109.xml" ContentType="application/vnd.openxmlformats-officedocument.presentationml.tags+xml"/>
  <Override PartName="/ppt/theme/themeOverride17.xml" ContentType="application/vnd.openxmlformats-officedocument.themeOverride+xml"/>
  <Override PartName="/ppt/tags/tag110.xml" ContentType="application/vnd.openxmlformats-officedocument.presentationml.tags+xml"/>
  <Override PartName="/ppt/tags/tag111.xml" ContentType="application/vnd.openxmlformats-officedocument.presentationml.tags+xml"/>
  <Override PartName="/ppt/theme/themeOverride18.xml" ContentType="application/vnd.openxmlformats-officedocument.themeOverride+xml"/>
  <Override PartName="/ppt/tags/tag112.xml" ContentType="application/vnd.openxmlformats-officedocument.presentationml.tags+xml"/>
  <Override PartName="/ppt/tags/tag113.xml" ContentType="application/vnd.openxmlformats-officedocument.presentationml.tags+xml"/>
  <Override PartName="/ppt/theme/themeOverride19.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heme/themeOverride20.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Override21.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2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Override23.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24.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25.xml" ContentType="application/vnd.openxmlformats-officedocument.themeOverride+xml"/>
  <Override PartName="/ppt/tags/tag139.xml" ContentType="application/vnd.openxmlformats-officedocument.presentationml.tags+xml"/>
  <Override PartName="/ppt/theme/themeOverride26.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27.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heme/themeOverride28.xml" ContentType="application/vnd.openxmlformats-officedocument.themeOverride+xml"/>
  <Override PartName="/ppt/tags/tag147.xml" ContentType="application/vnd.openxmlformats-officedocument.presentationml.tags+xml"/>
  <Override PartName="/ppt/theme/themeOverride29.xml" ContentType="application/vnd.openxmlformats-officedocument.themeOverride+xml"/>
  <Override PartName="/ppt/tags/tag148.xml" ContentType="application/vnd.openxmlformats-officedocument.presentationml.tags+xml"/>
  <Override PartName="/ppt/theme/themeOverride30.xml" ContentType="application/vnd.openxmlformats-officedocument.themeOverr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Override31.xml" ContentType="application/vnd.openxmlformats-officedocument.themeOverride+xml"/>
  <Override PartName="/ppt/tags/tag154.xml" ContentType="application/vnd.openxmlformats-officedocument.presentationml.tags+xml"/>
  <Override PartName="/ppt/theme/themeOverride32.xml" ContentType="application/vnd.openxmlformats-officedocument.themeOverride+xml"/>
  <Override PartName="/ppt/tags/tag1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145706950" r:id="rId5"/>
    <p:sldId id="2145706951" r:id="rId6"/>
    <p:sldId id="2147480782" r:id="rId7"/>
    <p:sldId id="2147480781" r:id="rId8"/>
    <p:sldId id="2147480783" r:id="rId9"/>
    <p:sldId id="2147480784" r:id="rId10"/>
    <p:sldId id="2147480785" r:id="rId11"/>
    <p:sldId id="2147480786" r:id="rId12"/>
    <p:sldId id="2147480788" r:id="rId13"/>
    <p:sldId id="2147480787" r:id="rId14"/>
    <p:sldId id="2145706952" r:id="rId15"/>
    <p:sldId id="2145706953" r:id="rId16"/>
    <p:sldId id="2145706954" r:id="rId17"/>
    <p:sldId id="2145706955" r:id="rId18"/>
    <p:sldId id="2145706956" r:id="rId19"/>
    <p:sldId id="2145706957" r:id="rId20"/>
    <p:sldId id="2147480798" r:id="rId21"/>
    <p:sldId id="2145706958" r:id="rId22"/>
    <p:sldId id="2145706959" r:id="rId23"/>
    <p:sldId id="2145706960" r:id="rId24"/>
    <p:sldId id="2145706961" r:id="rId25"/>
    <p:sldId id="2145706985" r:id="rId26"/>
    <p:sldId id="2145706965" r:id="rId27"/>
    <p:sldId id="2145706966" r:id="rId28"/>
    <p:sldId id="2147480789" r:id="rId29"/>
    <p:sldId id="2147480790" r:id="rId30"/>
    <p:sldId id="2147480794" r:id="rId31"/>
    <p:sldId id="2147480795" r:id="rId32"/>
    <p:sldId id="2147480792" r:id="rId33"/>
    <p:sldId id="2147480791" r:id="rId34"/>
    <p:sldId id="2147480793" r:id="rId35"/>
    <p:sldId id="2147480796" r:id="rId36"/>
    <p:sldId id="2145706967" r:id="rId37"/>
    <p:sldId id="2145706968" r:id="rId38"/>
    <p:sldId id="2145706969" r:id="rId39"/>
    <p:sldId id="2145706971" r:id="rId40"/>
    <p:sldId id="2145706972" r:id="rId41"/>
    <p:sldId id="2145706973" r:id="rId42"/>
    <p:sldId id="2145706974" r:id="rId43"/>
    <p:sldId id="2145706975" r:id="rId44"/>
    <p:sldId id="2145706978" r:id="rId45"/>
    <p:sldId id="2147480797" r:id="rId46"/>
    <p:sldId id="2147480770" r:id="rId47"/>
    <p:sldId id="2147480811" r:id="rId48"/>
    <p:sldId id="2145707009" r:id="rId49"/>
    <p:sldId id="2147480801" r:id="rId50"/>
    <p:sldId id="2147480810" r:id="rId51"/>
    <p:sldId id="2147480802" r:id="rId52"/>
    <p:sldId id="2147480800" r:id="rId53"/>
    <p:sldId id="2147480803" r:id="rId54"/>
    <p:sldId id="2147480799" r:id="rId55"/>
    <p:sldId id="2147480780" r:id="rId56"/>
    <p:sldId id="2147480804" r:id="rId57"/>
    <p:sldId id="2147480805" r:id="rId58"/>
    <p:sldId id="2147480806" r:id="rId59"/>
    <p:sldId id="2147480807" r:id="rId60"/>
    <p:sldId id="2145707029" r:id="rId61"/>
    <p:sldId id="2147480808" r:id="rId62"/>
    <p:sldId id="2145707031" r:id="rId63"/>
    <p:sldId id="2145707027" r:id="rId64"/>
    <p:sldId id="2147480809" r:id="rId65"/>
    <p:sldId id="214748077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7B791B-A0EE-433A-8CF3-2DAF2C90386E}">
          <p14:sldIdLst>
            <p14:sldId id="2145706950"/>
          </p14:sldIdLst>
        </p14:section>
        <p14:section name="Domain 1" id="{B42F66C6-AB81-4F82-A335-E99917C76154}">
          <p14:sldIdLst>
            <p14:sldId id="2145706951"/>
            <p14:sldId id="2147480782"/>
            <p14:sldId id="2147480781"/>
            <p14:sldId id="2147480783"/>
            <p14:sldId id="2147480784"/>
            <p14:sldId id="2147480785"/>
            <p14:sldId id="2147480786"/>
            <p14:sldId id="2147480788"/>
            <p14:sldId id="2147480787"/>
            <p14:sldId id="2145706952"/>
            <p14:sldId id="2145706953"/>
            <p14:sldId id="2145706954"/>
            <p14:sldId id="2145706955"/>
            <p14:sldId id="2145706956"/>
            <p14:sldId id="2145706957"/>
            <p14:sldId id="2147480798"/>
            <p14:sldId id="2145706958"/>
            <p14:sldId id="2145706959"/>
            <p14:sldId id="2145706960"/>
            <p14:sldId id="2145706961"/>
            <p14:sldId id="2145706985"/>
            <p14:sldId id="2145706965"/>
          </p14:sldIdLst>
        </p14:section>
        <p14:section name="Domain 2" id="{F2264E6C-62F7-40F0-9685-785F503D5916}">
          <p14:sldIdLst>
            <p14:sldId id="2145706966"/>
            <p14:sldId id="2147480789"/>
            <p14:sldId id="2147480790"/>
            <p14:sldId id="2147480794"/>
            <p14:sldId id="2147480795"/>
            <p14:sldId id="2147480792"/>
            <p14:sldId id="2147480791"/>
            <p14:sldId id="2147480793"/>
            <p14:sldId id="2147480796"/>
            <p14:sldId id="2145706967"/>
            <p14:sldId id="2145706968"/>
            <p14:sldId id="2145706969"/>
            <p14:sldId id="2145706971"/>
            <p14:sldId id="2145706972"/>
            <p14:sldId id="2145706973"/>
            <p14:sldId id="2145706974"/>
            <p14:sldId id="2145706975"/>
            <p14:sldId id="2145706978"/>
            <p14:sldId id="2147480797"/>
          </p14:sldIdLst>
        </p14:section>
        <p14:section name="Domain 3" id="{0044C0B8-F91D-4E61-AD7B-46C4C1561788}">
          <p14:sldIdLst>
            <p14:sldId id="2147480770"/>
            <p14:sldId id="2147480811"/>
            <p14:sldId id="2145707009"/>
            <p14:sldId id="2147480801"/>
            <p14:sldId id="2147480810"/>
            <p14:sldId id="2147480802"/>
            <p14:sldId id="2147480800"/>
            <p14:sldId id="2147480803"/>
            <p14:sldId id="2147480799"/>
            <p14:sldId id="2147480780"/>
            <p14:sldId id="2147480804"/>
            <p14:sldId id="2147480805"/>
            <p14:sldId id="2147480806"/>
            <p14:sldId id="2147480807"/>
            <p14:sldId id="2145707029"/>
            <p14:sldId id="2147480808"/>
            <p14:sldId id="2145707031"/>
            <p14:sldId id="2145707027"/>
            <p14:sldId id="2147480809"/>
            <p14:sldId id="21474807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BF20B-3CC2-5C3C-ACF1-5D953A739F87}" name="Whitehouse, Erin (CDC/NCIRD/CORVD)" initials="WE" userId="S::okp7_cdc.gov#ext#@worldhealthorg.onmicrosoft.com::900223ea-a5bd-46e0-9a33-1747d1030b42" providerId="AD"/>
  <p188:author id="{8FC71730-25AC-A057-C5B5-FDACFEBF3A7B}" name="Marcenac, Perrine (CDC/NCIRD/ID)" initials="MP(" userId="S::pgv3@cdc.gov::bff8238a-4512-41ea-bc31-16968c753272" providerId="AD"/>
  <p188:author id="{5EBDB574-C1CA-E973-AF63-02DDFBF22B56}" name="Zureick, Kinda (CDC/NCIRD/ID)" initials="KZ" userId="S::kpf1@cdc.gov::e7eb7860-6794-47ac-9d45-1e0e94dbd1c1" providerId="AD"/>
  <p188:author id="{D406BDD6-E2DF-4EE8-543A-038C4EF43310}" name="Crawley, Adam (CDC/NCIRD/CORVD)" initials="CA" userId="S::qyi4_cdc.gov#ext#@worldhealthorg.onmicrosoft.com::c1e1f0da-482c-4dad-b588-949eb3c998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757"/>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BF42C-F79E-85C4-62B0-98B6219A891E}" v="128" dt="2025-05-30T12:10:16.524"/>
    <p1510:client id="{F0B30129-D024-8CD3-9F43-519561F0717E}" v="632" dt="2025-05-30T11:47:09.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house, Erin (CDC/NCIRD/CORVD)" userId="S::okp7_cdc.gov#ext#@worldhealthorg.onmicrosoft.com::900223ea-a5bd-46e0-9a33-1747d1030b42" providerId="AD" clId="Web-{4AD30C12-736C-3C95-4447-6A8A2D2199A3}"/>
    <pc:docChg chg="modSld sldOrd">
      <pc:chgData name="Whitehouse, Erin (CDC/NCIRD/CORVD)" userId="S::okp7_cdc.gov#ext#@worldhealthorg.onmicrosoft.com::900223ea-a5bd-46e0-9a33-1747d1030b42" providerId="AD" clId="Web-{4AD30C12-736C-3C95-4447-6A8A2D2199A3}" dt="2025-01-17T19:53:39.333" v="30"/>
      <pc:docMkLst>
        <pc:docMk/>
      </pc:docMkLst>
      <pc:sldChg chg="ord">
        <pc:chgData name="Whitehouse, Erin (CDC/NCIRD/CORVD)" userId="S::okp7_cdc.gov#ext#@worldhealthorg.onmicrosoft.com::900223ea-a5bd-46e0-9a33-1747d1030b42" providerId="AD" clId="Web-{4AD30C12-736C-3C95-4447-6A8A2D2199A3}" dt="2025-01-17T19:38:39.771" v="29"/>
        <pc:sldMkLst>
          <pc:docMk/>
          <pc:sldMk cId="1916767463" sldId="2145706988"/>
        </pc:sldMkLst>
      </pc:sldChg>
      <pc:sldChg chg="modSp ord modCm">
        <pc:chgData name="Whitehouse, Erin (CDC/NCIRD/CORVD)" userId="S::okp7_cdc.gov#ext#@worldhealthorg.onmicrosoft.com::900223ea-a5bd-46e0-9a33-1747d1030b42" providerId="AD" clId="Web-{4AD30C12-736C-3C95-4447-6A8A2D2199A3}" dt="2025-01-17T18:37:54.100" v="21"/>
        <pc:sldMkLst>
          <pc:docMk/>
          <pc:sldMk cId="4238729328" sldId="2145707009"/>
        </pc:sldMkLst>
        <pc:spChg chg="mod">
          <ac:chgData name="Whitehouse, Erin (CDC/NCIRD/CORVD)" userId="S::okp7_cdc.gov#ext#@worldhealthorg.onmicrosoft.com::900223ea-a5bd-46e0-9a33-1747d1030b42" providerId="AD" clId="Web-{4AD30C12-736C-3C95-4447-6A8A2D2199A3}" dt="2025-01-17T18:32:17.544" v="18" actId="20577"/>
          <ac:spMkLst>
            <pc:docMk/>
            <pc:sldMk cId="4238729328" sldId="2145707009"/>
            <ac:spMk id="3" creationId="{85911C4B-F079-E5A1-242E-CE3CE79C35ED}"/>
          </ac:spMkLst>
        </pc:spChg>
      </pc:sldChg>
      <pc:sldChg chg="ord">
        <pc:chgData name="Whitehouse, Erin (CDC/NCIRD/CORVD)" userId="S::okp7_cdc.gov#ext#@worldhealthorg.onmicrosoft.com::900223ea-a5bd-46e0-9a33-1747d1030b42" providerId="AD" clId="Web-{4AD30C12-736C-3C95-4447-6A8A2D2199A3}" dt="2025-01-17T19:53:39.333" v="30"/>
        <pc:sldMkLst>
          <pc:docMk/>
          <pc:sldMk cId="303990287" sldId="2147480770"/>
        </pc:sldMkLst>
      </pc:sldChg>
      <pc:sldChg chg="ord">
        <pc:chgData name="Whitehouse, Erin (CDC/NCIRD/CORVD)" userId="S::okp7_cdc.gov#ext#@worldhealthorg.onmicrosoft.com::900223ea-a5bd-46e0-9a33-1747d1030b42" providerId="AD" clId="Web-{4AD30C12-736C-3C95-4447-6A8A2D2199A3}" dt="2025-01-17T18:49:35.651" v="26"/>
        <pc:sldMkLst>
          <pc:docMk/>
          <pc:sldMk cId="1408380052" sldId="2147480793"/>
        </pc:sldMkLst>
      </pc:sldChg>
      <pc:sldChg chg="modSp ord">
        <pc:chgData name="Whitehouse, Erin (CDC/NCIRD/CORVD)" userId="S::okp7_cdc.gov#ext#@worldhealthorg.onmicrosoft.com::900223ea-a5bd-46e0-9a33-1747d1030b42" providerId="AD" clId="Web-{4AD30C12-736C-3C95-4447-6A8A2D2199A3}" dt="2025-01-17T18:49:50.057" v="28"/>
        <pc:sldMkLst>
          <pc:docMk/>
          <pc:sldMk cId="1544147715" sldId="2147480800"/>
        </pc:sldMkLst>
        <pc:spChg chg="mod">
          <ac:chgData name="Whitehouse, Erin (CDC/NCIRD/CORVD)" userId="S::okp7_cdc.gov#ext#@worldhealthorg.onmicrosoft.com::900223ea-a5bd-46e0-9a33-1747d1030b42" providerId="AD" clId="Web-{4AD30C12-736C-3C95-4447-6A8A2D2199A3}" dt="2025-01-17T18:38:16.694" v="24" actId="20577"/>
          <ac:spMkLst>
            <pc:docMk/>
            <pc:sldMk cId="1544147715" sldId="2147480800"/>
            <ac:spMk id="3" creationId="{85911C4B-F079-E5A1-242E-CE3CE79C35ED}"/>
          </ac:spMkLst>
        </pc:spChg>
      </pc:sldChg>
      <pc:sldChg chg="modSp ord">
        <pc:chgData name="Whitehouse, Erin (CDC/NCIRD/CORVD)" userId="S::okp7_cdc.gov#ext#@worldhealthorg.onmicrosoft.com::900223ea-a5bd-46e0-9a33-1747d1030b42" providerId="AD" clId="Web-{4AD30C12-736C-3C95-4447-6A8A2D2199A3}" dt="2025-01-17T18:37:54.459" v="22"/>
        <pc:sldMkLst>
          <pc:docMk/>
          <pc:sldMk cId="3703328707" sldId="2147480801"/>
        </pc:sldMkLst>
        <pc:spChg chg="mod">
          <ac:chgData name="Whitehouse, Erin (CDC/NCIRD/CORVD)" userId="S::okp7_cdc.gov#ext#@worldhealthorg.onmicrosoft.com::900223ea-a5bd-46e0-9a33-1747d1030b42" providerId="AD" clId="Web-{4AD30C12-736C-3C95-4447-6A8A2D2199A3}" dt="2025-01-17T18:34:28.266" v="19" actId="14100"/>
          <ac:spMkLst>
            <pc:docMk/>
            <pc:sldMk cId="3703328707" sldId="2147480801"/>
            <ac:spMk id="3" creationId="{85911C4B-F079-E5A1-242E-CE3CE79C35ED}"/>
          </ac:spMkLst>
        </pc:spChg>
      </pc:sldChg>
      <pc:sldChg chg="ord">
        <pc:chgData name="Whitehouse, Erin (CDC/NCIRD/CORVD)" userId="S::okp7_cdc.gov#ext#@worldhealthorg.onmicrosoft.com::900223ea-a5bd-46e0-9a33-1747d1030b42" providerId="AD" clId="Web-{4AD30C12-736C-3C95-4447-6A8A2D2199A3}" dt="2025-01-17T18:49:47.385" v="27"/>
        <pc:sldMkLst>
          <pc:docMk/>
          <pc:sldMk cId="2709631280" sldId="2147480802"/>
        </pc:sldMkLst>
      </pc:sldChg>
      <pc:sldChg chg="ord">
        <pc:chgData name="Whitehouse, Erin (CDC/NCIRD/CORVD)" userId="S::okp7_cdc.gov#ext#@worldhealthorg.onmicrosoft.com::900223ea-a5bd-46e0-9a33-1747d1030b42" providerId="AD" clId="Web-{4AD30C12-736C-3C95-4447-6A8A2D2199A3}" dt="2025-01-17T18:39:55.963" v="25"/>
        <pc:sldMkLst>
          <pc:docMk/>
          <pc:sldMk cId="265056948" sldId="2147480804"/>
        </pc:sldMkLst>
      </pc:sldChg>
    </pc:docChg>
  </pc:docChgLst>
  <pc:docChgLst>
    <pc:chgData name="Leidman, Eva (CDC/NCIRD/CORVD)" userId="9e235f13-be72-4b48-8621-1869fb99b6d9" providerId="ADAL" clId="{0C800DA2-1BF0-46A2-A8C8-3154F341033B}"/>
    <pc:docChg chg="custSel modSld">
      <pc:chgData name="Leidman, Eva (CDC/NCIRD/CORVD)" userId="9e235f13-be72-4b48-8621-1869fb99b6d9" providerId="ADAL" clId="{0C800DA2-1BF0-46A2-A8C8-3154F341033B}" dt="2025-01-10T13:47:34.983" v="334" actId="20577"/>
      <pc:docMkLst>
        <pc:docMk/>
      </pc:docMkLst>
      <pc:sldChg chg="modSp mod">
        <pc:chgData name="Leidman, Eva (CDC/NCIRD/CORVD)" userId="9e235f13-be72-4b48-8621-1869fb99b6d9" providerId="ADAL" clId="{0C800DA2-1BF0-46A2-A8C8-3154F341033B}" dt="2025-01-10T13:47:34.983" v="334" actId="20577"/>
        <pc:sldMkLst>
          <pc:docMk/>
          <pc:sldMk cId="2801219681" sldId="2147480792"/>
        </pc:sldMkLst>
        <pc:spChg chg="mod">
          <ac:chgData name="Leidman, Eva (CDC/NCIRD/CORVD)" userId="9e235f13-be72-4b48-8621-1869fb99b6d9" providerId="ADAL" clId="{0C800DA2-1BF0-46A2-A8C8-3154F341033B}" dt="2025-01-10T13:47:34.983" v="334" actId="20577"/>
          <ac:spMkLst>
            <pc:docMk/>
            <pc:sldMk cId="2801219681" sldId="2147480792"/>
            <ac:spMk id="3" creationId="{BDC4748F-DBD2-CA22-0634-77FE0C185FD5}"/>
          </ac:spMkLst>
        </pc:spChg>
      </pc:sldChg>
    </pc:docChg>
  </pc:docChgLst>
  <pc:docChgLst>
    <pc:chgData name="LEWIS, Hannah" userId="S::lewish@who.int::648572a3-3674-45d0-9147-100d7a594b1f" providerId="AD" clId="Web-{047BF42C-F79E-85C4-62B0-98B6219A891E}"/>
    <pc:docChg chg="modSld">
      <pc:chgData name="LEWIS, Hannah" userId="S::lewish@who.int::648572a3-3674-45d0-9147-100d7a594b1f" providerId="AD" clId="Web-{047BF42C-F79E-85C4-62B0-98B6219A891E}" dt="2025-05-30T12:10:15.102" v="80" actId="20577"/>
      <pc:docMkLst>
        <pc:docMk/>
      </pc:docMkLst>
      <pc:sldChg chg="addSp modSp">
        <pc:chgData name="LEWIS, Hannah" userId="S::lewish@who.int::648572a3-3674-45d0-9147-100d7a594b1f" providerId="AD" clId="Web-{047BF42C-F79E-85C4-62B0-98B6219A891E}" dt="2025-05-30T12:10:15.102" v="80" actId="20577"/>
        <pc:sldMkLst>
          <pc:docMk/>
          <pc:sldMk cId="3953576936" sldId="2145706966"/>
        </pc:sldMkLst>
        <pc:spChg chg="add mod">
          <ac:chgData name="LEWIS, Hannah" userId="S::lewish@who.int::648572a3-3674-45d0-9147-100d7a594b1f" providerId="AD" clId="Web-{047BF42C-F79E-85C4-62B0-98B6219A891E}" dt="2025-05-30T12:10:15.102" v="80" actId="20577"/>
          <ac:spMkLst>
            <pc:docMk/>
            <pc:sldMk cId="3953576936" sldId="2145706966"/>
            <ac:spMk id="3" creationId="{12DD0BD2-B2A6-1BDE-2778-5564997463EA}"/>
          </ac:spMkLst>
        </pc:spChg>
        <pc:spChg chg="mod">
          <ac:chgData name="LEWIS, Hannah" userId="S::lewish@who.int::648572a3-3674-45d0-9147-100d7a594b1f" providerId="AD" clId="Web-{047BF42C-F79E-85C4-62B0-98B6219A891E}" dt="2025-05-30T12:08:29.629" v="50" actId="1076"/>
          <ac:spMkLst>
            <pc:docMk/>
            <pc:sldMk cId="3953576936" sldId="2145706966"/>
            <ac:spMk id="4" creationId="{E410E103-4E2D-D0D4-AD51-76ACC626A0C8}"/>
          </ac:spMkLst>
        </pc:spChg>
      </pc:sldChg>
    </pc:docChg>
  </pc:docChgLst>
  <pc:docChgLst>
    <pc:chgData name="Crawley, Adam (CDC/NCIRD/CORVD)" userId="S::qyi4_cdc.gov#ext#@worldhealthorg.onmicrosoft.com::c1e1f0da-482c-4dad-b588-949eb3c99816" providerId="AD" clId="Web-{9A05745C-8D53-34B8-2967-6F5176A0D09D}"/>
    <pc:docChg chg="mod addSld delSld modSld sldOrd modSection">
      <pc:chgData name="Crawley, Adam (CDC/NCIRD/CORVD)" userId="S::qyi4_cdc.gov#ext#@worldhealthorg.onmicrosoft.com::c1e1f0da-482c-4dad-b588-949eb3c99816" providerId="AD" clId="Web-{9A05745C-8D53-34B8-2967-6F5176A0D09D}" dt="2025-01-18T01:47:17.661" v="4507" actId="20577"/>
      <pc:docMkLst>
        <pc:docMk/>
      </pc:docMkLst>
      <pc:sldChg chg="modSp ord delAnim modCm">
        <pc:chgData name="Crawley, Adam (CDC/NCIRD/CORVD)" userId="S::qyi4_cdc.gov#ext#@worldhealthorg.onmicrosoft.com::c1e1f0da-482c-4dad-b588-949eb3c99816" providerId="AD" clId="Web-{9A05745C-8D53-34B8-2967-6F5176A0D09D}" dt="2025-01-17T21:23:55.832" v="3928" actId="20577"/>
        <pc:sldMkLst>
          <pc:docMk/>
          <pc:sldMk cId="4238729328" sldId="2145707009"/>
        </pc:sldMkLst>
        <pc:spChg chg="mod">
          <ac:chgData name="Crawley, Adam (CDC/NCIRD/CORVD)" userId="S::qyi4_cdc.gov#ext#@worldhealthorg.onmicrosoft.com::c1e1f0da-482c-4dad-b588-949eb3c99816" providerId="AD" clId="Web-{9A05745C-8D53-34B8-2967-6F5176A0D09D}" dt="2025-01-17T17:39:33.831" v="268" actId="20577"/>
          <ac:spMkLst>
            <pc:docMk/>
            <pc:sldMk cId="4238729328" sldId="2145707009"/>
            <ac:spMk id="2" creationId="{D10DF14E-4AC9-64E5-BA38-B3D484FEBD5A}"/>
          </ac:spMkLst>
        </pc:spChg>
        <pc:spChg chg="mod">
          <ac:chgData name="Crawley, Adam (CDC/NCIRD/CORVD)" userId="S::qyi4_cdc.gov#ext#@worldhealthorg.onmicrosoft.com::c1e1f0da-482c-4dad-b588-949eb3c99816" providerId="AD" clId="Web-{9A05745C-8D53-34B8-2967-6F5176A0D09D}" dt="2025-01-17T21:23:55.832" v="3928" actId="20577"/>
          <ac:spMkLst>
            <pc:docMk/>
            <pc:sldMk cId="4238729328" sldId="2145707009"/>
            <ac:spMk id="3" creationId="{85911C4B-F079-E5A1-242E-CE3CE79C35ED}"/>
          </ac:spMkLst>
        </pc:spChg>
      </pc:sldChg>
      <pc:sldChg chg="del ord">
        <pc:chgData name="Crawley, Adam (CDC/NCIRD/CORVD)" userId="S::qyi4_cdc.gov#ext#@worldhealthorg.onmicrosoft.com::c1e1f0da-482c-4dad-b588-949eb3c99816" providerId="AD" clId="Web-{9A05745C-8D53-34B8-2967-6F5176A0D09D}" dt="2025-01-17T17:33:23.950" v="194"/>
        <pc:sldMkLst>
          <pc:docMk/>
          <pc:sldMk cId="4080325957" sldId="2145707026"/>
        </pc:sldMkLst>
      </pc:sldChg>
      <pc:sldChg chg="modSp delAnim">
        <pc:chgData name="Crawley, Adam (CDC/NCIRD/CORVD)" userId="S::qyi4_cdc.gov#ext#@worldhealthorg.onmicrosoft.com::c1e1f0da-482c-4dad-b588-949eb3c99816" providerId="AD" clId="Web-{9A05745C-8D53-34B8-2967-6F5176A0D09D}" dt="2025-01-17T19:41:29.649" v="2437"/>
        <pc:sldMkLst>
          <pc:docMk/>
          <pc:sldMk cId="3433227156" sldId="2145707027"/>
        </pc:sldMkLst>
        <pc:spChg chg="mod">
          <ac:chgData name="Crawley, Adam (CDC/NCIRD/CORVD)" userId="S::qyi4_cdc.gov#ext#@worldhealthorg.onmicrosoft.com::c1e1f0da-482c-4dad-b588-949eb3c99816" providerId="AD" clId="Web-{9A05745C-8D53-34B8-2967-6F5176A0D09D}" dt="2025-01-17T17:33:39.716" v="210" actId="20577"/>
          <ac:spMkLst>
            <pc:docMk/>
            <pc:sldMk cId="3433227156" sldId="2145707027"/>
            <ac:spMk id="6" creationId="{894A4295-9BC6-884D-F9A4-314661ABD6FF}"/>
          </ac:spMkLst>
        </pc:spChg>
        <pc:spChg chg="mod">
          <ac:chgData name="Crawley, Adam (CDC/NCIRD/CORVD)" userId="S::qyi4_cdc.gov#ext#@worldhealthorg.onmicrosoft.com::c1e1f0da-482c-4dad-b588-949eb3c99816" providerId="AD" clId="Web-{9A05745C-8D53-34B8-2967-6F5176A0D09D}" dt="2025-01-17T19:38:20.970" v="2415" actId="20577"/>
          <ac:spMkLst>
            <pc:docMk/>
            <pc:sldMk cId="3433227156" sldId="2145707027"/>
            <ac:spMk id="7" creationId="{0931E0FC-C0EE-36E5-1B6C-2246FFCE67E1}"/>
          </ac:spMkLst>
        </pc:spChg>
      </pc:sldChg>
      <pc:sldChg chg="modSp ord delAnim modNotes">
        <pc:chgData name="Crawley, Adam (CDC/NCIRD/CORVD)" userId="S::qyi4_cdc.gov#ext#@worldhealthorg.onmicrosoft.com::c1e1f0da-482c-4dad-b588-949eb3c99816" providerId="AD" clId="Web-{9A05745C-8D53-34B8-2967-6F5176A0D09D}" dt="2025-01-17T19:41:15.914" v="2434"/>
        <pc:sldMkLst>
          <pc:docMk/>
          <pc:sldMk cId="2071649792" sldId="2145707029"/>
        </pc:sldMkLst>
        <pc:spChg chg="mod">
          <ac:chgData name="Crawley, Adam (CDC/NCIRD/CORVD)" userId="S::qyi4_cdc.gov#ext#@worldhealthorg.onmicrosoft.com::c1e1f0da-482c-4dad-b588-949eb3c99816" providerId="AD" clId="Web-{9A05745C-8D53-34B8-2967-6F5176A0D09D}" dt="2025-01-17T19:41:11.414" v="2433" actId="20577"/>
          <ac:spMkLst>
            <pc:docMk/>
            <pc:sldMk cId="2071649792" sldId="2145707029"/>
            <ac:spMk id="2" creationId="{1D50BE28-94E3-FF78-8DDC-563DB1E9B066}"/>
          </ac:spMkLst>
        </pc:spChg>
        <pc:spChg chg="mod">
          <ac:chgData name="Crawley, Adam (CDC/NCIRD/CORVD)" userId="S::qyi4_cdc.gov#ext#@worldhealthorg.onmicrosoft.com::c1e1f0da-482c-4dad-b588-949eb3c99816" providerId="AD" clId="Web-{9A05745C-8D53-34B8-2967-6F5176A0D09D}" dt="2025-01-17T17:32:39.168" v="151" actId="20577"/>
          <ac:spMkLst>
            <pc:docMk/>
            <pc:sldMk cId="2071649792" sldId="2145707029"/>
            <ac:spMk id="4" creationId="{0A905AFB-4558-8119-39D5-D093615F5C6D}"/>
          </ac:spMkLst>
        </pc:spChg>
      </pc:sldChg>
      <pc:sldChg chg="modSp delAnim modNotes">
        <pc:chgData name="Crawley, Adam (CDC/NCIRD/CORVD)" userId="S::qyi4_cdc.gov#ext#@worldhealthorg.onmicrosoft.com::c1e1f0da-482c-4dad-b588-949eb3c99816" providerId="AD" clId="Web-{9A05745C-8D53-34B8-2967-6F5176A0D09D}" dt="2025-01-17T19:42:23.338" v="2464" actId="20577"/>
        <pc:sldMkLst>
          <pc:docMk/>
          <pc:sldMk cId="3288825827" sldId="2145707031"/>
        </pc:sldMkLst>
        <pc:spChg chg="mod">
          <ac:chgData name="Crawley, Adam (CDC/NCIRD/CORVD)" userId="S::qyi4_cdc.gov#ext#@worldhealthorg.onmicrosoft.com::c1e1f0da-482c-4dad-b588-949eb3c99816" providerId="AD" clId="Web-{9A05745C-8D53-34B8-2967-6F5176A0D09D}" dt="2025-01-17T18:23:15.766" v="2206" actId="20577"/>
          <ac:spMkLst>
            <pc:docMk/>
            <pc:sldMk cId="3288825827" sldId="2145707031"/>
            <ac:spMk id="3" creationId="{26C40859-536A-BDE5-881F-99F8DD5A4616}"/>
          </ac:spMkLst>
        </pc:spChg>
        <pc:spChg chg="mod">
          <ac:chgData name="Crawley, Adam (CDC/NCIRD/CORVD)" userId="S::qyi4_cdc.gov#ext#@worldhealthorg.onmicrosoft.com::c1e1f0da-482c-4dad-b588-949eb3c99816" providerId="AD" clId="Web-{9A05745C-8D53-34B8-2967-6F5176A0D09D}" dt="2025-01-17T19:42:23.338" v="2464" actId="20577"/>
          <ac:spMkLst>
            <pc:docMk/>
            <pc:sldMk cId="3288825827" sldId="2145707031"/>
            <ac:spMk id="4" creationId="{0A905AFB-4558-8119-39D5-D093615F5C6D}"/>
          </ac:spMkLst>
        </pc:spChg>
      </pc:sldChg>
      <pc:sldChg chg="delSp modSp">
        <pc:chgData name="Crawley, Adam (CDC/NCIRD/CORVD)" userId="S::qyi4_cdc.gov#ext#@worldhealthorg.onmicrosoft.com::c1e1f0da-482c-4dad-b588-949eb3c99816" providerId="AD" clId="Web-{9A05745C-8D53-34B8-2967-6F5176A0D09D}" dt="2025-01-17T17:51:32.375" v="799" actId="1076"/>
        <pc:sldMkLst>
          <pc:docMk/>
          <pc:sldMk cId="303990287" sldId="2147480770"/>
        </pc:sldMkLst>
        <pc:spChg chg="del">
          <ac:chgData name="Crawley, Adam (CDC/NCIRD/CORVD)" userId="S::qyi4_cdc.gov#ext#@worldhealthorg.onmicrosoft.com::c1e1f0da-482c-4dad-b588-949eb3c99816" providerId="AD" clId="Web-{9A05745C-8D53-34B8-2967-6F5176A0D09D}" dt="2025-01-17T17:38:55.096" v="244"/>
          <ac:spMkLst>
            <pc:docMk/>
            <pc:sldMk cId="303990287" sldId="2147480770"/>
            <ac:spMk id="4" creationId="{086E4C80-E42C-3757-7C37-7711A8B03B07}"/>
          </ac:spMkLst>
        </pc:spChg>
        <pc:picChg chg="mod">
          <ac:chgData name="Crawley, Adam (CDC/NCIRD/CORVD)" userId="S::qyi4_cdc.gov#ext#@worldhealthorg.onmicrosoft.com::c1e1f0da-482c-4dad-b588-949eb3c99816" providerId="AD" clId="Web-{9A05745C-8D53-34B8-2967-6F5176A0D09D}" dt="2025-01-17T17:51:32.375" v="799" actId="1076"/>
          <ac:picMkLst>
            <pc:docMk/>
            <pc:sldMk cId="303990287" sldId="2147480770"/>
            <ac:picMk id="3" creationId="{FE0ECF3B-6540-92EF-D189-9B55F19BA509}"/>
          </ac:picMkLst>
        </pc:picChg>
      </pc:sldChg>
      <pc:sldChg chg="delSp modSp ord">
        <pc:chgData name="Crawley, Adam (CDC/NCIRD/CORVD)" userId="S::qyi4_cdc.gov#ext#@worldhealthorg.onmicrosoft.com::c1e1f0da-482c-4dad-b588-949eb3c99816" providerId="AD" clId="Web-{9A05745C-8D53-34B8-2967-6F5176A0D09D}" dt="2025-01-17T21:04:36.664" v="3145"/>
        <pc:sldMkLst>
          <pc:docMk/>
          <pc:sldMk cId="246389023" sldId="2147480775"/>
        </pc:sldMkLst>
        <pc:spChg chg="del mod">
          <ac:chgData name="Crawley, Adam (CDC/NCIRD/CORVD)" userId="S::qyi4_cdc.gov#ext#@worldhealthorg.onmicrosoft.com::c1e1f0da-482c-4dad-b588-949eb3c99816" providerId="AD" clId="Web-{9A05745C-8D53-34B8-2967-6F5176A0D09D}" dt="2025-01-17T21:04:36.664" v="3145"/>
          <ac:spMkLst>
            <pc:docMk/>
            <pc:sldMk cId="246389023" sldId="2147480775"/>
            <ac:spMk id="4" creationId="{A0C78153-6199-7354-1150-F0C61C90ECE4}"/>
          </ac:spMkLst>
        </pc:spChg>
      </pc:sldChg>
      <pc:sldChg chg="addSp delSp modSp del addAnim delAnim modNotes">
        <pc:chgData name="Crawley, Adam (CDC/NCIRD/CORVD)" userId="S::qyi4_cdc.gov#ext#@worldhealthorg.onmicrosoft.com::c1e1f0da-482c-4dad-b588-949eb3c99816" providerId="AD" clId="Web-{9A05745C-8D53-34B8-2967-6F5176A0D09D}" dt="2025-01-17T18:18:47.730" v="1832"/>
        <pc:sldMkLst>
          <pc:docMk/>
          <pc:sldMk cId="303327019" sldId="2147480777"/>
        </pc:sldMkLst>
        <pc:spChg chg="mod">
          <ac:chgData name="Crawley, Adam (CDC/NCIRD/CORVD)" userId="S::qyi4_cdc.gov#ext#@worldhealthorg.onmicrosoft.com::c1e1f0da-482c-4dad-b588-949eb3c99816" providerId="AD" clId="Web-{9A05745C-8D53-34B8-2967-6F5176A0D09D}" dt="2025-01-17T17:35:49.031" v="240" actId="20577"/>
          <ac:spMkLst>
            <pc:docMk/>
            <pc:sldMk cId="303327019" sldId="2147480777"/>
            <ac:spMk id="2" creationId="{D10DF14E-4AC9-64E5-BA38-B3D484FEBD5A}"/>
          </ac:spMkLst>
        </pc:spChg>
        <pc:spChg chg="del">
          <ac:chgData name="Crawley, Adam (CDC/NCIRD/CORVD)" userId="S::qyi4_cdc.gov#ext#@worldhealthorg.onmicrosoft.com::c1e1f0da-482c-4dad-b588-949eb3c99816" providerId="AD" clId="Web-{9A05745C-8D53-34B8-2967-6F5176A0D09D}" dt="2025-01-17T17:31:38.277" v="125"/>
          <ac:spMkLst>
            <pc:docMk/>
            <pc:sldMk cId="303327019" sldId="2147480777"/>
            <ac:spMk id="3" creationId="{364095A1-9408-B3FF-E600-A76CFAE40B66}"/>
          </ac:spMkLst>
        </pc:spChg>
        <pc:spChg chg="add mod">
          <ac:chgData name="Crawley, Adam (CDC/NCIRD/CORVD)" userId="S::qyi4_cdc.gov#ext#@worldhealthorg.onmicrosoft.com::c1e1f0da-482c-4dad-b588-949eb3c99816" providerId="AD" clId="Web-{9A05745C-8D53-34B8-2967-6F5176A0D09D}" dt="2025-01-17T18:18:24.167" v="1828" actId="20577"/>
          <ac:spMkLst>
            <pc:docMk/>
            <pc:sldMk cId="303327019" sldId="2147480777"/>
            <ac:spMk id="6" creationId="{7313C943-03C9-5DAB-EF59-2D17C0E528ED}"/>
          </ac:spMkLst>
        </pc:spChg>
      </pc:sldChg>
      <pc:sldChg chg="modSp delAnim modCm">
        <pc:chgData name="Crawley, Adam (CDC/NCIRD/CORVD)" userId="S::qyi4_cdc.gov#ext#@worldhealthorg.onmicrosoft.com::c1e1f0da-482c-4dad-b588-949eb3c99816" providerId="AD" clId="Web-{9A05745C-8D53-34B8-2967-6F5176A0D09D}" dt="2025-01-17T19:40:48.538" v="2426"/>
        <pc:sldMkLst>
          <pc:docMk/>
          <pc:sldMk cId="2633947066" sldId="2147480780"/>
        </pc:sldMkLst>
        <pc:spChg chg="mod">
          <ac:chgData name="Crawley, Adam (CDC/NCIRD/CORVD)" userId="S::qyi4_cdc.gov#ext#@worldhealthorg.onmicrosoft.com::c1e1f0da-482c-4dad-b588-949eb3c99816" providerId="AD" clId="Web-{9A05745C-8D53-34B8-2967-6F5176A0D09D}" dt="2025-01-17T18:10:14.269" v="1511" actId="1076"/>
          <ac:spMkLst>
            <pc:docMk/>
            <pc:sldMk cId="2633947066" sldId="2147480780"/>
            <ac:spMk id="3" creationId="{06729560-39A7-E787-7D3C-6326D63BFB6F}"/>
          </ac:spMkLst>
        </pc:spChg>
        <pc:spChg chg="mod">
          <ac:chgData name="Crawley, Adam (CDC/NCIRD/CORVD)" userId="S::qyi4_cdc.gov#ext#@worldhealthorg.onmicrosoft.com::c1e1f0da-482c-4dad-b588-949eb3c99816" providerId="AD" clId="Web-{9A05745C-8D53-34B8-2967-6F5176A0D09D}" dt="2025-01-17T19:34:44.477" v="2351" actId="20577"/>
          <ac:spMkLst>
            <pc:docMk/>
            <pc:sldMk cId="2633947066" sldId="2147480780"/>
            <ac:spMk id="5" creationId="{658024B1-B258-1011-6533-0B853F30DF12}"/>
          </ac:spMkLst>
        </pc:spChg>
      </pc:sldChg>
      <pc:sldChg chg="ord">
        <pc:chgData name="Crawley, Adam (CDC/NCIRD/CORVD)" userId="S::qyi4_cdc.gov#ext#@worldhealthorg.onmicrosoft.com::c1e1f0da-482c-4dad-b588-949eb3c99816" providerId="AD" clId="Web-{9A05745C-8D53-34B8-2967-6F5176A0D09D}" dt="2025-01-17T17:36:16.813" v="241"/>
        <pc:sldMkLst>
          <pc:docMk/>
          <pc:sldMk cId="2808462584" sldId="2147480782"/>
        </pc:sldMkLst>
      </pc:sldChg>
      <pc:sldChg chg="addSp delSp modSp add replId delAnim modCm">
        <pc:chgData name="Crawley, Adam (CDC/NCIRD/CORVD)" userId="S::qyi4_cdc.gov#ext#@worldhealthorg.onmicrosoft.com::c1e1f0da-482c-4dad-b588-949eb3c99816" providerId="AD" clId="Web-{9A05745C-8D53-34B8-2967-6F5176A0D09D}" dt="2025-01-17T19:43:42.763" v="2481" actId="20577"/>
        <pc:sldMkLst>
          <pc:docMk/>
          <pc:sldMk cId="1782825907" sldId="2147480799"/>
        </pc:sldMkLst>
        <pc:spChg chg="mod">
          <ac:chgData name="Crawley, Adam (CDC/NCIRD/CORVD)" userId="S::qyi4_cdc.gov#ext#@worldhealthorg.onmicrosoft.com::c1e1f0da-482c-4dad-b588-949eb3c99816" providerId="AD" clId="Web-{9A05745C-8D53-34B8-2967-6F5176A0D09D}" dt="2025-01-17T17:30:24.572" v="96" actId="20577"/>
          <ac:spMkLst>
            <pc:docMk/>
            <pc:sldMk cId="1782825907" sldId="2147480799"/>
            <ac:spMk id="2" creationId="{D10DF14E-4AC9-64E5-BA38-B3D484FEBD5A}"/>
          </ac:spMkLst>
        </pc:spChg>
        <pc:spChg chg="mod">
          <ac:chgData name="Crawley, Adam (CDC/NCIRD/CORVD)" userId="S::qyi4_cdc.gov#ext#@worldhealthorg.onmicrosoft.com::c1e1f0da-482c-4dad-b588-949eb3c99816" providerId="AD" clId="Web-{9A05745C-8D53-34B8-2967-6F5176A0D09D}" dt="2025-01-17T19:43:42.763" v="2481" actId="20577"/>
          <ac:spMkLst>
            <pc:docMk/>
            <pc:sldMk cId="1782825907" sldId="2147480799"/>
            <ac:spMk id="3" creationId="{85911C4B-F079-E5A1-242E-CE3CE79C35ED}"/>
          </ac:spMkLst>
        </pc:spChg>
        <pc:spChg chg="add del mod">
          <ac:chgData name="Crawley, Adam (CDC/NCIRD/CORVD)" userId="S::qyi4_cdc.gov#ext#@worldhealthorg.onmicrosoft.com::c1e1f0da-482c-4dad-b588-949eb3c99816" providerId="AD" clId="Web-{9A05745C-8D53-34B8-2967-6F5176A0D09D}" dt="2025-01-17T18:07:06.984" v="1437"/>
          <ac:spMkLst>
            <pc:docMk/>
            <pc:sldMk cId="1782825907" sldId="2147480799"/>
            <ac:spMk id="4" creationId="{1DB94011-EBFD-AE34-19D1-5A2629DAAEBC}"/>
          </ac:spMkLst>
        </pc:spChg>
      </pc:sldChg>
      <pc:sldChg chg="modSp add replId delAnim">
        <pc:chgData name="Crawley, Adam (CDC/NCIRD/CORVD)" userId="S::qyi4_cdc.gov#ext#@worldhealthorg.onmicrosoft.com::c1e1f0da-482c-4dad-b588-949eb3c99816" providerId="AD" clId="Web-{9A05745C-8D53-34B8-2967-6F5176A0D09D}" dt="2025-01-17T19:44:00.170" v="2483" actId="20577"/>
        <pc:sldMkLst>
          <pc:docMk/>
          <pc:sldMk cId="1544147715" sldId="2147480800"/>
        </pc:sldMkLst>
        <pc:spChg chg="mod">
          <ac:chgData name="Crawley, Adam (CDC/NCIRD/CORVD)" userId="S::qyi4_cdc.gov#ext#@worldhealthorg.onmicrosoft.com::c1e1f0da-482c-4dad-b588-949eb3c99816" providerId="AD" clId="Web-{9A05745C-8D53-34B8-2967-6F5176A0D09D}" dt="2025-01-17T19:44:00.170" v="2483" actId="20577"/>
          <ac:spMkLst>
            <pc:docMk/>
            <pc:sldMk cId="1544147715" sldId="2147480800"/>
            <ac:spMk id="2" creationId="{D10DF14E-4AC9-64E5-BA38-B3D484FEBD5A}"/>
          </ac:spMkLst>
        </pc:spChg>
        <pc:spChg chg="mod">
          <ac:chgData name="Crawley, Adam (CDC/NCIRD/CORVD)" userId="S::qyi4_cdc.gov#ext#@worldhealthorg.onmicrosoft.com::c1e1f0da-482c-4dad-b588-949eb3c99816" providerId="AD" clId="Web-{9A05745C-8D53-34B8-2967-6F5176A0D09D}" dt="2025-01-17T18:09:27.049" v="1500" actId="20577"/>
          <ac:spMkLst>
            <pc:docMk/>
            <pc:sldMk cId="1544147715" sldId="2147480800"/>
            <ac:spMk id="3" creationId="{85911C4B-F079-E5A1-242E-CE3CE79C35ED}"/>
          </ac:spMkLst>
        </pc:spChg>
      </pc:sldChg>
      <pc:sldChg chg="modSp add replId addAnim delAnim">
        <pc:chgData name="Crawley, Adam (CDC/NCIRD/CORVD)" userId="S::qyi4_cdc.gov#ext#@worldhealthorg.onmicrosoft.com::c1e1f0da-482c-4dad-b588-949eb3c99816" providerId="AD" clId="Web-{9A05745C-8D53-34B8-2967-6F5176A0D09D}" dt="2025-01-18T01:44:21.885" v="4332" actId="20577"/>
        <pc:sldMkLst>
          <pc:docMk/>
          <pc:sldMk cId="3703328707" sldId="2147480801"/>
        </pc:sldMkLst>
        <pc:spChg chg="mod">
          <ac:chgData name="Crawley, Adam (CDC/NCIRD/CORVD)" userId="S::qyi4_cdc.gov#ext#@worldhealthorg.onmicrosoft.com::c1e1f0da-482c-4dad-b588-949eb3c99816" providerId="AD" clId="Web-{9A05745C-8D53-34B8-2967-6F5176A0D09D}" dt="2025-01-18T01:44:21.885" v="4332" actId="20577"/>
          <ac:spMkLst>
            <pc:docMk/>
            <pc:sldMk cId="3703328707" sldId="2147480801"/>
            <ac:spMk id="3" creationId="{85911C4B-F079-E5A1-242E-CE3CE79C35ED}"/>
          </ac:spMkLst>
        </pc:spChg>
      </pc:sldChg>
      <pc:sldChg chg="modSp add replId delAnim">
        <pc:chgData name="Crawley, Adam (CDC/NCIRD/CORVD)" userId="S::qyi4_cdc.gov#ext#@worldhealthorg.onmicrosoft.com::c1e1f0da-482c-4dad-b588-949eb3c99816" providerId="AD" clId="Web-{9A05745C-8D53-34B8-2967-6F5176A0D09D}" dt="2025-01-17T19:57:35.982" v="2746" actId="20577"/>
        <pc:sldMkLst>
          <pc:docMk/>
          <pc:sldMk cId="2709631280" sldId="2147480802"/>
        </pc:sldMkLst>
        <pc:spChg chg="mod">
          <ac:chgData name="Crawley, Adam (CDC/NCIRD/CORVD)" userId="S::qyi4_cdc.gov#ext#@worldhealthorg.onmicrosoft.com::c1e1f0da-482c-4dad-b588-949eb3c99816" providerId="AD" clId="Web-{9A05745C-8D53-34B8-2967-6F5176A0D09D}" dt="2025-01-17T17:53:06.908" v="835" actId="20577"/>
          <ac:spMkLst>
            <pc:docMk/>
            <pc:sldMk cId="2709631280" sldId="2147480802"/>
            <ac:spMk id="2" creationId="{D10DF14E-4AC9-64E5-BA38-B3D484FEBD5A}"/>
          </ac:spMkLst>
        </pc:spChg>
        <pc:spChg chg="mod">
          <ac:chgData name="Crawley, Adam (CDC/NCIRD/CORVD)" userId="S::qyi4_cdc.gov#ext#@worldhealthorg.onmicrosoft.com::c1e1f0da-482c-4dad-b588-949eb3c99816" providerId="AD" clId="Web-{9A05745C-8D53-34B8-2967-6F5176A0D09D}" dt="2025-01-17T19:57:35.982" v="2746" actId="20577"/>
          <ac:spMkLst>
            <pc:docMk/>
            <pc:sldMk cId="2709631280" sldId="2147480802"/>
            <ac:spMk id="3" creationId="{85911C4B-F079-E5A1-242E-CE3CE79C35ED}"/>
          </ac:spMkLst>
        </pc:spChg>
        <pc:spChg chg="mod">
          <ac:chgData name="Crawley, Adam (CDC/NCIRD/CORVD)" userId="S::qyi4_cdc.gov#ext#@worldhealthorg.onmicrosoft.com::c1e1f0da-482c-4dad-b588-949eb3c99816" providerId="AD" clId="Web-{9A05745C-8D53-34B8-2967-6F5176A0D09D}" dt="2025-01-17T17:53:48.549" v="839" actId="1076"/>
          <ac:spMkLst>
            <pc:docMk/>
            <pc:sldMk cId="2709631280" sldId="2147480802"/>
            <ac:spMk id="5" creationId="{658024B1-B258-1011-6533-0B853F30DF12}"/>
          </ac:spMkLst>
        </pc:spChg>
      </pc:sldChg>
      <pc:sldChg chg="modSp add replId delAnim">
        <pc:chgData name="Crawley, Adam (CDC/NCIRD/CORVD)" userId="S::qyi4_cdc.gov#ext#@worldhealthorg.onmicrosoft.com::c1e1f0da-482c-4dad-b588-949eb3c99816" providerId="AD" clId="Web-{9A05745C-8D53-34B8-2967-6F5176A0D09D}" dt="2025-01-17T19:40:43.022" v="2424"/>
        <pc:sldMkLst>
          <pc:docMk/>
          <pc:sldMk cId="523605108" sldId="2147480803"/>
        </pc:sldMkLst>
        <pc:spChg chg="mod">
          <ac:chgData name="Crawley, Adam (CDC/NCIRD/CORVD)" userId="S::qyi4_cdc.gov#ext#@worldhealthorg.onmicrosoft.com::c1e1f0da-482c-4dad-b588-949eb3c99816" providerId="AD" clId="Web-{9A05745C-8D53-34B8-2967-6F5176A0D09D}" dt="2025-01-17T18:08:01.766" v="1468" actId="20577"/>
          <ac:spMkLst>
            <pc:docMk/>
            <pc:sldMk cId="523605108" sldId="2147480803"/>
            <ac:spMk id="2" creationId="{D10DF14E-4AC9-64E5-BA38-B3D484FEBD5A}"/>
          </ac:spMkLst>
        </pc:spChg>
        <pc:spChg chg="mod">
          <ac:chgData name="Crawley, Adam (CDC/NCIRD/CORVD)" userId="S::qyi4_cdc.gov#ext#@worldhealthorg.onmicrosoft.com::c1e1f0da-482c-4dad-b588-949eb3c99816" providerId="AD" clId="Web-{9A05745C-8D53-34B8-2967-6F5176A0D09D}" dt="2025-01-17T18:09:45.581" v="1507" actId="20577"/>
          <ac:spMkLst>
            <pc:docMk/>
            <pc:sldMk cId="523605108" sldId="2147480803"/>
            <ac:spMk id="3" creationId="{85911C4B-F079-E5A1-242E-CE3CE79C35ED}"/>
          </ac:spMkLst>
        </pc:spChg>
      </pc:sldChg>
      <pc:sldChg chg="addSp modSp add replId delAnim">
        <pc:chgData name="Crawley, Adam (CDC/NCIRD/CORVD)" userId="S::qyi4_cdc.gov#ext#@worldhealthorg.onmicrosoft.com::c1e1f0da-482c-4dad-b588-949eb3c99816" providerId="AD" clId="Web-{9A05745C-8D53-34B8-2967-6F5176A0D09D}" dt="2025-01-17T20:34:11.345" v="3142" actId="14100"/>
        <pc:sldMkLst>
          <pc:docMk/>
          <pc:sldMk cId="265056948" sldId="2147480804"/>
        </pc:sldMkLst>
        <pc:spChg chg="mod">
          <ac:chgData name="Crawley, Adam (CDC/NCIRD/CORVD)" userId="S::qyi4_cdc.gov#ext#@worldhealthorg.onmicrosoft.com::c1e1f0da-482c-4dad-b588-949eb3c99816" providerId="AD" clId="Web-{9A05745C-8D53-34B8-2967-6F5176A0D09D}" dt="2025-01-17T19:43:21.747" v="2479" actId="14100"/>
          <ac:spMkLst>
            <pc:docMk/>
            <pc:sldMk cId="265056948" sldId="2147480804"/>
            <ac:spMk id="3" creationId="{06729560-39A7-E787-7D3C-6326D63BFB6F}"/>
          </ac:spMkLst>
        </pc:spChg>
        <pc:spChg chg="add mod">
          <ac:chgData name="Crawley, Adam (CDC/NCIRD/CORVD)" userId="S::qyi4_cdc.gov#ext#@worldhealthorg.onmicrosoft.com::c1e1f0da-482c-4dad-b588-949eb3c99816" providerId="AD" clId="Web-{9A05745C-8D53-34B8-2967-6F5176A0D09D}" dt="2025-01-17T20:34:11.345" v="3142" actId="14100"/>
          <ac:spMkLst>
            <pc:docMk/>
            <pc:sldMk cId="265056948" sldId="2147480804"/>
            <ac:spMk id="4" creationId="{E29D6577-46D1-2643-60D3-E55EF34B3C14}"/>
          </ac:spMkLst>
        </pc:spChg>
        <pc:spChg chg="mod">
          <ac:chgData name="Crawley, Adam (CDC/NCIRD/CORVD)" userId="S::qyi4_cdc.gov#ext#@worldhealthorg.onmicrosoft.com::c1e1f0da-482c-4dad-b588-949eb3c99816" providerId="AD" clId="Web-{9A05745C-8D53-34B8-2967-6F5176A0D09D}" dt="2025-01-17T18:15:14.617" v="1593" actId="20577"/>
          <ac:spMkLst>
            <pc:docMk/>
            <pc:sldMk cId="265056948" sldId="2147480804"/>
            <ac:spMk id="5" creationId="{658024B1-B258-1011-6533-0B853F30DF12}"/>
          </ac:spMkLst>
        </pc:spChg>
      </pc:sldChg>
      <pc:sldChg chg="modSp add replId delAnim">
        <pc:chgData name="Crawley, Adam (CDC/NCIRD/CORVD)" userId="S::qyi4_cdc.gov#ext#@worldhealthorg.onmicrosoft.com::c1e1f0da-482c-4dad-b588-949eb3c99816" providerId="AD" clId="Web-{9A05745C-8D53-34B8-2967-6F5176A0D09D}" dt="2025-01-17T19:43:14.512" v="2476" actId="20577"/>
        <pc:sldMkLst>
          <pc:docMk/>
          <pc:sldMk cId="619435258" sldId="2147480805"/>
        </pc:sldMkLst>
        <pc:spChg chg="mod">
          <ac:chgData name="Crawley, Adam (CDC/NCIRD/CORVD)" userId="S::qyi4_cdc.gov#ext#@worldhealthorg.onmicrosoft.com::c1e1f0da-482c-4dad-b588-949eb3c99816" providerId="AD" clId="Web-{9A05745C-8D53-34B8-2967-6F5176A0D09D}" dt="2025-01-17T19:43:14.512" v="2476" actId="20577"/>
          <ac:spMkLst>
            <pc:docMk/>
            <pc:sldMk cId="619435258" sldId="2147480805"/>
            <ac:spMk id="3" creationId="{06729560-39A7-E787-7D3C-6326D63BFB6F}"/>
          </ac:spMkLst>
        </pc:spChg>
        <pc:spChg chg="mod">
          <ac:chgData name="Crawley, Adam (CDC/NCIRD/CORVD)" userId="S::qyi4_cdc.gov#ext#@worldhealthorg.onmicrosoft.com::c1e1f0da-482c-4dad-b588-949eb3c99816" providerId="AD" clId="Web-{9A05745C-8D53-34B8-2967-6F5176A0D09D}" dt="2025-01-17T18:15:41.055" v="1614" actId="20577"/>
          <ac:spMkLst>
            <pc:docMk/>
            <pc:sldMk cId="619435258" sldId="2147480805"/>
            <ac:spMk id="5" creationId="{658024B1-B258-1011-6533-0B853F30DF12}"/>
          </ac:spMkLst>
        </pc:spChg>
      </pc:sldChg>
      <pc:sldChg chg="modSp add del ord replId delAnim modNotes">
        <pc:chgData name="Crawley, Adam (CDC/NCIRD/CORVD)" userId="S::qyi4_cdc.gov#ext#@worldhealthorg.onmicrosoft.com::c1e1f0da-482c-4dad-b588-949eb3c99816" providerId="AD" clId="Web-{9A05745C-8D53-34B8-2967-6F5176A0D09D}" dt="2025-01-17T19:40:57.444" v="2429"/>
        <pc:sldMkLst>
          <pc:docMk/>
          <pc:sldMk cId="2969010288" sldId="2147480806"/>
        </pc:sldMkLst>
        <pc:spChg chg="mod">
          <ac:chgData name="Crawley, Adam (CDC/NCIRD/CORVD)" userId="S::qyi4_cdc.gov#ext#@worldhealthorg.onmicrosoft.com::c1e1f0da-482c-4dad-b588-949eb3c99816" providerId="AD" clId="Web-{9A05745C-8D53-34B8-2967-6F5176A0D09D}" dt="2025-01-17T19:39:43.379" v="2419" actId="14100"/>
          <ac:spMkLst>
            <pc:docMk/>
            <pc:sldMk cId="2969010288" sldId="2147480806"/>
            <ac:spMk id="6" creationId="{7313C943-03C9-5DAB-EF59-2D17C0E528ED}"/>
          </ac:spMkLst>
        </pc:spChg>
      </pc:sldChg>
      <pc:sldChg chg="modSp add replId delAnim">
        <pc:chgData name="Crawley, Adam (CDC/NCIRD/CORVD)" userId="S::qyi4_cdc.gov#ext#@worldhealthorg.onmicrosoft.com::c1e1f0da-482c-4dad-b588-949eb3c99816" providerId="AD" clId="Web-{9A05745C-8D53-34B8-2967-6F5176A0D09D}" dt="2025-01-17T19:42:46.683" v="2470" actId="20577"/>
        <pc:sldMkLst>
          <pc:docMk/>
          <pc:sldMk cId="1442681702" sldId="2147480807"/>
        </pc:sldMkLst>
        <pc:spChg chg="mod">
          <ac:chgData name="Crawley, Adam (CDC/NCIRD/CORVD)" userId="S::qyi4_cdc.gov#ext#@worldhealthorg.onmicrosoft.com::c1e1f0da-482c-4dad-b588-949eb3c99816" providerId="AD" clId="Web-{9A05745C-8D53-34B8-2967-6F5176A0D09D}" dt="2025-01-17T19:42:46.683" v="2470" actId="20577"/>
          <ac:spMkLst>
            <pc:docMk/>
            <pc:sldMk cId="1442681702" sldId="2147480807"/>
            <ac:spMk id="2" creationId="{D10DF14E-4AC9-64E5-BA38-B3D484FEBD5A}"/>
          </ac:spMkLst>
        </pc:spChg>
        <pc:spChg chg="mod">
          <ac:chgData name="Crawley, Adam (CDC/NCIRD/CORVD)" userId="S::qyi4_cdc.gov#ext#@worldhealthorg.onmicrosoft.com::c1e1f0da-482c-4dad-b588-949eb3c99816" providerId="AD" clId="Web-{9A05745C-8D53-34B8-2967-6F5176A0D09D}" dt="2025-01-17T18:20:14.044" v="1986" actId="14100"/>
          <ac:spMkLst>
            <pc:docMk/>
            <pc:sldMk cId="1442681702" sldId="2147480807"/>
            <ac:spMk id="6" creationId="{7313C943-03C9-5DAB-EF59-2D17C0E528ED}"/>
          </ac:spMkLst>
        </pc:spChg>
      </pc:sldChg>
      <pc:sldChg chg="modSp add replId delAnim modNotes">
        <pc:chgData name="Crawley, Adam (CDC/NCIRD/CORVD)" userId="S::qyi4_cdc.gov#ext#@worldhealthorg.onmicrosoft.com::c1e1f0da-482c-4dad-b588-949eb3c99816" providerId="AD" clId="Web-{9A05745C-8D53-34B8-2967-6F5176A0D09D}" dt="2025-01-17T19:42:35.182" v="2467" actId="20577"/>
        <pc:sldMkLst>
          <pc:docMk/>
          <pc:sldMk cId="115732820" sldId="2147480808"/>
        </pc:sldMkLst>
        <pc:spChg chg="mod">
          <ac:chgData name="Crawley, Adam (CDC/NCIRD/CORVD)" userId="S::qyi4_cdc.gov#ext#@worldhealthorg.onmicrosoft.com::c1e1f0da-482c-4dad-b588-949eb3c99816" providerId="AD" clId="Web-{9A05745C-8D53-34B8-2967-6F5176A0D09D}" dt="2025-01-17T18:21:42.874" v="2106" actId="20577"/>
          <ac:spMkLst>
            <pc:docMk/>
            <pc:sldMk cId="115732820" sldId="2147480808"/>
            <ac:spMk id="2" creationId="{1D50BE28-94E3-FF78-8DDC-563DB1E9B066}"/>
          </ac:spMkLst>
        </pc:spChg>
        <pc:spChg chg="mod">
          <ac:chgData name="Crawley, Adam (CDC/NCIRD/CORVD)" userId="S::qyi4_cdc.gov#ext#@worldhealthorg.onmicrosoft.com::c1e1f0da-482c-4dad-b588-949eb3c99816" providerId="AD" clId="Web-{9A05745C-8D53-34B8-2967-6F5176A0D09D}" dt="2025-01-17T19:42:35.182" v="2467" actId="20577"/>
          <ac:spMkLst>
            <pc:docMk/>
            <pc:sldMk cId="115732820" sldId="2147480808"/>
            <ac:spMk id="4" creationId="{0A905AFB-4558-8119-39D5-D093615F5C6D}"/>
          </ac:spMkLst>
        </pc:spChg>
      </pc:sldChg>
      <pc:sldChg chg="modSp add replId delAnim">
        <pc:chgData name="Crawley, Adam (CDC/NCIRD/CORVD)" userId="S::qyi4_cdc.gov#ext#@worldhealthorg.onmicrosoft.com::c1e1f0da-482c-4dad-b588-949eb3c99816" providerId="AD" clId="Web-{9A05745C-8D53-34B8-2967-6F5176A0D09D}" dt="2025-01-17T19:41:52.212" v="2450" actId="20577"/>
        <pc:sldMkLst>
          <pc:docMk/>
          <pc:sldMk cId="916269265" sldId="2147480809"/>
        </pc:sldMkLst>
        <pc:spChg chg="mod">
          <ac:chgData name="Crawley, Adam (CDC/NCIRD/CORVD)" userId="S::qyi4_cdc.gov#ext#@worldhealthorg.onmicrosoft.com::c1e1f0da-482c-4dad-b588-949eb3c99816" providerId="AD" clId="Web-{9A05745C-8D53-34B8-2967-6F5176A0D09D}" dt="2025-01-17T19:41:52.212" v="2450" actId="20577"/>
          <ac:spMkLst>
            <pc:docMk/>
            <pc:sldMk cId="916269265" sldId="2147480809"/>
            <ac:spMk id="6" creationId="{894A4295-9BC6-884D-F9A4-314661ABD6FF}"/>
          </ac:spMkLst>
        </pc:spChg>
        <pc:spChg chg="mod">
          <ac:chgData name="Crawley, Adam (CDC/NCIRD/CORVD)" userId="S::qyi4_cdc.gov#ext#@worldhealthorg.onmicrosoft.com::c1e1f0da-482c-4dad-b588-949eb3c99816" providerId="AD" clId="Web-{9A05745C-8D53-34B8-2967-6F5176A0D09D}" dt="2025-01-17T18:25:50.394" v="2246" actId="20577"/>
          <ac:spMkLst>
            <pc:docMk/>
            <pc:sldMk cId="916269265" sldId="2147480809"/>
            <ac:spMk id="7" creationId="{0931E0FC-C0EE-36E5-1B6C-2246FFCE67E1}"/>
          </ac:spMkLst>
        </pc:spChg>
      </pc:sldChg>
      <pc:sldChg chg="modSp add replId">
        <pc:chgData name="Crawley, Adam (CDC/NCIRD/CORVD)" userId="S::qyi4_cdc.gov#ext#@worldhealthorg.onmicrosoft.com::c1e1f0da-482c-4dad-b588-949eb3c99816" providerId="AD" clId="Web-{9A05745C-8D53-34B8-2967-6F5176A0D09D}" dt="2025-01-18T01:47:17.661" v="4507" actId="20577"/>
        <pc:sldMkLst>
          <pc:docMk/>
          <pc:sldMk cId="917959431" sldId="2147480810"/>
        </pc:sldMkLst>
        <pc:spChg chg="mod">
          <ac:chgData name="Crawley, Adam (CDC/NCIRD/CORVD)" userId="S::qyi4_cdc.gov#ext#@worldhealthorg.onmicrosoft.com::c1e1f0da-482c-4dad-b588-949eb3c99816" providerId="AD" clId="Web-{9A05745C-8D53-34B8-2967-6F5176A0D09D}" dt="2025-01-18T01:47:17.661" v="4507" actId="20577"/>
          <ac:spMkLst>
            <pc:docMk/>
            <pc:sldMk cId="917959431" sldId="2147480810"/>
            <ac:spMk id="3" creationId="{85911C4B-F079-E5A1-242E-CE3CE79C35ED}"/>
          </ac:spMkLst>
        </pc:spChg>
      </pc:sldChg>
      <pc:sldChg chg="modSp add ord replId">
        <pc:chgData name="Crawley, Adam (CDC/NCIRD/CORVD)" userId="S::qyi4_cdc.gov#ext#@worldhealthorg.onmicrosoft.com::c1e1f0da-482c-4dad-b588-949eb3c99816" providerId="AD" clId="Web-{9A05745C-8D53-34B8-2967-6F5176A0D09D}" dt="2025-01-17T21:17:51.115" v="3304" actId="20577"/>
        <pc:sldMkLst>
          <pc:docMk/>
          <pc:sldMk cId="3025023335" sldId="2147480811"/>
        </pc:sldMkLst>
        <pc:spChg chg="mod">
          <ac:chgData name="Crawley, Adam (CDC/NCIRD/CORVD)" userId="S::qyi4_cdc.gov#ext#@worldhealthorg.onmicrosoft.com::c1e1f0da-482c-4dad-b588-949eb3c99816" providerId="AD" clId="Web-{9A05745C-8D53-34B8-2967-6F5176A0D09D}" dt="2025-01-17T21:17:51.115" v="3304" actId="20577"/>
          <ac:spMkLst>
            <pc:docMk/>
            <pc:sldMk cId="3025023335" sldId="2147480811"/>
            <ac:spMk id="3" creationId="{85911C4B-F079-E5A1-242E-CE3CE79C35ED}"/>
          </ac:spMkLst>
        </pc:spChg>
      </pc:sldChg>
      <pc:sldChg chg="modSp add replId">
        <pc:chgData name="Crawley, Adam (CDC/NCIRD/CORVD)" userId="S::qyi4_cdc.gov#ext#@worldhealthorg.onmicrosoft.com::c1e1f0da-482c-4dad-b588-949eb3c99816" providerId="AD" clId="Web-{9A05745C-8D53-34B8-2967-6F5176A0D09D}" dt="2025-01-17T21:21:43.218" v="3692" actId="20577"/>
        <pc:sldMkLst>
          <pc:docMk/>
          <pc:sldMk cId="832315951" sldId="2147480812"/>
        </pc:sldMkLst>
        <pc:spChg chg="mod">
          <ac:chgData name="Crawley, Adam (CDC/NCIRD/CORVD)" userId="S::qyi4_cdc.gov#ext#@worldhealthorg.onmicrosoft.com::c1e1f0da-482c-4dad-b588-949eb3c99816" providerId="AD" clId="Web-{9A05745C-8D53-34B8-2967-6F5176A0D09D}" dt="2025-01-17T21:13:57.591" v="3156" actId="20577"/>
          <ac:spMkLst>
            <pc:docMk/>
            <pc:sldMk cId="832315951" sldId="2147480812"/>
            <ac:spMk id="2" creationId="{D10DF14E-4AC9-64E5-BA38-B3D484FEBD5A}"/>
          </ac:spMkLst>
        </pc:spChg>
        <pc:spChg chg="mod">
          <ac:chgData name="Crawley, Adam (CDC/NCIRD/CORVD)" userId="S::qyi4_cdc.gov#ext#@worldhealthorg.onmicrosoft.com::c1e1f0da-482c-4dad-b588-949eb3c99816" providerId="AD" clId="Web-{9A05745C-8D53-34B8-2967-6F5176A0D09D}" dt="2025-01-17T21:21:43.218" v="3692" actId="20577"/>
          <ac:spMkLst>
            <pc:docMk/>
            <pc:sldMk cId="832315951" sldId="2147480812"/>
            <ac:spMk id="3" creationId="{85911C4B-F079-E5A1-242E-CE3CE79C35ED}"/>
          </ac:spMkLst>
        </pc:spChg>
      </pc:sldChg>
      <pc:sldChg chg="modSp add replId">
        <pc:chgData name="Crawley, Adam (CDC/NCIRD/CORVD)" userId="S::qyi4_cdc.gov#ext#@worldhealthorg.onmicrosoft.com::c1e1f0da-482c-4dad-b588-949eb3c99816" providerId="AD" clId="Web-{9A05745C-8D53-34B8-2967-6F5176A0D09D}" dt="2025-01-17T21:26:42.854" v="4122" actId="20577"/>
        <pc:sldMkLst>
          <pc:docMk/>
          <pc:sldMk cId="1961525981" sldId="2147480813"/>
        </pc:sldMkLst>
        <pc:spChg chg="mod">
          <ac:chgData name="Crawley, Adam (CDC/NCIRD/CORVD)" userId="S::qyi4_cdc.gov#ext#@worldhealthorg.onmicrosoft.com::c1e1f0da-482c-4dad-b588-949eb3c99816" providerId="AD" clId="Web-{9A05745C-8D53-34B8-2967-6F5176A0D09D}" dt="2025-01-17T21:26:42.854" v="4122" actId="20577"/>
          <ac:spMkLst>
            <pc:docMk/>
            <pc:sldMk cId="1961525981" sldId="2147480813"/>
            <ac:spMk id="3" creationId="{85911C4B-F079-E5A1-242E-CE3CE79C35ED}"/>
          </ac:spMkLst>
        </pc:spChg>
      </pc:sldChg>
      <pc:sldChg chg="modSp add replId">
        <pc:chgData name="Crawley, Adam (CDC/NCIRD/CORVD)" userId="S::qyi4_cdc.gov#ext#@worldhealthorg.onmicrosoft.com::c1e1f0da-482c-4dad-b588-949eb3c99816" providerId="AD" clId="Web-{9A05745C-8D53-34B8-2967-6F5176A0D09D}" dt="2025-01-18T01:44:01.618" v="4323" actId="20577"/>
        <pc:sldMkLst>
          <pc:docMk/>
          <pc:sldMk cId="3819939651" sldId="2147480814"/>
        </pc:sldMkLst>
        <pc:spChg chg="mod">
          <ac:chgData name="Crawley, Adam (CDC/NCIRD/CORVD)" userId="S::qyi4_cdc.gov#ext#@worldhealthorg.onmicrosoft.com::c1e1f0da-482c-4dad-b588-949eb3c99816" providerId="AD" clId="Web-{9A05745C-8D53-34B8-2967-6F5176A0D09D}" dt="2025-01-18T01:44:01.618" v="4323" actId="20577"/>
          <ac:spMkLst>
            <pc:docMk/>
            <pc:sldMk cId="3819939651" sldId="2147480814"/>
            <ac:spMk id="3" creationId="{85911C4B-F079-E5A1-242E-CE3CE79C35ED}"/>
          </ac:spMkLst>
        </pc:spChg>
      </pc:sldChg>
    </pc:docChg>
  </pc:docChgLst>
  <pc:docChgLst>
    <pc:chgData name="MOOK, Piers Andrew Nicholas" userId="2ef36de0-da16-4823-8c91-9568d4b7e553" providerId="ADAL" clId="{71A412C7-C0AB-4516-AFD9-81672629157F}"/>
    <pc:docChg chg="undo custSel modSld">
      <pc:chgData name="MOOK, Piers Andrew Nicholas" userId="2ef36de0-da16-4823-8c91-9568d4b7e553" providerId="ADAL" clId="{71A412C7-C0AB-4516-AFD9-81672629157F}" dt="2025-04-04T18:03:46.821" v="47" actId="20577"/>
      <pc:docMkLst>
        <pc:docMk/>
      </pc:docMkLst>
      <pc:sldChg chg="modSp mod">
        <pc:chgData name="MOOK, Piers Andrew Nicholas" userId="2ef36de0-da16-4823-8c91-9568d4b7e553" providerId="ADAL" clId="{71A412C7-C0AB-4516-AFD9-81672629157F}" dt="2025-04-04T18:03:46.821" v="47" actId="20577"/>
        <pc:sldMkLst>
          <pc:docMk/>
          <pc:sldMk cId="3433227156" sldId="2145707027"/>
        </pc:sldMkLst>
        <pc:spChg chg="mod">
          <ac:chgData name="MOOK, Piers Andrew Nicholas" userId="2ef36de0-da16-4823-8c91-9568d4b7e553" providerId="ADAL" clId="{71A412C7-C0AB-4516-AFD9-81672629157F}" dt="2025-04-04T18:03:46.821" v="47" actId="20577"/>
          <ac:spMkLst>
            <pc:docMk/>
            <pc:sldMk cId="3433227156" sldId="2145707027"/>
            <ac:spMk id="7" creationId="{0931E0FC-C0EE-36E5-1B6C-2246FFCE67E1}"/>
          </ac:spMkLst>
        </pc:spChg>
      </pc:sldChg>
      <pc:sldChg chg="modSp mod">
        <pc:chgData name="MOOK, Piers Andrew Nicholas" userId="2ef36de0-da16-4823-8c91-9568d4b7e553" providerId="ADAL" clId="{71A412C7-C0AB-4516-AFD9-81672629157F}" dt="2025-04-04T18:00:36.741" v="29" actId="20577"/>
        <pc:sldMkLst>
          <pc:docMk/>
          <pc:sldMk cId="3705727057" sldId="2147480785"/>
        </pc:sldMkLst>
        <pc:spChg chg="mod">
          <ac:chgData name="MOOK, Piers Andrew Nicholas" userId="2ef36de0-da16-4823-8c91-9568d4b7e553" providerId="ADAL" clId="{71A412C7-C0AB-4516-AFD9-81672629157F}" dt="2025-04-04T18:00:36.741" v="29" actId="20577"/>
          <ac:spMkLst>
            <pc:docMk/>
            <pc:sldMk cId="3705727057" sldId="2147480785"/>
            <ac:spMk id="3" creationId="{1C519338-1681-E632-213F-AF30C0F13121}"/>
          </ac:spMkLst>
        </pc:spChg>
      </pc:sldChg>
      <pc:sldChg chg="modSp mod">
        <pc:chgData name="MOOK, Piers Andrew Nicholas" userId="2ef36de0-da16-4823-8c91-9568d4b7e553" providerId="ADAL" clId="{71A412C7-C0AB-4516-AFD9-81672629157F}" dt="2025-04-04T18:01:55.361" v="33" actId="20577"/>
        <pc:sldMkLst>
          <pc:docMk/>
          <pc:sldMk cId="3534147741" sldId="2147480789"/>
        </pc:sldMkLst>
        <pc:spChg chg="mod">
          <ac:chgData name="MOOK, Piers Andrew Nicholas" userId="2ef36de0-da16-4823-8c91-9568d4b7e553" providerId="ADAL" clId="{71A412C7-C0AB-4516-AFD9-81672629157F}" dt="2025-04-04T18:01:55.361" v="33" actId="20577"/>
          <ac:spMkLst>
            <pc:docMk/>
            <pc:sldMk cId="3534147741" sldId="2147480789"/>
            <ac:spMk id="3" creationId="{BDC4748F-DBD2-CA22-0634-77FE0C185FD5}"/>
          </ac:spMkLst>
        </pc:spChg>
      </pc:sldChg>
      <pc:sldChg chg="modSp mod">
        <pc:chgData name="MOOK, Piers Andrew Nicholas" userId="2ef36de0-da16-4823-8c91-9568d4b7e553" providerId="ADAL" clId="{71A412C7-C0AB-4516-AFD9-81672629157F}" dt="2025-04-04T18:03:07.231" v="34" actId="20577"/>
        <pc:sldMkLst>
          <pc:docMk/>
          <pc:sldMk cId="2709631280" sldId="2147480802"/>
        </pc:sldMkLst>
        <pc:spChg chg="mod">
          <ac:chgData name="MOOK, Piers Andrew Nicholas" userId="2ef36de0-da16-4823-8c91-9568d4b7e553" providerId="ADAL" clId="{71A412C7-C0AB-4516-AFD9-81672629157F}" dt="2025-04-04T18:03:07.231" v="34" actId="20577"/>
          <ac:spMkLst>
            <pc:docMk/>
            <pc:sldMk cId="2709631280" sldId="2147480802"/>
            <ac:spMk id="3" creationId="{85911C4B-F079-E5A1-242E-CE3CE79C35ED}"/>
          </ac:spMkLst>
        </pc:spChg>
      </pc:sldChg>
    </pc:docChg>
  </pc:docChgLst>
  <pc:docChgLst>
    <pc:chgData name="Lofgren, Hannah (CDC/NCIRD/CORVD)" userId="5f830d71-5c95-4f15-b52d-02a7e14a504f" providerId="ADAL" clId="{ED0A43DC-6404-48D1-9644-A6ECECC7E3F8}"/>
    <pc:docChg chg="undo custSel addSld delSld modSld sldOrd modSection">
      <pc:chgData name="Lofgren, Hannah (CDC/NCIRD/CORVD)" userId="5f830d71-5c95-4f15-b52d-02a7e14a504f" providerId="ADAL" clId="{ED0A43DC-6404-48D1-9644-A6ECECC7E3F8}" dt="2025-01-17T15:24:31.945" v="1360" actId="1076"/>
      <pc:docMkLst>
        <pc:docMk/>
      </pc:docMkLst>
      <pc:sldChg chg="modSp mod">
        <pc:chgData name="Lofgren, Hannah (CDC/NCIRD/CORVD)" userId="5f830d71-5c95-4f15-b52d-02a7e14a504f" providerId="ADAL" clId="{ED0A43DC-6404-48D1-9644-A6ECECC7E3F8}" dt="2025-01-17T15:23:10.180" v="1351" actId="20577"/>
        <pc:sldMkLst>
          <pc:docMk/>
          <pc:sldMk cId="1124725970" sldId="2145706950"/>
        </pc:sldMkLst>
        <pc:spChg chg="mod">
          <ac:chgData name="Lofgren, Hannah (CDC/NCIRD/CORVD)" userId="5f830d71-5c95-4f15-b52d-02a7e14a504f" providerId="ADAL" clId="{ED0A43DC-6404-48D1-9644-A6ECECC7E3F8}" dt="2025-01-14T20:17:01.004" v="0" actId="13926"/>
          <ac:spMkLst>
            <pc:docMk/>
            <pc:sldMk cId="1124725970" sldId="2145706950"/>
            <ac:spMk id="2" creationId="{2A17175B-1161-483B-9CF6-AF5441B0C9D6}"/>
          </ac:spMkLst>
        </pc:spChg>
        <pc:spChg chg="mod">
          <ac:chgData name="Lofgren, Hannah (CDC/NCIRD/CORVD)" userId="5f830d71-5c95-4f15-b52d-02a7e14a504f" providerId="ADAL" clId="{ED0A43DC-6404-48D1-9644-A6ECECC7E3F8}" dt="2025-01-17T15:23:10.180" v="1351" actId="20577"/>
          <ac:spMkLst>
            <pc:docMk/>
            <pc:sldMk cId="1124725970" sldId="2145706950"/>
            <ac:spMk id="5" creationId="{2A17175B-1161-483B-9CF6-AF5441B0C9D6}"/>
          </ac:spMkLst>
        </pc:spChg>
      </pc:sldChg>
      <pc:sldChg chg="addSp delSp modSp mod modClrScheme chgLayout">
        <pc:chgData name="Lofgren, Hannah (CDC/NCIRD/CORVD)" userId="5f830d71-5c95-4f15-b52d-02a7e14a504f" providerId="ADAL" clId="{ED0A43DC-6404-48D1-9644-A6ECECC7E3F8}" dt="2025-01-17T15:23:44.866" v="1353" actId="255"/>
        <pc:sldMkLst>
          <pc:docMk/>
          <pc:sldMk cId="1689628553" sldId="2145706952"/>
        </pc:sldMkLst>
        <pc:spChg chg="mod ord">
          <ac:chgData name="Lofgren, Hannah (CDC/NCIRD/CORVD)" userId="5f830d71-5c95-4f15-b52d-02a7e14a504f" providerId="ADAL" clId="{ED0A43DC-6404-48D1-9644-A6ECECC7E3F8}" dt="2025-01-17T15:23:44.866" v="1353" actId="255"/>
          <ac:spMkLst>
            <pc:docMk/>
            <pc:sldMk cId="1689628553" sldId="2145706952"/>
            <ac:spMk id="2" creationId="{48E6953D-26D0-1EE6-989F-29EB9509A435}"/>
          </ac:spMkLst>
        </pc:spChg>
        <pc:spChg chg="mod ord">
          <ac:chgData name="Lofgren, Hannah (CDC/NCIRD/CORVD)" userId="5f830d71-5c95-4f15-b52d-02a7e14a504f" providerId="ADAL" clId="{ED0A43DC-6404-48D1-9644-A6ECECC7E3F8}" dt="2025-01-17T14:43:50.887" v="489" actId="1076"/>
          <ac:spMkLst>
            <pc:docMk/>
            <pc:sldMk cId="1689628553" sldId="2145706952"/>
            <ac:spMk id="5" creationId="{16ACECC9-6310-E133-3D60-2B77644AFA35}"/>
          </ac:spMkLst>
        </pc:spChg>
        <pc:picChg chg="add mod">
          <ac:chgData name="Lofgren, Hannah (CDC/NCIRD/CORVD)" userId="5f830d71-5c95-4f15-b52d-02a7e14a504f" providerId="ADAL" clId="{ED0A43DC-6404-48D1-9644-A6ECECC7E3F8}" dt="2025-01-14T21:07:10.378" v="322"/>
          <ac:picMkLst>
            <pc:docMk/>
            <pc:sldMk cId="1689628553" sldId="2145706952"/>
            <ac:picMk id="3" creationId="{90B2F9D1-441B-9084-8115-D8278EB96824}"/>
          </ac:picMkLst>
        </pc:picChg>
        <pc:picChg chg="del">
          <ac:chgData name="Lofgren, Hannah (CDC/NCIRD/CORVD)" userId="5f830d71-5c95-4f15-b52d-02a7e14a504f" providerId="ADAL" clId="{ED0A43DC-6404-48D1-9644-A6ECECC7E3F8}" dt="2025-01-14T21:07:07.101" v="321" actId="478"/>
          <ac:picMkLst>
            <pc:docMk/>
            <pc:sldMk cId="1689628553" sldId="2145706952"/>
            <ac:picMk id="6" creationId="{BC8CA9A6-4176-2E79-CDA4-471ED20280A8}"/>
          </ac:picMkLst>
        </pc:picChg>
      </pc:sldChg>
      <pc:sldChg chg="addSp delSp modSp mod modAnim">
        <pc:chgData name="Lofgren, Hannah (CDC/NCIRD/CORVD)" userId="5f830d71-5c95-4f15-b52d-02a7e14a504f" providerId="ADAL" clId="{ED0A43DC-6404-48D1-9644-A6ECECC7E3F8}" dt="2025-01-17T14:45:54.175" v="536" actId="108"/>
        <pc:sldMkLst>
          <pc:docMk/>
          <pc:sldMk cId="2222626678" sldId="2145706953"/>
        </pc:sldMkLst>
        <pc:spChg chg="mod">
          <ac:chgData name="Lofgren, Hannah (CDC/NCIRD/CORVD)" userId="5f830d71-5c95-4f15-b52d-02a7e14a504f" providerId="ADAL" clId="{ED0A43DC-6404-48D1-9644-A6ECECC7E3F8}" dt="2025-01-17T14:45:54.175" v="536" actId="108"/>
          <ac:spMkLst>
            <pc:docMk/>
            <pc:sldMk cId="2222626678" sldId="2145706953"/>
            <ac:spMk id="2" creationId="{F6366899-ED08-2633-03F6-0A992E5476F4}"/>
          </ac:spMkLst>
        </pc:spChg>
        <pc:graphicFrameChg chg="add mod">
          <ac:chgData name="Lofgren, Hannah (CDC/NCIRD/CORVD)" userId="5f830d71-5c95-4f15-b52d-02a7e14a504f" providerId="ADAL" clId="{ED0A43DC-6404-48D1-9644-A6ECECC7E3F8}" dt="2025-01-17T14:45:32.007" v="533"/>
          <ac:graphicFrameMkLst>
            <pc:docMk/>
            <pc:sldMk cId="2222626678" sldId="2145706953"/>
            <ac:graphicFrameMk id="4" creationId="{E614F562-5F4E-A00B-0447-9E27F2C307FD}"/>
          </ac:graphicFrameMkLst>
        </pc:graphicFrameChg>
        <pc:picChg chg="del">
          <ac:chgData name="Lofgren, Hannah (CDC/NCIRD/CORVD)" userId="5f830d71-5c95-4f15-b52d-02a7e14a504f" providerId="ADAL" clId="{ED0A43DC-6404-48D1-9644-A6ECECC7E3F8}" dt="2025-01-14T21:07:14.879" v="323" actId="478"/>
          <ac:picMkLst>
            <pc:docMk/>
            <pc:sldMk cId="2222626678" sldId="2145706953"/>
            <ac:picMk id="4" creationId="{01364A06-4284-AF53-4B2A-516985140404}"/>
          </ac:picMkLst>
        </pc:picChg>
        <pc:picChg chg="add mod">
          <ac:chgData name="Lofgren, Hannah (CDC/NCIRD/CORVD)" userId="5f830d71-5c95-4f15-b52d-02a7e14a504f" providerId="ADAL" clId="{ED0A43DC-6404-48D1-9644-A6ECECC7E3F8}" dt="2025-01-14T21:07:15.252" v="324"/>
          <ac:picMkLst>
            <pc:docMk/>
            <pc:sldMk cId="2222626678" sldId="2145706953"/>
            <ac:picMk id="5" creationId="{FF897A8C-4E37-92CA-96CD-36225BE0E652}"/>
          </ac:picMkLst>
        </pc:picChg>
      </pc:sldChg>
      <pc:sldChg chg="addSp delSp modSp mod">
        <pc:chgData name="Lofgren, Hannah (CDC/NCIRD/CORVD)" userId="5f830d71-5c95-4f15-b52d-02a7e14a504f" providerId="ADAL" clId="{ED0A43DC-6404-48D1-9644-A6ECECC7E3F8}" dt="2025-01-17T14:58:55.282" v="786" actId="2711"/>
        <pc:sldMkLst>
          <pc:docMk/>
          <pc:sldMk cId="1922039524" sldId="2145706954"/>
        </pc:sldMkLst>
        <pc:spChg chg="mod">
          <ac:chgData name="Lofgren, Hannah (CDC/NCIRD/CORVD)" userId="5f830d71-5c95-4f15-b52d-02a7e14a504f" providerId="ADAL" clId="{ED0A43DC-6404-48D1-9644-A6ECECC7E3F8}" dt="2025-01-17T14:58:32.140" v="780" actId="20577"/>
          <ac:spMkLst>
            <pc:docMk/>
            <pc:sldMk cId="1922039524" sldId="2145706954"/>
            <ac:spMk id="2" creationId="{48E6953D-26D0-1EE6-989F-29EB9509A435}"/>
          </ac:spMkLst>
        </pc:spChg>
        <pc:spChg chg="mod">
          <ac:chgData name="Lofgren, Hannah (CDC/NCIRD/CORVD)" userId="5f830d71-5c95-4f15-b52d-02a7e14a504f" providerId="ADAL" clId="{ED0A43DC-6404-48D1-9644-A6ECECC7E3F8}" dt="2025-01-17T14:58:55.282" v="786" actId="2711"/>
          <ac:spMkLst>
            <pc:docMk/>
            <pc:sldMk cId="1922039524" sldId="2145706954"/>
            <ac:spMk id="5" creationId="{16ACECC9-6310-E133-3D60-2B77644AFA35}"/>
          </ac:spMkLst>
        </pc:spChg>
        <pc:picChg chg="del">
          <ac:chgData name="Lofgren, Hannah (CDC/NCIRD/CORVD)" userId="5f830d71-5c95-4f15-b52d-02a7e14a504f" providerId="ADAL" clId="{ED0A43DC-6404-48D1-9644-A6ECECC7E3F8}" dt="2025-01-14T21:07:17.966" v="325" actId="478"/>
          <ac:picMkLst>
            <pc:docMk/>
            <pc:sldMk cId="1922039524" sldId="2145706954"/>
            <ac:picMk id="3" creationId="{853F9752-2BA1-4880-0484-A3E9548FAC64}"/>
          </ac:picMkLst>
        </pc:picChg>
        <pc:picChg chg="add mod">
          <ac:chgData name="Lofgren, Hannah (CDC/NCIRD/CORVD)" userId="5f830d71-5c95-4f15-b52d-02a7e14a504f" providerId="ADAL" clId="{ED0A43DC-6404-48D1-9644-A6ECECC7E3F8}" dt="2025-01-14T21:07:18.418" v="326"/>
          <ac:picMkLst>
            <pc:docMk/>
            <pc:sldMk cId="1922039524" sldId="2145706954"/>
            <ac:picMk id="4" creationId="{AC1FD55B-52C3-C947-F71D-98900D3F8FE6}"/>
          </ac:picMkLst>
        </pc:picChg>
      </pc:sldChg>
      <pc:sldChg chg="addSp delSp modSp mod modAnim">
        <pc:chgData name="Lofgren, Hannah (CDC/NCIRD/CORVD)" userId="5f830d71-5c95-4f15-b52d-02a7e14a504f" providerId="ADAL" clId="{ED0A43DC-6404-48D1-9644-A6ECECC7E3F8}" dt="2025-01-17T14:59:30.155" v="793" actId="20577"/>
        <pc:sldMkLst>
          <pc:docMk/>
          <pc:sldMk cId="3834534014" sldId="2145706955"/>
        </pc:sldMkLst>
        <pc:spChg chg="mod">
          <ac:chgData name="Lofgren, Hannah (CDC/NCIRD/CORVD)" userId="5f830d71-5c95-4f15-b52d-02a7e14a504f" providerId="ADAL" clId="{ED0A43DC-6404-48D1-9644-A6ECECC7E3F8}" dt="2025-01-17T14:59:30.155" v="793" actId="20577"/>
          <ac:spMkLst>
            <pc:docMk/>
            <pc:sldMk cId="3834534014" sldId="2145706955"/>
            <ac:spMk id="2" creationId="{D293BD58-F0F3-D901-AD19-BBC1BF65487B}"/>
          </ac:spMkLst>
        </pc:spChg>
        <pc:picChg chg="del">
          <ac:chgData name="Lofgren, Hannah (CDC/NCIRD/CORVD)" userId="5f830d71-5c95-4f15-b52d-02a7e14a504f" providerId="ADAL" clId="{ED0A43DC-6404-48D1-9644-A6ECECC7E3F8}" dt="2025-01-14T21:07:20.859" v="327" actId="478"/>
          <ac:picMkLst>
            <pc:docMk/>
            <pc:sldMk cId="3834534014" sldId="2145706955"/>
            <ac:picMk id="4" creationId="{568730D0-060F-2374-BD2F-03F96F84C08A}"/>
          </ac:picMkLst>
        </pc:picChg>
        <pc:picChg chg="add mod">
          <ac:chgData name="Lofgren, Hannah (CDC/NCIRD/CORVD)" userId="5f830d71-5c95-4f15-b52d-02a7e14a504f" providerId="ADAL" clId="{ED0A43DC-6404-48D1-9644-A6ECECC7E3F8}" dt="2025-01-14T21:07:21.236" v="328"/>
          <ac:picMkLst>
            <pc:docMk/>
            <pc:sldMk cId="3834534014" sldId="2145706955"/>
            <ac:picMk id="5" creationId="{57B3B6D1-6D6B-FEA6-92EF-279813D99462}"/>
          </ac:picMkLst>
        </pc:picChg>
      </pc:sldChg>
      <pc:sldChg chg="addSp delSp modSp mod">
        <pc:chgData name="Lofgren, Hannah (CDC/NCIRD/CORVD)" userId="5f830d71-5c95-4f15-b52d-02a7e14a504f" providerId="ADAL" clId="{ED0A43DC-6404-48D1-9644-A6ECECC7E3F8}" dt="2025-01-17T15:00:32.490" v="857" actId="2711"/>
        <pc:sldMkLst>
          <pc:docMk/>
          <pc:sldMk cId="3789357238" sldId="2145706956"/>
        </pc:sldMkLst>
        <pc:spChg chg="mod">
          <ac:chgData name="Lofgren, Hannah (CDC/NCIRD/CORVD)" userId="5f830d71-5c95-4f15-b52d-02a7e14a504f" providerId="ADAL" clId="{ED0A43DC-6404-48D1-9644-A6ECECC7E3F8}" dt="2025-01-17T15:00:11.372" v="851" actId="255"/>
          <ac:spMkLst>
            <pc:docMk/>
            <pc:sldMk cId="3789357238" sldId="2145706956"/>
            <ac:spMk id="2" creationId="{48E6953D-26D0-1EE6-989F-29EB9509A435}"/>
          </ac:spMkLst>
        </pc:spChg>
        <pc:spChg chg="mod">
          <ac:chgData name="Lofgren, Hannah (CDC/NCIRD/CORVD)" userId="5f830d71-5c95-4f15-b52d-02a7e14a504f" providerId="ADAL" clId="{ED0A43DC-6404-48D1-9644-A6ECECC7E3F8}" dt="2025-01-17T15:00:32.490" v="857" actId="2711"/>
          <ac:spMkLst>
            <pc:docMk/>
            <pc:sldMk cId="3789357238" sldId="2145706956"/>
            <ac:spMk id="5" creationId="{16ACECC9-6310-E133-3D60-2B77644AFA35}"/>
          </ac:spMkLst>
        </pc:spChg>
        <pc:picChg chg="del">
          <ac:chgData name="Lofgren, Hannah (CDC/NCIRD/CORVD)" userId="5f830d71-5c95-4f15-b52d-02a7e14a504f" providerId="ADAL" clId="{ED0A43DC-6404-48D1-9644-A6ECECC7E3F8}" dt="2025-01-14T21:07:23.693" v="329" actId="478"/>
          <ac:picMkLst>
            <pc:docMk/>
            <pc:sldMk cId="3789357238" sldId="2145706956"/>
            <ac:picMk id="3" creationId="{853F9752-2BA1-4880-0484-A3E9548FAC64}"/>
          </ac:picMkLst>
        </pc:picChg>
        <pc:picChg chg="add mod">
          <ac:chgData name="Lofgren, Hannah (CDC/NCIRD/CORVD)" userId="5f830d71-5c95-4f15-b52d-02a7e14a504f" providerId="ADAL" clId="{ED0A43DC-6404-48D1-9644-A6ECECC7E3F8}" dt="2025-01-14T21:07:24.002" v="330"/>
          <ac:picMkLst>
            <pc:docMk/>
            <pc:sldMk cId="3789357238" sldId="2145706956"/>
            <ac:picMk id="4" creationId="{38280A07-7870-28D6-949B-25595C4EB8BB}"/>
          </ac:picMkLst>
        </pc:picChg>
      </pc:sldChg>
      <pc:sldChg chg="addSp delSp modSp mod">
        <pc:chgData name="Lofgren, Hannah (CDC/NCIRD/CORVD)" userId="5f830d71-5c95-4f15-b52d-02a7e14a504f" providerId="ADAL" clId="{ED0A43DC-6404-48D1-9644-A6ECECC7E3F8}" dt="2025-01-17T15:02:13.244" v="872" actId="108"/>
        <pc:sldMkLst>
          <pc:docMk/>
          <pc:sldMk cId="205629531" sldId="2145706957"/>
        </pc:sldMkLst>
        <pc:spChg chg="mod">
          <ac:chgData name="Lofgren, Hannah (CDC/NCIRD/CORVD)" userId="5f830d71-5c95-4f15-b52d-02a7e14a504f" providerId="ADAL" clId="{ED0A43DC-6404-48D1-9644-A6ECECC7E3F8}" dt="2025-01-17T15:02:13.244" v="872" actId="108"/>
          <ac:spMkLst>
            <pc:docMk/>
            <pc:sldMk cId="205629531" sldId="2145706957"/>
            <ac:spMk id="2" creationId="{D293BD58-F0F3-D901-AD19-BBC1BF65487B}"/>
          </ac:spMkLst>
        </pc:spChg>
        <pc:picChg chg="del">
          <ac:chgData name="Lofgren, Hannah (CDC/NCIRD/CORVD)" userId="5f830d71-5c95-4f15-b52d-02a7e14a504f" providerId="ADAL" clId="{ED0A43DC-6404-48D1-9644-A6ECECC7E3F8}" dt="2025-01-14T21:07:27.419" v="331" actId="478"/>
          <ac:picMkLst>
            <pc:docMk/>
            <pc:sldMk cId="205629531" sldId="2145706957"/>
            <ac:picMk id="4" creationId="{568730D0-060F-2374-BD2F-03F96F84C08A}"/>
          </ac:picMkLst>
        </pc:picChg>
        <pc:picChg chg="add mod">
          <ac:chgData name="Lofgren, Hannah (CDC/NCIRD/CORVD)" userId="5f830d71-5c95-4f15-b52d-02a7e14a504f" providerId="ADAL" clId="{ED0A43DC-6404-48D1-9644-A6ECECC7E3F8}" dt="2025-01-14T21:07:27.729" v="332"/>
          <ac:picMkLst>
            <pc:docMk/>
            <pc:sldMk cId="205629531" sldId="2145706957"/>
            <ac:picMk id="5" creationId="{2287550E-21FD-AB7F-4A36-34DE0C404618}"/>
          </ac:picMkLst>
        </pc:picChg>
      </pc:sldChg>
      <pc:sldChg chg="addSp delSp modSp mod">
        <pc:chgData name="Lofgren, Hannah (CDC/NCIRD/CORVD)" userId="5f830d71-5c95-4f15-b52d-02a7e14a504f" providerId="ADAL" clId="{ED0A43DC-6404-48D1-9644-A6ECECC7E3F8}" dt="2025-01-17T15:24:20.211" v="1359" actId="14100"/>
        <pc:sldMkLst>
          <pc:docMk/>
          <pc:sldMk cId="4166493826" sldId="2145706958"/>
        </pc:sldMkLst>
        <pc:spChg chg="mod">
          <ac:chgData name="Lofgren, Hannah (CDC/NCIRD/CORVD)" userId="5f830d71-5c95-4f15-b52d-02a7e14a504f" providerId="ADAL" clId="{ED0A43DC-6404-48D1-9644-A6ECECC7E3F8}" dt="2025-01-17T15:24:20.211" v="1359" actId="14100"/>
          <ac:spMkLst>
            <pc:docMk/>
            <pc:sldMk cId="4166493826" sldId="2145706958"/>
            <ac:spMk id="2" creationId="{48E6953D-26D0-1EE6-989F-29EB9509A435}"/>
          </ac:spMkLst>
        </pc:spChg>
        <pc:spChg chg="mod">
          <ac:chgData name="Lofgren, Hannah (CDC/NCIRD/CORVD)" userId="5f830d71-5c95-4f15-b52d-02a7e14a504f" providerId="ADAL" clId="{ED0A43DC-6404-48D1-9644-A6ECECC7E3F8}" dt="2025-01-17T15:03:58.864" v="944" actId="113"/>
          <ac:spMkLst>
            <pc:docMk/>
            <pc:sldMk cId="4166493826" sldId="2145706958"/>
            <ac:spMk id="5" creationId="{16ACECC9-6310-E133-3D60-2B77644AFA35}"/>
          </ac:spMkLst>
        </pc:spChg>
        <pc:picChg chg="del">
          <ac:chgData name="Lofgren, Hannah (CDC/NCIRD/CORVD)" userId="5f830d71-5c95-4f15-b52d-02a7e14a504f" providerId="ADAL" clId="{ED0A43DC-6404-48D1-9644-A6ECECC7E3F8}" dt="2025-01-14T21:07:30.382" v="333" actId="478"/>
          <ac:picMkLst>
            <pc:docMk/>
            <pc:sldMk cId="4166493826" sldId="2145706958"/>
            <ac:picMk id="3" creationId="{853F9752-2BA1-4880-0484-A3E9548FAC64}"/>
          </ac:picMkLst>
        </pc:picChg>
        <pc:picChg chg="add mod">
          <ac:chgData name="Lofgren, Hannah (CDC/NCIRD/CORVD)" userId="5f830d71-5c95-4f15-b52d-02a7e14a504f" providerId="ADAL" clId="{ED0A43DC-6404-48D1-9644-A6ECECC7E3F8}" dt="2025-01-14T21:07:30.761" v="334"/>
          <ac:picMkLst>
            <pc:docMk/>
            <pc:sldMk cId="4166493826" sldId="2145706958"/>
            <ac:picMk id="4" creationId="{501F452A-1787-3936-DEB5-35E0776B340B}"/>
          </ac:picMkLst>
        </pc:picChg>
      </pc:sldChg>
      <pc:sldChg chg="addSp delSp modSp mod modAnim">
        <pc:chgData name="Lofgren, Hannah (CDC/NCIRD/CORVD)" userId="5f830d71-5c95-4f15-b52d-02a7e14a504f" providerId="ADAL" clId="{ED0A43DC-6404-48D1-9644-A6ECECC7E3F8}" dt="2025-01-17T15:09:57.295" v="1101" actId="14100"/>
        <pc:sldMkLst>
          <pc:docMk/>
          <pc:sldMk cId="1378392729" sldId="2145706959"/>
        </pc:sldMkLst>
        <pc:spChg chg="mod">
          <ac:chgData name="Lofgren, Hannah (CDC/NCIRD/CORVD)" userId="5f830d71-5c95-4f15-b52d-02a7e14a504f" providerId="ADAL" clId="{ED0A43DC-6404-48D1-9644-A6ECECC7E3F8}" dt="2025-01-17T15:09:57.295" v="1101" actId="14100"/>
          <ac:spMkLst>
            <pc:docMk/>
            <pc:sldMk cId="1378392729" sldId="2145706959"/>
            <ac:spMk id="2" creationId="{D293BD58-F0F3-D901-AD19-BBC1BF65487B}"/>
          </ac:spMkLst>
        </pc:spChg>
        <pc:picChg chg="del">
          <ac:chgData name="Lofgren, Hannah (CDC/NCIRD/CORVD)" userId="5f830d71-5c95-4f15-b52d-02a7e14a504f" providerId="ADAL" clId="{ED0A43DC-6404-48D1-9644-A6ECECC7E3F8}" dt="2025-01-14T21:07:33.324" v="335" actId="478"/>
          <ac:picMkLst>
            <pc:docMk/>
            <pc:sldMk cId="1378392729" sldId="2145706959"/>
            <ac:picMk id="4" creationId="{568730D0-060F-2374-BD2F-03F96F84C08A}"/>
          </ac:picMkLst>
        </pc:picChg>
        <pc:picChg chg="add mod">
          <ac:chgData name="Lofgren, Hannah (CDC/NCIRD/CORVD)" userId="5f830d71-5c95-4f15-b52d-02a7e14a504f" providerId="ADAL" clId="{ED0A43DC-6404-48D1-9644-A6ECECC7E3F8}" dt="2025-01-14T21:07:33.649" v="336"/>
          <ac:picMkLst>
            <pc:docMk/>
            <pc:sldMk cId="1378392729" sldId="2145706959"/>
            <ac:picMk id="5" creationId="{EF8732DB-808D-64A9-0BD2-0F3DD37A9B24}"/>
          </ac:picMkLst>
        </pc:picChg>
      </pc:sldChg>
      <pc:sldChg chg="addSp delSp modSp mod">
        <pc:chgData name="Lofgren, Hannah (CDC/NCIRD/CORVD)" userId="5f830d71-5c95-4f15-b52d-02a7e14a504f" providerId="ADAL" clId="{ED0A43DC-6404-48D1-9644-A6ECECC7E3F8}" dt="2025-01-17T15:24:31.945" v="1360" actId="1076"/>
        <pc:sldMkLst>
          <pc:docMk/>
          <pc:sldMk cId="1864428934" sldId="2145706960"/>
        </pc:sldMkLst>
        <pc:spChg chg="mod">
          <ac:chgData name="Lofgren, Hannah (CDC/NCIRD/CORVD)" userId="5f830d71-5c95-4f15-b52d-02a7e14a504f" providerId="ADAL" clId="{ED0A43DC-6404-48D1-9644-A6ECECC7E3F8}" dt="2025-01-17T15:24:31.945" v="1360" actId="1076"/>
          <ac:spMkLst>
            <pc:docMk/>
            <pc:sldMk cId="1864428934" sldId="2145706960"/>
            <ac:spMk id="2" creationId="{48E6953D-26D0-1EE6-989F-29EB9509A435}"/>
          </ac:spMkLst>
        </pc:spChg>
        <pc:spChg chg="mod">
          <ac:chgData name="Lofgren, Hannah (CDC/NCIRD/CORVD)" userId="5f830d71-5c95-4f15-b52d-02a7e14a504f" providerId="ADAL" clId="{ED0A43DC-6404-48D1-9644-A6ECECC7E3F8}" dt="2025-01-17T15:05:30.563" v="1024" actId="2711"/>
          <ac:spMkLst>
            <pc:docMk/>
            <pc:sldMk cId="1864428934" sldId="2145706960"/>
            <ac:spMk id="5" creationId="{16ACECC9-6310-E133-3D60-2B77644AFA35}"/>
          </ac:spMkLst>
        </pc:spChg>
        <pc:picChg chg="del">
          <ac:chgData name="Lofgren, Hannah (CDC/NCIRD/CORVD)" userId="5f830d71-5c95-4f15-b52d-02a7e14a504f" providerId="ADAL" clId="{ED0A43DC-6404-48D1-9644-A6ECECC7E3F8}" dt="2025-01-14T21:07:38.831" v="337" actId="478"/>
          <ac:picMkLst>
            <pc:docMk/>
            <pc:sldMk cId="1864428934" sldId="2145706960"/>
            <ac:picMk id="3" creationId="{853F9752-2BA1-4880-0484-A3E9548FAC64}"/>
          </ac:picMkLst>
        </pc:picChg>
        <pc:picChg chg="add mod">
          <ac:chgData name="Lofgren, Hannah (CDC/NCIRD/CORVD)" userId="5f830d71-5c95-4f15-b52d-02a7e14a504f" providerId="ADAL" clId="{ED0A43DC-6404-48D1-9644-A6ECECC7E3F8}" dt="2025-01-14T21:07:39.138" v="338"/>
          <ac:picMkLst>
            <pc:docMk/>
            <pc:sldMk cId="1864428934" sldId="2145706960"/>
            <ac:picMk id="4" creationId="{6AEB12A0-EAC2-4993-D4C9-485B9C6088B2}"/>
          </ac:picMkLst>
        </pc:picChg>
      </pc:sldChg>
      <pc:sldChg chg="addSp delSp modSp mod modAnim">
        <pc:chgData name="Lofgren, Hannah (CDC/NCIRD/CORVD)" userId="5f830d71-5c95-4f15-b52d-02a7e14a504f" providerId="ADAL" clId="{ED0A43DC-6404-48D1-9644-A6ECECC7E3F8}" dt="2025-01-17T15:09:47.176" v="1099" actId="403"/>
        <pc:sldMkLst>
          <pc:docMk/>
          <pc:sldMk cId="3511814764" sldId="2145706961"/>
        </pc:sldMkLst>
        <pc:spChg chg="mod">
          <ac:chgData name="Lofgren, Hannah (CDC/NCIRD/CORVD)" userId="5f830d71-5c95-4f15-b52d-02a7e14a504f" providerId="ADAL" clId="{ED0A43DC-6404-48D1-9644-A6ECECC7E3F8}" dt="2025-01-17T15:09:47.176" v="1099" actId="403"/>
          <ac:spMkLst>
            <pc:docMk/>
            <pc:sldMk cId="3511814764" sldId="2145706961"/>
            <ac:spMk id="2" creationId="{D293BD58-F0F3-D901-AD19-BBC1BF65487B}"/>
          </ac:spMkLst>
        </pc:spChg>
        <pc:spChg chg="mod">
          <ac:chgData name="Lofgren, Hannah (CDC/NCIRD/CORVD)" userId="5f830d71-5c95-4f15-b52d-02a7e14a504f" providerId="ADAL" clId="{ED0A43DC-6404-48D1-9644-A6ECECC7E3F8}" dt="2025-01-17T15:05:40.466" v="1025" actId="20577"/>
          <ac:spMkLst>
            <pc:docMk/>
            <pc:sldMk cId="3511814764" sldId="2145706961"/>
            <ac:spMk id="3" creationId="{D5CC7282-07C8-7AE9-B5F0-881F49E2964A}"/>
          </ac:spMkLst>
        </pc:spChg>
        <pc:picChg chg="del">
          <ac:chgData name="Lofgren, Hannah (CDC/NCIRD/CORVD)" userId="5f830d71-5c95-4f15-b52d-02a7e14a504f" providerId="ADAL" clId="{ED0A43DC-6404-48D1-9644-A6ECECC7E3F8}" dt="2025-01-14T21:07:41.628" v="339" actId="478"/>
          <ac:picMkLst>
            <pc:docMk/>
            <pc:sldMk cId="3511814764" sldId="2145706961"/>
            <ac:picMk id="4" creationId="{568730D0-060F-2374-BD2F-03F96F84C08A}"/>
          </ac:picMkLst>
        </pc:picChg>
        <pc:picChg chg="add mod">
          <ac:chgData name="Lofgren, Hannah (CDC/NCIRD/CORVD)" userId="5f830d71-5c95-4f15-b52d-02a7e14a504f" providerId="ADAL" clId="{ED0A43DC-6404-48D1-9644-A6ECECC7E3F8}" dt="2025-01-14T21:07:41.907" v="340"/>
          <ac:picMkLst>
            <pc:docMk/>
            <pc:sldMk cId="3511814764" sldId="2145706961"/>
            <ac:picMk id="5" creationId="{C1372315-34A2-26A2-9678-4E0F3314E340}"/>
          </ac:picMkLst>
        </pc:picChg>
      </pc:sldChg>
      <pc:sldChg chg="addSp delSp modSp del mod">
        <pc:chgData name="Lofgren, Hannah (CDC/NCIRD/CORVD)" userId="5f830d71-5c95-4f15-b52d-02a7e14a504f" providerId="ADAL" clId="{ED0A43DC-6404-48D1-9644-A6ECECC7E3F8}" dt="2025-01-17T15:07:33.991" v="1079" actId="47"/>
        <pc:sldMkLst>
          <pc:docMk/>
          <pc:sldMk cId="2373815971" sldId="2145706962"/>
        </pc:sldMkLst>
        <pc:picChg chg="del">
          <ac:chgData name="Lofgren, Hannah (CDC/NCIRD/CORVD)" userId="5f830d71-5c95-4f15-b52d-02a7e14a504f" providerId="ADAL" clId="{ED0A43DC-6404-48D1-9644-A6ECECC7E3F8}" dt="2025-01-14T21:07:47.199" v="343" actId="478"/>
          <ac:picMkLst>
            <pc:docMk/>
            <pc:sldMk cId="2373815971" sldId="2145706962"/>
            <ac:picMk id="3" creationId="{853F9752-2BA1-4880-0484-A3E9548FAC64}"/>
          </ac:picMkLst>
        </pc:picChg>
        <pc:picChg chg="add mod">
          <ac:chgData name="Lofgren, Hannah (CDC/NCIRD/CORVD)" userId="5f830d71-5c95-4f15-b52d-02a7e14a504f" providerId="ADAL" clId="{ED0A43DC-6404-48D1-9644-A6ECECC7E3F8}" dt="2025-01-14T21:07:47.424" v="344"/>
          <ac:picMkLst>
            <pc:docMk/>
            <pc:sldMk cId="2373815971" sldId="2145706962"/>
            <ac:picMk id="4" creationId="{DD4B7951-E89F-D246-D384-0E2EEA5F0468}"/>
          </ac:picMkLst>
        </pc:picChg>
      </pc:sldChg>
      <pc:sldChg chg="addSp delSp modSp del mod">
        <pc:chgData name="Lofgren, Hannah (CDC/NCIRD/CORVD)" userId="5f830d71-5c95-4f15-b52d-02a7e14a504f" providerId="ADAL" clId="{ED0A43DC-6404-48D1-9644-A6ECECC7E3F8}" dt="2025-01-17T15:07:54.139" v="1082" actId="47"/>
        <pc:sldMkLst>
          <pc:docMk/>
          <pc:sldMk cId="3168867225" sldId="2145706963"/>
        </pc:sldMkLst>
        <pc:picChg chg="del">
          <ac:chgData name="Lofgren, Hannah (CDC/NCIRD/CORVD)" userId="5f830d71-5c95-4f15-b52d-02a7e14a504f" providerId="ADAL" clId="{ED0A43DC-6404-48D1-9644-A6ECECC7E3F8}" dt="2025-01-14T21:07:52.989" v="347" actId="478"/>
          <ac:picMkLst>
            <pc:docMk/>
            <pc:sldMk cId="3168867225" sldId="2145706963"/>
            <ac:picMk id="3" creationId="{853F9752-2BA1-4880-0484-A3E9548FAC64}"/>
          </ac:picMkLst>
        </pc:picChg>
        <pc:picChg chg="add mod">
          <ac:chgData name="Lofgren, Hannah (CDC/NCIRD/CORVD)" userId="5f830d71-5c95-4f15-b52d-02a7e14a504f" providerId="ADAL" clId="{ED0A43DC-6404-48D1-9644-A6ECECC7E3F8}" dt="2025-01-14T21:07:53.242" v="348"/>
          <ac:picMkLst>
            <pc:docMk/>
            <pc:sldMk cId="3168867225" sldId="2145706963"/>
            <ac:picMk id="4" creationId="{07F58BD5-3746-9F90-3CE3-1CA51F7B1B08}"/>
          </ac:picMkLst>
        </pc:picChg>
      </pc:sldChg>
      <pc:sldChg chg="addSp delSp modSp del mod">
        <pc:chgData name="Lofgren, Hannah (CDC/NCIRD/CORVD)" userId="5f830d71-5c95-4f15-b52d-02a7e14a504f" providerId="ADAL" clId="{ED0A43DC-6404-48D1-9644-A6ECECC7E3F8}" dt="2025-01-17T15:07:49.919" v="1080" actId="47"/>
        <pc:sldMkLst>
          <pc:docMk/>
          <pc:sldMk cId="1546609285" sldId="2145706964"/>
        </pc:sldMkLst>
        <pc:picChg chg="del">
          <ac:chgData name="Lofgren, Hannah (CDC/NCIRD/CORVD)" userId="5f830d71-5c95-4f15-b52d-02a7e14a504f" providerId="ADAL" clId="{ED0A43DC-6404-48D1-9644-A6ECECC7E3F8}" dt="2025-01-14T21:07:56.060" v="349" actId="478"/>
          <ac:picMkLst>
            <pc:docMk/>
            <pc:sldMk cId="1546609285" sldId="2145706964"/>
            <ac:picMk id="3" creationId="{853F9752-2BA1-4880-0484-A3E9548FAC64}"/>
          </ac:picMkLst>
        </pc:picChg>
        <pc:picChg chg="add mod">
          <ac:chgData name="Lofgren, Hannah (CDC/NCIRD/CORVD)" userId="5f830d71-5c95-4f15-b52d-02a7e14a504f" providerId="ADAL" clId="{ED0A43DC-6404-48D1-9644-A6ECECC7E3F8}" dt="2025-01-14T21:07:56.340" v="350"/>
          <ac:picMkLst>
            <pc:docMk/>
            <pc:sldMk cId="1546609285" sldId="2145706964"/>
            <ac:picMk id="4" creationId="{F26ADAA5-0A09-2642-EB6C-466D769B5718}"/>
          </ac:picMkLst>
        </pc:picChg>
      </pc:sldChg>
      <pc:sldChg chg="addSp delSp modSp mod modAnim">
        <pc:chgData name="Lofgren, Hannah (CDC/NCIRD/CORVD)" userId="5f830d71-5c95-4f15-b52d-02a7e14a504f" providerId="ADAL" clId="{ED0A43DC-6404-48D1-9644-A6ECECC7E3F8}" dt="2025-01-17T15:08:21.128" v="1086" actId="20577"/>
        <pc:sldMkLst>
          <pc:docMk/>
          <pc:sldMk cId="2738217886" sldId="2145706965"/>
        </pc:sldMkLst>
        <pc:spChg chg="mod">
          <ac:chgData name="Lofgren, Hannah (CDC/NCIRD/CORVD)" userId="5f830d71-5c95-4f15-b52d-02a7e14a504f" providerId="ADAL" clId="{ED0A43DC-6404-48D1-9644-A6ECECC7E3F8}" dt="2025-01-17T15:08:21.128" v="1086" actId="20577"/>
          <ac:spMkLst>
            <pc:docMk/>
            <pc:sldMk cId="2738217886" sldId="2145706965"/>
            <ac:spMk id="5" creationId="{16ACECC9-6310-E133-3D60-2B77644AFA35}"/>
          </ac:spMkLst>
        </pc:spChg>
        <pc:picChg chg="del">
          <ac:chgData name="Lofgren, Hannah (CDC/NCIRD/CORVD)" userId="5f830d71-5c95-4f15-b52d-02a7e14a504f" providerId="ADAL" clId="{ED0A43DC-6404-48D1-9644-A6ECECC7E3F8}" dt="2025-01-14T21:08:00.049" v="351" actId="478"/>
          <ac:picMkLst>
            <pc:docMk/>
            <pc:sldMk cId="2738217886" sldId="2145706965"/>
            <ac:picMk id="3" creationId="{853F9752-2BA1-4880-0484-A3E9548FAC64}"/>
          </ac:picMkLst>
        </pc:picChg>
        <pc:picChg chg="add mod">
          <ac:chgData name="Lofgren, Hannah (CDC/NCIRD/CORVD)" userId="5f830d71-5c95-4f15-b52d-02a7e14a504f" providerId="ADAL" clId="{ED0A43DC-6404-48D1-9644-A6ECECC7E3F8}" dt="2025-01-14T21:08:00.369" v="352"/>
          <ac:picMkLst>
            <pc:docMk/>
            <pc:sldMk cId="2738217886" sldId="2145706965"/>
            <ac:picMk id="4" creationId="{39F725DA-E7AD-74B5-86CE-5EE4410E20C0}"/>
          </ac:picMkLst>
        </pc:picChg>
      </pc:sldChg>
      <pc:sldChg chg="addSp delSp modSp mod delCm">
        <pc:chgData name="Lofgren, Hannah (CDC/NCIRD/CORVD)" userId="5f830d71-5c95-4f15-b52d-02a7e14a504f" providerId="ADAL" clId="{ED0A43DC-6404-48D1-9644-A6ECECC7E3F8}" dt="2025-01-17T15:22:26.013" v="1346"/>
        <pc:sldMkLst>
          <pc:docMk/>
          <pc:sldMk cId="3323694194" sldId="2145706967"/>
        </pc:sldMkLst>
        <pc:picChg chg="del">
          <ac:chgData name="Lofgren, Hannah (CDC/NCIRD/CORVD)" userId="5f830d71-5c95-4f15-b52d-02a7e14a504f" providerId="ADAL" clId="{ED0A43DC-6404-48D1-9644-A6ECECC7E3F8}" dt="2025-01-14T21:10:07.938" v="379" actId="478"/>
          <ac:picMkLst>
            <pc:docMk/>
            <pc:sldMk cId="3323694194" sldId="2145706967"/>
            <ac:picMk id="3" creationId="{0F6C9E37-57C4-3F5A-2D16-BB8C665FA61E}"/>
          </ac:picMkLst>
        </pc:picChg>
        <pc:picChg chg="add mod">
          <ac:chgData name="Lofgren, Hannah (CDC/NCIRD/CORVD)" userId="5f830d71-5c95-4f15-b52d-02a7e14a504f" providerId="ADAL" clId="{ED0A43DC-6404-48D1-9644-A6ECECC7E3F8}" dt="2025-01-14T21:10:06.230" v="378"/>
          <ac:picMkLst>
            <pc:docMk/>
            <pc:sldMk cId="3323694194" sldId="2145706967"/>
            <ac:picMk id="4" creationId="{75743AA6-B207-3C35-38D5-EB419D50444E}"/>
          </ac:picMkLst>
        </pc:picChg>
      </pc:sldChg>
      <pc:sldChg chg="addSp delSp modSp mod">
        <pc:chgData name="Lofgren, Hannah (CDC/NCIRD/CORVD)" userId="5f830d71-5c95-4f15-b52d-02a7e14a504f" providerId="ADAL" clId="{ED0A43DC-6404-48D1-9644-A6ECECC7E3F8}" dt="2025-01-14T21:10:12.022" v="381"/>
        <pc:sldMkLst>
          <pc:docMk/>
          <pc:sldMk cId="3989707879" sldId="2145706968"/>
        </pc:sldMkLst>
        <pc:picChg chg="del">
          <ac:chgData name="Lofgren, Hannah (CDC/NCIRD/CORVD)" userId="5f830d71-5c95-4f15-b52d-02a7e14a504f" providerId="ADAL" clId="{ED0A43DC-6404-48D1-9644-A6ECECC7E3F8}" dt="2025-01-14T21:10:11.661" v="380" actId="478"/>
          <ac:picMkLst>
            <pc:docMk/>
            <pc:sldMk cId="3989707879" sldId="2145706968"/>
            <ac:picMk id="3" creationId="{0F6C9E37-57C4-3F5A-2D16-BB8C665FA61E}"/>
          </ac:picMkLst>
        </pc:picChg>
        <pc:picChg chg="add mod">
          <ac:chgData name="Lofgren, Hannah (CDC/NCIRD/CORVD)" userId="5f830d71-5c95-4f15-b52d-02a7e14a504f" providerId="ADAL" clId="{ED0A43DC-6404-48D1-9644-A6ECECC7E3F8}" dt="2025-01-14T21:10:12.022" v="381"/>
          <ac:picMkLst>
            <pc:docMk/>
            <pc:sldMk cId="3989707879" sldId="2145706968"/>
            <ac:picMk id="4" creationId="{20A679EB-5367-079D-B523-A2EEB83C34A9}"/>
          </ac:picMkLst>
        </pc:picChg>
      </pc:sldChg>
      <pc:sldChg chg="addSp delSp modSp mod">
        <pc:chgData name="Lofgren, Hannah (CDC/NCIRD/CORVD)" userId="5f830d71-5c95-4f15-b52d-02a7e14a504f" providerId="ADAL" clId="{ED0A43DC-6404-48D1-9644-A6ECECC7E3F8}" dt="2025-01-14T21:10:14.678" v="383"/>
        <pc:sldMkLst>
          <pc:docMk/>
          <pc:sldMk cId="1612680640" sldId="2145706969"/>
        </pc:sldMkLst>
        <pc:picChg chg="del">
          <ac:chgData name="Lofgren, Hannah (CDC/NCIRD/CORVD)" userId="5f830d71-5c95-4f15-b52d-02a7e14a504f" providerId="ADAL" clId="{ED0A43DC-6404-48D1-9644-A6ECECC7E3F8}" dt="2025-01-14T21:10:14.333" v="382" actId="478"/>
          <ac:picMkLst>
            <pc:docMk/>
            <pc:sldMk cId="1612680640" sldId="2145706969"/>
            <ac:picMk id="3" creationId="{0F6C9E37-57C4-3F5A-2D16-BB8C665FA61E}"/>
          </ac:picMkLst>
        </pc:picChg>
        <pc:picChg chg="add mod">
          <ac:chgData name="Lofgren, Hannah (CDC/NCIRD/CORVD)" userId="5f830d71-5c95-4f15-b52d-02a7e14a504f" providerId="ADAL" clId="{ED0A43DC-6404-48D1-9644-A6ECECC7E3F8}" dt="2025-01-14T21:10:14.678" v="383"/>
          <ac:picMkLst>
            <pc:docMk/>
            <pc:sldMk cId="1612680640" sldId="2145706969"/>
            <ac:picMk id="4" creationId="{C2375726-D27B-5F1D-2CF4-BBF480C49EB5}"/>
          </ac:picMkLst>
        </pc:picChg>
      </pc:sldChg>
      <pc:sldChg chg="addSp delSp modSp mod">
        <pc:chgData name="Lofgren, Hannah (CDC/NCIRD/CORVD)" userId="5f830d71-5c95-4f15-b52d-02a7e14a504f" providerId="ADAL" clId="{ED0A43DC-6404-48D1-9644-A6ECECC7E3F8}" dt="2025-01-14T21:10:17.362" v="385"/>
        <pc:sldMkLst>
          <pc:docMk/>
          <pc:sldMk cId="2301752925" sldId="2145706970"/>
        </pc:sldMkLst>
        <pc:picChg chg="del">
          <ac:chgData name="Lofgren, Hannah (CDC/NCIRD/CORVD)" userId="5f830d71-5c95-4f15-b52d-02a7e14a504f" providerId="ADAL" clId="{ED0A43DC-6404-48D1-9644-A6ECECC7E3F8}" dt="2025-01-14T21:10:17.085" v="384" actId="478"/>
          <ac:picMkLst>
            <pc:docMk/>
            <pc:sldMk cId="2301752925" sldId="2145706970"/>
            <ac:picMk id="3" creationId="{0F6C9E37-57C4-3F5A-2D16-BB8C665FA61E}"/>
          </ac:picMkLst>
        </pc:picChg>
        <pc:picChg chg="add mod">
          <ac:chgData name="Lofgren, Hannah (CDC/NCIRD/CORVD)" userId="5f830d71-5c95-4f15-b52d-02a7e14a504f" providerId="ADAL" clId="{ED0A43DC-6404-48D1-9644-A6ECECC7E3F8}" dt="2025-01-14T21:10:17.362" v="385"/>
          <ac:picMkLst>
            <pc:docMk/>
            <pc:sldMk cId="2301752925" sldId="2145706970"/>
            <ac:picMk id="4" creationId="{EED9167C-FDCC-E3DD-E291-090BCFA8B3CC}"/>
          </ac:picMkLst>
        </pc:picChg>
      </pc:sldChg>
      <pc:sldChg chg="addSp delSp modSp mod">
        <pc:chgData name="Lofgren, Hannah (CDC/NCIRD/CORVD)" userId="5f830d71-5c95-4f15-b52d-02a7e14a504f" providerId="ADAL" clId="{ED0A43DC-6404-48D1-9644-A6ECECC7E3F8}" dt="2025-01-14T21:10:20.514" v="387"/>
        <pc:sldMkLst>
          <pc:docMk/>
          <pc:sldMk cId="1364212479" sldId="2145706971"/>
        </pc:sldMkLst>
        <pc:picChg chg="del">
          <ac:chgData name="Lofgren, Hannah (CDC/NCIRD/CORVD)" userId="5f830d71-5c95-4f15-b52d-02a7e14a504f" providerId="ADAL" clId="{ED0A43DC-6404-48D1-9644-A6ECECC7E3F8}" dt="2025-01-14T21:10:20.095" v="386" actId="478"/>
          <ac:picMkLst>
            <pc:docMk/>
            <pc:sldMk cId="1364212479" sldId="2145706971"/>
            <ac:picMk id="3" creationId="{0F6C9E37-57C4-3F5A-2D16-BB8C665FA61E}"/>
          </ac:picMkLst>
        </pc:picChg>
        <pc:picChg chg="add mod">
          <ac:chgData name="Lofgren, Hannah (CDC/NCIRD/CORVD)" userId="5f830d71-5c95-4f15-b52d-02a7e14a504f" providerId="ADAL" clId="{ED0A43DC-6404-48D1-9644-A6ECECC7E3F8}" dt="2025-01-14T21:10:20.514" v="387"/>
          <ac:picMkLst>
            <pc:docMk/>
            <pc:sldMk cId="1364212479" sldId="2145706971"/>
            <ac:picMk id="4" creationId="{6B4745D4-928A-6F57-94FB-2AEA95D65F6F}"/>
          </ac:picMkLst>
        </pc:picChg>
      </pc:sldChg>
      <pc:sldChg chg="addSp delSp modSp mod">
        <pc:chgData name="Lofgren, Hannah (CDC/NCIRD/CORVD)" userId="5f830d71-5c95-4f15-b52d-02a7e14a504f" providerId="ADAL" clId="{ED0A43DC-6404-48D1-9644-A6ECECC7E3F8}" dt="2025-01-14T21:10:24.402" v="389"/>
        <pc:sldMkLst>
          <pc:docMk/>
          <pc:sldMk cId="598859690" sldId="2145706972"/>
        </pc:sldMkLst>
        <pc:picChg chg="del">
          <ac:chgData name="Lofgren, Hannah (CDC/NCIRD/CORVD)" userId="5f830d71-5c95-4f15-b52d-02a7e14a504f" providerId="ADAL" clId="{ED0A43DC-6404-48D1-9644-A6ECECC7E3F8}" dt="2025-01-14T21:10:24.063" v="388" actId="478"/>
          <ac:picMkLst>
            <pc:docMk/>
            <pc:sldMk cId="598859690" sldId="2145706972"/>
            <ac:picMk id="3" creationId="{0F6C9E37-57C4-3F5A-2D16-BB8C665FA61E}"/>
          </ac:picMkLst>
        </pc:picChg>
        <pc:picChg chg="add mod">
          <ac:chgData name="Lofgren, Hannah (CDC/NCIRD/CORVD)" userId="5f830d71-5c95-4f15-b52d-02a7e14a504f" providerId="ADAL" clId="{ED0A43DC-6404-48D1-9644-A6ECECC7E3F8}" dt="2025-01-14T21:10:24.402" v="389"/>
          <ac:picMkLst>
            <pc:docMk/>
            <pc:sldMk cId="598859690" sldId="2145706972"/>
            <ac:picMk id="4" creationId="{CD56F241-EFAF-79A7-731F-76BA4B512F2D}"/>
          </ac:picMkLst>
        </pc:picChg>
      </pc:sldChg>
      <pc:sldChg chg="addSp delSp modSp mod">
        <pc:chgData name="Lofgren, Hannah (CDC/NCIRD/CORVD)" userId="5f830d71-5c95-4f15-b52d-02a7e14a504f" providerId="ADAL" clId="{ED0A43DC-6404-48D1-9644-A6ECECC7E3F8}" dt="2025-01-14T21:10:29.857" v="393"/>
        <pc:sldMkLst>
          <pc:docMk/>
          <pc:sldMk cId="1186149557" sldId="2145706973"/>
        </pc:sldMkLst>
        <pc:picChg chg="del">
          <ac:chgData name="Lofgren, Hannah (CDC/NCIRD/CORVD)" userId="5f830d71-5c95-4f15-b52d-02a7e14a504f" providerId="ADAL" clId="{ED0A43DC-6404-48D1-9644-A6ECECC7E3F8}" dt="2025-01-14T21:10:29.548" v="392" actId="478"/>
          <ac:picMkLst>
            <pc:docMk/>
            <pc:sldMk cId="1186149557" sldId="2145706973"/>
            <ac:picMk id="3" creationId="{0F6C9E37-57C4-3F5A-2D16-BB8C665FA61E}"/>
          </ac:picMkLst>
        </pc:picChg>
        <pc:picChg chg="add mod">
          <ac:chgData name="Lofgren, Hannah (CDC/NCIRD/CORVD)" userId="5f830d71-5c95-4f15-b52d-02a7e14a504f" providerId="ADAL" clId="{ED0A43DC-6404-48D1-9644-A6ECECC7E3F8}" dt="2025-01-14T21:10:29.857" v="393"/>
          <ac:picMkLst>
            <pc:docMk/>
            <pc:sldMk cId="1186149557" sldId="2145706973"/>
            <ac:picMk id="4" creationId="{9EAE33BE-6165-AFAB-82B1-A650CAC2D334}"/>
          </ac:picMkLst>
        </pc:picChg>
      </pc:sldChg>
      <pc:sldChg chg="addSp delSp modSp mod">
        <pc:chgData name="Lofgren, Hannah (CDC/NCIRD/CORVD)" userId="5f830d71-5c95-4f15-b52d-02a7e14a504f" providerId="ADAL" clId="{ED0A43DC-6404-48D1-9644-A6ECECC7E3F8}" dt="2025-01-14T21:10:35.377" v="397"/>
        <pc:sldMkLst>
          <pc:docMk/>
          <pc:sldMk cId="2282497547" sldId="2145706974"/>
        </pc:sldMkLst>
        <pc:picChg chg="del">
          <ac:chgData name="Lofgren, Hannah (CDC/NCIRD/CORVD)" userId="5f830d71-5c95-4f15-b52d-02a7e14a504f" providerId="ADAL" clId="{ED0A43DC-6404-48D1-9644-A6ECECC7E3F8}" dt="2025-01-14T21:10:35.118" v="396" actId="478"/>
          <ac:picMkLst>
            <pc:docMk/>
            <pc:sldMk cId="2282497547" sldId="2145706974"/>
            <ac:picMk id="3" creationId="{0F6C9E37-57C4-3F5A-2D16-BB8C665FA61E}"/>
          </ac:picMkLst>
        </pc:picChg>
        <pc:picChg chg="add mod">
          <ac:chgData name="Lofgren, Hannah (CDC/NCIRD/CORVD)" userId="5f830d71-5c95-4f15-b52d-02a7e14a504f" providerId="ADAL" clId="{ED0A43DC-6404-48D1-9644-A6ECECC7E3F8}" dt="2025-01-14T21:10:35.377" v="397"/>
          <ac:picMkLst>
            <pc:docMk/>
            <pc:sldMk cId="2282497547" sldId="2145706974"/>
            <ac:picMk id="4" creationId="{DA049D7B-E029-90C0-5DAB-1CF5F12E6F41}"/>
          </ac:picMkLst>
        </pc:picChg>
      </pc:sldChg>
      <pc:sldChg chg="addSp delSp modSp mod">
        <pc:chgData name="Lofgren, Hannah (CDC/NCIRD/CORVD)" userId="5f830d71-5c95-4f15-b52d-02a7e14a504f" providerId="ADAL" clId="{ED0A43DC-6404-48D1-9644-A6ECECC7E3F8}" dt="2025-01-14T21:10:38.868" v="399"/>
        <pc:sldMkLst>
          <pc:docMk/>
          <pc:sldMk cId="1057179503" sldId="2145706975"/>
        </pc:sldMkLst>
        <pc:picChg chg="del">
          <ac:chgData name="Lofgren, Hannah (CDC/NCIRD/CORVD)" userId="5f830d71-5c95-4f15-b52d-02a7e14a504f" providerId="ADAL" clId="{ED0A43DC-6404-48D1-9644-A6ECECC7E3F8}" dt="2025-01-14T21:10:38.237" v="398" actId="478"/>
          <ac:picMkLst>
            <pc:docMk/>
            <pc:sldMk cId="1057179503" sldId="2145706975"/>
            <ac:picMk id="3" creationId="{0F6C9E37-57C4-3F5A-2D16-BB8C665FA61E}"/>
          </ac:picMkLst>
        </pc:picChg>
        <pc:picChg chg="add mod">
          <ac:chgData name="Lofgren, Hannah (CDC/NCIRD/CORVD)" userId="5f830d71-5c95-4f15-b52d-02a7e14a504f" providerId="ADAL" clId="{ED0A43DC-6404-48D1-9644-A6ECECC7E3F8}" dt="2025-01-14T21:10:38.868" v="399"/>
          <ac:picMkLst>
            <pc:docMk/>
            <pc:sldMk cId="1057179503" sldId="2145706975"/>
            <ac:picMk id="4" creationId="{639268E5-989B-46B9-03C1-AF374D16F32E}"/>
          </ac:picMkLst>
        </pc:picChg>
      </pc:sldChg>
      <pc:sldChg chg="addSp delSp modSp mod">
        <pc:chgData name="Lofgren, Hannah (CDC/NCIRD/CORVD)" userId="5f830d71-5c95-4f15-b52d-02a7e14a504f" providerId="ADAL" clId="{ED0A43DC-6404-48D1-9644-A6ECECC7E3F8}" dt="2025-01-14T21:10:45.878" v="403"/>
        <pc:sldMkLst>
          <pc:docMk/>
          <pc:sldMk cId="114661776" sldId="2145706978"/>
        </pc:sldMkLst>
        <pc:picChg chg="del">
          <ac:chgData name="Lofgren, Hannah (CDC/NCIRD/CORVD)" userId="5f830d71-5c95-4f15-b52d-02a7e14a504f" providerId="ADAL" clId="{ED0A43DC-6404-48D1-9644-A6ECECC7E3F8}" dt="2025-01-14T21:10:45.616" v="402" actId="478"/>
          <ac:picMkLst>
            <pc:docMk/>
            <pc:sldMk cId="114661776" sldId="2145706978"/>
            <ac:picMk id="3" creationId="{0F6C9E37-57C4-3F5A-2D16-BB8C665FA61E}"/>
          </ac:picMkLst>
        </pc:picChg>
        <pc:picChg chg="add mod">
          <ac:chgData name="Lofgren, Hannah (CDC/NCIRD/CORVD)" userId="5f830d71-5c95-4f15-b52d-02a7e14a504f" providerId="ADAL" clId="{ED0A43DC-6404-48D1-9644-A6ECECC7E3F8}" dt="2025-01-14T21:10:45.878" v="403"/>
          <ac:picMkLst>
            <pc:docMk/>
            <pc:sldMk cId="114661776" sldId="2145706978"/>
            <ac:picMk id="4" creationId="{9416EA04-D1B1-6D2F-7781-D87324794DC4}"/>
          </ac:picMkLst>
        </pc:picChg>
      </pc:sldChg>
      <pc:sldChg chg="addSp delSp modSp mod">
        <pc:chgData name="Lofgren, Hannah (CDC/NCIRD/CORVD)" userId="5f830d71-5c95-4f15-b52d-02a7e14a504f" providerId="ADAL" clId="{ED0A43DC-6404-48D1-9644-A6ECECC7E3F8}" dt="2025-01-14T21:10:48.516" v="405"/>
        <pc:sldMkLst>
          <pc:docMk/>
          <pc:sldMk cId="2335199604" sldId="2145706979"/>
        </pc:sldMkLst>
        <pc:picChg chg="del">
          <ac:chgData name="Lofgren, Hannah (CDC/NCIRD/CORVD)" userId="5f830d71-5c95-4f15-b52d-02a7e14a504f" providerId="ADAL" clId="{ED0A43DC-6404-48D1-9644-A6ECECC7E3F8}" dt="2025-01-14T21:10:48.253" v="404" actId="478"/>
          <ac:picMkLst>
            <pc:docMk/>
            <pc:sldMk cId="2335199604" sldId="2145706979"/>
            <ac:picMk id="3" creationId="{0F6C9E37-57C4-3F5A-2D16-BB8C665FA61E}"/>
          </ac:picMkLst>
        </pc:picChg>
        <pc:picChg chg="add mod">
          <ac:chgData name="Lofgren, Hannah (CDC/NCIRD/CORVD)" userId="5f830d71-5c95-4f15-b52d-02a7e14a504f" providerId="ADAL" clId="{ED0A43DC-6404-48D1-9644-A6ECECC7E3F8}" dt="2025-01-14T21:10:48.516" v="405"/>
          <ac:picMkLst>
            <pc:docMk/>
            <pc:sldMk cId="2335199604" sldId="2145706979"/>
            <ac:picMk id="4" creationId="{5A1F298E-8BA4-4A67-7995-9CF96C2E5A01}"/>
          </ac:picMkLst>
        </pc:picChg>
      </pc:sldChg>
      <pc:sldChg chg="addSp delSp modSp mod modAnim">
        <pc:chgData name="Lofgren, Hannah (CDC/NCIRD/CORVD)" userId="5f830d71-5c95-4f15-b52d-02a7e14a504f" providerId="ADAL" clId="{ED0A43DC-6404-48D1-9644-A6ECECC7E3F8}" dt="2025-01-17T15:07:26.785" v="1078" actId="2711"/>
        <pc:sldMkLst>
          <pc:docMk/>
          <pc:sldMk cId="399716243" sldId="2145706985"/>
        </pc:sldMkLst>
        <pc:spChg chg="mod">
          <ac:chgData name="Lofgren, Hannah (CDC/NCIRD/CORVD)" userId="5f830d71-5c95-4f15-b52d-02a7e14a504f" providerId="ADAL" clId="{ED0A43DC-6404-48D1-9644-A6ECECC7E3F8}" dt="2025-01-17T15:07:26.785" v="1078" actId="2711"/>
          <ac:spMkLst>
            <pc:docMk/>
            <pc:sldMk cId="399716243" sldId="2145706985"/>
            <ac:spMk id="2" creationId="{D293BD58-F0F3-D901-AD19-BBC1BF65487B}"/>
          </ac:spMkLst>
        </pc:spChg>
        <pc:spChg chg="mod">
          <ac:chgData name="Lofgren, Hannah (CDC/NCIRD/CORVD)" userId="5f830d71-5c95-4f15-b52d-02a7e14a504f" providerId="ADAL" clId="{ED0A43DC-6404-48D1-9644-A6ECECC7E3F8}" dt="2025-01-17T15:06:55.661" v="1071" actId="20577"/>
          <ac:spMkLst>
            <pc:docMk/>
            <pc:sldMk cId="399716243" sldId="2145706985"/>
            <ac:spMk id="3" creationId="{D5CC7282-07C8-7AE9-B5F0-881F49E2964A}"/>
          </ac:spMkLst>
        </pc:spChg>
        <pc:picChg chg="del">
          <ac:chgData name="Lofgren, Hannah (CDC/NCIRD/CORVD)" userId="5f830d71-5c95-4f15-b52d-02a7e14a504f" providerId="ADAL" clId="{ED0A43DC-6404-48D1-9644-A6ECECC7E3F8}" dt="2025-01-14T21:07:44.204" v="341" actId="478"/>
          <ac:picMkLst>
            <pc:docMk/>
            <pc:sldMk cId="399716243" sldId="2145706985"/>
            <ac:picMk id="4" creationId="{568730D0-060F-2374-BD2F-03F96F84C08A}"/>
          </ac:picMkLst>
        </pc:picChg>
        <pc:picChg chg="add mod">
          <ac:chgData name="Lofgren, Hannah (CDC/NCIRD/CORVD)" userId="5f830d71-5c95-4f15-b52d-02a7e14a504f" providerId="ADAL" clId="{ED0A43DC-6404-48D1-9644-A6ECECC7E3F8}" dt="2025-01-14T21:07:44.482" v="342"/>
          <ac:picMkLst>
            <pc:docMk/>
            <pc:sldMk cId="399716243" sldId="2145706985"/>
            <ac:picMk id="5" creationId="{2EAE9749-D70F-2B82-93A9-9F010DE7AC9F}"/>
          </ac:picMkLst>
        </pc:picChg>
      </pc:sldChg>
      <pc:sldChg chg="addSp delSp modSp del mod ord">
        <pc:chgData name="Lofgren, Hannah (CDC/NCIRD/CORVD)" userId="5f830d71-5c95-4f15-b52d-02a7e14a504f" providerId="ADAL" clId="{ED0A43DC-6404-48D1-9644-A6ECECC7E3F8}" dt="2025-01-17T15:08:27.069" v="1087" actId="47"/>
        <pc:sldMkLst>
          <pc:docMk/>
          <pc:sldMk cId="1550942814" sldId="2145706986"/>
        </pc:sldMkLst>
        <pc:picChg chg="del">
          <ac:chgData name="Lofgren, Hannah (CDC/NCIRD/CORVD)" userId="5f830d71-5c95-4f15-b52d-02a7e14a504f" providerId="ADAL" clId="{ED0A43DC-6404-48D1-9644-A6ECECC7E3F8}" dt="2025-01-14T21:08:09.439" v="355" actId="478"/>
          <ac:picMkLst>
            <pc:docMk/>
            <pc:sldMk cId="1550942814" sldId="2145706986"/>
            <ac:picMk id="3" creationId="{853F9752-2BA1-4880-0484-A3E9548FAC64}"/>
          </ac:picMkLst>
        </pc:picChg>
        <pc:picChg chg="add mod">
          <ac:chgData name="Lofgren, Hannah (CDC/NCIRD/CORVD)" userId="5f830d71-5c95-4f15-b52d-02a7e14a504f" providerId="ADAL" clId="{ED0A43DC-6404-48D1-9644-A6ECECC7E3F8}" dt="2025-01-14T21:08:11.504" v="356"/>
          <ac:picMkLst>
            <pc:docMk/>
            <pc:sldMk cId="1550942814" sldId="2145706986"/>
            <ac:picMk id="4" creationId="{7872A6D3-EE1B-CD69-1BCA-443E17B2D823}"/>
          </ac:picMkLst>
        </pc:picChg>
      </pc:sldChg>
      <pc:sldChg chg="addSp delSp modSp del mod">
        <pc:chgData name="Lofgren, Hannah (CDC/NCIRD/CORVD)" userId="5f830d71-5c95-4f15-b52d-02a7e14a504f" providerId="ADAL" clId="{ED0A43DC-6404-48D1-9644-A6ECECC7E3F8}" dt="2025-01-17T15:07:51.676" v="1081" actId="47"/>
        <pc:sldMkLst>
          <pc:docMk/>
          <pc:sldMk cId="2875210997" sldId="2145706989"/>
        </pc:sldMkLst>
        <pc:picChg chg="del">
          <ac:chgData name="Lofgren, Hannah (CDC/NCIRD/CORVD)" userId="5f830d71-5c95-4f15-b52d-02a7e14a504f" providerId="ADAL" clId="{ED0A43DC-6404-48D1-9644-A6ECECC7E3F8}" dt="2025-01-14T21:07:50.238" v="345" actId="478"/>
          <ac:picMkLst>
            <pc:docMk/>
            <pc:sldMk cId="2875210997" sldId="2145706989"/>
            <ac:picMk id="3" creationId="{853F9752-2BA1-4880-0484-A3E9548FAC64}"/>
          </ac:picMkLst>
        </pc:picChg>
        <pc:picChg chg="add mod">
          <ac:chgData name="Lofgren, Hannah (CDC/NCIRD/CORVD)" userId="5f830d71-5c95-4f15-b52d-02a7e14a504f" providerId="ADAL" clId="{ED0A43DC-6404-48D1-9644-A6ECECC7E3F8}" dt="2025-01-14T21:07:50.597" v="346"/>
          <ac:picMkLst>
            <pc:docMk/>
            <pc:sldMk cId="2875210997" sldId="2145706989"/>
            <ac:picMk id="4" creationId="{5430384F-E048-A5FA-654E-318B17C9A6D3}"/>
          </ac:picMkLst>
        </pc:picChg>
      </pc:sldChg>
      <pc:sldChg chg="addSp delSp modSp mod">
        <pc:chgData name="Lofgren, Hannah (CDC/NCIRD/CORVD)" userId="5f830d71-5c95-4f15-b52d-02a7e14a504f" providerId="ADAL" clId="{ED0A43DC-6404-48D1-9644-A6ECECC7E3F8}" dt="2025-01-14T21:10:43.394" v="401"/>
        <pc:sldMkLst>
          <pc:docMk/>
          <pc:sldMk cId="76766856" sldId="2145706990"/>
        </pc:sldMkLst>
        <pc:picChg chg="del">
          <ac:chgData name="Lofgren, Hannah (CDC/NCIRD/CORVD)" userId="5f830d71-5c95-4f15-b52d-02a7e14a504f" providerId="ADAL" clId="{ED0A43DC-6404-48D1-9644-A6ECECC7E3F8}" dt="2025-01-14T21:10:43.103" v="400" actId="478"/>
          <ac:picMkLst>
            <pc:docMk/>
            <pc:sldMk cId="76766856" sldId="2145706990"/>
            <ac:picMk id="3" creationId="{0F6C9E37-57C4-3F5A-2D16-BB8C665FA61E}"/>
          </ac:picMkLst>
        </pc:picChg>
        <pc:picChg chg="add mod">
          <ac:chgData name="Lofgren, Hannah (CDC/NCIRD/CORVD)" userId="5f830d71-5c95-4f15-b52d-02a7e14a504f" providerId="ADAL" clId="{ED0A43DC-6404-48D1-9644-A6ECECC7E3F8}" dt="2025-01-14T21:10:43.394" v="401"/>
          <ac:picMkLst>
            <pc:docMk/>
            <pc:sldMk cId="76766856" sldId="2145706990"/>
            <ac:picMk id="4" creationId="{921E42F8-6261-6A20-86B2-88C2E4DD3C16}"/>
          </ac:picMkLst>
        </pc:picChg>
      </pc:sldChg>
      <pc:sldChg chg="addSp delSp modSp mod">
        <pc:chgData name="Lofgren, Hannah (CDC/NCIRD/CORVD)" userId="5f830d71-5c95-4f15-b52d-02a7e14a504f" providerId="ADAL" clId="{ED0A43DC-6404-48D1-9644-A6ECECC7E3F8}" dt="2025-01-14T21:10:32.772" v="395"/>
        <pc:sldMkLst>
          <pc:docMk/>
          <pc:sldMk cId="1411202137" sldId="2145706991"/>
        </pc:sldMkLst>
        <pc:picChg chg="del">
          <ac:chgData name="Lofgren, Hannah (CDC/NCIRD/CORVD)" userId="5f830d71-5c95-4f15-b52d-02a7e14a504f" providerId="ADAL" clId="{ED0A43DC-6404-48D1-9644-A6ECECC7E3F8}" dt="2025-01-14T21:10:32.524" v="394" actId="478"/>
          <ac:picMkLst>
            <pc:docMk/>
            <pc:sldMk cId="1411202137" sldId="2145706991"/>
            <ac:picMk id="3" creationId="{0F6C9E37-57C4-3F5A-2D16-BB8C665FA61E}"/>
          </ac:picMkLst>
        </pc:picChg>
        <pc:picChg chg="add mod">
          <ac:chgData name="Lofgren, Hannah (CDC/NCIRD/CORVD)" userId="5f830d71-5c95-4f15-b52d-02a7e14a504f" providerId="ADAL" clId="{ED0A43DC-6404-48D1-9644-A6ECECC7E3F8}" dt="2025-01-14T21:10:32.772" v="395"/>
          <ac:picMkLst>
            <pc:docMk/>
            <pc:sldMk cId="1411202137" sldId="2145706991"/>
            <ac:picMk id="4" creationId="{C581931E-A081-6ADB-1007-E19F1083696A}"/>
          </ac:picMkLst>
        </pc:picChg>
      </pc:sldChg>
      <pc:sldChg chg="addSp delSp modSp mod">
        <pc:chgData name="Lofgren, Hannah (CDC/NCIRD/CORVD)" userId="5f830d71-5c95-4f15-b52d-02a7e14a504f" providerId="ADAL" clId="{ED0A43DC-6404-48D1-9644-A6ECECC7E3F8}" dt="2025-01-14T21:10:27.010" v="391"/>
        <pc:sldMkLst>
          <pc:docMk/>
          <pc:sldMk cId="2722008725" sldId="2145706992"/>
        </pc:sldMkLst>
        <pc:picChg chg="del">
          <ac:chgData name="Lofgren, Hannah (CDC/NCIRD/CORVD)" userId="5f830d71-5c95-4f15-b52d-02a7e14a504f" providerId="ADAL" clId="{ED0A43DC-6404-48D1-9644-A6ECECC7E3F8}" dt="2025-01-14T21:10:26.735" v="390" actId="478"/>
          <ac:picMkLst>
            <pc:docMk/>
            <pc:sldMk cId="2722008725" sldId="2145706992"/>
            <ac:picMk id="3" creationId="{0F6C9E37-57C4-3F5A-2D16-BB8C665FA61E}"/>
          </ac:picMkLst>
        </pc:picChg>
        <pc:picChg chg="add mod">
          <ac:chgData name="Lofgren, Hannah (CDC/NCIRD/CORVD)" userId="5f830d71-5c95-4f15-b52d-02a7e14a504f" providerId="ADAL" clId="{ED0A43DC-6404-48D1-9644-A6ECECC7E3F8}" dt="2025-01-14T21:10:27.010" v="391"/>
          <ac:picMkLst>
            <pc:docMk/>
            <pc:sldMk cId="2722008725" sldId="2145706992"/>
            <ac:picMk id="4" creationId="{F89D72EA-D0FE-019D-3834-4C64B16E7A7C}"/>
          </ac:picMkLst>
        </pc:picChg>
      </pc:sldChg>
      <pc:sldChg chg="del">
        <pc:chgData name="Lofgren, Hannah (CDC/NCIRD/CORVD)" userId="5f830d71-5c95-4f15-b52d-02a7e14a504f" providerId="ADAL" clId="{ED0A43DC-6404-48D1-9644-A6ECECC7E3F8}" dt="2025-01-17T15:11:25.396" v="1110" actId="47"/>
        <pc:sldMkLst>
          <pc:docMk/>
          <pc:sldMk cId="1599985293" sldId="2145707008"/>
        </pc:sldMkLst>
      </pc:sldChg>
      <pc:sldChg chg="addSp delSp modSp mod">
        <pc:chgData name="Lofgren, Hannah (CDC/NCIRD/CORVD)" userId="5f830d71-5c95-4f15-b52d-02a7e14a504f" providerId="ADAL" clId="{ED0A43DC-6404-48D1-9644-A6ECECC7E3F8}" dt="2025-01-17T15:15:14.215" v="1155" actId="1076"/>
        <pc:sldMkLst>
          <pc:docMk/>
          <pc:sldMk cId="4238729328" sldId="2145707009"/>
        </pc:sldMkLst>
        <pc:spChg chg="mod">
          <ac:chgData name="Lofgren, Hannah (CDC/NCIRD/CORVD)" userId="5f830d71-5c95-4f15-b52d-02a7e14a504f" providerId="ADAL" clId="{ED0A43DC-6404-48D1-9644-A6ECECC7E3F8}" dt="2025-01-17T15:15:14.215" v="1155" actId="1076"/>
          <ac:spMkLst>
            <pc:docMk/>
            <pc:sldMk cId="4238729328" sldId="2145707009"/>
            <ac:spMk id="2" creationId="{D10DF14E-4AC9-64E5-BA38-B3D484FEBD5A}"/>
          </ac:spMkLst>
        </pc:spChg>
        <pc:spChg chg="mod">
          <ac:chgData name="Lofgren, Hannah (CDC/NCIRD/CORVD)" userId="5f830d71-5c95-4f15-b52d-02a7e14a504f" providerId="ADAL" clId="{ED0A43DC-6404-48D1-9644-A6ECECC7E3F8}" dt="2025-01-17T15:14:02.739" v="1136" actId="20577"/>
          <ac:spMkLst>
            <pc:docMk/>
            <pc:sldMk cId="4238729328" sldId="2145707009"/>
            <ac:spMk id="3" creationId="{85911C4B-F079-E5A1-242E-CE3CE79C35ED}"/>
          </ac:spMkLst>
        </pc:spChg>
        <pc:spChg chg="mod">
          <ac:chgData name="Lofgren, Hannah (CDC/NCIRD/CORVD)" userId="5f830d71-5c95-4f15-b52d-02a7e14a504f" providerId="ADAL" clId="{ED0A43DC-6404-48D1-9644-A6ECECC7E3F8}" dt="2025-01-17T15:13:56.264" v="1134" actId="20577"/>
          <ac:spMkLst>
            <pc:docMk/>
            <pc:sldMk cId="4238729328" sldId="2145707009"/>
            <ac:spMk id="5" creationId="{658024B1-B258-1011-6533-0B853F30DF12}"/>
          </ac:spMkLst>
        </pc:spChg>
        <pc:picChg chg="add del mod">
          <ac:chgData name="Lofgren, Hannah (CDC/NCIRD/CORVD)" userId="5f830d71-5c95-4f15-b52d-02a7e14a504f" providerId="ADAL" clId="{ED0A43DC-6404-48D1-9644-A6ECECC7E3F8}" dt="2025-01-17T15:12:44.220" v="1115" actId="478"/>
          <ac:picMkLst>
            <pc:docMk/>
            <pc:sldMk cId="4238729328" sldId="2145707009"/>
            <ac:picMk id="4" creationId="{D2A9CF43-FC9F-6BED-F62A-730AC63A37C7}"/>
          </ac:picMkLst>
        </pc:picChg>
        <pc:picChg chg="add mod">
          <ac:chgData name="Lofgren, Hannah (CDC/NCIRD/CORVD)" userId="5f830d71-5c95-4f15-b52d-02a7e14a504f" providerId="ADAL" clId="{ED0A43DC-6404-48D1-9644-A6ECECC7E3F8}" dt="2025-01-17T15:13:27.577" v="1130" actId="1076"/>
          <ac:picMkLst>
            <pc:docMk/>
            <pc:sldMk cId="4238729328" sldId="2145707009"/>
            <ac:picMk id="6" creationId="{11F860F5-3E08-7614-A1DC-227243595E35}"/>
          </ac:picMkLst>
        </pc:picChg>
        <pc:picChg chg="del">
          <ac:chgData name="Lofgren, Hannah (CDC/NCIRD/CORVD)" userId="5f830d71-5c95-4f15-b52d-02a7e14a504f" providerId="ADAL" clId="{ED0A43DC-6404-48D1-9644-A6ECECC7E3F8}" dt="2025-01-17T15:12:01.135" v="1112" actId="478"/>
          <ac:picMkLst>
            <pc:docMk/>
            <pc:sldMk cId="4238729328" sldId="2145707009"/>
            <ac:picMk id="9" creationId="{5DBE1F2A-5A86-349A-B411-72C4273CA0AE}"/>
          </ac:picMkLst>
        </pc:picChg>
      </pc:sldChg>
      <pc:sldChg chg="del">
        <pc:chgData name="Lofgren, Hannah (CDC/NCIRD/CORVD)" userId="5f830d71-5c95-4f15-b52d-02a7e14a504f" providerId="ADAL" clId="{ED0A43DC-6404-48D1-9644-A6ECECC7E3F8}" dt="2025-01-17T15:11:36.693" v="1111" actId="47"/>
        <pc:sldMkLst>
          <pc:docMk/>
          <pc:sldMk cId="1058822104" sldId="2145707015"/>
        </pc:sldMkLst>
      </pc:sldChg>
      <pc:sldChg chg="del">
        <pc:chgData name="Lofgren, Hannah (CDC/NCIRD/CORVD)" userId="5f830d71-5c95-4f15-b52d-02a7e14a504f" providerId="ADAL" clId="{ED0A43DC-6404-48D1-9644-A6ECECC7E3F8}" dt="2025-01-17T15:11:10.040" v="1102" actId="47"/>
        <pc:sldMkLst>
          <pc:docMk/>
          <pc:sldMk cId="2644025405" sldId="2145707019"/>
        </pc:sldMkLst>
      </pc:sldChg>
      <pc:sldChg chg="del">
        <pc:chgData name="Lofgren, Hannah (CDC/NCIRD/CORVD)" userId="5f830d71-5c95-4f15-b52d-02a7e14a504f" providerId="ADAL" clId="{ED0A43DC-6404-48D1-9644-A6ECECC7E3F8}" dt="2025-01-17T15:11:14.684" v="1106" actId="47"/>
        <pc:sldMkLst>
          <pc:docMk/>
          <pc:sldMk cId="1425801280" sldId="2145707020"/>
        </pc:sldMkLst>
      </pc:sldChg>
      <pc:sldChg chg="del">
        <pc:chgData name="Lofgren, Hannah (CDC/NCIRD/CORVD)" userId="5f830d71-5c95-4f15-b52d-02a7e14a504f" providerId="ADAL" clId="{ED0A43DC-6404-48D1-9644-A6ECECC7E3F8}" dt="2025-01-17T15:11:17.157" v="1108" actId="47"/>
        <pc:sldMkLst>
          <pc:docMk/>
          <pc:sldMk cId="2312941439" sldId="2145707021"/>
        </pc:sldMkLst>
      </pc:sldChg>
      <pc:sldChg chg="del">
        <pc:chgData name="Lofgren, Hannah (CDC/NCIRD/CORVD)" userId="5f830d71-5c95-4f15-b52d-02a7e14a504f" providerId="ADAL" clId="{ED0A43DC-6404-48D1-9644-A6ECECC7E3F8}" dt="2025-01-17T15:11:13.422" v="1105" actId="47"/>
        <pc:sldMkLst>
          <pc:docMk/>
          <pc:sldMk cId="2802855507" sldId="2145707022"/>
        </pc:sldMkLst>
      </pc:sldChg>
      <pc:sldChg chg="del">
        <pc:chgData name="Lofgren, Hannah (CDC/NCIRD/CORVD)" userId="5f830d71-5c95-4f15-b52d-02a7e14a504f" providerId="ADAL" clId="{ED0A43DC-6404-48D1-9644-A6ECECC7E3F8}" dt="2025-01-17T15:11:15.952" v="1107" actId="47"/>
        <pc:sldMkLst>
          <pc:docMk/>
          <pc:sldMk cId="1132191231" sldId="2145707023"/>
        </pc:sldMkLst>
      </pc:sldChg>
      <pc:sldChg chg="del">
        <pc:chgData name="Lofgren, Hannah (CDC/NCIRD/CORVD)" userId="5f830d71-5c95-4f15-b52d-02a7e14a504f" providerId="ADAL" clId="{ED0A43DC-6404-48D1-9644-A6ECECC7E3F8}" dt="2025-01-17T15:11:19.130" v="1109" actId="47"/>
        <pc:sldMkLst>
          <pc:docMk/>
          <pc:sldMk cId="1411050409" sldId="2145707024"/>
        </pc:sldMkLst>
      </pc:sldChg>
      <pc:sldChg chg="del">
        <pc:chgData name="Lofgren, Hannah (CDC/NCIRD/CORVD)" userId="5f830d71-5c95-4f15-b52d-02a7e14a504f" providerId="ADAL" clId="{ED0A43DC-6404-48D1-9644-A6ECECC7E3F8}" dt="2025-01-17T15:11:11.025" v="1103" actId="47"/>
        <pc:sldMkLst>
          <pc:docMk/>
          <pc:sldMk cId="881239413" sldId="2145707025"/>
        </pc:sldMkLst>
      </pc:sldChg>
      <pc:sldChg chg="addSp delSp modSp mod">
        <pc:chgData name="Lofgren, Hannah (CDC/NCIRD/CORVD)" userId="5f830d71-5c95-4f15-b52d-02a7e14a504f" providerId="ADAL" clId="{ED0A43DC-6404-48D1-9644-A6ECECC7E3F8}" dt="2025-01-17T15:16:43.935" v="1178" actId="1076"/>
        <pc:sldMkLst>
          <pc:docMk/>
          <pc:sldMk cId="4080325957" sldId="2145707026"/>
        </pc:sldMkLst>
        <pc:spChg chg="mod">
          <ac:chgData name="Lofgren, Hannah (CDC/NCIRD/CORVD)" userId="5f830d71-5c95-4f15-b52d-02a7e14a504f" providerId="ADAL" clId="{ED0A43DC-6404-48D1-9644-A6ECECC7E3F8}" dt="2025-01-17T15:16:32.430" v="1176" actId="20577"/>
          <ac:spMkLst>
            <pc:docMk/>
            <pc:sldMk cId="4080325957" sldId="2145707026"/>
            <ac:spMk id="2" creationId="{D10DF14E-4AC9-64E5-BA38-B3D484FEBD5A}"/>
          </ac:spMkLst>
        </pc:spChg>
        <pc:spChg chg="mod">
          <ac:chgData name="Lofgren, Hannah (CDC/NCIRD/CORVD)" userId="5f830d71-5c95-4f15-b52d-02a7e14a504f" providerId="ADAL" clId="{ED0A43DC-6404-48D1-9644-A6ECECC7E3F8}" dt="2025-01-17T15:16:43.935" v="1178" actId="1076"/>
          <ac:spMkLst>
            <pc:docMk/>
            <pc:sldMk cId="4080325957" sldId="2145707026"/>
            <ac:spMk id="3" creationId="{5097A55A-E957-0B66-2D6B-CF2A98F9A7C8}"/>
          </ac:spMkLst>
        </pc:spChg>
        <pc:spChg chg="del">
          <ac:chgData name="Lofgren, Hannah (CDC/NCIRD/CORVD)" userId="5f830d71-5c95-4f15-b52d-02a7e14a504f" providerId="ADAL" clId="{ED0A43DC-6404-48D1-9644-A6ECECC7E3F8}" dt="2025-01-17T15:16:41.439" v="1177" actId="478"/>
          <ac:spMkLst>
            <pc:docMk/>
            <pc:sldMk cId="4080325957" sldId="2145707026"/>
            <ac:spMk id="10" creationId="{F1D01919-A443-ADBD-B79A-BA8ECC145287}"/>
          </ac:spMkLst>
        </pc:spChg>
        <pc:picChg chg="add mod">
          <ac:chgData name="Lofgren, Hannah (CDC/NCIRD/CORVD)" userId="5f830d71-5c95-4f15-b52d-02a7e14a504f" providerId="ADAL" clId="{ED0A43DC-6404-48D1-9644-A6ECECC7E3F8}" dt="2025-01-17T15:14:30.492" v="1146"/>
          <ac:picMkLst>
            <pc:docMk/>
            <pc:sldMk cId="4080325957" sldId="2145707026"/>
            <ac:picMk id="4" creationId="{04C8F741-C459-70A2-A2D7-21F285D6FFB0}"/>
          </ac:picMkLst>
        </pc:picChg>
        <pc:picChg chg="del">
          <ac:chgData name="Lofgren, Hannah (CDC/NCIRD/CORVD)" userId="5f830d71-5c95-4f15-b52d-02a7e14a504f" providerId="ADAL" clId="{ED0A43DC-6404-48D1-9644-A6ECECC7E3F8}" dt="2025-01-17T15:14:29.294" v="1145" actId="478"/>
          <ac:picMkLst>
            <pc:docMk/>
            <pc:sldMk cId="4080325957" sldId="2145707026"/>
            <ac:picMk id="9" creationId="{5DBE1F2A-5A86-349A-B411-72C4273CA0AE}"/>
          </ac:picMkLst>
        </pc:picChg>
      </pc:sldChg>
      <pc:sldChg chg="addSp delSp modSp mod">
        <pc:chgData name="Lofgren, Hannah (CDC/NCIRD/CORVD)" userId="5f830d71-5c95-4f15-b52d-02a7e14a504f" providerId="ADAL" clId="{ED0A43DC-6404-48D1-9644-A6ECECC7E3F8}" dt="2025-01-17T15:17:29.583" v="1196" actId="20577"/>
        <pc:sldMkLst>
          <pc:docMk/>
          <pc:sldMk cId="3433227156" sldId="2145707027"/>
        </pc:sldMkLst>
        <pc:spChg chg="del">
          <ac:chgData name="Lofgren, Hannah (CDC/NCIRD/CORVD)" userId="5f830d71-5c95-4f15-b52d-02a7e14a504f" providerId="ADAL" clId="{ED0A43DC-6404-48D1-9644-A6ECECC7E3F8}" dt="2025-01-17T15:17:15.134" v="1187" actId="478"/>
          <ac:spMkLst>
            <pc:docMk/>
            <pc:sldMk cId="3433227156" sldId="2145707027"/>
            <ac:spMk id="3" creationId="{5E7C0893-4001-7370-8010-2C3F7C1277B9}"/>
          </ac:spMkLst>
        </pc:spChg>
        <pc:spChg chg="mod">
          <ac:chgData name="Lofgren, Hannah (CDC/NCIRD/CORVD)" userId="5f830d71-5c95-4f15-b52d-02a7e14a504f" providerId="ADAL" clId="{ED0A43DC-6404-48D1-9644-A6ECECC7E3F8}" dt="2025-01-17T15:17:23.485" v="1192" actId="2711"/>
          <ac:spMkLst>
            <pc:docMk/>
            <pc:sldMk cId="3433227156" sldId="2145707027"/>
            <ac:spMk id="6" creationId="{894A4295-9BC6-884D-F9A4-314661ABD6FF}"/>
          </ac:spMkLst>
        </pc:spChg>
        <pc:spChg chg="mod">
          <ac:chgData name="Lofgren, Hannah (CDC/NCIRD/CORVD)" userId="5f830d71-5c95-4f15-b52d-02a7e14a504f" providerId="ADAL" clId="{ED0A43DC-6404-48D1-9644-A6ECECC7E3F8}" dt="2025-01-17T15:17:29.583" v="1196" actId="20577"/>
          <ac:spMkLst>
            <pc:docMk/>
            <pc:sldMk cId="3433227156" sldId="2145707027"/>
            <ac:spMk id="7" creationId="{0931E0FC-C0EE-36E5-1B6C-2246FFCE67E1}"/>
          </ac:spMkLst>
        </pc:spChg>
        <pc:picChg chg="add mod">
          <ac:chgData name="Lofgren, Hannah (CDC/NCIRD/CORVD)" userId="5f830d71-5c95-4f15-b52d-02a7e14a504f" providerId="ADAL" clId="{ED0A43DC-6404-48D1-9644-A6ECECC7E3F8}" dt="2025-01-17T15:14:38.908" v="1150"/>
          <ac:picMkLst>
            <pc:docMk/>
            <pc:sldMk cId="3433227156" sldId="2145707027"/>
            <ac:picMk id="2" creationId="{CA813090-9DA7-E041-9454-11BDAC5CBA80}"/>
          </ac:picMkLst>
        </pc:picChg>
        <pc:picChg chg="del">
          <ac:chgData name="Lofgren, Hannah (CDC/NCIRD/CORVD)" userId="5f830d71-5c95-4f15-b52d-02a7e14a504f" providerId="ADAL" clId="{ED0A43DC-6404-48D1-9644-A6ECECC7E3F8}" dt="2025-01-17T15:14:37.726" v="1149" actId="478"/>
          <ac:picMkLst>
            <pc:docMk/>
            <pc:sldMk cId="3433227156" sldId="2145707027"/>
            <ac:picMk id="9" creationId="{5DBE1F2A-5A86-349A-B411-72C4273CA0AE}"/>
          </ac:picMkLst>
        </pc:picChg>
      </pc:sldChg>
      <pc:sldChg chg="addSp delSp modSp mod">
        <pc:chgData name="Lofgren, Hannah (CDC/NCIRD/CORVD)" userId="5f830d71-5c95-4f15-b52d-02a7e14a504f" providerId="ADAL" clId="{ED0A43DC-6404-48D1-9644-A6ECECC7E3F8}" dt="2025-01-17T15:17:07.320" v="1186" actId="1076"/>
        <pc:sldMkLst>
          <pc:docMk/>
          <pc:sldMk cId="2071649792" sldId="2145707029"/>
        </pc:sldMkLst>
        <pc:spChg chg="mod">
          <ac:chgData name="Lofgren, Hannah (CDC/NCIRD/CORVD)" userId="5f830d71-5c95-4f15-b52d-02a7e14a504f" providerId="ADAL" clId="{ED0A43DC-6404-48D1-9644-A6ECECC7E3F8}" dt="2025-01-17T15:17:07.320" v="1186" actId="1076"/>
          <ac:spMkLst>
            <pc:docMk/>
            <pc:sldMk cId="2071649792" sldId="2145707029"/>
            <ac:spMk id="2" creationId="{1D50BE28-94E3-FF78-8DDC-563DB1E9B066}"/>
          </ac:spMkLst>
        </pc:spChg>
        <pc:spChg chg="mod">
          <ac:chgData name="Lofgren, Hannah (CDC/NCIRD/CORVD)" userId="5f830d71-5c95-4f15-b52d-02a7e14a504f" providerId="ADAL" clId="{ED0A43DC-6404-48D1-9644-A6ECECC7E3F8}" dt="2025-01-17T15:17:00.142" v="1184" actId="14100"/>
          <ac:spMkLst>
            <pc:docMk/>
            <pc:sldMk cId="2071649792" sldId="2145707029"/>
            <ac:spMk id="4" creationId="{0A905AFB-4558-8119-39D5-D093615F5C6D}"/>
          </ac:spMkLst>
        </pc:spChg>
        <pc:spChg chg="del">
          <ac:chgData name="Lofgren, Hannah (CDC/NCIRD/CORVD)" userId="5f830d71-5c95-4f15-b52d-02a7e14a504f" providerId="ADAL" clId="{ED0A43DC-6404-48D1-9644-A6ECECC7E3F8}" dt="2025-01-17T15:17:04.897" v="1185" actId="478"/>
          <ac:spMkLst>
            <pc:docMk/>
            <pc:sldMk cId="2071649792" sldId="2145707029"/>
            <ac:spMk id="8" creationId="{36C2FC9E-57DE-3A2E-D1E6-510FBF9F102D}"/>
          </ac:spMkLst>
        </pc:spChg>
        <pc:picChg chg="add mod">
          <ac:chgData name="Lofgren, Hannah (CDC/NCIRD/CORVD)" userId="5f830d71-5c95-4f15-b52d-02a7e14a504f" providerId="ADAL" clId="{ED0A43DC-6404-48D1-9644-A6ECECC7E3F8}" dt="2025-01-17T15:14:34.987" v="1148"/>
          <ac:picMkLst>
            <pc:docMk/>
            <pc:sldMk cId="2071649792" sldId="2145707029"/>
            <ac:picMk id="3" creationId="{1BB3FE16-4393-CA45-8944-93E05FB422B1}"/>
          </ac:picMkLst>
        </pc:picChg>
        <pc:picChg chg="del">
          <ac:chgData name="Lofgren, Hannah (CDC/NCIRD/CORVD)" userId="5f830d71-5c95-4f15-b52d-02a7e14a504f" providerId="ADAL" clId="{ED0A43DC-6404-48D1-9644-A6ECECC7E3F8}" dt="2025-01-17T15:14:33.871" v="1147" actId="478"/>
          <ac:picMkLst>
            <pc:docMk/>
            <pc:sldMk cId="2071649792" sldId="2145707029"/>
            <ac:picMk id="9" creationId="{5DBE1F2A-5A86-349A-B411-72C4273CA0AE}"/>
          </ac:picMkLst>
        </pc:picChg>
      </pc:sldChg>
      <pc:sldChg chg="addSp delSp modSp mod">
        <pc:chgData name="Lofgren, Hannah (CDC/NCIRD/CORVD)" userId="5f830d71-5c95-4f15-b52d-02a7e14a504f" providerId="ADAL" clId="{ED0A43DC-6404-48D1-9644-A6ECECC7E3F8}" dt="2025-01-17T15:16:19.358" v="1170" actId="1076"/>
        <pc:sldMkLst>
          <pc:docMk/>
          <pc:sldMk cId="3288825827" sldId="2145707031"/>
        </pc:sldMkLst>
        <pc:spChg chg="mod">
          <ac:chgData name="Lofgren, Hannah (CDC/NCIRD/CORVD)" userId="5f830d71-5c95-4f15-b52d-02a7e14a504f" providerId="ADAL" clId="{ED0A43DC-6404-48D1-9644-A6ECECC7E3F8}" dt="2025-01-17T15:16:19.358" v="1170" actId="1076"/>
          <ac:spMkLst>
            <pc:docMk/>
            <pc:sldMk cId="3288825827" sldId="2145707031"/>
            <ac:spMk id="3" creationId="{26C40859-536A-BDE5-881F-99F8DD5A4616}"/>
          </ac:spMkLst>
        </pc:spChg>
        <pc:spChg chg="mod">
          <ac:chgData name="Lofgren, Hannah (CDC/NCIRD/CORVD)" userId="5f830d71-5c95-4f15-b52d-02a7e14a504f" providerId="ADAL" clId="{ED0A43DC-6404-48D1-9644-A6ECECC7E3F8}" dt="2025-01-17T15:16:11.768" v="1167" actId="1076"/>
          <ac:spMkLst>
            <pc:docMk/>
            <pc:sldMk cId="3288825827" sldId="2145707031"/>
            <ac:spMk id="4" creationId="{0A905AFB-4558-8119-39D5-D093615F5C6D}"/>
          </ac:spMkLst>
        </pc:spChg>
        <pc:spChg chg="del mod">
          <ac:chgData name="Lofgren, Hannah (CDC/NCIRD/CORVD)" userId="5f830d71-5c95-4f15-b52d-02a7e14a504f" providerId="ADAL" clId="{ED0A43DC-6404-48D1-9644-A6ECECC7E3F8}" dt="2025-01-17T15:16:16.656" v="1169" actId="478"/>
          <ac:spMkLst>
            <pc:docMk/>
            <pc:sldMk cId="3288825827" sldId="2145707031"/>
            <ac:spMk id="6" creationId="{3AC99021-4746-DDB4-22FC-DE1020B4452E}"/>
          </ac:spMkLst>
        </pc:spChg>
        <pc:picChg chg="add mod">
          <ac:chgData name="Lofgren, Hannah (CDC/NCIRD/CORVD)" userId="5f830d71-5c95-4f15-b52d-02a7e14a504f" providerId="ADAL" clId="{ED0A43DC-6404-48D1-9644-A6ECECC7E3F8}" dt="2025-01-17T15:14:26.077" v="1144"/>
          <ac:picMkLst>
            <pc:docMk/>
            <pc:sldMk cId="3288825827" sldId="2145707031"/>
            <ac:picMk id="2" creationId="{09376D5F-819A-58E3-D5C0-579E897AACBD}"/>
          </ac:picMkLst>
        </pc:picChg>
        <pc:picChg chg="del">
          <ac:chgData name="Lofgren, Hannah (CDC/NCIRD/CORVD)" userId="5f830d71-5c95-4f15-b52d-02a7e14a504f" providerId="ADAL" clId="{ED0A43DC-6404-48D1-9644-A6ECECC7E3F8}" dt="2025-01-17T15:14:24.861" v="1143" actId="478"/>
          <ac:picMkLst>
            <pc:docMk/>
            <pc:sldMk cId="3288825827" sldId="2145707031"/>
            <ac:picMk id="9" creationId="{5DBE1F2A-5A86-349A-B411-72C4273CA0AE}"/>
          </ac:picMkLst>
        </pc:picChg>
      </pc:sldChg>
      <pc:sldChg chg="del">
        <pc:chgData name="Lofgren, Hannah (CDC/NCIRD/CORVD)" userId="5f830d71-5c95-4f15-b52d-02a7e14a504f" providerId="ADAL" clId="{ED0A43DC-6404-48D1-9644-A6ECECC7E3F8}" dt="2025-01-14T21:11:30.793" v="407" actId="47"/>
        <pc:sldMkLst>
          <pc:docMk/>
          <pc:sldMk cId="242071015" sldId="2147471751"/>
        </pc:sldMkLst>
      </pc:sldChg>
      <pc:sldChg chg="modSp del mod">
        <pc:chgData name="Lofgren, Hannah (CDC/NCIRD/CORVD)" userId="5f830d71-5c95-4f15-b52d-02a7e14a504f" providerId="ADAL" clId="{ED0A43DC-6404-48D1-9644-A6ECECC7E3F8}" dt="2025-01-14T21:12:23.743" v="413" actId="47"/>
        <pc:sldMkLst>
          <pc:docMk/>
          <pc:sldMk cId="93298725" sldId="2147480768"/>
        </pc:sldMkLst>
        <pc:spChg chg="mod">
          <ac:chgData name="Lofgren, Hannah (CDC/NCIRD/CORVD)" userId="5f830d71-5c95-4f15-b52d-02a7e14a504f" providerId="ADAL" clId="{ED0A43DC-6404-48D1-9644-A6ECECC7E3F8}" dt="2025-01-14T21:12:11.235" v="412" actId="20577"/>
          <ac:spMkLst>
            <pc:docMk/>
            <pc:sldMk cId="93298725" sldId="2147480768"/>
            <ac:spMk id="3" creationId="{54E048A4-DBA0-4922-8891-98ED4F5983A9}"/>
          </ac:spMkLst>
        </pc:spChg>
      </pc:sldChg>
      <pc:sldChg chg="del">
        <pc:chgData name="Lofgren, Hannah (CDC/NCIRD/CORVD)" userId="5f830d71-5c95-4f15-b52d-02a7e14a504f" providerId="ADAL" clId="{ED0A43DC-6404-48D1-9644-A6ECECC7E3F8}" dt="2025-01-14T21:11:30.025" v="406" actId="47"/>
        <pc:sldMkLst>
          <pc:docMk/>
          <pc:sldMk cId="3163032747" sldId="2147480774"/>
        </pc:sldMkLst>
      </pc:sldChg>
      <pc:sldChg chg="del">
        <pc:chgData name="Lofgren, Hannah (CDC/NCIRD/CORVD)" userId="5f830d71-5c95-4f15-b52d-02a7e14a504f" providerId="ADAL" clId="{ED0A43DC-6404-48D1-9644-A6ECECC7E3F8}" dt="2025-01-17T15:17:35.498" v="1197" actId="47"/>
        <pc:sldMkLst>
          <pc:docMk/>
          <pc:sldMk cId="1752948796" sldId="2147480776"/>
        </pc:sldMkLst>
      </pc:sldChg>
      <pc:sldChg chg="addSp delSp modSp mod">
        <pc:chgData name="Lofgren, Hannah (CDC/NCIRD/CORVD)" userId="5f830d71-5c95-4f15-b52d-02a7e14a504f" providerId="ADAL" clId="{ED0A43DC-6404-48D1-9644-A6ECECC7E3F8}" dt="2025-01-17T15:15:40.814" v="1162" actId="20577"/>
        <pc:sldMkLst>
          <pc:docMk/>
          <pc:sldMk cId="303327019" sldId="2147480777"/>
        </pc:sldMkLst>
        <pc:spChg chg="mod">
          <ac:chgData name="Lofgren, Hannah (CDC/NCIRD/CORVD)" userId="5f830d71-5c95-4f15-b52d-02a7e14a504f" providerId="ADAL" clId="{ED0A43DC-6404-48D1-9644-A6ECECC7E3F8}" dt="2025-01-17T15:15:40.814" v="1162" actId="20577"/>
          <ac:spMkLst>
            <pc:docMk/>
            <pc:sldMk cId="303327019" sldId="2147480777"/>
            <ac:spMk id="3" creationId="{364095A1-9408-B3FF-E600-A76CFAE40B66}"/>
          </ac:spMkLst>
        </pc:spChg>
        <pc:spChg chg="del">
          <ac:chgData name="Lofgren, Hannah (CDC/NCIRD/CORVD)" userId="5f830d71-5c95-4f15-b52d-02a7e14a504f" providerId="ADAL" clId="{ED0A43DC-6404-48D1-9644-A6ECECC7E3F8}" dt="2025-01-17T15:15:32.401" v="1157" actId="478"/>
          <ac:spMkLst>
            <pc:docMk/>
            <pc:sldMk cId="303327019" sldId="2147480777"/>
            <ac:spMk id="10" creationId="{F1D01919-A443-ADBD-B79A-BA8ECC145287}"/>
          </ac:spMkLst>
        </pc:spChg>
        <pc:picChg chg="add mod">
          <ac:chgData name="Lofgren, Hannah (CDC/NCIRD/CORVD)" userId="5f830d71-5c95-4f15-b52d-02a7e14a504f" providerId="ADAL" clId="{ED0A43DC-6404-48D1-9644-A6ECECC7E3F8}" dt="2025-01-17T15:14:21.672" v="1142"/>
          <ac:picMkLst>
            <pc:docMk/>
            <pc:sldMk cId="303327019" sldId="2147480777"/>
            <ac:picMk id="4" creationId="{52EAF6E8-2921-82AA-2E0C-712EE35269A9}"/>
          </ac:picMkLst>
        </pc:picChg>
        <pc:picChg chg="del">
          <ac:chgData name="Lofgren, Hannah (CDC/NCIRD/CORVD)" userId="5f830d71-5c95-4f15-b52d-02a7e14a504f" providerId="ADAL" clId="{ED0A43DC-6404-48D1-9644-A6ECECC7E3F8}" dt="2025-01-17T15:14:20.143" v="1141" actId="478"/>
          <ac:picMkLst>
            <pc:docMk/>
            <pc:sldMk cId="303327019" sldId="2147480777"/>
            <ac:picMk id="9" creationId="{5DBE1F2A-5A86-349A-B411-72C4273CA0AE}"/>
          </ac:picMkLst>
        </pc:picChg>
      </pc:sldChg>
      <pc:sldChg chg="del">
        <pc:chgData name="Lofgren, Hannah (CDC/NCIRD/CORVD)" userId="5f830d71-5c95-4f15-b52d-02a7e14a504f" providerId="ADAL" clId="{ED0A43DC-6404-48D1-9644-A6ECECC7E3F8}" dt="2025-01-17T15:11:11.931" v="1104" actId="47"/>
        <pc:sldMkLst>
          <pc:docMk/>
          <pc:sldMk cId="2306876233" sldId="2147480778"/>
        </pc:sldMkLst>
      </pc:sldChg>
      <pc:sldChg chg="del">
        <pc:chgData name="Lofgren, Hannah (CDC/NCIRD/CORVD)" userId="5f830d71-5c95-4f15-b52d-02a7e14a504f" providerId="ADAL" clId="{ED0A43DC-6404-48D1-9644-A6ECECC7E3F8}" dt="2025-01-14T21:11:55.518" v="408" actId="47"/>
        <pc:sldMkLst>
          <pc:docMk/>
          <pc:sldMk cId="242679638" sldId="2147480779"/>
        </pc:sldMkLst>
      </pc:sldChg>
      <pc:sldChg chg="addSp delSp modSp mod">
        <pc:chgData name="Lofgren, Hannah (CDC/NCIRD/CORVD)" userId="5f830d71-5c95-4f15-b52d-02a7e14a504f" providerId="ADAL" clId="{ED0A43DC-6404-48D1-9644-A6ECECC7E3F8}" dt="2025-01-17T15:15:21.667" v="1156" actId="2711"/>
        <pc:sldMkLst>
          <pc:docMk/>
          <pc:sldMk cId="2633947066" sldId="2147480780"/>
        </pc:sldMkLst>
        <pc:spChg chg="mod">
          <ac:chgData name="Lofgren, Hannah (CDC/NCIRD/CORVD)" userId="5f830d71-5c95-4f15-b52d-02a7e14a504f" providerId="ADAL" clId="{ED0A43DC-6404-48D1-9644-A6ECECC7E3F8}" dt="2025-01-17T15:15:21.667" v="1156" actId="2711"/>
          <ac:spMkLst>
            <pc:docMk/>
            <pc:sldMk cId="2633947066" sldId="2147480780"/>
            <ac:spMk id="3" creationId="{06729560-39A7-E787-7D3C-6326D63BFB6F}"/>
          </ac:spMkLst>
        </pc:spChg>
        <pc:spChg chg="mod">
          <ac:chgData name="Lofgren, Hannah (CDC/NCIRD/CORVD)" userId="5f830d71-5c95-4f15-b52d-02a7e14a504f" providerId="ADAL" clId="{ED0A43DC-6404-48D1-9644-A6ECECC7E3F8}" dt="2025-01-17T15:14:16.766" v="1140" actId="1076"/>
          <ac:spMkLst>
            <pc:docMk/>
            <pc:sldMk cId="2633947066" sldId="2147480780"/>
            <ac:spMk id="5" creationId="{658024B1-B258-1011-6533-0B853F30DF12}"/>
          </ac:spMkLst>
        </pc:spChg>
        <pc:spChg chg="del mod">
          <ac:chgData name="Lofgren, Hannah (CDC/NCIRD/CORVD)" userId="5f830d71-5c95-4f15-b52d-02a7e14a504f" providerId="ADAL" clId="{ED0A43DC-6404-48D1-9644-A6ECECC7E3F8}" dt="2025-01-17T15:14:13.778" v="1139" actId="478"/>
          <ac:spMkLst>
            <pc:docMk/>
            <pc:sldMk cId="2633947066" sldId="2147480780"/>
            <ac:spMk id="8" creationId="{67062917-8848-86B7-C38A-8BAC02300900}"/>
          </ac:spMkLst>
        </pc:spChg>
        <pc:picChg chg="add mod">
          <ac:chgData name="Lofgren, Hannah (CDC/NCIRD/CORVD)" userId="5f830d71-5c95-4f15-b52d-02a7e14a504f" providerId="ADAL" clId="{ED0A43DC-6404-48D1-9644-A6ECECC7E3F8}" dt="2025-01-17T15:13:35.765" v="1131"/>
          <ac:picMkLst>
            <pc:docMk/>
            <pc:sldMk cId="2633947066" sldId="2147480780"/>
            <ac:picMk id="2" creationId="{C37DCFE0-EC1B-9DA8-53A0-798CADD66E31}"/>
          </ac:picMkLst>
        </pc:picChg>
        <pc:picChg chg="del">
          <ac:chgData name="Lofgren, Hannah (CDC/NCIRD/CORVD)" userId="5f830d71-5c95-4f15-b52d-02a7e14a504f" providerId="ADAL" clId="{ED0A43DC-6404-48D1-9644-A6ECECC7E3F8}" dt="2025-01-17T15:13:38.209" v="1132" actId="478"/>
          <ac:picMkLst>
            <pc:docMk/>
            <pc:sldMk cId="2633947066" sldId="2147480780"/>
            <ac:picMk id="9" creationId="{5DBE1F2A-5A86-349A-B411-72C4273CA0AE}"/>
          </ac:picMkLst>
        </pc:picChg>
      </pc:sldChg>
      <pc:sldChg chg="addSp modSp mod">
        <pc:chgData name="Lofgren, Hannah (CDC/NCIRD/CORVD)" userId="5f830d71-5c95-4f15-b52d-02a7e14a504f" providerId="ADAL" clId="{ED0A43DC-6404-48D1-9644-A6ECECC7E3F8}" dt="2025-01-14T21:05:34.870" v="269"/>
        <pc:sldMkLst>
          <pc:docMk/>
          <pc:sldMk cId="2886245312" sldId="2147480781"/>
        </pc:sldMkLst>
        <pc:spChg chg="mod">
          <ac:chgData name="Lofgren, Hannah (CDC/NCIRD/CORVD)" userId="5f830d71-5c95-4f15-b52d-02a7e14a504f" providerId="ADAL" clId="{ED0A43DC-6404-48D1-9644-A6ECECC7E3F8}" dt="2025-01-14T20:33:44.292" v="117" actId="20577"/>
          <ac:spMkLst>
            <pc:docMk/>
            <pc:sldMk cId="2886245312" sldId="2147480781"/>
            <ac:spMk id="3" creationId="{1C40D2A4-7343-37F7-29BF-D7941039B736}"/>
          </ac:spMkLst>
        </pc:spChg>
        <pc:picChg chg="add mod">
          <ac:chgData name="Lofgren, Hannah (CDC/NCIRD/CORVD)" userId="5f830d71-5c95-4f15-b52d-02a7e14a504f" providerId="ADAL" clId="{ED0A43DC-6404-48D1-9644-A6ECECC7E3F8}" dt="2025-01-14T21:05:34.870" v="269"/>
          <ac:picMkLst>
            <pc:docMk/>
            <pc:sldMk cId="2886245312" sldId="2147480781"/>
            <ac:picMk id="4" creationId="{019F167E-6B12-4D7E-ED5D-D5335F50D7A6}"/>
          </ac:picMkLst>
        </pc:picChg>
      </pc:sldChg>
      <pc:sldChg chg="addSp modSp mod">
        <pc:chgData name="Lofgren, Hannah (CDC/NCIRD/CORVD)" userId="5f830d71-5c95-4f15-b52d-02a7e14a504f" providerId="ADAL" clId="{ED0A43DC-6404-48D1-9644-A6ECECC7E3F8}" dt="2025-01-14T21:05:28.829" v="268" actId="1076"/>
        <pc:sldMkLst>
          <pc:docMk/>
          <pc:sldMk cId="2808462584" sldId="2147480782"/>
        </pc:sldMkLst>
        <pc:spChg chg="mod">
          <ac:chgData name="Lofgren, Hannah (CDC/NCIRD/CORVD)" userId="5f830d71-5c95-4f15-b52d-02a7e14a504f" providerId="ADAL" clId="{ED0A43DC-6404-48D1-9644-A6ECECC7E3F8}" dt="2025-01-14T20:30:25.874" v="38" actId="20577"/>
          <ac:spMkLst>
            <pc:docMk/>
            <pc:sldMk cId="2808462584" sldId="2147480782"/>
            <ac:spMk id="2" creationId="{A6AA2350-E4B9-F551-DAF6-17C4D97F3202}"/>
          </ac:spMkLst>
        </pc:spChg>
        <pc:spChg chg="mod">
          <ac:chgData name="Lofgren, Hannah (CDC/NCIRD/CORVD)" userId="5f830d71-5c95-4f15-b52d-02a7e14a504f" providerId="ADAL" clId="{ED0A43DC-6404-48D1-9644-A6ECECC7E3F8}" dt="2025-01-14T20:29:19.650" v="22" actId="20577"/>
          <ac:spMkLst>
            <pc:docMk/>
            <pc:sldMk cId="2808462584" sldId="2147480782"/>
            <ac:spMk id="3" creationId="{1C40D2A4-7343-37F7-29BF-D7941039B736}"/>
          </ac:spMkLst>
        </pc:spChg>
        <pc:picChg chg="add mod">
          <ac:chgData name="Lofgren, Hannah (CDC/NCIRD/CORVD)" userId="5f830d71-5c95-4f15-b52d-02a7e14a504f" providerId="ADAL" clId="{ED0A43DC-6404-48D1-9644-A6ECECC7E3F8}" dt="2025-01-14T21:05:28.829" v="268" actId="1076"/>
          <ac:picMkLst>
            <pc:docMk/>
            <pc:sldMk cId="2808462584" sldId="2147480782"/>
            <ac:picMk id="4" creationId="{E00A107B-F2E2-26DA-166B-0B425C47A0FB}"/>
          </ac:picMkLst>
        </pc:picChg>
      </pc:sldChg>
      <pc:sldChg chg="addSp modSp mod">
        <pc:chgData name="Lofgren, Hannah (CDC/NCIRD/CORVD)" userId="5f830d71-5c95-4f15-b52d-02a7e14a504f" providerId="ADAL" clId="{ED0A43DC-6404-48D1-9644-A6ECECC7E3F8}" dt="2025-01-14T21:05:37.569" v="270"/>
        <pc:sldMkLst>
          <pc:docMk/>
          <pc:sldMk cId="2383380011" sldId="2147480783"/>
        </pc:sldMkLst>
        <pc:spChg chg="mod">
          <ac:chgData name="Lofgren, Hannah (CDC/NCIRD/CORVD)" userId="5f830d71-5c95-4f15-b52d-02a7e14a504f" providerId="ADAL" clId="{ED0A43DC-6404-48D1-9644-A6ECECC7E3F8}" dt="2025-01-14T20:34:42.759" v="125" actId="20577"/>
          <ac:spMkLst>
            <pc:docMk/>
            <pc:sldMk cId="2383380011" sldId="2147480783"/>
            <ac:spMk id="2" creationId="{7C6D66CC-923B-66AA-4B79-18B20B30B212}"/>
          </ac:spMkLst>
        </pc:spChg>
        <pc:spChg chg="mod">
          <ac:chgData name="Lofgren, Hannah (CDC/NCIRD/CORVD)" userId="5f830d71-5c95-4f15-b52d-02a7e14a504f" providerId="ADAL" clId="{ED0A43DC-6404-48D1-9644-A6ECECC7E3F8}" dt="2025-01-14T20:40:19.431" v="143" actId="114"/>
          <ac:spMkLst>
            <pc:docMk/>
            <pc:sldMk cId="2383380011" sldId="2147480783"/>
            <ac:spMk id="3" creationId="{1C519338-1681-E632-213F-AF30C0F13121}"/>
          </ac:spMkLst>
        </pc:spChg>
        <pc:picChg chg="add mod">
          <ac:chgData name="Lofgren, Hannah (CDC/NCIRD/CORVD)" userId="5f830d71-5c95-4f15-b52d-02a7e14a504f" providerId="ADAL" clId="{ED0A43DC-6404-48D1-9644-A6ECECC7E3F8}" dt="2025-01-14T21:05:37.569" v="270"/>
          <ac:picMkLst>
            <pc:docMk/>
            <pc:sldMk cId="2383380011" sldId="2147480783"/>
            <ac:picMk id="4" creationId="{5D82AF99-7BA3-3B36-4EE9-A55F52993114}"/>
          </ac:picMkLst>
        </pc:picChg>
      </pc:sldChg>
      <pc:sldChg chg="addSp modSp mod delCm modCm">
        <pc:chgData name="Lofgren, Hannah (CDC/NCIRD/CORVD)" userId="5f830d71-5c95-4f15-b52d-02a7e14a504f" providerId="ADAL" clId="{ED0A43DC-6404-48D1-9644-A6ECECC7E3F8}" dt="2025-01-17T15:18:12.793" v="1219"/>
        <pc:sldMkLst>
          <pc:docMk/>
          <pc:sldMk cId="301298412" sldId="2147480784"/>
        </pc:sldMkLst>
        <pc:spChg chg="mod">
          <ac:chgData name="Lofgren, Hannah (CDC/NCIRD/CORVD)" userId="5f830d71-5c95-4f15-b52d-02a7e14a504f" providerId="ADAL" clId="{ED0A43DC-6404-48D1-9644-A6ECECC7E3F8}" dt="2025-01-14T20:40:35.332" v="153" actId="20577"/>
          <ac:spMkLst>
            <pc:docMk/>
            <pc:sldMk cId="301298412" sldId="2147480784"/>
            <ac:spMk id="2" creationId="{7C6D66CC-923B-66AA-4B79-18B20B30B212}"/>
          </ac:spMkLst>
        </pc:spChg>
        <pc:spChg chg="mod">
          <ac:chgData name="Lofgren, Hannah (CDC/NCIRD/CORVD)" userId="5f830d71-5c95-4f15-b52d-02a7e14a504f" providerId="ADAL" clId="{ED0A43DC-6404-48D1-9644-A6ECECC7E3F8}" dt="2025-01-17T15:18:10.386" v="1218" actId="20577"/>
          <ac:spMkLst>
            <pc:docMk/>
            <pc:sldMk cId="301298412" sldId="2147480784"/>
            <ac:spMk id="3" creationId="{1C519338-1681-E632-213F-AF30C0F13121}"/>
          </ac:spMkLst>
        </pc:spChg>
        <pc:picChg chg="add mod">
          <ac:chgData name="Lofgren, Hannah (CDC/NCIRD/CORVD)" userId="5f830d71-5c95-4f15-b52d-02a7e14a504f" providerId="ADAL" clId="{ED0A43DC-6404-48D1-9644-A6ECECC7E3F8}" dt="2025-01-14T21:05:39.973" v="271"/>
          <ac:picMkLst>
            <pc:docMk/>
            <pc:sldMk cId="301298412" sldId="2147480784"/>
            <ac:picMk id="4" creationId="{61AA6CAB-B797-318B-C811-026C8FD8AB0D}"/>
          </ac:picMkLst>
        </pc:picChg>
      </pc:sldChg>
      <pc:sldChg chg="addSp modSp mod">
        <pc:chgData name="Lofgren, Hannah (CDC/NCIRD/CORVD)" userId="5f830d71-5c95-4f15-b52d-02a7e14a504f" providerId="ADAL" clId="{ED0A43DC-6404-48D1-9644-A6ECECC7E3F8}" dt="2025-01-14T21:06:36.304" v="320" actId="20577"/>
        <pc:sldMkLst>
          <pc:docMk/>
          <pc:sldMk cId="3705727057" sldId="2147480785"/>
        </pc:sldMkLst>
        <pc:spChg chg="mod">
          <ac:chgData name="Lofgren, Hannah (CDC/NCIRD/CORVD)" userId="5f830d71-5c95-4f15-b52d-02a7e14a504f" providerId="ADAL" clId="{ED0A43DC-6404-48D1-9644-A6ECECC7E3F8}" dt="2025-01-14T21:06:36.304" v="320" actId="20577"/>
          <ac:spMkLst>
            <pc:docMk/>
            <pc:sldMk cId="3705727057" sldId="2147480785"/>
            <ac:spMk id="3" creationId="{1C519338-1681-E632-213F-AF30C0F13121}"/>
          </ac:spMkLst>
        </pc:spChg>
        <pc:picChg chg="add mod">
          <ac:chgData name="Lofgren, Hannah (CDC/NCIRD/CORVD)" userId="5f830d71-5c95-4f15-b52d-02a7e14a504f" providerId="ADAL" clId="{ED0A43DC-6404-48D1-9644-A6ECECC7E3F8}" dt="2025-01-14T21:05:42.997" v="272"/>
          <ac:picMkLst>
            <pc:docMk/>
            <pc:sldMk cId="3705727057" sldId="2147480785"/>
            <ac:picMk id="4" creationId="{5E0D570C-C841-E84F-8958-DC9BE824AF36}"/>
          </ac:picMkLst>
        </pc:picChg>
      </pc:sldChg>
      <pc:sldChg chg="addSp modSp mod delCm">
        <pc:chgData name="Lofgren, Hannah (CDC/NCIRD/CORVD)" userId="5f830d71-5c95-4f15-b52d-02a7e14a504f" providerId="ADAL" clId="{ED0A43DC-6404-48D1-9644-A6ECECC7E3F8}" dt="2025-01-17T14:55:07.663" v="738"/>
        <pc:sldMkLst>
          <pc:docMk/>
          <pc:sldMk cId="1843688894" sldId="2147480786"/>
        </pc:sldMkLst>
        <pc:spChg chg="mod">
          <ac:chgData name="Lofgren, Hannah (CDC/NCIRD/CORVD)" userId="5f830d71-5c95-4f15-b52d-02a7e14a504f" providerId="ADAL" clId="{ED0A43DC-6404-48D1-9644-A6ECECC7E3F8}" dt="2025-01-14T21:00:52.509" v="257" actId="255"/>
          <ac:spMkLst>
            <pc:docMk/>
            <pc:sldMk cId="1843688894" sldId="2147480786"/>
            <ac:spMk id="3" creationId="{51FB1558-5368-5C60-173B-97D043C904BC}"/>
          </ac:spMkLst>
        </pc:spChg>
        <pc:picChg chg="add mod">
          <ac:chgData name="Lofgren, Hannah (CDC/NCIRD/CORVD)" userId="5f830d71-5c95-4f15-b52d-02a7e14a504f" providerId="ADAL" clId="{ED0A43DC-6404-48D1-9644-A6ECECC7E3F8}" dt="2025-01-14T21:05:47.211" v="273"/>
          <ac:picMkLst>
            <pc:docMk/>
            <pc:sldMk cId="1843688894" sldId="2147480786"/>
            <ac:picMk id="4" creationId="{59124649-A867-6C8D-BEDF-6E408826861D}"/>
          </ac:picMkLst>
        </pc:picChg>
      </pc:sldChg>
      <pc:sldChg chg="addSp modSp mod delCm modCm">
        <pc:chgData name="Lofgren, Hannah (CDC/NCIRD/CORVD)" userId="5f830d71-5c95-4f15-b52d-02a7e14a504f" providerId="ADAL" clId="{ED0A43DC-6404-48D1-9644-A6ECECC7E3F8}" dt="2025-01-17T15:22:46.714" v="1347"/>
        <pc:sldMkLst>
          <pc:docMk/>
          <pc:sldMk cId="1222185580" sldId="2147480787"/>
        </pc:sldMkLst>
        <pc:spChg chg="mod">
          <ac:chgData name="Lofgren, Hannah (CDC/NCIRD/CORVD)" userId="5f830d71-5c95-4f15-b52d-02a7e14a504f" providerId="ADAL" clId="{ED0A43DC-6404-48D1-9644-A6ECECC7E3F8}" dt="2025-01-14T21:06:16.640" v="298" actId="20577"/>
          <ac:spMkLst>
            <pc:docMk/>
            <pc:sldMk cId="1222185580" sldId="2147480787"/>
            <ac:spMk id="2" creationId="{7B423985-0A88-E3AF-8F40-F5DE90A87A23}"/>
          </ac:spMkLst>
        </pc:spChg>
        <pc:spChg chg="mod">
          <ac:chgData name="Lofgren, Hannah (CDC/NCIRD/CORVD)" userId="5f830d71-5c95-4f15-b52d-02a7e14a504f" providerId="ADAL" clId="{ED0A43DC-6404-48D1-9644-A6ECECC7E3F8}" dt="2025-01-17T15:20:32.801" v="1345" actId="20577"/>
          <ac:spMkLst>
            <pc:docMk/>
            <pc:sldMk cId="1222185580" sldId="2147480787"/>
            <ac:spMk id="3" creationId="{75D5BC1D-D062-417F-45E5-F9F55EB7DEDB}"/>
          </ac:spMkLst>
        </pc:spChg>
        <pc:picChg chg="add mod">
          <ac:chgData name="Lofgren, Hannah (CDC/NCIRD/CORVD)" userId="5f830d71-5c95-4f15-b52d-02a7e14a504f" providerId="ADAL" clId="{ED0A43DC-6404-48D1-9644-A6ECECC7E3F8}" dt="2025-01-14T21:05:54.005" v="275"/>
          <ac:picMkLst>
            <pc:docMk/>
            <pc:sldMk cId="1222185580" sldId="2147480787"/>
            <ac:picMk id="4" creationId="{A57DF84F-3766-9167-803C-61398F6C7D2C}"/>
          </ac:picMkLst>
        </pc:picChg>
      </pc:sldChg>
      <pc:sldChg chg="addSp modSp mod">
        <pc:chgData name="Lofgren, Hannah (CDC/NCIRD/CORVD)" userId="5f830d71-5c95-4f15-b52d-02a7e14a504f" providerId="ADAL" clId="{ED0A43DC-6404-48D1-9644-A6ECECC7E3F8}" dt="2025-01-14T21:05:50.147" v="274"/>
        <pc:sldMkLst>
          <pc:docMk/>
          <pc:sldMk cId="2666614758" sldId="2147480788"/>
        </pc:sldMkLst>
        <pc:spChg chg="mod">
          <ac:chgData name="Lofgren, Hannah (CDC/NCIRD/CORVD)" userId="5f830d71-5c95-4f15-b52d-02a7e14a504f" providerId="ADAL" clId="{ED0A43DC-6404-48D1-9644-A6ECECC7E3F8}" dt="2025-01-14T21:03:16.683" v="261" actId="20577"/>
          <ac:spMkLst>
            <pc:docMk/>
            <pc:sldMk cId="2666614758" sldId="2147480788"/>
            <ac:spMk id="3" creationId="{51FB1558-5368-5C60-173B-97D043C904BC}"/>
          </ac:spMkLst>
        </pc:spChg>
        <pc:picChg chg="add mod">
          <ac:chgData name="Lofgren, Hannah (CDC/NCIRD/CORVD)" userId="5f830d71-5c95-4f15-b52d-02a7e14a504f" providerId="ADAL" clId="{ED0A43DC-6404-48D1-9644-A6ECECC7E3F8}" dt="2025-01-14T21:05:50.147" v="274"/>
          <ac:picMkLst>
            <pc:docMk/>
            <pc:sldMk cId="2666614758" sldId="2147480788"/>
            <ac:picMk id="4" creationId="{F55DB0B6-9040-1577-9A51-C61D0C874E8B}"/>
          </ac:picMkLst>
        </pc:picChg>
      </pc:sldChg>
      <pc:sldChg chg="addSp modSp mod">
        <pc:chgData name="Lofgren, Hannah (CDC/NCIRD/CORVD)" userId="5f830d71-5c95-4f15-b52d-02a7e14a504f" providerId="ADAL" clId="{ED0A43DC-6404-48D1-9644-A6ECECC7E3F8}" dt="2025-01-14T21:12:39.378" v="414" actId="33524"/>
        <pc:sldMkLst>
          <pc:docMk/>
          <pc:sldMk cId="3534147741" sldId="2147480789"/>
        </pc:sldMkLst>
        <pc:spChg chg="mod">
          <ac:chgData name="Lofgren, Hannah (CDC/NCIRD/CORVD)" userId="5f830d71-5c95-4f15-b52d-02a7e14a504f" providerId="ADAL" clId="{ED0A43DC-6404-48D1-9644-A6ECECC7E3F8}" dt="2025-01-14T21:08:29.852" v="358" actId="20577"/>
          <ac:spMkLst>
            <pc:docMk/>
            <pc:sldMk cId="3534147741" sldId="2147480789"/>
            <ac:spMk id="2" creationId="{92003AF1-C946-FCB1-257E-7934874CFE4E}"/>
          </ac:spMkLst>
        </pc:spChg>
        <pc:spChg chg="mod">
          <ac:chgData name="Lofgren, Hannah (CDC/NCIRD/CORVD)" userId="5f830d71-5c95-4f15-b52d-02a7e14a504f" providerId="ADAL" clId="{ED0A43DC-6404-48D1-9644-A6ECECC7E3F8}" dt="2025-01-14T21:12:39.378" v="414" actId="33524"/>
          <ac:spMkLst>
            <pc:docMk/>
            <pc:sldMk cId="3534147741" sldId="2147480789"/>
            <ac:spMk id="3" creationId="{BDC4748F-DBD2-CA22-0634-77FE0C185FD5}"/>
          </ac:spMkLst>
        </pc:spChg>
        <pc:picChg chg="add mod">
          <ac:chgData name="Lofgren, Hannah (CDC/NCIRD/CORVD)" userId="5f830d71-5c95-4f15-b52d-02a7e14a504f" providerId="ADAL" clId="{ED0A43DC-6404-48D1-9644-A6ECECC7E3F8}" dt="2025-01-14T21:09:34.989" v="370" actId="14100"/>
          <ac:picMkLst>
            <pc:docMk/>
            <pc:sldMk cId="3534147741" sldId="2147480789"/>
            <ac:picMk id="4" creationId="{28578AF7-D14A-AE43-0310-A0600B4ED553}"/>
          </ac:picMkLst>
        </pc:picChg>
      </pc:sldChg>
      <pc:sldChg chg="addSp modSp">
        <pc:chgData name="Lofgren, Hannah (CDC/NCIRD/CORVD)" userId="5f830d71-5c95-4f15-b52d-02a7e14a504f" providerId="ADAL" clId="{ED0A43DC-6404-48D1-9644-A6ECECC7E3F8}" dt="2025-01-14T21:09:41.460" v="371"/>
        <pc:sldMkLst>
          <pc:docMk/>
          <pc:sldMk cId="1428928556" sldId="2147480790"/>
        </pc:sldMkLst>
        <pc:picChg chg="add mod">
          <ac:chgData name="Lofgren, Hannah (CDC/NCIRD/CORVD)" userId="5f830d71-5c95-4f15-b52d-02a7e14a504f" providerId="ADAL" clId="{ED0A43DC-6404-48D1-9644-A6ECECC7E3F8}" dt="2025-01-14T21:09:41.460" v="371"/>
          <ac:picMkLst>
            <pc:docMk/>
            <pc:sldMk cId="1428928556" sldId="2147480790"/>
            <ac:picMk id="3" creationId="{7F57E7BE-1679-CCCB-5AAD-4E9EA2AAB045}"/>
          </ac:picMkLst>
        </pc:picChg>
      </pc:sldChg>
      <pc:sldChg chg="addSp modSp">
        <pc:chgData name="Lofgren, Hannah (CDC/NCIRD/CORVD)" userId="5f830d71-5c95-4f15-b52d-02a7e14a504f" providerId="ADAL" clId="{ED0A43DC-6404-48D1-9644-A6ECECC7E3F8}" dt="2025-01-14T21:09:54.850" v="375"/>
        <pc:sldMkLst>
          <pc:docMk/>
          <pc:sldMk cId="2326194082" sldId="2147480791"/>
        </pc:sldMkLst>
        <pc:picChg chg="add mod">
          <ac:chgData name="Lofgren, Hannah (CDC/NCIRD/CORVD)" userId="5f830d71-5c95-4f15-b52d-02a7e14a504f" providerId="ADAL" clId="{ED0A43DC-6404-48D1-9644-A6ECECC7E3F8}" dt="2025-01-14T21:09:54.850" v="375"/>
          <ac:picMkLst>
            <pc:docMk/>
            <pc:sldMk cId="2326194082" sldId="2147480791"/>
            <ac:picMk id="4" creationId="{4552714D-8FF5-760B-E67F-FF3C5A6D02B4}"/>
          </ac:picMkLst>
        </pc:picChg>
      </pc:sldChg>
      <pc:sldChg chg="addSp modSp">
        <pc:chgData name="Lofgren, Hannah (CDC/NCIRD/CORVD)" userId="5f830d71-5c95-4f15-b52d-02a7e14a504f" providerId="ADAL" clId="{ED0A43DC-6404-48D1-9644-A6ECECC7E3F8}" dt="2025-01-14T21:09:51.771" v="374"/>
        <pc:sldMkLst>
          <pc:docMk/>
          <pc:sldMk cId="2801219681" sldId="2147480792"/>
        </pc:sldMkLst>
        <pc:picChg chg="add mod">
          <ac:chgData name="Lofgren, Hannah (CDC/NCIRD/CORVD)" userId="5f830d71-5c95-4f15-b52d-02a7e14a504f" providerId="ADAL" clId="{ED0A43DC-6404-48D1-9644-A6ECECC7E3F8}" dt="2025-01-14T21:09:51.771" v="374"/>
          <ac:picMkLst>
            <pc:docMk/>
            <pc:sldMk cId="2801219681" sldId="2147480792"/>
            <ac:picMk id="4" creationId="{7950BA1C-76EF-5E55-287E-754D6D7F29A4}"/>
          </ac:picMkLst>
        </pc:picChg>
      </pc:sldChg>
      <pc:sldChg chg="addSp modSp">
        <pc:chgData name="Lofgren, Hannah (CDC/NCIRD/CORVD)" userId="5f830d71-5c95-4f15-b52d-02a7e14a504f" providerId="ADAL" clId="{ED0A43DC-6404-48D1-9644-A6ECECC7E3F8}" dt="2025-01-14T21:09:57.701" v="376"/>
        <pc:sldMkLst>
          <pc:docMk/>
          <pc:sldMk cId="1408380052" sldId="2147480793"/>
        </pc:sldMkLst>
        <pc:picChg chg="add mod">
          <ac:chgData name="Lofgren, Hannah (CDC/NCIRD/CORVD)" userId="5f830d71-5c95-4f15-b52d-02a7e14a504f" providerId="ADAL" clId="{ED0A43DC-6404-48D1-9644-A6ECECC7E3F8}" dt="2025-01-14T21:09:57.701" v="376"/>
          <ac:picMkLst>
            <pc:docMk/>
            <pc:sldMk cId="1408380052" sldId="2147480793"/>
            <ac:picMk id="4" creationId="{BCC3FAD1-A305-60AB-B1FE-F690B17033E9}"/>
          </ac:picMkLst>
        </pc:picChg>
      </pc:sldChg>
      <pc:sldChg chg="addSp modSp">
        <pc:chgData name="Lofgren, Hannah (CDC/NCIRD/CORVD)" userId="5f830d71-5c95-4f15-b52d-02a7e14a504f" providerId="ADAL" clId="{ED0A43DC-6404-48D1-9644-A6ECECC7E3F8}" dt="2025-01-14T21:09:44.932" v="372"/>
        <pc:sldMkLst>
          <pc:docMk/>
          <pc:sldMk cId="2351212811" sldId="2147480794"/>
        </pc:sldMkLst>
        <pc:picChg chg="add mod">
          <ac:chgData name="Lofgren, Hannah (CDC/NCIRD/CORVD)" userId="5f830d71-5c95-4f15-b52d-02a7e14a504f" providerId="ADAL" clId="{ED0A43DC-6404-48D1-9644-A6ECECC7E3F8}" dt="2025-01-14T21:09:44.932" v="372"/>
          <ac:picMkLst>
            <pc:docMk/>
            <pc:sldMk cId="2351212811" sldId="2147480794"/>
            <ac:picMk id="3" creationId="{D63B6341-75CD-BDB2-E21B-307522906C3D}"/>
          </ac:picMkLst>
        </pc:picChg>
      </pc:sldChg>
      <pc:sldChg chg="addSp modSp">
        <pc:chgData name="Lofgren, Hannah (CDC/NCIRD/CORVD)" userId="5f830d71-5c95-4f15-b52d-02a7e14a504f" providerId="ADAL" clId="{ED0A43DC-6404-48D1-9644-A6ECECC7E3F8}" dt="2025-01-14T21:09:48.157" v="373"/>
        <pc:sldMkLst>
          <pc:docMk/>
          <pc:sldMk cId="351683967" sldId="2147480795"/>
        </pc:sldMkLst>
        <pc:picChg chg="add mod">
          <ac:chgData name="Lofgren, Hannah (CDC/NCIRD/CORVD)" userId="5f830d71-5c95-4f15-b52d-02a7e14a504f" providerId="ADAL" clId="{ED0A43DC-6404-48D1-9644-A6ECECC7E3F8}" dt="2025-01-14T21:09:48.157" v="373"/>
          <ac:picMkLst>
            <pc:docMk/>
            <pc:sldMk cId="351683967" sldId="2147480795"/>
            <ac:picMk id="3" creationId="{138708C5-4DED-A620-3633-A8864CF4026A}"/>
          </ac:picMkLst>
        </pc:picChg>
      </pc:sldChg>
      <pc:sldChg chg="addSp modSp">
        <pc:chgData name="Lofgren, Hannah (CDC/NCIRD/CORVD)" userId="5f830d71-5c95-4f15-b52d-02a7e14a504f" providerId="ADAL" clId="{ED0A43DC-6404-48D1-9644-A6ECECC7E3F8}" dt="2025-01-14T21:10:01.849" v="377"/>
        <pc:sldMkLst>
          <pc:docMk/>
          <pc:sldMk cId="3179301738" sldId="2147480796"/>
        </pc:sldMkLst>
        <pc:picChg chg="add mod">
          <ac:chgData name="Lofgren, Hannah (CDC/NCIRD/CORVD)" userId="5f830d71-5c95-4f15-b52d-02a7e14a504f" providerId="ADAL" clId="{ED0A43DC-6404-48D1-9644-A6ECECC7E3F8}" dt="2025-01-14T21:10:01.849" v="377"/>
          <ac:picMkLst>
            <pc:docMk/>
            <pc:sldMk cId="3179301738" sldId="2147480796"/>
            <ac:picMk id="4" creationId="{022FE915-E04E-6D7B-020E-27C6205D2455}"/>
          </ac:picMkLst>
        </pc:picChg>
      </pc:sldChg>
      <pc:sldChg chg="modSp add mod">
        <pc:chgData name="Lofgren, Hannah (CDC/NCIRD/CORVD)" userId="5f830d71-5c95-4f15-b52d-02a7e14a504f" providerId="ADAL" clId="{ED0A43DC-6404-48D1-9644-A6ECECC7E3F8}" dt="2025-01-17T15:09:05.343" v="1098" actId="20577"/>
        <pc:sldMkLst>
          <pc:docMk/>
          <pc:sldMk cId="3723707217" sldId="2147480798"/>
        </pc:sldMkLst>
        <pc:spChg chg="mod">
          <ac:chgData name="Lofgren, Hannah (CDC/NCIRD/CORVD)" userId="5f830d71-5c95-4f15-b52d-02a7e14a504f" providerId="ADAL" clId="{ED0A43DC-6404-48D1-9644-A6ECECC7E3F8}" dt="2025-01-17T15:03:10.260" v="889" actId="27107"/>
          <ac:spMkLst>
            <pc:docMk/>
            <pc:sldMk cId="3723707217" sldId="2147480798"/>
            <ac:spMk id="2" creationId="{D293BD58-F0F3-D901-AD19-BBC1BF65487B}"/>
          </ac:spMkLst>
        </pc:spChg>
        <pc:spChg chg="mod">
          <ac:chgData name="Lofgren, Hannah (CDC/NCIRD/CORVD)" userId="5f830d71-5c95-4f15-b52d-02a7e14a504f" providerId="ADAL" clId="{ED0A43DC-6404-48D1-9644-A6ECECC7E3F8}" dt="2025-01-17T15:09:05.343" v="1098" actId="20577"/>
          <ac:spMkLst>
            <pc:docMk/>
            <pc:sldMk cId="3723707217" sldId="2147480798"/>
            <ac:spMk id="3" creationId="{D5CC7282-07C8-7AE9-B5F0-881F49E2964A}"/>
          </ac:spMkLst>
        </pc:spChg>
      </pc:sldChg>
    </pc:docChg>
  </pc:docChgLst>
  <pc:docChgLst>
    <pc:chgData name="Crawley, Adam (CDC/NCIRD/CORVD)" userId="S::qyi4_cdc.gov#ext#@worldhealthorg.onmicrosoft.com::c1e1f0da-482c-4dad-b588-949eb3c99816" providerId="AD" clId="Web-{5F2711F5-0ADF-2F25-DD9B-2E72D3A7E058}"/>
    <pc:docChg chg="modSld">
      <pc:chgData name="Crawley, Adam (CDC/NCIRD/CORVD)" userId="S::qyi4_cdc.gov#ext#@worldhealthorg.onmicrosoft.com::c1e1f0da-482c-4dad-b588-949eb3c99816" providerId="AD" clId="Web-{5F2711F5-0ADF-2F25-DD9B-2E72D3A7E058}" dt="2025-01-18T01:49:49.623" v="53" actId="20577"/>
      <pc:docMkLst>
        <pc:docMk/>
      </pc:docMkLst>
      <pc:sldChg chg="modSp">
        <pc:chgData name="Crawley, Adam (CDC/NCIRD/CORVD)" userId="S::qyi4_cdc.gov#ext#@worldhealthorg.onmicrosoft.com::c1e1f0da-482c-4dad-b588-949eb3c99816" providerId="AD" clId="Web-{5F2711F5-0ADF-2F25-DD9B-2E72D3A7E058}" dt="2025-01-18T01:48:40.528" v="4" actId="20577"/>
        <pc:sldMkLst>
          <pc:docMk/>
          <pc:sldMk cId="4238729328" sldId="2145707009"/>
        </pc:sldMkLst>
        <pc:spChg chg="mod">
          <ac:chgData name="Crawley, Adam (CDC/NCIRD/CORVD)" userId="S::qyi4_cdc.gov#ext#@worldhealthorg.onmicrosoft.com::c1e1f0da-482c-4dad-b588-949eb3c99816" providerId="AD" clId="Web-{5F2711F5-0ADF-2F25-DD9B-2E72D3A7E058}" dt="2025-01-18T01:48:40.528" v="4" actId="20577"/>
          <ac:spMkLst>
            <pc:docMk/>
            <pc:sldMk cId="4238729328" sldId="2145707009"/>
            <ac:spMk id="3" creationId="{85911C4B-F079-E5A1-242E-CE3CE79C35ED}"/>
          </ac:spMkLst>
        </pc:spChg>
      </pc:sldChg>
      <pc:sldChg chg="modSp">
        <pc:chgData name="Crawley, Adam (CDC/NCIRD/CORVD)" userId="S::qyi4_cdc.gov#ext#@worldhealthorg.onmicrosoft.com::c1e1f0da-482c-4dad-b588-949eb3c99816" providerId="AD" clId="Web-{5F2711F5-0ADF-2F25-DD9B-2E72D3A7E058}" dt="2025-01-18T01:49:18.326" v="41" actId="20577"/>
        <pc:sldMkLst>
          <pc:docMk/>
          <pc:sldMk cId="3703328707" sldId="2147480801"/>
        </pc:sldMkLst>
        <pc:spChg chg="mod">
          <ac:chgData name="Crawley, Adam (CDC/NCIRD/CORVD)" userId="S::qyi4_cdc.gov#ext#@worldhealthorg.onmicrosoft.com::c1e1f0da-482c-4dad-b588-949eb3c99816" providerId="AD" clId="Web-{5F2711F5-0ADF-2F25-DD9B-2E72D3A7E058}" dt="2025-01-18T01:49:18.326" v="41" actId="20577"/>
          <ac:spMkLst>
            <pc:docMk/>
            <pc:sldMk cId="3703328707" sldId="2147480801"/>
            <ac:spMk id="3" creationId="{85911C4B-F079-E5A1-242E-CE3CE79C35ED}"/>
          </ac:spMkLst>
        </pc:spChg>
      </pc:sldChg>
      <pc:sldChg chg="modSp">
        <pc:chgData name="Crawley, Adam (CDC/NCIRD/CORVD)" userId="S::qyi4_cdc.gov#ext#@worldhealthorg.onmicrosoft.com::c1e1f0da-482c-4dad-b588-949eb3c99816" providerId="AD" clId="Web-{5F2711F5-0ADF-2F25-DD9B-2E72D3A7E058}" dt="2025-01-18T01:49:49.623" v="53" actId="20577"/>
        <pc:sldMkLst>
          <pc:docMk/>
          <pc:sldMk cId="917959431" sldId="2147480810"/>
        </pc:sldMkLst>
        <pc:spChg chg="mod">
          <ac:chgData name="Crawley, Adam (CDC/NCIRD/CORVD)" userId="S::qyi4_cdc.gov#ext#@worldhealthorg.onmicrosoft.com::c1e1f0da-482c-4dad-b588-949eb3c99816" providerId="AD" clId="Web-{5F2711F5-0ADF-2F25-DD9B-2E72D3A7E058}" dt="2025-01-18T01:49:49.623" v="53" actId="20577"/>
          <ac:spMkLst>
            <pc:docMk/>
            <pc:sldMk cId="917959431" sldId="2147480810"/>
            <ac:spMk id="3" creationId="{85911C4B-F079-E5A1-242E-CE3CE79C35ED}"/>
          </ac:spMkLst>
        </pc:spChg>
      </pc:sldChg>
    </pc:docChg>
  </pc:docChgLst>
  <pc:docChgLst>
    <pc:chgData name="LEWIS, Hannah" userId="S::lewish@who.int::648572a3-3674-45d0-9147-100d7a594b1f" providerId="AD" clId="Web-{F0B30129-D024-8CD3-9F43-519561F0717E}"/>
    <pc:docChg chg="addSld delSld modSld sldOrd modSection">
      <pc:chgData name="LEWIS, Hannah" userId="S::lewish@who.int::648572a3-3674-45d0-9147-100d7a594b1f" providerId="AD" clId="Web-{F0B30129-D024-8CD3-9F43-519561F0717E}" dt="2025-05-30T11:47:09.026" v="833" actId="1076"/>
      <pc:docMkLst>
        <pc:docMk/>
      </pc:docMkLst>
      <pc:sldChg chg="modNotes">
        <pc:chgData name="LEWIS, Hannah" userId="S::lewish@who.int::648572a3-3674-45d0-9147-100d7a594b1f" providerId="AD" clId="Web-{F0B30129-D024-8CD3-9F43-519561F0717E}" dt="2025-05-30T11:45:35.320" v="808"/>
        <pc:sldMkLst>
          <pc:docMk/>
          <pc:sldMk cId="1124725970" sldId="2145706950"/>
        </pc:sldMkLst>
      </pc:sldChg>
      <pc:sldChg chg="mod setBg">
        <pc:chgData name="LEWIS, Hannah" userId="S::lewish@who.int::648572a3-3674-45d0-9147-100d7a594b1f" providerId="AD" clId="Web-{F0B30129-D024-8CD3-9F43-519561F0717E}" dt="2025-05-30T11:45:16.788" v="798"/>
        <pc:sldMkLst>
          <pc:docMk/>
          <pc:sldMk cId="1689628553" sldId="2145706952"/>
        </pc:sldMkLst>
      </pc:sldChg>
      <pc:sldChg chg="modSp">
        <pc:chgData name="LEWIS, Hannah" userId="S::lewish@who.int::648572a3-3674-45d0-9147-100d7a594b1f" providerId="AD" clId="Web-{F0B30129-D024-8CD3-9F43-519561F0717E}" dt="2025-05-30T11:19:29.474" v="403" actId="20577"/>
        <pc:sldMkLst>
          <pc:docMk/>
          <pc:sldMk cId="2282497547" sldId="2145706974"/>
        </pc:sldMkLst>
        <pc:spChg chg="mod">
          <ac:chgData name="LEWIS, Hannah" userId="S::lewish@who.int::648572a3-3674-45d0-9147-100d7a594b1f" providerId="AD" clId="Web-{F0B30129-D024-8CD3-9F43-519561F0717E}" dt="2025-05-30T11:19:29.474" v="403" actId="20577"/>
          <ac:spMkLst>
            <pc:docMk/>
            <pc:sldMk cId="2282497547" sldId="2145706974"/>
            <ac:spMk id="5" creationId="{16ACECC9-6310-E133-3D60-2B77644AFA35}"/>
          </ac:spMkLst>
        </pc:spChg>
      </pc:sldChg>
      <pc:sldChg chg="modSp add del">
        <pc:chgData name="LEWIS, Hannah" userId="S::lewish@who.int::648572a3-3674-45d0-9147-100d7a594b1f" providerId="AD" clId="Web-{F0B30129-D024-8CD3-9F43-519561F0717E}" dt="2025-05-30T11:19:56.647" v="410"/>
        <pc:sldMkLst>
          <pc:docMk/>
          <pc:sldMk cId="114661776" sldId="2145706978"/>
        </pc:sldMkLst>
        <pc:spChg chg="mod">
          <ac:chgData name="LEWIS, Hannah" userId="S::lewish@who.int::648572a3-3674-45d0-9147-100d7a594b1f" providerId="AD" clId="Web-{F0B30129-D024-8CD3-9F43-519561F0717E}" dt="2025-05-30T11:19:44.147" v="407" actId="20577"/>
          <ac:spMkLst>
            <pc:docMk/>
            <pc:sldMk cId="114661776" sldId="2145706978"/>
            <ac:spMk id="5" creationId="{16ACECC9-6310-E133-3D60-2B77644AFA35}"/>
          </ac:spMkLst>
        </pc:spChg>
      </pc:sldChg>
      <pc:sldChg chg="add del">
        <pc:chgData name="LEWIS, Hannah" userId="S::lewish@who.int::648572a3-3674-45d0-9147-100d7a594b1f" providerId="AD" clId="Web-{F0B30129-D024-8CD3-9F43-519561F0717E}" dt="2025-05-30T11:29:13.911" v="576"/>
        <pc:sldMkLst>
          <pc:docMk/>
          <pc:sldMk cId="2900587868" sldId="2145706983"/>
        </pc:sldMkLst>
      </pc:sldChg>
      <pc:sldChg chg="del ord">
        <pc:chgData name="LEWIS, Hannah" userId="S::lewish@who.int::648572a3-3674-45d0-9147-100d7a594b1f" providerId="AD" clId="Web-{F0B30129-D024-8CD3-9F43-519561F0717E}" dt="2025-05-30T11:29:18.099" v="578"/>
        <pc:sldMkLst>
          <pc:docMk/>
          <pc:sldMk cId="3671341001" sldId="2145706984"/>
        </pc:sldMkLst>
      </pc:sldChg>
      <pc:sldChg chg="add del">
        <pc:chgData name="LEWIS, Hannah" userId="S::lewish@who.int::648572a3-3674-45d0-9147-100d7a594b1f" providerId="AD" clId="Web-{F0B30129-D024-8CD3-9F43-519561F0717E}" dt="2025-05-30T11:29:28.521" v="581"/>
        <pc:sldMkLst>
          <pc:docMk/>
          <pc:sldMk cId="1916767463" sldId="2145706988"/>
        </pc:sldMkLst>
      </pc:sldChg>
      <pc:sldChg chg="modSp">
        <pc:chgData name="LEWIS, Hannah" userId="S::lewish@who.int::648572a3-3674-45d0-9147-100d7a594b1f" providerId="AD" clId="Web-{F0B30129-D024-8CD3-9F43-519561F0717E}" dt="2025-05-30T11:41:00.406" v="748" actId="20577"/>
        <pc:sldMkLst>
          <pc:docMk/>
          <pc:sldMk cId="4238729328" sldId="2145707009"/>
        </pc:sldMkLst>
        <pc:spChg chg="mod">
          <ac:chgData name="LEWIS, Hannah" userId="S::lewish@who.int::648572a3-3674-45d0-9147-100d7a594b1f" providerId="AD" clId="Web-{F0B30129-D024-8CD3-9F43-519561F0717E}" dt="2025-05-30T11:35:07.223" v="639" actId="20577"/>
          <ac:spMkLst>
            <pc:docMk/>
            <pc:sldMk cId="4238729328" sldId="2145707009"/>
            <ac:spMk id="2" creationId="{D10DF14E-4AC9-64E5-BA38-B3D484FEBD5A}"/>
          </ac:spMkLst>
        </pc:spChg>
        <pc:spChg chg="mod">
          <ac:chgData name="LEWIS, Hannah" userId="S::lewish@who.int::648572a3-3674-45d0-9147-100d7a594b1f" providerId="AD" clId="Web-{F0B30129-D024-8CD3-9F43-519561F0717E}" dt="2025-05-30T11:41:00.406" v="748" actId="20577"/>
          <ac:spMkLst>
            <pc:docMk/>
            <pc:sldMk cId="4238729328" sldId="2145707009"/>
            <ac:spMk id="3" creationId="{85911C4B-F079-E5A1-242E-CE3CE79C35ED}"/>
          </ac:spMkLst>
        </pc:spChg>
      </pc:sldChg>
      <pc:sldChg chg="modSp mod setBg">
        <pc:chgData name="LEWIS, Hannah" userId="S::lewish@who.int::648572a3-3674-45d0-9147-100d7a594b1f" providerId="AD" clId="Web-{F0B30129-D024-8CD3-9F43-519561F0717E}" dt="2025-05-30T11:46:12.493" v="819"/>
        <pc:sldMkLst>
          <pc:docMk/>
          <pc:sldMk cId="3433227156" sldId="2145707027"/>
        </pc:sldMkLst>
        <pc:spChg chg="mod">
          <ac:chgData name="LEWIS, Hannah" userId="S::lewish@who.int::648572a3-3674-45d0-9147-100d7a594b1f" providerId="AD" clId="Web-{F0B30129-D024-8CD3-9F43-519561F0717E}" dt="2025-05-30T11:43:44.145" v="776" actId="1076"/>
          <ac:spMkLst>
            <pc:docMk/>
            <pc:sldMk cId="3433227156" sldId="2145707027"/>
            <ac:spMk id="6" creationId="{894A4295-9BC6-884D-F9A4-314661ABD6FF}"/>
          </ac:spMkLst>
        </pc:spChg>
      </pc:sldChg>
      <pc:sldChg chg="modSp mod setBg">
        <pc:chgData name="LEWIS, Hannah" userId="S::lewish@who.int::648572a3-3674-45d0-9147-100d7a594b1f" providerId="AD" clId="Web-{F0B30129-D024-8CD3-9F43-519561F0717E}" dt="2025-05-30T11:46:12.306" v="816"/>
        <pc:sldMkLst>
          <pc:docMk/>
          <pc:sldMk cId="2071649792" sldId="2145707029"/>
        </pc:sldMkLst>
        <pc:spChg chg="mod">
          <ac:chgData name="LEWIS, Hannah" userId="S::lewish@who.int::648572a3-3674-45d0-9147-100d7a594b1f" providerId="AD" clId="Web-{F0B30129-D024-8CD3-9F43-519561F0717E}" dt="2025-05-30T11:43:05.456" v="767" actId="1076"/>
          <ac:spMkLst>
            <pc:docMk/>
            <pc:sldMk cId="2071649792" sldId="2145707029"/>
            <ac:spMk id="4" creationId="{0A905AFB-4558-8119-39D5-D093615F5C6D}"/>
          </ac:spMkLst>
        </pc:spChg>
      </pc:sldChg>
      <pc:sldChg chg="modSp mod setBg">
        <pc:chgData name="LEWIS, Hannah" userId="S::lewish@who.int::648572a3-3674-45d0-9147-100d7a594b1f" providerId="AD" clId="Web-{F0B30129-D024-8CD3-9F43-519561F0717E}" dt="2025-05-30T11:46:12.431" v="818"/>
        <pc:sldMkLst>
          <pc:docMk/>
          <pc:sldMk cId="3288825827" sldId="2145707031"/>
        </pc:sldMkLst>
        <pc:spChg chg="mod">
          <ac:chgData name="LEWIS, Hannah" userId="S::lewish@who.int::648572a3-3674-45d0-9147-100d7a594b1f" providerId="AD" clId="Web-{F0B30129-D024-8CD3-9F43-519561F0717E}" dt="2025-05-30T11:43:30.816" v="772" actId="1076"/>
          <ac:spMkLst>
            <pc:docMk/>
            <pc:sldMk cId="3288825827" sldId="2145707031"/>
            <ac:spMk id="4" creationId="{0A905AFB-4558-8119-39D5-D093615F5C6D}"/>
          </ac:spMkLst>
        </pc:spChg>
      </pc:sldChg>
      <pc:sldChg chg="ord">
        <pc:chgData name="LEWIS, Hannah" userId="S::lewish@who.int::648572a3-3674-45d0-9147-100d7a594b1f" providerId="AD" clId="Web-{F0B30129-D024-8CD3-9F43-519561F0717E}" dt="2025-05-30T11:29:32.459" v="583"/>
        <pc:sldMkLst>
          <pc:docMk/>
          <pc:sldMk cId="303990287" sldId="2147480770"/>
        </pc:sldMkLst>
      </pc:sldChg>
      <pc:sldChg chg="modSp mod setBg">
        <pc:chgData name="LEWIS, Hannah" userId="S::lewish@who.int::648572a3-3674-45d0-9147-100d7a594b1f" providerId="AD" clId="Web-{F0B30129-D024-8CD3-9F43-519561F0717E}" dt="2025-05-30T11:46:11.993" v="811"/>
        <pc:sldMkLst>
          <pc:docMk/>
          <pc:sldMk cId="2633947066" sldId="2147480780"/>
        </pc:sldMkLst>
        <pc:spChg chg="mod">
          <ac:chgData name="LEWIS, Hannah" userId="S::lewish@who.int::648572a3-3674-45d0-9147-100d7a594b1f" providerId="AD" clId="Web-{F0B30129-D024-8CD3-9F43-519561F0717E}" dt="2025-05-30T11:42:21.189" v="758" actId="20577"/>
          <ac:spMkLst>
            <pc:docMk/>
            <pc:sldMk cId="2633947066" sldId="2147480780"/>
            <ac:spMk id="3" creationId="{06729560-39A7-E787-7D3C-6326D63BFB6F}"/>
          </ac:spMkLst>
        </pc:spChg>
      </pc:sldChg>
      <pc:sldChg chg="modSp mod setBg">
        <pc:chgData name="LEWIS, Hannah" userId="S::lewish@who.int::648572a3-3674-45d0-9147-100d7a594b1f" providerId="AD" clId="Web-{F0B30129-D024-8CD3-9F43-519561F0717E}" dt="2025-05-30T11:44:49.241" v="789"/>
        <pc:sldMkLst>
          <pc:docMk/>
          <pc:sldMk cId="2886245312" sldId="2147480781"/>
        </pc:sldMkLst>
        <pc:spChg chg="mod">
          <ac:chgData name="LEWIS, Hannah" userId="S::lewish@who.int::648572a3-3674-45d0-9147-100d7a594b1f" providerId="AD" clId="Web-{F0B30129-D024-8CD3-9F43-519561F0717E}" dt="2025-05-30T10:55:41.234" v="252" actId="20577"/>
          <ac:spMkLst>
            <pc:docMk/>
            <pc:sldMk cId="2886245312" sldId="2147480781"/>
            <ac:spMk id="3" creationId="{1C40D2A4-7343-37F7-29BF-D7941039B736}"/>
          </ac:spMkLst>
        </pc:spChg>
      </pc:sldChg>
      <pc:sldChg chg="modSp mod setBg">
        <pc:chgData name="LEWIS, Hannah" userId="S::lewish@who.int::648572a3-3674-45d0-9147-100d7a594b1f" providerId="AD" clId="Web-{F0B30129-D024-8CD3-9F43-519561F0717E}" dt="2025-05-30T11:44:49.397" v="791"/>
        <pc:sldMkLst>
          <pc:docMk/>
          <pc:sldMk cId="2808462584" sldId="2147480782"/>
        </pc:sldMkLst>
        <pc:spChg chg="mod">
          <ac:chgData name="LEWIS, Hannah" userId="S::lewish@who.int::648572a3-3674-45d0-9147-100d7a594b1f" providerId="AD" clId="Web-{F0B30129-D024-8CD3-9F43-519561F0717E}" dt="2025-05-30T11:03:14.308" v="337" actId="20577"/>
          <ac:spMkLst>
            <pc:docMk/>
            <pc:sldMk cId="2808462584" sldId="2147480782"/>
            <ac:spMk id="3" creationId="{1C40D2A4-7343-37F7-29BF-D7941039B736}"/>
          </ac:spMkLst>
        </pc:spChg>
      </pc:sldChg>
      <pc:sldChg chg="modSp mod setBg">
        <pc:chgData name="LEWIS, Hannah" userId="S::lewish@who.int::648572a3-3674-45d0-9147-100d7a594b1f" providerId="AD" clId="Web-{F0B30129-D024-8CD3-9F43-519561F0717E}" dt="2025-05-30T11:44:49.334" v="790"/>
        <pc:sldMkLst>
          <pc:docMk/>
          <pc:sldMk cId="2383380011" sldId="2147480783"/>
        </pc:sldMkLst>
        <pc:spChg chg="mod">
          <ac:chgData name="LEWIS, Hannah" userId="S::lewish@who.int::648572a3-3674-45d0-9147-100d7a594b1f" providerId="AD" clId="Web-{F0B30129-D024-8CD3-9F43-519561F0717E}" dt="2025-05-30T11:02:25.150" v="335" actId="20577"/>
          <ac:spMkLst>
            <pc:docMk/>
            <pc:sldMk cId="2383380011" sldId="2147480783"/>
            <ac:spMk id="3" creationId="{1C519338-1681-E632-213F-AF30C0F13121}"/>
          </ac:spMkLst>
        </pc:spChg>
      </pc:sldChg>
      <pc:sldChg chg="mod setBg">
        <pc:chgData name="LEWIS, Hannah" userId="S::lewish@who.int::648572a3-3674-45d0-9147-100d7a594b1f" providerId="AD" clId="Web-{F0B30129-D024-8CD3-9F43-519561F0717E}" dt="2025-05-30T11:44:49.491" v="792"/>
        <pc:sldMkLst>
          <pc:docMk/>
          <pc:sldMk cId="301298412" sldId="2147480784"/>
        </pc:sldMkLst>
      </pc:sldChg>
      <pc:sldChg chg="modSp mod setBg">
        <pc:chgData name="LEWIS, Hannah" userId="S::lewish@who.int::648572a3-3674-45d0-9147-100d7a594b1f" providerId="AD" clId="Web-{F0B30129-D024-8CD3-9F43-519561F0717E}" dt="2025-05-30T11:44:49.584" v="793"/>
        <pc:sldMkLst>
          <pc:docMk/>
          <pc:sldMk cId="3705727057" sldId="2147480785"/>
        </pc:sldMkLst>
        <pc:spChg chg="mod">
          <ac:chgData name="LEWIS, Hannah" userId="S::lewish@who.int::648572a3-3674-45d0-9147-100d7a594b1f" providerId="AD" clId="Web-{F0B30129-D024-8CD3-9F43-519561F0717E}" dt="2025-05-30T11:20:12.194" v="412" actId="20577"/>
          <ac:spMkLst>
            <pc:docMk/>
            <pc:sldMk cId="3705727057" sldId="2147480785"/>
            <ac:spMk id="3" creationId="{1C519338-1681-E632-213F-AF30C0F13121}"/>
          </ac:spMkLst>
        </pc:spChg>
      </pc:sldChg>
      <pc:sldChg chg="modSp mod setBg">
        <pc:chgData name="LEWIS, Hannah" userId="S::lewish@who.int::648572a3-3674-45d0-9147-100d7a594b1f" providerId="AD" clId="Web-{F0B30129-D024-8CD3-9F43-519561F0717E}" dt="2025-05-30T11:47:09.026" v="833" actId="1076"/>
        <pc:sldMkLst>
          <pc:docMk/>
          <pc:sldMk cId="1843688894" sldId="2147480786"/>
        </pc:sldMkLst>
        <pc:spChg chg="mod">
          <ac:chgData name="LEWIS, Hannah" userId="S::lewish@who.int::648572a3-3674-45d0-9147-100d7a594b1f" providerId="AD" clId="Web-{F0B30129-D024-8CD3-9F43-519561F0717E}" dt="2025-05-30T11:47:09.026" v="833" actId="1076"/>
          <ac:spMkLst>
            <pc:docMk/>
            <pc:sldMk cId="1843688894" sldId="2147480786"/>
            <ac:spMk id="3" creationId="{51FB1558-5368-5C60-173B-97D043C904BC}"/>
          </ac:spMkLst>
        </pc:spChg>
      </pc:sldChg>
      <pc:sldChg chg="modSp mod setBg">
        <pc:chgData name="LEWIS, Hannah" userId="S::lewish@who.int::648572a3-3674-45d0-9147-100d7a594b1f" providerId="AD" clId="Web-{F0B30129-D024-8CD3-9F43-519561F0717E}" dt="2025-05-30T11:44:49.819" v="796"/>
        <pc:sldMkLst>
          <pc:docMk/>
          <pc:sldMk cId="1222185580" sldId="2147480787"/>
        </pc:sldMkLst>
        <pc:spChg chg="mod">
          <ac:chgData name="LEWIS, Hannah" userId="S::lewish@who.int::648572a3-3674-45d0-9147-100d7a594b1f" providerId="AD" clId="Web-{F0B30129-D024-8CD3-9F43-519561F0717E}" dt="2025-05-30T11:23:15.168" v="441" actId="1076"/>
          <ac:spMkLst>
            <pc:docMk/>
            <pc:sldMk cId="1222185580" sldId="2147480787"/>
            <ac:spMk id="2" creationId="{7B423985-0A88-E3AF-8F40-F5DE90A87A23}"/>
          </ac:spMkLst>
        </pc:spChg>
        <pc:spChg chg="mod">
          <ac:chgData name="LEWIS, Hannah" userId="S::lewish@who.int::648572a3-3674-45d0-9147-100d7a594b1f" providerId="AD" clId="Web-{F0B30129-D024-8CD3-9F43-519561F0717E}" dt="2025-05-30T11:18:26.160" v="371" actId="20577"/>
          <ac:spMkLst>
            <pc:docMk/>
            <pc:sldMk cId="1222185580" sldId="2147480787"/>
            <ac:spMk id="3" creationId="{75D5BC1D-D062-417F-45E5-F9F55EB7DEDB}"/>
          </ac:spMkLst>
        </pc:spChg>
      </pc:sldChg>
      <pc:sldChg chg="modSp mod setBg">
        <pc:chgData name="LEWIS, Hannah" userId="S::lewish@who.int::648572a3-3674-45d0-9147-100d7a594b1f" providerId="AD" clId="Web-{F0B30129-D024-8CD3-9F43-519561F0717E}" dt="2025-05-30T11:46:46.275" v="823" actId="20577"/>
        <pc:sldMkLst>
          <pc:docMk/>
          <pc:sldMk cId="2666614758" sldId="2147480788"/>
        </pc:sldMkLst>
        <pc:spChg chg="mod">
          <ac:chgData name="LEWIS, Hannah" userId="S::lewish@who.int::648572a3-3674-45d0-9147-100d7a594b1f" providerId="AD" clId="Web-{F0B30129-D024-8CD3-9F43-519561F0717E}" dt="2025-05-30T11:46:46.275" v="823" actId="20577"/>
          <ac:spMkLst>
            <pc:docMk/>
            <pc:sldMk cId="2666614758" sldId="2147480788"/>
            <ac:spMk id="3" creationId="{51FB1558-5368-5C60-173B-97D043C904BC}"/>
          </ac:spMkLst>
        </pc:spChg>
      </pc:sldChg>
      <pc:sldChg chg="modSp">
        <pc:chgData name="LEWIS, Hannah" userId="S::lewish@who.int::648572a3-3674-45d0-9147-100d7a594b1f" providerId="AD" clId="Web-{F0B30129-D024-8CD3-9F43-519561F0717E}" dt="2025-05-30T11:27:33.831" v="559" actId="1076"/>
        <pc:sldMkLst>
          <pc:docMk/>
          <pc:sldMk cId="3534147741" sldId="2147480789"/>
        </pc:sldMkLst>
        <pc:spChg chg="mod">
          <ac:chgData name="LEWIS, Hannah" userId="S::lewish@who.int::648572a3-3674-45d0-9147-100d7a594b1f" providerId="AD" clId="Web-{F0B30129-D024-8CD3-9F43-519561F0717E}" dt="2025-05-30T11:27:33.831" v="559" actId="1076"/>
          <ac:spMkLst>
            <pc:docMk/>
            <pc:sldMk cId="3534147741" sldId="2147480789"/>
            <ac:spMk id="2" creationId="{92003AF1-C946-FCB1-257E-7934874CFE4E}"/>
          </ac:spMkLst>
        </pc:spChg>
      </pc:sldChg>
      <pc:sldChg chg="modSp">
        <pc:chgData name="LEWIS, Hannah" userId="S::lewish@who.int::648572a3-3674-45d0-9147-100d7a594b1f" providerId="AD" clId="Web-{F0B30129-D024-8CD3-9F43-519561F0717E}" dt="2025-05-30T11:28:47.301" v="568" actId="1076"/>
        <pc:sldMkLst>
          <pc:docMk/>
          <pc:sldMk cId="2326194082" sldId="2147480791"/>
        </pc:sldMkLst>
        <pc:spChg chg="mod">
          <ac:chgData name="LEWIS, Hannah" userId="S::lewish@who.int::648572a3-3674-45d0-9147-100d7a594b1f" providerId="AD" clId="Web-{F0B30129-D024-8CD3-9F43-519561F0717E}" dt="2025-05-30T11:28:47.301" v="568" actId="1076"/>
          <ac:spMkLst>
            <pc:docMk/>
            <pc:sldMk cId="2326194082" sldId="2147480791"/>
            <ac:spMk id="2" creationId="{92003AF1-C946-FCB1-257E-7934874CFE4E}"/>
          </ac:spMkLst>
        </pc:spChg>
      </pc:sldChg>
      <pc:sldChg chg="modSp">
        <pc:chgData name="LEWIS, Hannah" userId="S::lewish@who.int::648572a3-3674-45d0-9147-100d7a594b1f" providerId="AD" clId="Web-{F0B30129-D024-8CD3-9F43-519561F0717E}" dt="2025-05-30T11:28:10.816" v="563" actId="1076"/>
        <pc:sldMkLst>
          <pc:docMk/>
          <pc:sldMk cId="2801219681" sldId="2147480792"/>
        </pc:sldMkLst>
        <pc:spChg chg="mod">
          <ac:chgData name="LEWIS, Hannah" userId="S::lewish@who.int::648572a3-3674-45d0-9147-100d7a594b1f" providerId="AD" clId="Web-{F0B30129-D024-8CD3-9F43-519561F0717E}" dt="2025-05-30T11:28:10.816" v="563" actId="1076"/>
          <ac:spMkLst>
            <pc:docMk/>
            <pc:sldMk cId="2801219681" sldId="2147480792"/>
            <ac:spMk id="2" creationId="{92003AF1-C946-FCB1-257E-7934874CFE4E}"/>
          </ac:spMkLst>
        </pc:spChg>
      </pc:sldChg>
      <pc:sldChg chg="modSp">
        <pc:chgData name="LEWIS, Hannah" userId="S::lewish@who.int::648572a3-3674-45d0-9147-100d7a594b1f" providerId="AD" clId="Web-{F0B30129-D024-8CD3-9F43-519561F0717E}" dt="2025-05-30T11:24:56.623" v="471" actId="20577"/>
        <pc:sldMkLst>
          <pc:docMk/>
          <pc:sldMk cId="1408380052" sldId="2147480793"/>
        </pc:sldMkLst>
        <pc:spChg chg="mod">
          <ac:chgData name="LEWIS, Hannah" userId="S::lewish@who.int::648572a3-3674-45d0-9147-100d7a594b1f" providerId="AD" clId="Web-{F0B30129-D024-8CD3-9F43-519561F0717E}" dt="2025-05-30T11:24:56.623" v="471" actId="20577"/>
          <ac:spMkLst>
            <pc:docMk/>
            <pc:sldMk cId="1408380052" sldId="2147480793"/>
            <ac:spMk id="2" creationId="{92003AF1-C946-FCB1-257E-7934874CFE4E}"/>
          </ac:spMkLst>
        </pc:spChg>
      </pc:sldChg>
      <pc:sldChg chg="modSp">
        <pc:chgData name="LEWIS, Hannah" userId="S::lewish@who.int::648572a3-3674-45d0-9147-100d7a594b1f" providerId="AD" clId="Web-{F0B30129-D024-8CD3-9F43-519561F0717E}" dt="2025-05-30T11:28:59.692" v="575" actId="20577"/>
        <pc:sldMkLst>
          <pc:docMk/>
          <pc:sldMk cId="2351212811" sldId="2147480794"/>
        </pc:sldMkLst>
        <pc:spChg chg="mod">
          <ac:chgData name="LEWIS, Hannah" userId="S::lewish@who.int::648572a3-3674-45d0-9147-100d7a594b1f" providerId="AD" clId="Web-{F0B30129-D024-8CD3-9F43-519561F0717E}" dt="2025-05-30T11:28:59.692" v="575" actId="20577"/>
          <ac:spMkLst>
            <pc:docMk/>
            <pc:sldMk cId="2351212811" sldId="2147480794"/>
            <ac:spMk id="2" creationId="{92003AF1-C946-FCB1-257E-7934874CFE4E}"/>
          </ac:spMkLst>
        </pc:spChg>
      </pc:sldChg>
      <pc:sldChg chg="modSp">
        <pc:chgData name="LEWIS, Hannah" userId="S::lewish@who.int::648572a3-3674-45d0-9147-100d7a594b1f" providerId="AD" clId="Web-{F0B30129-D024-8CD3-9F43-519561F0717E}" dt="2025-05-30T11:28:02.675" v="561" actId="1076"/>
        <pc:sldMkLst>
          <pc:docMk/>
          <pc:sldMk cId="351683967" sldId="2147480795"/>
        </pc:sldMkLst>
        <pc:spChg chg="mod">
          <ac:chgData name="LEWIS, Hannah" userId="S::lewish@who.int::648572a3-3674-45d0-9147-100d7a594b1f" providerId="AD" clId="Web-{F0B30129-D024-8CD3-9F43-519561F0717E}" dt="2025-05-30T11:28:02.675" v="561" actId="1076"/>
          <ac:spMkLst>
            <pc:docMk/>
            <pc:sldMk cId="351683967" sldId="2147480795"/>
            <ac:spMk id="2" creationId="{92003AF1-C946-FCB1-257E-7934874CFE4E}"/>
          </ac:spMkLst>
        </pc:spChg>
      </pc:sldChg>
      <pc:sldChg chg="modSp">
        <pc:chgData name="LEWIS, Hannah" userId="S::lewish@who.int::648572a3-3674-45d0-9147-100d7a594b1f" providerId="AD" clId="Web-{F0B30129-D024-8CD3-9F43-519561F0717E}" dt="2025-05-30T11:26:06.016" v="540" actId="20577"/>
        <pc:sldMkLst>
          <pc:docMk/>
          <pc:sldMk cId="3179301738" sldId="2147480796"/>
        </pc:sldMkLst>
        <pc:spChg chg="mod">
          <ac:chgData name="LEWIS, Hannah" userId="S::lewish@who.int::648572a3-3674-45d0-9147-100d7a594b1f" providerId="AD" clId="Web-{F0B30129-D024-8CD3-9F43-519561F0717E}" dt="2025-05-30T11:25:07.139" v="478" actId="20577"/>
          <ac:spMkLst>
            <pc:docMk/>
            <pc:sldMk cId="3179301738" sldId="2147480796"/>
            <ac:spMk id="2" creationId="{92003AF1-C946-FCB1-257E-7934874CFE4E}"/>
          </ac:spMkLst>
        </pc:spChg>
        <pc:spChg chg="mod">
          <ac:chgData name="LEWIS, Hannah" userId="S::lewish@who.int::648572a3-3674-45d0-9147-100d7a594b1f" providerId="AD" clId="Web-{F0B30129-D024-8CD3-9F43-519561F0717E}" dt="2025-05-30T11:26:06.016" v="540" actId="20577"/>
          <ac:spMkLst>
            <pc:docMk/>
            <pc:sldMk cId="3179301738" sldId="2147480796"/>
            <ac:spMk id="3" creationId="{BDC4748F-DBD2-CA22-0634-77FE0C185FD5}"/>
          </ac:spMkLst>
        </pc:spChg>
      </pc:sldChg>
      <pc:sldChg chg="modSp mod setBg">
        <pc:chgData name="LEWIS, Hannah" userId="S::lewish@who.int::648572a3-3674-45d0-9147-100d7a594b1f" providerId="AD" clId="Web-{F0B30129-D024-8CD3-9F43-519561F0717E}" dt="2025-05-30T11:46:11.931" v="810"/>
        <pc:sldMkLst>
          <pc:docMk/>
          <pc:sldMk cId="1782825907" sldId="2147480799"/>
        </pc:sldMkLst>
        <pc:spChg chg="mod">
          <ac:chgData name="LEWIS, Hannah" userId="S::lewish@who.int::648572a3-3674-45d0-9147-100d7a594b1f" providerId="AD" clId="Web-{F0B30129-D024-8CD3-9F43-519561F0717E}" dt="2025-05-30T11:42:09.705" v="756" actId="20577"/>
          <ac:spMkLst>
            <pc:docMk/>
            <pc:sldMk cId="1782825907" sldId="2147480799"/>
            <ac:spMk id="2" creationId="{D10DF14E-4AC9-64E5-BA38-B3D484FEBD5A}"/>
          </ac:spMkLst>
        </pc:spChg>
        <pc:picChg chg="mod">
          <ac:chgData name="LEWIS, Hannah" userId="S::lewish@who.int::648572a3-3674-45d0-9147-100d7a594b1f" providerId="AD" clId="Web-{F0B30129-D024-8CD3-9F43-519561F0717E}" dt="2025-05-30T11:42:14.736" v="757" actId="1076"/>
          <ac:picMkLst>
            <pc:docMk/>
            <pc:sldMk cId="1782825907" sldId="2147480799"/>
            <ac:picMk id="6" creationId="{11F860F5-3E08-7614-A1DC-227243595E35}"/>
          </ac:picMkLst>
        </pc:picChg>
      </pc:sldChg>
      <pc:sldChg chg="modSp mod setBg">
        <pc:chgData name="LEWIS, Hannah" userId="S::lewish@who.int::648572a3-3674-45d0-9147-100d7a594b1f" providerId="AD" clId="Web-{F0B30129-D024-8CD3-9F43-519561F0717E}" dt="2025-05-30T11:46:12.618" v="821"/>
        <pc:sldMkLst>
          <pc:docMk/>
          <pc:sldMk cId="1544147715" sldId="2147480800"/>
        </pc:sldMkLst>
        <pc:spChg chg="mod">
          <ac:chgData name="LEWIS, Hannah" userId="S::lewish@who.int::648572a3-3674-45d0-9147-100d7a594b1f" providerId="AD" clId="Web-{F0B30129-D024-8CD3-9F43-519561F0717E}" dt="2025-05-30T11:41:33.297" v="751" actId="20577"/>
          <ac:spMkLst>
            <pc:docMk/>
            <pc:sldMk cId="1544147715" sldId="2147480800"/>
            <ac:spMk id="2" creationId="{D10DF14E-4AC9-64E5-BA38-B3D484FEBD5A}"/>
          </ac:spMkLst>
        </pc:spChg>
        <pc:spChg chg="mod">
          <ac:chgData name="LEWIS, Hannah" userId="S::lewish@who.int::648572a3-3674-45d0-9147-100d7a594b1f" providerId="AD" clId="Web-{F0B30129-D024-8CD3-9F43-519561F0717E}" dt="2025-05-30T11:41:21.859" v="750" actId="1076"/>
          <ac:spMkLst>
            <pc:docMk/>
            <pc:sldMk cId="1544147715" sldId="2147480800"/>
            <ac:spMk id="3" creationId="{85911C4B-F079-E5A1-242E-CE3CE79C35ED}"/>
          </ac:spMkLst>
        </pc:spChg>
      </pc:sldChg>
      <pc:sldChg chg="modSp">
        <pc:chgData name="LEWIS, Hannah" userId="S::lewish@who.int::648572a3-3674-45d0-9147-100d7a594b1f" providerId="AD" clId="Web-{F0B30129-D024-8CD3-9F43-519561F0717E}" dt="2025-05-30T11:41:07.140" v="749" actId="20577"/>
        <pc:sldMkLst>
          <pc:docMk/>
          <pc:sldMk cId="3703328707" sldId="2147480801"/>
        </pc:sldMkLst>
        <pc:spChg chg="mod">
          <ac:chgData name="LEWIS, Hannah" userId="S::lewish@who.int::648572a3-3674-45d0-9147-100d7a594b1f" providerId="AD" clId="Web-{F0B30129-D024-8CD3-9F43-519561F0717E}" dt="2025-05-30T11:36:41.538" v="672" actId="20577"/>
          <ac:spMkLst>
            <pc:docMk/>
            <pc:sldMk cId="3703328707" sldId="2147480801"/>
            <ac:spMk id="2" creationId="{D10DF14E-4AC9-64E5-BA38-B3D484FEBD5A}"/>
          </ac:spMkLst>
        </pc:spChg>
        <pc:spChg chg="mod">
          <ac:chgData name="LEWIS, Hannah" userId="S::lewish@who.int::648572a3-3674-45d0-9147-100d7a594b1f" providerId="AD" clId="Web-{F0B30129-D024-8CD3-9F43-519561F0717E}" dt="2025-05-30T11:41:07.140" v="749" actId="20577"/>
          <ac:spMkLst>
            <pc:docMk/>
            <pc:sldMk cId="3703328707" sldId="2147480801"/>
            <ac:spMk id="3" creationId="{85911C4B-F079-E5A1-242E-CE3CE79C35ED}"/>
          </ac:spMkLst>
        </pc:spChg>
      </pc:sldChg>
      <pc:sldChg chg="modSp mod setBg">
        <pc:chgData name="LEWIS, Hannah" userId="S::lewish@who.int::648572a3-3674-45d0-9147-100d7a594b1f" providerId="AD" clId="Web-{F0B30129-D024-8CD3-9F43-519561F0717E}" dt="2025-05-30T11:46:12.681" v="822"/>
        <pc:sldMkLst>
          <pc:docMk/>
          <pc:sldMk cId="2709631280" sldId="2147480802"/>
        </pc:sldMkLst>
        <pc:spChg chg="mod">
          <ac:chgData name="LEWIS, Hannah" userId="S::lewish@who.int::648572a3-3674-45d0-9147-100d7a594b1f" providerId="AD" clId="Web-{F0B30129-D024-8CD3-9F43-519561F0717E}" dt="2025-05-30T11:33:23.168" v="604" actId="20577"/>
          <ac:spMkLst>
            <pc:docMk/>
            <pc:sldMk cId="2709631280" sldId="2147480802"/>
            <ac:spMk id="2" creationId="{D10DF14E-4AC9-64E5-BA38-B3D484FEBD5A}"/>
          </ac:spMkLst>
        </pc:spChg>
      </pc:sldChg>
      <pc:sldChg chg="modSp mod setBg">
        <pc:chgData name="LEWIS, Hannah" userId="S::lewish@who.int::648572a3-3674-45d0-9147-100d7a594b1f" providerId="AD" clId="Web-{F0B30129-D024-8CD3-9F43-519561F0717E}" dt="2025-05-30T11:46:11.868" v="809"/>
        <pc:sldMkLst>
          <pc:docMk/>
          <pc:sldMk cId="523605108" sldId="2147480803"/>
        </pc:sldMkLst>
        <pc:spChg chg="mod">
          <ac:chgData name="LEWIS, Hannah" userId="S::lewish@who.int::648572a3-3674-45d0-9147-100d7a594b1f" providerId="AD" clId="Web-{F0B30129-D024-8CD3-9F43-519561F0717E}" dt="2025-05-30T11:41:38.532" v="752" actId="20577"/>
          <ac:spMkLst>
            <pc:docMk/>
            <pc:sldMk cId="523605108" sldId="2147480803"/>
            <ac:spMk id="2" creationId="{D10DF14E-4AC9-64E5-BA38-B3D484FEBD5A}"/>
          </ac:spMkLst>
        </pc:spChg>
      </pc:sldChg>
      <pc:sldChg chg="modSp mod setBg">
        <pc:chgData name="LEWIS, Hannah" userId="S::lewish@who.int::648572a3-3674-45d0-9147-100d7a594b1f" providerId="AD" clId="Web-{F0B30129-D024-8CD3-9F43-519561F0717E}" dt="2025-05-30T11:46:12.071" v="812"/>
        <pc:sldMkLst>
          <pc:docMk/>
          <pc:sldMk cId="265056948" sldId="2147480804"/>
        </pc:sldMkLst>
        <pc:spChg chg="mod">
          <ac:chgData name="LEWIS, Hannah" userId="S::lewish@who.int::648572a3-3674-45d0-9147-100d7a594b1f" providerId="AD" clId="Web-{F0B30129-D024-8CD3-9F43-519561F0717E}" dt="2025-05-30T11:42:26.596" v="759" actId="20577"/>
          <ac:spMkLst>
            <pc:docMk/>
            <pc:sldMk cId="265056948" sldId="2147480804"/>
            <ac:spMk id="3" creationId="{06729560-39A7-E787-7D3C-6326D63BFB6F}"/>
          </ac:spMkLst>
        </pc:spChg>
      </pc:sldChg>
      <pc:sldChg chg="modSp mod setBg">
        <pc:chgData name="LEWIS, Hannah" userId="S::lewish@who.int::648572a3-3674-45d0-9147-100d7a594b1f" providerId="AD" clId="Web-{F0B30129-D024-8CD3-9F43-519561F0717E}" dt="2025-05-30T11:46:12.134" v="813"/>
        <pc:sldMkLst>
          <pc:docMk/>
          <pc:sldMk cId="619435258" sldId="2147480805"/>
        </pc:sldMkLst>
        <pc:spChg chg="mod">
          <ac:chgData name="LEWIS, Hannah" userId="S::lewish@who.int::648572a3-3674-45d0-9147-100d7a594b1f" providerId="AD" clId="Web-{F0B30129-D024-8CD3-9F43-519561F0717E}" dt="2025-05-30T11:42:32.502" v="760" actId="20577"/>
          <ac:spMkLst>
            <pc:docMk/>
            <pc:sldMk cId="619435258" sldId="2147480805"/>
            <ac:spMk id="3" creationId="{06729560-39A7-E787-7D3C-6326D63BFB6F}"/>
          </ac:spMkLst>
        </pc:spChg>
      </pc:sldChg>
      <pc:sldChg chg="modSp mod setBg">
        <pc:chgData name="LEWIS, Hannah" userId="S::lewish@who.int::648572a3-3674-45d0-9147-100d7a594b1f" providerId="AD" clId="Web-{F0B30129-D024-8CD3-9F43-519561F0717E}" dt="2025-05-30T11:46:12.181" v="814"/>
        <pc:sldMkLst>
          <pc:docMk/>
          <pc:sldMk cId="2969010288" sldId="2147480806"/>
        </pc:sldMkLst>
        <pc:spChg chg="mod">
          <ac:chgData name="LEWIS, Hannah" userId="S::lewish@who.int::648572a3-3674-45d0-9147-100d7a594b1f" providerId="AD" clId="Web-{F0B30129-D024-8CD3-9F43-519561F0717E}" dt="2025-05-30T11:42:40.830" v="762" actId="14100"/>
          <ac:spMkLst>
            <pc:docMk/>
            <pc:sldMk cId="2969010288" sldId="2147480806"/>
            <ac:spMk id="2" creationId="{D10DF14E-4AC9-64E5-BA38-B3D484FEBD5A}"/>
          </ac:spMkLst>
        </pc:spChg>
      </pc:sldChg>
      <pc:sldChg chg="modSp mod setBg">
        <pc:chgData name="LEWIS, Hannah" userId="S::lewish@who.int::648572a3-3674-45d0-9147-100d7a594b1f" providerId="AD" clId="Web-{F0B30129-D024-8CD3-9F43-519561F0717E}" dt="2025-05-30T11:46:12.243" v="815"/>
        <pc:sldMkLst>
          <pc:docMk/>
          <pc:sldMk cId="1442681702" sldId="2147480807"/>
        </pc:sldMkLst>
        <pc:spChg chg="mod">
          <ac:chgData name="LEWIS, Hannah" userId="S::lewish@who.int::648572a3-3674-45d0-9147-100d7a594b1f" providerId="AD" clId="Web-{F0B30129-D024-8CD3-9F43-519561F0717E}" dt="2025-05-30T11:42:55.643" v="765" actId="20577"/>
          <ac:spMkLst>
            <pc:docMk/>
            <pc:sldMk cId="1442681702" sldId="2147480807"/>
            <ac:spMk id="2" creationId="{D10DF14E-4AC9-64E5-BA38-B3D484FEBD5A}"/>
          </ac:spMkLst>
        </pc:spChg>
      </pc:sldChg>
      <pc:sldChg chg="modSp mod setBg">
        <pc:chgData name="LEWIS, Hannah" userId="S::lewish@who.int::648572a3-3674-45d0-9147-100d7a594b1f" providerId="AD" clId="Web-{F0B30129-D024-8CD3-9F43-519561F0717E}" dt="2025-05-30T11:46:12.368" v="817"/>
        <pc:sldMkLst>
          <pc:docMk/>
          <pc:sldMk cId="115732820" sldId="2147480808"/>
        </pc:sldMkLst>
        <pc:spChg chg="mod">
          <ac:chgData name="LEWIS, Hannah" userId="S::lewish@who.int::648572a3-3674-45d0-9147-100d7a594b1f" providerId="AD" clId="Web-{F0B30129-D024-8CD3-9F43-519561F0717E}" dt="2025-05-30T11:43:11.206" v="768" actId="20577"/>
          <ac:spMkLst>
            <pc:docMk/>
            <pc:sldMk cId="115732820" sldId="2147480808"/>
            <ac:spMk id="4" creationId="{0A905AFB-4558-8119-39D5-D093615F5C6D}"/>
          </ac:spMkLst>
        </pc:spChg>
      </pc:sldChg>
      <pc:sldChg chg="modSp mod setBg">
        <pc:chgData name="LEWIS, Hannah" userId="S::lewish@who.int::648572a3-3674-45d0-9147-100d7a594b1f" providerId="AD" clId="Web-{F0B30129-D024-8CD3-9F43-519561F0717E}" dt="2025-05-30T11:46:12.540" v="820"/>
        <pc:sldMkLst>
          <pc:docMk/>
          <pc:sldMk cId="916269265" sldId="2147480809"/>
        </pc:sldMkLst>
        <pc:spChg chg="mod">
          <ac:chgData name="LEWIS, Hannah" userId="S::lewish@who.int::648572a3-3674-45d0-9147-100d7a594b1f" providerId="AD" clId="Web-{F0B30129-D024-8CD3-9F43-519561F0717E}" dt="2025-05-30T11:43:53.598" v="780" actId="1076"/>
          <ac:spMkLst>
            <pc:docMk/>
            <pc:sldMk cId="916269265" sldId="2147480809"/>
            <ac:spMk id="6" creationId="{894A4295-9BC6-884D-F9A4-314661ABD6FF}"/>
          </ac:spMkLst>
        </pc:spChg>
      </pc:sldChg>
      <pc:sldChg chg="modSp">
        <pc:chgData name="LEWIS, Hannah" userId="S::lewish@who.int::648572a3-3674-45d0-9147-100d7a594b1f" providerId="AD" clId="Web-{F0B30129-D024-8CD3-9F43-519561F0717E}" dt="2025-05-30T11:36:16.866" v="663" actId="20577"/>
        <pc:sldMkLst>
          <pc:docMk/>
          <pc:sldMk cId="917959431" sldId="2147480810"/>
        </pc:sldMkLst>
        <pc:spChg chg="mod">
          <ac:chgData name="LEWIS, Hannah" userId="S::lewish@who.int::648572a3-3674-45d0-9147-100d7a594b1f" providerId="AD" clId="Web-{F0B30129-D024-8CD3-9F43-519561F0717E}" dt="2025-05-30T11:36:10.037" v="661" actId="20577"/>
          <ac:spMkLst>
            <pc:docMk/>
            <pc:sldMk cId="917959431" sldId="2147480810"/>
            <ac:spMk id="2" creationId="{D10DF14E-4AC9-64E5-BA38-B3D484FEBD5A}"/>
          </ac:spMkLst>
        </pc:spChg>
        <pc:spChg chg="mod">
          <ac:chgData name="LEWIS, Hannah" userId="S::lewish@who.int::648572a3-3674-45d0-9147-100d7a594b1f" providerId="AD" clId="Web-{F0B30129-D024-8CD3-9F43-519561F0717E}" dt="2025-05-30T11:36:16.866" v="663" actId="20577"/>
          <ac:spMkLst>
            <pc:docMk/>
            <pc:sldMk cId="917959431" sldId="2147480810"/>
            <ac:spMk id="3" creationId="{85911C4B-F079-E5A1-242E-CE3CE79C35ED}"/>
          </ac:spMkLst>
        </pc:spChg>
      </pc:sldChg>
      <pc:sldChg chg="modSp">
        <pc:chgData name="LEWIS, Hannah" userId="S::lewish@who.int::648572a3-3674-45d0-9147-100d7a594b1f" providerId="AD" clId="Web-{F0B30129-D024-8CD3-9F43-519561F0717E}" dt="2025-05-30T11:38:55.042" v="694" actId="20577"/>
        <pc:sldMkLst>
          <pc:docMk/>
          <pc:sldMk cId="3025023335" sldId="2147480811"/>
        </pc:sldMkLst>
        <pc:spChg chg="mod">
          <ac:chgData name="LEWIS, Hannah" userId="S::lewish@who.int::648572a3-3674-45d0-9147-100d7a594b1f" providerId="AD" clId="Web-{F0B30129-D024-8CD3-9F43-519561F0717E}" dt="2025-05-30T11:31:34.556" v="598" actId="1076"/>
          <ac:spMkLst>
            <pc:docMk/>
            <pc:sldMk cId="3025023335" sldId="2147480811"/>
            <ac:spMk id="2" creationId="{D10DF14E-4AC9-64E5-BA38-B3D484FEBD5A}"/>
          </ac:spMkLst>
        </pc:spChg>
        <pc:spChg chg="mod">
          <ac:chgData name="LEWIS, Hannah" userId="S::lewish@who.int::648572a3-3674-45d0-9147-100d7a594b1f" providerId="AD" clId="Web-{F0B30129-D024-8CD3-9F43-519561F0717E}" dt="2025-05-30T11:38:55.042" v="694" actId="20577"/>
          <ac:spMkLst>
            <pc:docMk/>
            <pc:sldMk cId="3025023335" sldId="2147480811"/>
            <ac:spMk id="3" creationId="{85911C4B-F079-E5A1-242E-CE3CE79C35ED}"/>
          </ac:spMkLst>
        </pc:spChg>
      </pc:sldChg>
      <pc:sldChg chg="modSp del">
        <pc:chgData name="LEWIS, Hannah" userId="S::lewish@who.int::648572a3-3674-45d0-9147-100d7a594b1f" providerId="AD" clId="Web-{F0B30129-D024-8CD3-9F43-519561F0717E}" dt="2025-05-30T11:39:02.777" v="695"/>
        <pc:sldMkLst>
          <pc:docMk/>
          <pc:sldMk cId="832315951" sldId="2147480812"/>
        </pc:sldMkLst>
        <pc:spChg chg="mod">
          <ac:chgData name="LEWIS, Hannah" userId="S::lewish@who.int::648572a3-3674-45d0-9147-100d7a594b1f" providerId="AD" clId="Web-{F0B30129-D024-8CD3-9F43-519561F0717E}" dt="2025-05-30T11:31:43.712" v="600" actId="20577"/>
          <ac:spMkLst>
            <pc:docMk/>
            <pc:sldMk cId="832315951" sldId="2147480812"/>
            <ac:spMk id="2" creationId="{D10DF14E-4AC9-64E5-BA38-B3D484FEBD5A}"/>
          </ac:spMkLst>
        </pc:spChg>
      </pc:sldChg>
      <pc:sldChg chg="modSp del">
        <pc:chgData name="LEWIS, Hannah" userId="S::lewish@who.int::648572a3-3674-45d0-9147-100d7a594b1f" providerId="AD" clId="Web-{F0B30129-D024-8CD3-9F43-519561F0717E}" dt="2025-05-30T11:37:41.556" v="683"/>
        <pc:sldMkLst>
          <pc:docMk/>
          <pc:sldMk cId="1961525981" sldId="2147480813"/>
        </pc:sldMkLst>
        <pc:spChg chg="mod">
          <ac:chgData name="LEWIS, Hannah" userId="S::lewish@who.int::648572a3-3674-45d0-9147-100d7a594b1f" providerId="AD" clId="Web-{F0B30129-D024-8CD3-9F43-519561F0717E}" dt="2025-05-30T11:37:36.321" v="679" actId="20577"/>
          <ac:spMkLst>
            <pc:docMk/>
            <pc:sldMk cId="1961525981" sldId="2147480813"/>
            <ac:spMk id="3" creationId="{85911C4B-F079-E5A1-242E-CE3CE79C35ED}"/>
          </ac:spMkLst>
        </pc:spChg>
      </pc:sldChg>
      <pc:sldChg chg="modSp del">
        <pc:chgData name="LEWIS, Hannah" userId="S::lewish@who.int::648572a3-3674-45d0-9147-100d7a594b1f" providerId="AD" clId="Web-{F0B30129-D024-8CD3-9F43-519561F0717E}" dt="2025-05-30T11:37:23.274" v="677"/>
        <pc:sldMkLst>
          <pc:docMk/>
          <pc:sldMk cId="3819939651" sldId="2147480814"/>
        </pc:sldMkLst>
        <pc:spChg chg="mod">
          <ac:chgData name="LEWIS, Hannah" userId="S::lewish@who.int::648572a3-3674-45d0-9147-100d7a594b1f" providerId="AD" clId="Web-{F0B30129-D024-8CD3-9F43-519561F0717E}" dt="2025-05-30T11:33:39.887" v="608" actId="1076"/>
          <ac:spMkLst>
            <pc:docMk/>
            <pc:sldMk cId="3819939651" sldId="2147480814"/>
            <ac:spMk id="2" creationId="{D10DF14E-4AC9-64E5-BA38-B3D484FEBD5A}"/>
          </ac:spMkLst>
        </pc:spChg>
        <pc:spChg chg="mod">
          <ac:chgData name="LEWIS, Hannah" userId="S::lewish@who.int::648572a3-3674-45d0-9147-100d7a594b1f" providerId="AD" clId="Web-{F0B30129-D024-8CD3-9F43-519561F0717E}" dt="2025-05-30T11:36:22.772" v="664" actId="20577"/>
          <ac:spMkLst>
            <pc:docMk/>
            <pc:sldMk cId="3819939651" sldId="2147480814"/>
            <ac:spMk id="3" creationId="{85911C4B-F079-E5A1-242E-CE3CE79C35ED}"/>
          </ac:spMkLst>
        </pc:spChg>
      </pc:sldChg>
    </pc:docChg>
  </pc:docChgLst>
  <pc:docChgLst>
    <pc:chgData name="Leidman, Eva (CDC/DDPHSIS/CGH/DGHP)" userId="S::wzu0_cdc.gov#ext#@worldhealthorg.onmicrosoft.com::3a1fff49-d583-4463-9b16-8a8b37629ca8" providerId="AD" clId="Web-{500CFFC4-0ADF-BB3B-7E0F-243203AEC183}"/>
    <pc:docChg chg="modSld sldOrd">
      <pc:chgData name="Leidman, Eva (CDC/DDPHSIS/CGH/DGHP)" userId="S::wzu0_cdc.gov#ext#@worldhealthorg.onmicrosoft.com::3a1fff49-d583-4463-9b16-8a8b37629ca8" providerId="AD" clId="Web-{500CFFC4-0ADF-BB3B-7E0F-243203AEC183}" dt="2025-01-17T20:51:54.830" v="185" actId="20577"/>
      <pc:docMkLst>
        <pc:docMk/>
      </pc:docMkLst>
      <pc:sldChg chg="ord">
        <pc:chgData name="Leidman, Eva (CDC/DDPHSIS/CGH/DGHP)" userId="S::wzu0_cdc.gov#ext#@worldhealthorg.onmicrosoft.com::3a1fff49-d583-4463-9b16-8a8b37629ca8" providerId="AD" clId="Web-{500CFFC4-0ADF-BB3B-7E0F-243203AEC183}" dt="2025-01-17T20:46:23.212" v="0"/>
        <pc:sldMkLst>
          <pc:docMk/>
          <pc:sldMk cId="1408380052" sldId="2147480793"/>
        </pc:sldMkLst>
      </pc:sldChg>
      <pc:sldChg chg="modSp">
        <pc:chgData name="Leidman, Eva (CDC/DDPHSIS/CGH/DGHP)" userId="S::wzu0_cdc.gov#ext#@worldhealthorg.onmicrosoft.com::3a1fff49-d583-4463-9b16-8a8b37629ca8" providerId="AD" clId="Web-{500CFFC4-0ADF-BB3B-7E0F-243203AEC183}" dt="2025-01-17T20:51:54.830" v="185" actId="20577"/>
        <pc:sldMkLst>
          <pc:docMk/>
          <pc:sldMk cId="2709631280" sldId="2147480802"/>
        </pc:sldMkLst>
        <pc:spChg chg="mod">
          <ac:chgData name="Leidman, Eva (CDC/DDPHSIS/CGH/DGHP)" userId="S::wzu0_cdc.gov#ext#@worldhealthorg.onmicrosoft.com::3a1fff49-d583-4463-9b16-8a8b37629ca8" providerId="AD" clId="Web-{500CFFC4-0ADF-BB3B-7E0F-243203AEC183}" dt="2025-01-17T20:51:54.830" v="185" actId="20577"/>
          <ac:spMkLst>
            <pc:docMk/>
            <pc:sldMk cId="2709631280" sldId="2147480802"/>
            <ac:spMk id="3" creationId="{85911C4B-F079-E5A1-242E-CE3CE79C35ED}"/>
          </ac:spMkLst>
        </pc:spChg>
      </pc:sldChg>
      <pc:sldChg chg="modSp">
        <pc:chgData name="Leidman, Eva (CDC/DDPHSIS/CGH/DGHP)" userId="S::wzu0_cdc.gov#ext#@worldhealthorg.onmicrosoft.com::3a1fff49-d583-4463-9b16-8a8b37629ca8" providerId="AD" clId="Web-{500CFFC4-0ADF-BB3B-7E0F-243203AEC183}" dt="2025-01-17T20:48:56.153" v="7" actId="20577"/>
        <pc:sldMkLst>
          <pc:docMk/>
          <pc:sldMk cId="3025023335" sldId="2147480811"/>
        </pc:sldMkLst>
        <pc:spChg chg="mod">
          <ac:chgData name="Leidman, Eva (CDC/DDPHSIS/CGH/DGHP)" userId="S::wzu0_cdc.gov#ext#@worldhealthorg.onmicrosoft.com::3a1fff49-d583-4463-9b16-8a8b37629ca8" providerId="AD" clId="Web-{500CFFC4-0ADF-BB3B-7E0F-243203AEC183}" dt="2025-01-17T20:47:30.651" v="3" actId="20577"/>
          <ac:spMkLst>
            <pc:docMk/>
            <pc:sldMk cId="3025023335" sldId="2147480811"/>
            <ac:spMk id="2" creationId="{D10DF14E-4AC9-64E5-BA38-B3D484FEBD5A}"/>
          </ac:spMkLst>
        </pc:spChg>
        <pc:spChg chg="mod">
          <ac:chgData name="Leidman, Eva (CDC/DDPHSIS/CGH/DGHP)" userId="S::wzu0_cdc.gov#ext#@worldhealthorg.onmicrosoft.com::3a1fff49-d583-4463-9b16-8a8b37629ca8" providerId="AD" clId="Web-{500CFFC4-0ADF-BB3B-7E0F-243203AEC183}" dt="2025-01-17T20:48:56.153" v="7" actId="20577"/>
          <ac:spMkLst>
            <pc:docMk/>
            <pc:sldMk cId="3025023335" sldId="2147480811"/>
            <ac:spMk id="3" creationId="{85911C4B-F079-E5A1-242E-CE3CE79C35ED}"/>
          </ac:spMkLst>
        </pc:spChg>
      </pc:sldChg>
    </pc:docChg>
  </pc:docChgLst>
  <pc:docChgLst>
    <pc:chgData name="Zureick, Kinda (CDC/NCIRD/ID)" userId="e7eb7860-6794-47ac-9d45-1e0e94dbd1c1" providerId="ADAL" clId="{D20DEFCE-2B56-4C48-8FC6-59E17D016909}"/>
    <pc:docChg chg="undo custSel addSld delSld modSld modSection">
      <pc:chgData name="Zureick, Kinda (CDC/NCIRD/ID)" userId="e7eb7860-6794-47ac-9d45-1e0e94dbd1c1" providerId="ADAL" clId="{D20DEFCE-2B56-4C48-8FC6-59E17D016909}" dt="2025-01-16T18:45:23.418" v="244" actId="20577"/>
      <pc:docMkLst>
        <pc:docMk/>
      </pc:docMkLst>
      <pc:sldChg chg="modSp mod addCm">
        <pc:chgData name="Zureick, Kinda (CDC/NCIRD/ID)" userId="e7eb7860-6794-47ac-9d45-1e0e94dbd1c1" providerId="ADAL" clId="{D20DEFCE-2B56-4C48-8FC6-59E17D016909}" dt="2025-01-16T18:24:53.508" v="85" actId="20577"/>
        <pc:sldMkLst>
          <pc:docMk/>
          <pc:sldMk cId="3323694194" sldId="2145706967"/>
        </pc:sldMkLst>
        <pc:spChg chg="mod">
          <ac:chgData name="Zureick, Kinda (CDC/NCIRD/ID)" userId="e7eb7860-6794-47ac-9d45-1e0e94dbd1c1" providerId="ADAL" clId="{D20DEFCE-2B56-4C48-8FC6-59E17D016909}" dt="2025-01-16T18:17:26.442" v="22" actId="20577"/>
          <ac:spMkLst>
            <pc:docMk/>
            <pc:sldMk cId="3323694194" sldId="2145706967"/>
            <ac:spMk id="2" creationId="{48E6953D-26D0-1EE6-989F-29EB9509A435}"/>
          </ac:spMkLst>
        </pc:spChg>
        <pc:spChg chg="mod">
          <ac:chgData name="Zureick, Kinda (CDC/NCIRD/ID)" userId="e7eb7860-6794-47ac-9d45-1e0e94dbd1c1" providerId="ADAL" clId="{D20DEFCE-2B56-4C48-8FC6-59E17D016909}" dt="2025-01-16T18:24:53.508" v="85" actId="20577"/>
          <ac:spMkLst>
            <pc:docMk/>
            <pc:sldMk cId="3323694194" sldId="2145706967"/>
            <ac:spMk id="5" creationId="{16ACECC9-6310-E133-3D60-2B77644AFA35}"/>
          </ac:spMkLst>
        </pc:spChg>
      </pc:sldChg>
      <pc:sldChg chg="modSp mod modAnim">
        <pc:chgData name="Zureick, Kinda (CDC/NCIRD/ID)" userId="e7eb7860-6794-47ac-9d45-1e0e94dbd1c1" providerId="ADAL" clId="{D20DEFCE-2B56-4C48-8FC6-59E17D016909}" dt="2025-01-16T18:22:30.790" v="57" actId="20577"/>
        <pc:sldMkLst>
          <pc:docMk/>
          <pc:sldMk cId="3989707879" sldId="2145706968"/>
        </pc:sldMkLst>
        <pc:spChg chg="mod">
          <ac:chgData name="Zureick, Kinda (CDC/NCIRD/ID)" userId="e7eb7860-6794-47ac-9d45-1e0e94dbd1c1" providerId="ADAL" clId="{D20DEFCE-2B56-4C48-8FC6-59E17D016909}" dt="2025-01-16T18:19:49.337" v="37" actId="20577"/>
          <ac:spMkLst>
            <pc:docMk/>
            <pc:sldMk cId="3989707879" sldId="2145706968"/>
            <ac:spMk id="2" creationId="{48E6953D-26D0-1EE6-989F-29EB9509A435}"/>
          </ac:spMkLst>
        </pc:spChg>
        <pc:spChg chg="mod">
          <ac:chgData name="Zureick, Kinda (CDC/NCIRD/ID)" userId="e7eb7860-6794-47ac-9d45-1e0e94dbd1c1" providerId="ADAL" clId="{D20DEFCE-2B56-4C48-8FC6-59E17D016909}" dt="2025-01-16T18:22:30.790" v="57" actId="20577"/>
          <ac:spMkLst>
            <pc:docMk/>
            <pc:sldMk cId="3989707879" sldId="2145706968"/>
            <ac:spMk id="5" creationId="{16ACECC9-6310-E133-3D60-2B77644AFA35}"/>
          </ac:spMkLst>
        </pc:spChg>
      </pc:sldChg>
      <pc:sldChg chg="modSp mod modAnim">
        <pc:chgData name="Zureick, Kinda (CDC/NCIRD/ID)" userId="e7eb7860-6794-47ac-9d45-1e0e94dbd1c1" providerId="ADAL" clId="{D20DEFCE-2B56-4C48-8FC6-59E17D016909}" dt="2025-01-16T18:22:33.631" v="58" actId="20577"/>
        <pc:sldMkLst>
          <pc:docMk/>
          <pc:sldMk cId="1612680640" sldId="2145706969"/>
        </pc:sldMkLst>
        <pc:spChg chg="mod">
          <ac:chgData name="Zureick, Kinda (CDC/NCIRD/ID)" userId="e7eb7860-6794-47ac-9d45-1e0e94dbd1c1" providerId="ADAL" clId="{D20DEFCE-2B56-4C48-8FC6-59E17D016909}" dt="2025-01-16T18:21:16.704" v="47" actId="20577"/>
          <ac:spMkLst>
            <pc:docMk/>
            <pc:sldMk cId="1612680640" sldId="2145706969"/>
            <ac:spMk id="2" creationId="{48E6953D-26D0-1EE6-989F-29EB9509A435}"/>
          </ac:spMkLst>
        </pc:spChg>
        <pc:spChg chg="mod">
          <ac:chgData name="Zureick, Kinda (CDC/NCIRD/ID)" userId="e7eb7860-6794-47ac-9d45-1e0e94dbd1c1" providerId="ADAL" clId="{D20DEFCE-2B56-4C48-8FC6-59E17D016909}" dt="2025-01-16T18:22:33.631" v="58" actId="20577"/>
          <ac:spMkLst>
            <pc:docMk/>
            <pc:sldMk cId="1612680640" sldId="2145706969"/>
            <ac:spMk id="5" creationId="{16ACECC9-6310-E133-3D60-2B77644AFA35}"/>
          </ac:spMkLst>
        </pc:spChg>
      </pc:sldChg>
      <pc:sldChg chg="modSp del mod">
        <pc:chgData name="Zureick, Kinda (CDC/NCIRD/ID)" userId="e7eb7860-6794-47ac-9d45-1e0e94dbd1c1" providerId="ADAL" clId="{D20DEFCE-2B56-4C48-8FC6-59E17D016909}" dt="2025-01-16T18:23:01.376" v="65" actId="47"/>
        <pc:sldMkLst>
          <pc:docMk/>
          <pc:sldMk cId="2301752925" sldId="2145706970"/>
        </pc:sldMkLst>
        <pc:spChg chg="mod">
          <ac:chgData name="Zureick, Kinda (CDC/NCIRD/ID)" userId="e7eb7860-6794-47ac-9d45-1e0e94dbd1c1" providerId="ADAL" clId="{D20DEFCE-2B56-4C48-8FC6-59E17D016909}" dt="2025-01-16T18:22:51.642" v="64" actId="20577"/>
          <ac:spMkLst>
            <pc:docMk/>
            <pc:sldMk cId="2301752925" sldId="2145706970"/>
            <ac:spMk id="2" creationId="{48E6953D-26D0-1EE6-989F-29EB9509A435}"/>
          </ac:spMkLst>
        </pc:spChg>
      </pc:sldChg>
      <pc:sldChg chg="modSp mod">
        <pc:chgData name="Zureick, Kinda (CDC/NCIRD/ID)" userId="e7eb7860-6794-47ac-9d45-1e0e94dbd1c1" providerId="ADAL" clId="{D20DEFCE-2B56-4C48-8FC6-59E17D016909}" dt="2025-01-16T18:42:01.560" v="239" actId="20577"/>
        <pc:sldMkLst>
          <pc:docMk/>
          <pc:sldMk cId="1364212479" sldId="2145706971"/>
        </pc:sldMkLst>
        <pc:spChg chg="mod">
          <ac:chgData name="Zureick, Kinda (CDC/NCIRD/ID)" userId="e7eb7860-6794-47ac-9d45-1e0e94dbd1c1" providerId="ADAL" clId="{D20DEFCE-2B56-4C48-8FC6-59E17D016909}" dt="2025-01-16T18:42:01.560" v="239" actId="20577"/>
          <ac:spMkLst>
            <pc:docMk/>
            <pc:sldMk cId="1364212479" sldId="2145706971"/>
            <ac:spMk id="2" creationId="{48E6953D-26D0-1EE6-989F-29EB9509A435}"/>
          </ac:spMkLst>
        </pc:spChg>
        <pc:spChg chg="mod">
          <ac:chgData name="Zureick, Kinda (CDC/NCIRD/ID)" userId="e7eb7860-6794-47ac-9d45-1e0e94dbd1c1" providerId="ADAL" clId="{D20DEFCE-2B56-4C48-8FC6-59E17D016909}" dt="2025-01-16T18:24:45.713" v="83" actId="14100"/>
          <ac:spMkLst>
            <pc:docMk/>
            <pc:sldMk cId="1364212479" sldId="2145706971"/>
            <ac:spMk id="5" creationId="{16ACECC9-6310-E133-3D60-2B77644AFA35}"/>
          </ac:spMkLst>
        </pc:spChg>
      </pc:sldChg>
      <pc:sldChg chg="modSp mod modAnim">
        <pc:chgData name="Zureick, Kinda (CDC/NCIRD/ID)" userId="e7eb7860-6794-47ac-9d45-1e0e94dbd1c1" providerId="ADAL" clId="{D20DEFCE-2B56-4C48-8FC6-59E17D016909}" dt="2025-01-16T18:25:57.863" v="98" actId="20577"/>
        <pc:sldMkLst>
          <pc:docMk/>
          <pc:sldMk cId="598859690" sldId="2145706972"/>
        </pc:sldMkLst>
        <pc:spChg chg="mod">
          <ac:chgData name="Zureick, Kinda (CDC/NCIRD/ID)" userId="e7eb7860-6794-47ac-9d45-1e0e94dbd1c1" providerId="ADAL" clId="{D20DEFCE-2B56-4C48-8FC6-59E17D016909}" dt="2025-01-16T18:25:08.383" v="89" actId="20577"/>
          <ac:spMkLst>
            <pc:docMk/>
            <pc:sldMk cId="598859690" sldId="2145706972"/>
            <ac:spMk id="2" creationId="{48E6953D-26D0-1EE6-989F-29EB9509A435}"/>
          </ac:spMkLst>
        </pc:spChg>
        <pc:spChg chg="mod">
          <ac:chgData name="Zureick, Kinda (CDC/NCIRD/ID)" userId="e7eb7860-6794-47ac-9d45-1e0e94dbd1c1" providerId="ADAL" clId="{D20DEFCE-2B56-4C48-8FC6-59E17D016909}" dt="2025-01-16T18:25:57.863" v="98" actId="20577"/>
          <ac:spMkLst>
            <pc:docMk/>
            <pc:sldMk cId="598859690" sldId="2145706972"/>
            <ac:spMk id="5" creationId="{16ACECC9-6310-E133-3D60-2B77644AFA35}"/>
          </ac:spMkLst>
        </pc:spChg>
      </pc:sldChg>
      <pc:sldChg chg="modSp mod modAnim">
        <pc:chgData name="Zureick, Kinda (CDC/NCIRD/ID)" userId="e7eb7860-6794-47ac-9d45-1e0e94dbd1c1" providerId="ADAL" clId="{D20DEFCE-2B56-4C48-8FC6-59E17D016909}" dt="2025-01-16T18:34:10.461" v="175" actId="20577"/>
        <pc:sldMkLst>
          <pc:docMk/>
          <pc:sldMk cId="1186149557" sldId="2145706973"/>
        </pc:sldMkLst>
        <pc:spChg chg="mod">
          <ac:chgData name="Zureick, Kinda (CDC/NCIRD/ID)" userId="e7eb7860-6794-47ac-9d45-1e0e94dbd1c1" providerId="ADAL" clId="{D20DEFCE-2B56-4C48-8FC6-59E17D016909}" dt="2025-01-16T18:26:26.323" v="103" actId="20577"/>
          <ac:spMkLst>
            <pc:docMk/>
            <pc:sldMk cId="1186149557" sldId="2145706973"/>
            <ac:spMk id="2" creationId="{48E6953D-26D0-1EE6-989F-29EB9509A435}"/>
          </ac:spMkLst>
        </pc:spChg>
        <pc:spChg chg="mod">
          <ac:chgData name="Zureick, Kinda (CDC/NCIRD/ID)" userId="e7eb7860-6794-47ac-9d45-1e0e94dbd1c1" providerId="ADAL" clId="{D20DEFCE-2B56-4C48-8FC6-59E17D016909}" dt="2025-01-16T18:34:10.461" v="175" actId="20577"/>
          <ac:spMkLst>
            <pc:docMk/>
            <pc:sldMk cId="1186149557" sldId="2145706973"/>
            <ac:spMk id="5" creationId="{16ACECC9-6310-E133-3D60-2B77644AFA35}"/>
          </ac:spMkLst>
        </pc:spChg>
      </pc:sldChg>
      <pc:sldChg chg="modSp mod">
        <pc:chgData name="Zureick, Kinda (CDC/NCIRD/ID)" userId="e7eb7860-6794-47ac-9d45-1e0e94dbd1c1" providerId="ADAL" clId="{D20DEFCE-2B56-4C48-8FC6-59E17D016909}" dt="2025-01-16T18:28:18.937" v="125" actId="13926"/>
        <pc:sldMkLst>
          <pc:docMk/>
          <pc:sldMk cId="2282497547" sldId="2145706974"/>
        </pc:sldMkLst>
        <pc:spChg chg="mod">
          <ac:chgData name="Zureick, Kinda (CDC/NCIRD/ID)" userId="e7eb7860-6794-47ac-9d45-1e0e94dbd1c1" providerId="ADAL" clId="{D20DEFCE-2B56-4C48-8FC6-59E17D016909}" dt="2025-01-16T18:27:40.894" v="116" actId="20577"/>
          <ac:spMkLst>
            <pc:docMk/>
            <pc:sldMk cId="2282497547" sldId="2145706974"/>
            <ac:spMk id="2" creationId="{48E6953D-26D0-1EE6-989F-29EB9509A435}"/>
          </ac:spMkLst>
        </pc:spChg>
        <pc:spChg chg="mod">
          <ac:chgData name="Zureick, Kinda (CDC/NCIRD/ID)" userId="e7eb7860-6794-47ac-9d45-1e0e94dbd1c1" providerId="ADAL" clId="{D20DEFCE-2B56-4C48-8FC6-59E17D016909}" dt="2025-01-16T18:28:18.937" v="125" actId="13926"/>
          <ac:spMkLst>
            <pc:docMk/>
            <pc:sldMk cId="2282497547" sldId="2145706974"/>
            <ac:spMk id="5" creationId="{16ACECC9-6310-E133-3D60-2B77644AFA35}"/>
          </ac:spMkLst>
        </pc:spChg>
      </pc:sldChg>
      <pc:sldChg chg="modSp mod modAnim">
        <pc:chgData name="Zureick, Kinda (CDC/NCIRD/ID)" userId="e7eb7860-6794-47ac-9d45-1e0e94dbd1c1" providerId="ADAL" clId="{D20DEFCE-2B56-4C48-8FC6-59E17D016909}" dt="2025-01-16T18:32:58.772" v="173" actId="20577"/>
        <pc:sldMkLst>
          <pc:docMk/>
          <pc:sldMk cId="1057179503" sldId="2145706975"/>
        </pc:sldMkLst>
        <pc:spChg chg="mod">
          <ac:chgData name="Zureick, Kinda (CDC/NCIRD/ID)" userId="e7eb7860-6794-47ac-9d45-1e0e94dbd1c1" providerId="ADAL" clId="{D20DEFCE-2B56-4C48-8FC6-59E17D016909}" dt="2025-01-16T18:32:58.772" v="173" actId="20577"/>
          <ac:spMkLst>
            <pc:docMk/>
            <pc:sldMk cId="1057179503" sldId="2145706975"/>
            <ac:spMk id="2" creationId="{48E6953D-26D0-1EE6-989F-29EB9509A435}"/>
          </ac:spMkLst>
        </pc:spChg>
        <pc:spChg chg="mod">
          <ac:chgData name="Zureick, Kinda (CDC/NCIRD/ID)" userId="e7eb7860-6794-47ac-9d45-1e0e94dbd1c1" providerId="ADAL" clId="{D20DEFCE-2B56-4C48-8FC6-59E17D016909}" dt="2025-01-16T18:29:40.344" v="136" actId="14100"/>
          <ac:spMkLst>
            <pc:docMk/>
            <pc:sldMk cId="1057179503" sldId="2145706975"/>
            <ac:spMk id="5" creationId="{16ACECC9-6310-E133-3D60-2B77644AFA35}"/>
          </ac:spMkLst>
        </pc:spChg>
      </pc:sldChg>
      <pc:sldChg chg="modSp mod">
        <pc:chgData name="Zureick, Kinda (CDC/NCIRD/ID)" userId="e7eb7860-6794-47ac-9d45-1e0e94dbd1c1" providerId="ADAL" clId="{D20DEFCE-2B56-4C48-8FC6-59E17D016909}" dt="2025-01-16T18:30:30.423" v="153" actId="20577"/>
        <pc:sldMkLst>
          <pc:docMk/>
          <pc:sldMk cId="114661776" sldId="2145706978"/>
        </pc:sldMkLst>
        <pc:spChg chg="mod">
          <ac:chgData name="Zureick, Kinda (CDC/NCIRD/ID)" userId="e7eb7860-6794-47ac-9d45-1e0e94dbd1c1" providerId="ADAL" clId="{D20DEFCE-2B56-4C48-8FC6-59E17D016909}" dt="2025-01-16T18:29:56.167" v="141" actId="20577"/>
          <ac:spMkLst>
            <pc:docMk/>
            <pc:sldMk cId="114661776" sldId="2145706978"/>
            <ac:spMk id="2" creationId="{48E6953D-26D0-1EE6-989F-29EB9509A435}"/>
          </ac:spMkLst>
        </pc:spChg>
        <pc:spChg chg="mod">
          <ac:chgData name="Zureick, Kinda (CDC/NCIRD/ID)" userId="e7eb7860-6794-47ac-9d45-1e0e94dbd1c1" providerId="ADAL" clId="{D20DEFCE-2B56-4C48-8FC6-59E17D016909}" dt="2025-01-16T18:30:30.423" v="153" actId="20577"/>
          <ac:spMkLst>
            <pc:docMk/>
            <pc:sldMk cId="114661776" sldId="2145706978"/>
            <ac:spMk id="5" creationId="{16ACECC9-6310-E133-3D60-2B77644AFA35}"/>
          </ac:spMkLst>
        </pc:spChg>
      </pc:sldChg>
      <pc:sldChg chg="modSp del mod modAnim">
        <pc:chgData name="Zureick, Kinda (CDC/NCIRD/ID)" userId="e7eb7860-6794-47ac-9d45-1e0e94dbd1c1" providerId="ADAL" clId="{D20DEFCE-2B56-4C48-8FC6-59E17D016909}" dt="2025-01-16T18:32:37.064" v="169" actId="47"/>
        <pc:sldMkLst>
          <pc:docMk/>
          <pc:sldMk cId="2335199604" sldId="2145706979"/>
        </pc:sldMkLst>
        <pc:spChg chg="mod">
          <ac:chgData name="Zureick, Kinda (CDC/NCIRD/ID)" userId="e7eb7860-6794-47ac-9d45-1e0e94dbd1c1" providerId="ADAL" clId="{D20DEFCE-2B56-4C48-8FC6-59E17D016909}" dt="2025-01-16T18:30:44.289" v="157" actId="20577"/>
          <ac:spMkLst>
            <pc:docMk/>
            <pc:sldMk cId="2335199604" sldId="2145706979"/>
            <ac:spMk id="2" creationId="{48E6953D-26D0-1EE6-989F-29EB9509A435}"/>
          </ac:spMkLst>
        </pc:spChg>
        <pc:spChg chg="mod">
          <ac:chgData name="Zureick, Kinda (CDC/NCIRD/ID)" userId="e7eb7860-6794-47ac-9d45-1e0e94dbd1c1" providerId="ADAL" clId="{D20DEFCE-2B56-4C48-8FC6-59E17D016909}" dt="2025-01-16T18:31:43.387" v="168" actId="403"/>
          <ac:spMkLst>
            <pc:docMk/>
            <pc:sldMk cId="2335199604" sldId="2145706979"/>
            <ac:spMk id="5" creationId="{16ACECC9-6310-E133-3D60-2B77644AFA35}"/>
          </ac:spMkLst>
        </pc:spChg>
      </pc:sldChg>
      <pc:sldChg chg="del">
        <pc:chgData name="Zureick, Kinda (CDC/NCIRD/ID)" userId="e7eb7860-6794-47ac-9d45-1e0e94dbd1c1" providerId="ADAL" clId="{D20DEFCE-2B56-4C48-8FC6-59E17D016909}" dt="2025-01-16T18:29:50.786" v="137" actId="47"/>
        <pc:sldMkLst>
          <pc:docMk/>
          <pc:sldMk cId="76766856" sldId="2145706990"/>
        </pc:sldMkLst>
      </pc:sldChg>
      <pc:sldChg chg="del">
        <pc:chgData name="Zureick, Kinda (CDC/NCIRD/ID)" userId="e7eb7860-6794-47ac-9d45-1e0e94dbd1c1" providerId="ADAL" clId="{D20DEFCE-2B56-4C48-8FC6-59E17D016909}" dt="2025-01-16T18:27:37.640" v="112" actId="47"/>
        <pc:sldMkLst>
          <pc:docMk/>
          <pc:sldMk cId="1411202137" sldId="2145706991"/>
        </pc:sldMkLst>
      </pc:sldChg>
      <pc:sldChg chg="del">
        <pc:chgData name="Zureick, Kinda (CDC/NCIRD/ID)" userId="e7eb7860-6794-47ac-9d45-1e0e94dbd1c1" providerId="ADAL" clId="{D20DEFCE-2B56-4C48-8FC6-59E17D016909}" dt="2025-01-16T18:26:21.166" v="99" actId="47"/>
        <pc:sldMkLst>
          <pc:docMk/>
          <pc:sldMk cId="2722008725" sldId="2145706992"/>
        </pc:sldMkLst>
      </pc:sldChg>
      <pc:sldChg chg="modSp mod">
        <pc:chgData name="Zureick, Kinda (CDC/NCIRD/ID)" userId="e7eb7860-6794-47ac-9d45-1e0e94dbd1c1" providerId="ADAL" clId="{D20DEFCE-2B56-4C48-8FC6-59E17D016909}" dt="2025-01-16T18:35:56.854" v="191" actId="15"/>
        <pc:sldMkLst>
          <pc:docMk/>
          <pc:sldMk cId="3534147741" sldId="2147480789"/>
        </pc:sldMkLst>
        <pc:spChg chg="mod">
          <ac:chgData name="Zureick, Kinda (CDC/NCIRD/ID)" userId="e7eb7860-6794-47ac-9d45-1e0e94dbd1c1" providerId="ADAL" clId="{D20DEFCE-2B56-4C48-8FC6-59E17D016909}" dt="2025-01-16T18:35:56.854" v="191" actId="15"/>
          <ac:spMkLst>
            <pc:docMk/>
            <pc:sldMk cId="3534147741" sldId="2147480789"/>
            <ac:spMk id="3" creationId="{BDC4748F-DBD2-CA22-0634-77FE0C185FD5}"/>
          </ac:spMkLst>
        </pc:spChg>
      </pc:sldChg>
      <pc:sldChg chg="modSp mod">
        <pc:chgData name="Zureick, Kinda (CDC/NCIRD/ID)" userId="e7eb7860-6794-47ac-9d45-1e0e94dbd1c1" providerId="ADAL" clId="{D20DEFCE-2B56-4C48-8FC6-59E17D016909}" dt="2025-01-16T18:38:01.881" v="193" actId="15"/>
        <pc:sldMkLst>
          <pc:docMk/>
          <pc:sldMk cId="1428928556" sldId="2147480790"/>
        </pc:sldMkLst>
        <pc:spChg chg="mod">
          <ac:chgData name="Zureick, Kinda (CDC/NCIRD/ID)" userId="e7eb7860-6794-47ac-9d45-1e0e94dbd1c1" providerId="ADAL" clId="{D20DEFCE-2B56-4C48-8FC6-59E17D016909}" dt="2025-01-16T18:38:01.881" v="193" actId="15"/>
          <ac:spMkLst>
            <pc:docMk/>
            <pc:sldMk cId="1428928556" sldId="2147480790"/>
            <ac:spMk id="5" creationId="{BA5A43C4-AE65-7C13-9440-836B60D98E46}"/>
          </ac:spMkLst>
        </pc:spChg>
      </pc:sldChg>
      <pc:sldChg chg="modSp mod">
        <pc:chgData name="Zureick, Kinda (CDC/NCIRD/ID)" userId="e7eb7860-6794-47ac-9d45-1e0e94dbd1c1" providerId="ADAL" clId="{D20DEFCE-2B56-4C48-8FC6-59E17D016909}" dt="2025-01-16T18:39:04.849" v="210" actId="20577"/>
        <pc:sldMkLst>
          <pc:docMk/>
          <pc:sldMk cId="2326194082" sldId="2147480791"/>
        </pc:sldMkLst>
        <pc:spChg chg="mod">
          <ac:chgData name="Zureick, Kinda (CDC/NCIRD/ID)" userId="e7eb7860-6794-47ac-9d45-1e0e94dbd1c1" providerId="ADAL" clId="{D20DEFCE-2B56-4C48-8FC6-59E17D016909}" dt="2025-01-16T18:39:04.849" v="210" actId="20577"/>
          <ac:spMkLst>
            <pc:docMk/>
            <pc:sldMk cId="2326194082" sldId="2147480791"/>
            <ac:spMk id="3" creationId="{BDC4748F-DBD2-CA22-0634-77FE0C185FD5}"/>
          </ac:spMkLst>
        </pc:spChg>
      </pc:sldChg>
      <pc:sldChg chg="modSp mod">
        <pc:chgData name="Zureick, Kinda (CDC/NCIRD/ID)" userId="e7eb7860-6794-47ac-9d45-1e0e94dbd1c1" providerId="ADAL" clId="{D20DEFCE-2B56-4C48-8FC6-59E17D016909}" dt="2025-01-16T18:40:49.609" v="215" actId="14100"/>
        <pc:sldMkLst>
          <pc:docMk/>
          <pc:sldMk cId="2801219681" sldId="2147480792"/>
        </pc:sldMkLst>
        <pc:spChg chg="mod">
          <ac:chgData name="Zureick, Kinda (CDC/NCIRD/ID)" userId="e7eb7860-6794-47ac-9d45-1e0e94dbd1c1" providerId="ADAL" clId="{D20DEFCE-2B56-4C48-8FC6-59E17D016909}" dt="2025-01-16T18:40:49.609" v="215" actId="14100"/>
          <ac:spMkLst>
            <pc:docMk/>
            <pc:sldMk cId="2801219681" sldId="2147480792"/>
            <ac:spMk id="3" creationId="{BDC4748F-DBD2-CA22-0634-77FE0C185FD5}"/>
          </ac:spMkLst>
        </pc:spChg>
      </pc:sldChg>
      <pc:sldChg chg="modSp">
        <pc:chgData name="Zureick, Kinda (CDC/NCIRD/ID)" userId="e7eb7860-6794-47ac-9d45-1e0e94dbd1c1" providerId="ADAL" clId="{D20DEFCE-2B56-4C48-8FC6-59E17D016909}" dt="2025-01-16T18:40:10.010" v="213" actId="255"/>
        <pc:sldMkLst>
          <pc:docMk/>
          <pc:sldMk cId="1408380052" sldId="2147480793"/>
        </pc:sldMkLst>
        <pc:spChg chg="mod">
          <ac:chgData name="Zureick, Kinda (CDC/NCIRD/ID)" userId="e7eb7860-6794-47ac-9d45-1e0e94dbd1c1" providerId="ADAL" clId="{D20DEFCE-2B56-4C48-8FC6-59E17D016909}" dt="2025-01-16T18:40:10.010" v="213" actId="255"/>
          <ac:spMkLst>
            <pc:docMk/>
            <pc:sldMk cId="1408380052" sldId="2147480793"/>
            <ac:spMk id="2" creationId="{92003AF1-C946-FCB1-257E-7934874CFE4E}"/>
          </ac:spMkLst>
        </pc:spChg>
      </pc:sldChg>
      <pc:sldChg chg="modSp mod">
        <pc:chgData name="Zureick, Kinda (CDC/NCIRD/ID)" userId="e7eb7860-6794-47ac-9d45-1e0e94dbd1c1" providerId="ADAL" clId="{D20DEFCE-2B56-4C48-8FC6-59E17D016909}" dt="2025-01-16T18:40:36.534" v="214" actId="14100"/>
        <pc:sldMkLst>
          <pc:docMk/>
          <pc:sldMk cId="2351212811" sldId="2147480794"/>
        </pc:sldMkLst>
        <pc:spChg chg="mod">
          <ac:chgData name="Zureick, Kinda (CDC/NCIRD/ID)" userId="e7eb7860-6794-47ac-9d45-1e0e94dbd1c1" providerId="ADAL" clId="{D20DEFCE-2B56-4C48-8FC6-59E17D016909}" dt="2025-01-16T18:40:36.534" v="214" actId="14100"/>
          <ac:spMkLst>
            <pc:docMk/>
            <pc:sldMk cId="2351212811" sldId="2147480794"/>
            <ac:spMk id="5" creationId="{BA5A43C4-AE65-7C13-9440-836B60D98E46}"/>
          </ac:spMkLst>
        </pc:spChg>
      </pc:sldChg>
      <pc:sldChg chg="modSp mod">
        <pc:chgData name="Zureick, Kinda (CDC/NCIRD/ID)" userId="e7eb7860-6794-47ac-9d45-1e0e94dbd1c1" providerId="ADAL" clId="{D20DEFCE-2B56-4C48-8FC6-59E17D016909}" dt="2025-01-16T18:38:16.450" v="196" actId="15"/>
        <pc:sldMkLst>
          <pc:docMk/>
          <pc:sldMk cId="351683967" sldId="2147480795"/>
        </pc:sldMkLst>
        <pc:spChg chg="mod">
          <ac:chgData name="Zureick, Kinda (CDC/NCIRD/ID)" userId="e7eb7860-6794-47ac-9d45-1e0e94dbd1c1" providerId="ADAL" clId="{D20DEFCE-2B56-4C48-8FC6-59E17D016909}" dt="2025-01-16T18:38:16.450" v="196" actId="15"/>
          <ac:spMkLst>
            <pc:docMk/>
            <pc:sldMk cId="351683967" sldId="2147480795"/>
            <ac:spMk id="5" creationId="{BA5A43C4-AE65-7C13-9440-836B60D98E46}"/>
          </ac:spMkLst>
        </pc:spChg>
      </pc:sldChg>
      <pc:sldChg chg="modSp mod">
        <pc:chgData name="Zureick, Kinda (CDC/NCIRD/ID)" userId="e7eb7860-6794-47ac-9d45-1e0e94dbd1c1" providerId="ADAL" clId="{D20DEFCE-2B56-4C48-8FC6-59E17D016909}" dt="2025-01-16T18:41:36.565" v="223" actId="20577"/>
        <pc:sldMkLst>
          <pc:docMk/>
          <pc:sldMk cId="3179301738" sldId="2147480796"/>
        </pc:sldMkLst>
        <pc:spChg chg="mod">
          <ac:chgData name="Zureick, Kinda (CDC/NCIRD/ID)" userId="e7eb7860-6794-47ac-9d45-1e0e94dbd1c1" providerId="ADAL" clId="{D20DEFCE-2B56-4C48-8FC6-59E17D016909}" dt="2025-01-16T18:41:11.474" v="218" actId="255"/>
          <ac:spMkLst>
            <pc:docMk/>
            <pc:sldMk cId="3179301738" sldId="2147480796"/>
            <ac:spMk id="2" creationId="{92003AF1-C946-FCB1-257E-7934874CFE4E}"/>
          </ac:spMkLst>
        </pc:spChg>
        <pc:spChg chg="mod">
          <ac:chgData name="Zureick, Kinda (CDC/NCIRD/ID)" userId="e7eb7860-6794-47ac-9d45-1e0e94dbd1c1" providerId="ADAL" clId="{D20DEFCE-2B56-4C48-8FC6-59E17D016909}" dt="2025-01-16T18:41:36.565" v="223" actId="20577"/>
          <ac:spMkLst>
            <pc:docMk/>
            <pc:sldMk cId="3179301738" sldId="2147480796"/>
            <ac:spMk id="3" creationId="{BDC4748F-DBD2-CA22-0634-77FE0C185FD5}"/>
          </ac:spMkLst>
        </pc:spChg>
      </pc:sldChg>
      <pc:sldChg chg="modSp add mod modAnim">
        <pc:chgData name="Zureick, Kinda (CDC/NCIRD/ID)" userId="e7eb7860-6794-47ac-9d45-1e0e94dbd1c1" providerId="ADAL" clId="{D20DEFCE-2B56-4C48-8FC6-59E17D016909}" dt="2025-01-16T18:45:23.418" v="244" actId="20577"/>
        <pc:sldMkLst>
          <pc:docMk/>
          <pc:sldMk cId="3200035980" sldId="2147480797"/>
        </pc:sldMkLst>
        <pc:spChg chg="mod">
          <ac:chgData name="Zureick, Kinda (CDC/NCIRD/ID)" userId="e7eb7860-6794-47ac-9d45-1e0e94dbd1c1" providerId="ADAL" clId="{D20DEFCE-2B56-4C48-8FC6-59E17D016909}" dt="2025-01-16T18:35:23.122" v="185" actId="20577"/>
          <ac:spMkLst>
            <pc:docMk/>
            <pc:sldMk cId="3200035980" sldId="2147480797"/>
            <ac:spMk id="2" creationId="{48E6953D-26D0-1EE6-989F-29EB9509A435}"/>
          </ac:spMkLst>
        </pc:spChg>
        <pc:spChg chg="mod">
          <ac:chgData name="Zureick, Kinda (CDC/NCIRD/ID)" userId="e7eb7860-6794-47ac-9d45-1e0e94dbd1c1" providerId="ADAL" clId="{D20DEFCE-2B56-4C48-8FC6-59E17D016909}" dt="2025-01-16T18:45:23.418" v="244" actId="20577"/>
          <ac:spMkLst>
            <pc:docMk/>
            <pc:sldMk cId="3200035980" sldId="2147480797"/>
            <ac:spMk id="5" creationId="{16ACECC9-6310-E133-3D60-2B77644AFA35}"/>
          </ac:spMkLst>
        </pc:spChg>
      </pc:sldChg>
    </pc:docChg>
  </pc:docChgLst>
  <pc:docChgLst>
    <pc:chgData name="LEWIS, Hannah" userId="S::lewish@who.int::648572a3-3674-45d0-9147-100d7a594b1f" providerId="AD" clId="Web-{1BF38071-09A7-460A-C981-E7D86ADA0CF5}"/>
    <pc:docChg chg="modSld">
      <pc:chgData name="LEWIS, Hannah" userId="S::lewish@who.int::648572a3-3674-45d0-9147-100d7a594b1f" providerId="AD" clId="Web-{1BF38071-09A7-460A-C981-E7D86ADA0CF5}" dt="2025-01-17T08:44:15.365" v="2" actId="20577"/>
      <pc:docMkLst>
        <pc:docMk/>
      </pc:docMkLst>
      <pc:sldChg chg="modSp">
        <pc:chgData name="LEWIS, Hannah" userId="S::lewish@who.int::648572a3-3674-45d0-9147-100d7a594b1f" providerId="AD" clId="Web-{1BF38071-09A7-460A-C981-E7D86ADA0CF5}" dt="2025-01-17T08:44:15.365" v="2" actId="20577"/>
        <pc:sldMkLst>
          <pc:docMk/>
          <pc:sldMk cId="1843688894" sldId="2147480786"/>
        </pc:sldMkLst>
        <pc:spChg chg="mod">
          <ac:chgData name="LEWIS, Hannah" userId="S::lewish@who.int::648572a3-3674-45d0-9147-100d7a594b1f" providerId="AD" clId="Web-{1BF38071-09A7-460A-C981-E7D86ADA0CF5}" dt="2025-01-17T08:44:15.365" v="2" actId="20577"/>
          <ac:spMkLst>
            <pc:docMk/>
            <pc:sldMk cId="1843688894" sldId="2147480786"/>
            <ac:spMk id="3" creationId="{51FB1558-5368-5C60-173B-97D043C904BC}"/>
          </ac:spMkLst>
        </pc:spChg>
      </pc:sldChg>
    </pc:docChg>
  </pc:docChgLst>
  <pc:docChgLst>
    <pc:chgData name="LEWIS, Hannah" userId="S::lewish@who.int::648572a3-3674-45d0-9147-100d7a594b1f" providerId="AD" clId="Web-{E3791A06-B351-C445-4431-AB3E7C6CBBEB}"/>
    <pc:docChg chg="modSld">
      <pc:chgData name="LEWIS, Hannah" userId="S::lewish@who.int::648572a3-3674-45d0-9147-100d7a594b1f" providerId="AD" clId="Web-{E3791A06-B351-C445-4431-AB3E7C6CBBEB}" dt="2025-01-17T13:17:42.899" v="0" actId="1076"/>
      <pc:docMkLst>
        <pc:docMk/>
      </pc:docMkLst>
      <pc:sldChg chg="modSp">
        <pc:chgData name="LEWIS, Hannah" userId="S::lewish@who.int::648572a3-3674-45d0-9147-100d7a594b1f" providerId="AD" clId="Web-{E3791A06-B351-C445-4431-AB3E7C6CBBEB}" dt="2025-01-17T13:17:42.899" v="0" actId="1076"/>
        <pc:sldMkLst>
          <pc:docMk/>
          <pc:sldMk cId="2801219681" sldId="2147480792"/>
        </pc:sldMkLst>
        <pc:spChg chg="mod">
          <ac:chgData name="LEWIS, Hannah" userId="S::lewish@who.int::648572a3-3674-45d0-9147-100d7a594b1f" providerId="AD" clId="Web-{E3791A06-B351-C445-4431-AB3E7C6CBBEB}" dt="2025-01-17T13:17:42.899" v="0" actId="1076"/>
          <ac:spMkLst>
            <pc:docMk/>
            <pc:sldMk cId="2801219681" sldId="2147480792"/>
            <ac:spMk id="2" creationId="{92003AF1-C946-FCB1-257E-7934874CFE4E}"/>
          </ac:spMkLst>
        </pc:spChg>
      </pc:sldChg>
    </pc:docChg>
  </pc:docChgLst>
  <pc:docChgLst>
    <pc:chgData name="Whitehouse, Erin (CDC/NCIRD/CORVD)" userId="S::okp7_cdc.gov#ext#@worldhealthorg.onmicrosoft.com::900223ea-a5bd-46e0-9a33-1747d1030b42" providerId="AD" clId="Web-{A1398578-A6FB-0459-4F2E-C62544D5E08A}"/>
    <pc:docChg chg="mod modSld sldOrd">
      <pc:chgData name="Whitehouse, Erin (CDC/NCIRD/CORVD)" userId="S::okp7_cdc.gov#ext#@worldhealthorg.onmicrosoft.com::900223ea-a5bd-46e0-9a33-1747d1030b42" providerId="AD" clId="Web-{A1398578-A6FB-0459-4F2E-C62544D5E08A}" dt="2025-01-17T15:42:10.689" v="50" actId="20577"/>
      <pc:docMkLst>
        <pc:docMk/>
      </pc:docMkLst>
      <pc:sldChg chg="ord">
        <pc:chgData name="Whitehouse, Erin (CDC/NCIRD/CORVD)" userId="S::okp7_cdc.gov#ext#@worldhealthorg.onmicrosoft.com::900223ea-a5bd-46e0-9a33-1747d1030b42" providerId="AD" clId="Web-{A1398578-A6FB-0459-4F2E-C62544D5E08A}" dt="2025-01-17T14:59:29.946" v="28"/>
        <pc:sldMkLst>
          <pc:docMk/>
          <pc:sldMk cId="2222626678" sldId="2145706953"/>
        </pc:sldMkLst>
      </pc:sldChg>
      <pc:sldChg chg="modSp">
        <pc:chgData name="Whitehouse, Erin (CDC/NCIRD/CORVD)" userId="S::okp7_cdc.gov#ext#@worldhealthorg.onmicrosoft.com::900223ea-a5bd-46e0-9a33-1747d1030b42" providerId="AD" clId="Web-{A1398578-A6FB-0459-4F2E-C62544D5E08A}" dt="2025-01-17T14:34:41.027" v="9" actId="20577"/>
        <pc:sldMkLst>
          <pc:docMk/>
          <pc:sldMk cId="2886245312" sldId="2147480781"/>
        </pc:sldMkLst>
        <pc:spChg chg="mod">
          <ac:chgData name="Whitehouse, Erin (CDC/NCIRD/CORVD)" userId="S::okp7_cdc.gov#ext#@worldhealthorg.onmicrosoft.com::900223ea-a5bd-46e0-9a33-1747d1030b42" providerId="AD" clId="Web-{A1398578-A6FB-0459-4F2E-C62544D5E08A}" dt="2025-01-17T14:34:41.027" v="9" actId="20577"/>
          <ac:spMkLst>
            <pc:docMk/>
            <pc:sldMk cId="2886245312" sldId="2147480781"/>
            <ac:spMk id="3" creationId="{1C40D2A4-7343-37F7-29BF-D7941039B736}"/>
          </ac:spMkLst>
        </pc:spChg>
      </pc:sldChg>
      <pc:sldChg chg="modSp ord">
        <pc:chgData name="Whitehouse, Erin (CDC/NCIRD/CORVD)" userId="S::okp7_cdc.gov#ext#@worldhealthorg.onmicrosoft.com::900223ea-a5bd-46e0-9a33-1747d1030b42" providerId="AD" clId="Web-{A1398578-A6FB-0459-4F2E-C62544D5E08A}" dt="2025-01-17T14:37:59.473" v="16"/>
        <pc:sldMkLst>
          <pc:docMk/>
          <pc:sldMk cId="2808462584" sldId="2147480782"/>
        </pc:sldMkLst>
        <pc:spChg chg="mod">
          <ac:chgData name="Whitehouse, Erin (CDC/NCIRD/CORVD)" userId="S::okp7_cdc.gov#ext#@worldhealthorg.onmicrosoft.com::900223ea-a5bd-46e0-9a33-1747d1030b42" providerId="AD" clId="Web-{A1398578-A6FB-0459-4F2E-C62544D5E08A}" dt="2025-01-17T14:33:19.711" v="2" actId="20577"/>
          <ac:spMkLst>
            <pc:docMk/>
            <pc:sldMk cId="2808462584" sldId="2147480782"/>
            <ac:spMk id="3" creationId="{1C40D2A4-7343-37F7-29BF-D7941039B736}"/>
          </ac:spMkLst>
        </pc:spChg>
      </pc:sldChg>
      <pc:sldChg chg="modSp">
        <pc:chgData name="Whitehouse, Erin (CDC/NCIRD/CORVD)" userId="S::okp7_cdc.gov#ext#@worldhealthorg.onmicrosoft.com::900223ea-a5bd-46e0-9a33-1747d1030b42" providerId="AD" clId="Web-{A1398578-A6FB-0459-4F2E-C62544D5E08A}" dt="2025-01-17T14:35:22.669" v="12" actId="14100"/>
        <pc:sldMkLst>
          <pc:docMk/>
          <pc:sldMk cId="2383380011" sldId="2147480783"/>
        </pc:sldMkLst>
        <pc:spChg chg="mod">
          <ac:chgData name="Whitehouse, Erin (CDC/NCIRD/CORVD)" userId="S::okp7_cdc.gov#ext#@worldhealthorg.onmicrosoft.com::900223ea-a5bd-46e0-9a33-1747d1030b42" providerId="AD" clId="Web-{A1398578-A6FB-0459-4F2E-C62544D5E08A}" dt="2025-01-17T14:35:22.669" v="12" actId="14100"/>
          <ac:spMkLst>
            <pc:docMk/>
            <pc:sldMk cId="2383380011" sldId="2147480783"/>
            <ac:spMk id="3" creationId="{1C519338-1681-E632-213F-AF30C0F13121}"/>
          </ac:spMkLst>
        </pc:spChg>
      </pc:sldChg>
      <pc:sldChg chg="modSp ord">
        <pc:chgData name="Whitehouse, Erin (CDC/NCIRD/CORVD)" userId="S::okp7_cdc.gov#ext#@worldhealthorg.onmicrosoft.com::900223ea-a5bd-46e0-9a33-1747d1030b42" providerId="AD" clId="Web-{A1398578-A6FB-0459-4F2E-C62544D5E08A}" dt="2025-01-17T15:42:10.689" v="50" actId="20577"/>
        <pc:sldMkLst>
          <pc:docMk/>
          <pc:sldMk cId="301298412" sldId="2147480784"/>
        </pc:sldMkLst>
        <pc:spChg chg="mod">
          <ac:chgData name="Whitehouse, Erin (CDC/NCIRD/CORVD)" userId="S::okp7_cdc.gov#ext#@worldhealthorg.onmicrosoft.com::900223ea-a5bd-46e0-9a33-1747d1030b42" providerId="AD" clId="Web-{A1398578-A6FB-0459-4F2E-C62544D5E08A}" dt="2025-01-17T15:42:10.689" v="50" actId="20577"/>
          <ac:spMkLst>
            <pc:docMk/>
            <pc:sldMk cId="301298412" sldId="2147480784"/>
            <ac:spMk id="3" creationId="{1C519338-1681-E632-213F-AF30C0F13121}"/>
          </ac:spMkLst>
        </pc:spChg>
      </pc:sldChg>
      <pc:sldChg chg="modSp ord">
        <pc:chgData name="Whitehouse, Erin (CDC/NCIRD/CORVD)" userId="S::okp7_cdc.gov#ext#@worldhealthorg.onmicrosoft.com::900223ea-a5bd-46e0-9a33-1747d1030b42" providerId="AD" clId="Web-{A1398578-A6FB-0459-4F2E-C62544D5E08A}" dt="2025-01-17T15:01:12.231" v="29"/>
        <pc:sldMkLst>
          <pc:docMk/>
          <pc:sldMk cId="3705727057" sldId="2147480785"/>
        </pc:sldMkLst>
        <pc:spChg chg="mod">
          <ac:chgData name="Whitehouse, Erin (CDC/NCIRD/CORVD)" userId="S::okp7_cdc.gov#ext#@worldhealthorg.onmicrosoft.com::900223ea-a5bd-46e0-9a33-1747d1030b42" providerId="AD" clId="Web-{A1398578-A6FB-0459-4F2E-C62544D5E08A}" dt="2025-01-17T14:46:03.554" v="21" actId="20577"/>
          <ac:spMkLst>
            <pc:docMk/>
            <pc:sldMk cId="3705727057" sldId="2147480785"/>
            <ac:spMk id="3" creationId="{1C519338-1681-E632-213F-AF30C0F13121}"/>
          </ac:spMkLst>
        </pc:spChg>
      </pc:sldChg>
      <pc:sldChg chg="ord">
        <pc:chgData name="Whitehouse, Erin (CDC/NCIRD/CORVD)" userId="S::okp7_cdc.gov#ext#@worldhealthorg.onmicrosoft.com::900223ea-a5bd-46e0-9a33-1747d1030b42" providerId="AD" clId="Web-{A1398578-A6FB-0459-4F2E-C62544D5E08A}" dt="2025-01-17T14:48:30.482" v="22"/>
        <pc:sldMkLst>
          <pc:docMk/>
          <pc:sldMk cId="1843688894" sldId="2147480786"/>
        </pc:sldMkLst>
      </pc:sldChg>
      <pc:sldChg chg="modSp">
        <pc:chgData name="Whitehouse, Erin (CDC/NCIRD/CORVD)" userId="S::okp7_cdc.gov#ext#@worldhealthorg.onmicrosoft.com::900223ea-a5bd-46e0-9a33-1747d1030b42" providerId="AD" clId="Web-{A1398578-A6FB-0459-4F2E-C62544D5E08A}" dt="2025-01-17T14:51:14.458" v="26" actId="20577"/>
        <pc:sldMkLst>
          <pc:docMk/>
          <pc:sldMk cId="2666614758" sldId="2147480788"/>
        </pc:sldMkLst>
        <pc:spChg chg="mod">
          <ac:chgData name="Whitehouse, Erin (CDC/NCIRD/CORVD)" userId="S::okp7_cdc.gov#ext#@worldhealthorg.onmicrosoft.com::900223ea-a5bd-46e0-9a33-1747d1030b42" providerId="AD" clId="Web-{A1398578-A6FB-0459-4F2E-C62544D5E08A}" dt="2025-01-17T14:51:14.458" v="26" actId="20577"/>
          <ac:spMkLst>
            <pc:docMk/>
            <pc:sldMk cId="2666614758" sldId="2147480788"/>
            <ac:spMk id="3" creationId="{51FB1558-5368-5C60-173B-97D043C904BC}"/>
          </ac:spMkLst>
        </pc:spChg>
      </pc:sldChg>
      <pc:sldChg chg="modSp">
        <pc:chgData name="Whitehouse, Erin (CDC/NCIRD/CORVD)" userId="S::okp7_cdc.gov#ext#@worldhealthorg.onmicrosoft.com::900223ea-a5bd-46e0-9a33-1747d1030b42" providerId="AD" clId="Web-{A1398578-A6FB-0459-4F2E-C62544D5E08A}" dt="2025-01-17T15:16:42.956" v="33" actId="20577"/>
        <pc:sldMkLst>
          <pc:docMk/>
          <pc:sldMk cId="3534147741" sldId="2147480789"/>
        </pc:sldMkLst>
        <pc:spChg chg="mod">
          <ac:chgData name="Whitehouse, Erin (CDC/NCIRD/CORVD)" userId="S::okp7_cdc.gov#ext#@worldhealthorg.onmicrosoft.com::900223ea-a5bd-46e0-9a33-1747d1030b42" providerId="AD" clId="Web-{A1398578-A6FB-0459-4F2E-C62544D5E08A}" dt="2025-01-17T15:16:42.956" v="33" actId="20577"/>
          <ac:spMkLst>
            <pc:docMk/>
            <pc:sldMk cId="3534147741" sldId="2147480789"/>
            <ac:spMk id="3" creationId="{BDC4748F-DBD2-CA22-0634-77FE0C185FD5}"/>
          </ac:spMkLst>
        </pc:spChg>
      </pc:sldChg>
      <pc:sldChg chg="modSp ord">
        <pc:chgData name="Whitehouse, Erin (CDC/NCIRD/CORVD)" userId="S::okp7_cdc.gov#ext#@worldhealthorg.onmicrosoft.com::900223ea-a5bd-46e0-9a33-1747d1030b42" providerId="AD" clId="Web-{A1398578-A6FB-0459-4F2E-C62544D5E08A}" dt="2025-01-17T15:35:11.625" v="39" actId="20577"/>
        <pc:sldMkLst>
          <pc:docMk/>
          <pc:sldMk cId="2326194082" sldId="2147480791"/>
        </pc:sldMkLst>
        <pc:spChg chg="mod">
          <ac:chgData name="Whitehouse, Erin (CDC/NCIRD/CORVD)" userId="S::okp7_cdc.gov#ext#@worldhealthorg.onmicrosoft.com::900223ea-a5bd-46e0-9a33-1747d1030b42" providerId="AD" clId="Web-{A1398578-A6FB-0459-4F2E-C62544D5E08A}" dt="2025-01-17T15:35:11.625" v="39" actId="20577"/>
          <ac:spMkLst>
            <pc:docMk/>
            <pc:sldMk cId="2326194082" sldId="2147480791"/>
            <ac:spMk id="3" creationId="{BDC4748F-DBD2-CA22-0634-77FE0C185FD5}"/>
          </ac:spMkLst>
        </pc:spChg>
      </pc:sldChg>
      <pc:sldChg chg="modSp">
        <pc:chgData name="Whitehouse, Erin (CDC/NCIRD/CORVD)" userId="S::okp7_cdc.gov#ext#@worldhealthorg.onmicrosoft.com::900223ea-a5bd-46e0-9a33-1747d1030b42" providerId="AD" clId="Web-{A1398578-A6FB-0459-4F2E-C62544D5E08A}" dt="2025-01-17T15:34:21.295" v="36" actId="20577"/>
        <pc:sldMkLst>
          <pc:docMk/>
          <pc:sldMk cId="2801219681" sldId="2147480792"/>
        </pc:sldMkLst>
        <pc:spChg chg="mod">
          <ac:chgData name="Whitehouse, Erin (CDC/NCIRD/CORVD)" userId="S::okp7_cdc.gov#ext#@worldhealthorg.onmicrosoft.com::900223ea-a5bd-46e0-9a33-1747d1030b42" providerId="AD" clId="Web-{A1398578-A6FB-0459-4F2E-C62544D5E08A}" dt="2025-01-17T15:34:21.295" v="36" actId="20577"/>
          <ac:spMkLst>
            <pc:docMk/>
            <pc:sldMk cId="2801219681" sldId="2147480792"/>
            <ac:spMk id="3" creationId="{BDC4748F-DBD2-CA22-0634-77FE0C185F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FE71A-849D-4157-99B6-CB0C576D55F5}"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F09E1-563E-47BA-BF94-563E63749246}" type="slidenum">
              <a:rPr lang="en-US" smtClean="0"/>
              <a:t>‹#›</a:t>
            </a:fld>
            <a:endParaRPr lang="en-US"/>
          </a:p>
        </p:txBody>
      </p:sp>
    </p:spTree>
    <p:extLst>
      <p:ext uri="{BB962C8B-B14F-4D97-AF65-F5344CB8AC3E}">
        <p14:creationId xmlns:p14="http://schemas.microsoft.com/office/powerpoint/2010/main" val="5419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slides included in this deck on the overview of different surveillance </a:t>
            </a:r>
            <a:r>
              <a:rPr lang="en-US" err="1">
                <a:ea typeface="Calibri"/>
                <a:cs typeface="Calibri"/>
              </a:rPr>
              <a:t>approches</a:t>
            </a:r>
            <a:r>
              <a:rPr lang="en-US">
                <a:ea typeface="Calibri"/>
                <a:cs typeface="Calibri"/>
              </a:rPr>
              <a:t>/systems (white background) are provided to ensure all participants have the same </a:t>
            </a:r>
            <a:r>
              <a:rPr lang="en-US" err="1">
                <a:ea typeface="Calibri"/>
                <a:cs typeface="Calibri"/>
              </a:rPr>
              <a:t>understaning</a:t>
            </a:r>
            <a:r>
              <a:rPr lang="en-US">
                <a:ea typeface="Calibri"/>
                <a:cs typeface="Calibri"/>
              </a:rPr>
              <a:t> of the surveillance systems being described. The slides are optional and could be removed due to time constraints or if the facilitators feel they are unnecessary for some/all approaches.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28E2C-BEA3-4BFC-85D7-F5D295F56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9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45</a:t>
            </a:fld>
            <a:endParaRPr lang="en-US"/>
          </a:p>
        </p:txBody>
      </p:sp>
    </p:spTree>
    <p:extLst>
      <p:ext uri="{BB962C8B-B14F-4D97-AF65-F5344CB8AC3E}">
        <p14:creationId xmlns:p14="http://schemas.microsoft.com/office/powerpoint/2010/main" val="55257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46</a:t>
            </a:fld>
            <a:endParaRPr lang="en-US"/>
          </a:p>
        </p:txBody>
      </p:sp>
    </p:spTree>
    <p:extLst>
      <p:ext uri="{BB962C8B-B14F-4D97-AF65-F5344CB8AC3E}">
        <p14:creationId xmlns:p14="http://schemas.microsoft.com/office/powerpoint/2010/main" val="138393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47</a:t>
            </a:fld>
            <a:endParaRPr lang="en-US"/>
          </a:p>
        </p:txBody>
      </p:sp>
    </p:spTree>
    <p:extLst>
      <p:ext uri="{BB962C8B-B14F-4D97-AF65-F5344CB8AC3E}">
        <p14:creationId xmlns:p14="http://schemas.microsoft.com/office/powerpoint/2010/main" val="199315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48</a:t>
            </a:fld>
            <a:endParaRPr lang="en-US"/>
          </a:p>
        </p:txBody>
      </p:sp>
    </p:spTree>
    <p:extLst>
      <p:ext uri="{BB962C8B-B14F-4D97-AF65-F5344CB8AC3E}">
        <p14:creationId xmlns:p14="http://schemas.microsoft.com/office/powerpoint/2010/main" val="2704269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49</a:t>
            </a:fld>
            <a:endParaRPr lang="en-US"/>
          </a:p>
        </p:txBody>
      </p:sp>
    </p:spTree>
    <p:extLst>
      <p:ext uri="{BB962C8B-B14F-4D97-AF65-F5344CB8AC3E}">
        <p14:creationId xmlns:p14="http://schemas.microsoft.com/office/powerpoint/2010/main" val="293862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50</a:t>
            </a:fld>
            <a:endParaRPr lang="en-US"/>
          </a:p>
        </p:txBody>
      </p:sp>
    </p:spTree>
    <p:extLst>
      <p:ext uri="{BB962C8B-B14F-4D97-AF65-F5344CB8AC3E}">
        <p14:creationId xmlns:p14="http://schemas.microsoft.com/office/powerpoint/2010/main" val="416983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51</a:t>
            </a:fld>
            <a:endParaRPr lang="en-US"/>
          </a:p>
        </p:txBody>
      </p:sp>
    </p:spTree>
    <p:extLst>
      <p:ext uri="{BB962C8B-B14F-4D97-AF65-F5344CB8AC3E}">
        <p14:creationId xmlns:p14="http://schemas.microsoft.com/office/powerpoint/2010/main" val="378521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52</a:t>
            </a:fld>
            <a:endParaRPr lang="en-US"/>
          </a:p>
        </p:txBody>
      </p:sp>
    </p:spTree>
    <p:extLst>
      <p:ext uri="{BB962C8B-B14F-4D97-AF65-F5344CB8AC3E}">
        <p14:creationId xmlns:p14="http://schemas.microsoft.com/office/powerpoint/2010/main" val="303870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53</a:t>
            </a:fld>
            <a:endParaRPr lang="en-US"/>
          </a:p>
        </p:txBody>
      </p:sp>
    </p:spTree>
    <p:extLst>
      <p:ext uri="{BB962C8B-B14F-4D97-AF65-F5344CB8AC3E}">
        <p14:creationId xmlns:p14="http://schemas.microsoft.com/office/powerpoint/2010/main" val="44505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54</a:t>
            </a:fld>
            <a:endParaRPr lang="en-US"/>
          </a:p>
        </p:txBody>
      </p:sp>
    </p:spTree>
    <p:extLst>
      <p:ext uri="{BB962C8B-B14F-4D97-AF65-F5344CB8AC3E}">
        <p14:creationId xmlns:p14="http://schemas.microsoft.com/office/powerpoint/2010/main" val="397405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a:t>
            </a:fld>
            <a:endParaRPr lang="en-US"/>
          </a:p>
        </p:txBody>
      </p:sp>
    </p:spTree>
    <p:extLst>
      <p:ext uri="{BB962C8B-B14F-4D97-AF65-F5344CB8AC3E}">
        <p14:creationId xmlns:p14="http://schemas.microsoft.com/office/powerpoint/2010/main" val="1592979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 confident are you that the approaches used to monitor effectiveness of </a:t>
            </a:r>
            <a:r>
              <a:rPr lang="en-US" err="1">
                <a:ea typeface="Calibri"/>
                <a:cs typeface="Calibri"/>
              </a:rPr>
              <a:t>anivirals</a:t>
            </a:r>
            <a:r>
              <a:rPr lang="en-US">
                <a:ea typeface="Calibri"/>
                <a:cs typeface="Calibri"/>
              </a:rPr>
              <a:t> and other therapeutics are optimal in your country (including antiviral resistance)?</a:t>
            </a:r>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55</a:t>
            </a:fld>
            <a:endParaRPr lang="en-US"/>
          </a:p>
        </p:txBody>
      </p:sp>
    </p:spTree>
    <p:extLst>
      <p:ext uri="{BB962C8B-B14F-4D97-AF65-F5344CB8AC3E}">
        <p14:creationId xmlns:p14="http://schemas.microsoft.com/office/powerpoint/2010/main" val="2606907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 confident are you that the approaches used to monitor effectiveness of </a:t>
            </a:r>
            <a:r>
              <a:rPr lang="en-US" err="1">
                <a:ea typeface="Calibri"/>
                <a:cs typeface="Calibri"/>
              </a:rPr>
              <a:t>anivirals</a:t>
            </a:r>
            <a:r>
              <a:rPr lang="en-US">
                <a:ea typeface="Calibri"/>
                <a:cs typeface="Calibri"/>
              </a:rPr>
              <a:t> and other therapeutics are optimal in your country (including antiviral resistance)?</a:t>
            </a:r>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56</a:t>
            </a:fld>
            <a:endParaRPr lang="en-US"/>
          </a:p>
        </p:txBody>
      </p:sp>
    </p:spTree>
    <p:extLst>
      <p:ext uri="{BB962C8B-B14F-4D97-AF65-F5344CB8AC3E}">
        <p14:creationId xmlns:p14="http://schemas.microsoft.com/office/powerpoint/2010/main" val="77301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 confident are you that the approaches used to monitor </a:t>
            </a:r>
            <a:r>
              <a:rPr lang="en-US" err="1">
                <a:ea typeface="Calibri"/>
                <a:cs typeface="Calibri"/>
              </a:rPr>
              <a:t>effectivness</a:t>
            </a:r>
            <a:r>
              <a:rPr lang="en-US">
                <a:ea typeface="Calibri"/>
                <a:cs typeface="Calibri"/>
              </a:rPr>
              <a:t> of </a:t>
            </a:r>
            <a:r>
              <a:rPr lang="en-US" err="1">
                <a:ea typeface="Calibri"/>
                <a:cs typeface="Calibri"/>
              </a:rPr>
              <a:t>dianostic</a:t>
            </a:r>
            <a:r>
              <a:rPr lang="en-US">
                <a:ea typeface="Calibri"/>
                <a:cs typeface="Calibri"/>
              </a:rPr>
              <a:t> tests are optimal in your country? </a:t>
            </a:r>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57</a:t>
            </a:fld>
            <a:endParaRPr lang="en-US"/>
          </a:p>
        </p:txBody>
      </p:sp>
    </p:spTree>
    <p:extLst>
      <p:ext uri="{BB962C8B-B14F-4D97-AF65-F5344CB8AC3E}">
        <p14:creationId xmlns:p14="http://schemas.microsoft.com/office/powerpoint/2010/main" val="3942374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 confident are you that the approaches used to monitor effectiveness of diagnostic tests are optimal in your country? </a:t>
            </a:r>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58</a:t>
            </a:fld>
            <a:endParaRPr lang="en-US"/>
          </a:p>
        </p:txBody>
      </p:sp>
    </p:spTree>
    <p:extLst>
      <p:ext uri="{BB962C8B-B14F-4D97-AF65-F5344CB8AC3E}">
        <p14:creationId xmlns:p14="http://schemas.microsoft.com/office/powerpoint/2010/main" val="2582190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quickly need to determine if the current clinical care pathways need improvement, what approach would you use to do that?</a:t>
            </a:r>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59</a:t>
            </a:fld>
            <a:endParaRPr lang="en-US"/>
          </a:p>
        </p:txBody>
      </p:sp>
    </p:spTree>
    <p:extLst>
      <p:ext uri="{BB962C8B-B14F-4D97-AF65-F5344CB8AC3E}">
        <p14:creationId xmlns:p14="http://schemas.microsoft.com/office/powerpoint/2010/main" val="169451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60</a:t>
            </a:fld>
            <a:endParaRPr lang="en-US"/>
          </a:p>
        </p:txBody>
      </p:sp>
    </p:spTree>
    <p:extLst>
      <p:ext uri="{BB962C8B-B14F-4D97-AF65-F5344CB8AC3E}">
        <p14:creationId xmlns:p14="http://schemas.microsoft.com/office/powerpoint/2010/main" val="3106368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61</a:t>
            </a:fld>
            <a:endParaRPr lang="en-US"/>
          </a:p>
        </p:txBody>
      </p:sp>
    </p:spTree>
    <p:extLst>
      <p:ext uri="{BB962C8B-B14F-4D97-AF65-F5344CB8AC3E}">
        <p14:creationId xmlns:p14="http://schemas.microsoft.com/office/powerpoint/2010/main" val="315726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a:p>
        </p:txBody>
      </p:sp>
      <p:sp>
        <p:nvSpPr>
          <p:cNvPr id="4" name="Slide Number Placeholder 3"/>
          <p:cNvSpPr>
            <a:spLocks noGrp="1"/>
          </p:cNvSpPr>
          <p:nvPr>
            <p:ph type="sldNum" sz="quarter" idx="5"/>
          </p:nvPr>
        </p:nvSpPr>
        <p:spPr/>
        <p:txBody>
          <a:bodyPr/>
          <a:lstStyle/>
          <a:p>
            <a:fld id="{32FF09E1-563E-47BA-BF94-563E63749246}" type="slidenum">
              <a:rPr lang="en-US" smtClean="0"/>
              <a:t>6</a:t>
            </a:fld>
            <a:endParaRPr lang="en-US"/>
          </a:p>
        </p:txBody>
      </p:sp>
    </p:spTree>
    <p:extLst>
      <p:ext uri="{BB962C8B-B14F-4D97-AF65-F5344CB8AC3E}">
        <p14:creationId xmlns:p14="http://schemas.microsoft.com/office/powerpoint/2010/main" val="300926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7</a:t>
            </a:fld>
            <a:endParaRPr lang="en-US"/>
          </a:p>
        </p:txBody>
      </p:sp>
    </p:spTree>
    <p:extLst>
      <p:ext uri="{BB962C8B-B14F-4D97-AF65-F5344CB8AC3E}">
        <p14:creationId xmlns:p14="http://schemas.microsoft.com/office/powerpoint/2010/main" val="289264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8</a:t>
            </a:fld>
            <a:endParaRPr lang="en-US"/>
          </a:p>
        </p:txBody>
      </p:sp>
    </p:spTree>
    <p:extLst>
      <p:ext uri="{BB962C8B-B14F-4D97-AF65-F5344CB8AC3E}">
        <p14:creationId xmlns:p14="http://schemas.microsoft.com/office/powerpoint/2010/main" val="411936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26</a:t>
            </a:fld>
            <a:endParaRPr lang="en-US"/>
          </a:p>
        </p:txBody>
      </p:sp>
    </p:spTree>
    <p:extLst>
      <p:ext uri="{BB962C8B-B14F-4D97-AF65-F5344CB8AC3E}">
        <p14:creationId xmlns:p14="http://schemas.microsoft.com/office/powerpoint/2010/main" val="114855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27</a:t>
            </a:fld>
            <a:endParaRPr lang="en-US"/>
          </a:p>
        </p:txBody>
      </p:sp>
    </p:spTree>
    <p:extLst>
      <p:ext uri="{BB962C8B-B14F-4D97-AF65-F5344CB8AC3E}">
        <p14:creationId xmlns:p14="http://schemas.microsoft.com/office/powerpoint/2010/main" val="59182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28</a:t>
            </a:fld>
            <a:endParaRPr lang="en-US"/>
          </a:p>
        </p:txBody>
      </p:sp>
    </p:spTree>
    <p:extLst>
      <p:ext uri="{BB962C8B-B14F-4D97-AF65-F5344CB8AC3E}">
        <p14:creationId xmlns:p14="http://schemas.microsoft.com/office/powerpoint/2010/main" val="407629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F09E1-563E-47BA-BF94-563E63749246}" type="slidenum">
              <a:rPr lang="en-US" smtClean="0"/>
              <a:t>44</a:t>
            </a:fld>
            <a:endParaRPr lang="en-US"/>
          </a:p>
        </p:txBody>
      </p:sp>
    </p:spTree>
    <p:extLst>
      <p:ext uri="{BB962C8B-B14F-4D97-AF65-F5344CB8AC3E}">
        <p14:creationId xmlns:p14="http://schemas.microsoft.com/office/powerpoint/2010/main" val="3119092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5.xml"/><Relationship Id="rId7" Type="http://schemas.openxmlformats.org/officeDocument/2006/relationships/image" Target="../media/image7.png"/><Relationship Id="rId2" Type="http://schemas.openxmlformats.org/officeDocument/2006/relationships/tags" Target="../tags/tag54.xml"/><Relationship Id="rId1" Type="http://schemas.openxmlformats.org/officeDocument/2006/relationships/themeOverride" Target="../theme/themeOverride3.x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7.xml"/><Relationship Id="rId7" Type="http://schemas.openxmlformats.org/officeDocument/2006/relationships/image" Target="../media/image7.png"/><Relationship Id="rId2" Type="http://schemas.openxmlformats.org/officeDocument/2006/relationships/tags" Target="../tags/tag56.xml"/><Relationship Id="rId1" Type="http://schemas.openxmlformats.org/officeDocument/2006/relationships/themeOverride" Target="../theme/themeOverride4.x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9.xml"/><Relationship Id="rId7" Type="http://schemas.openxmlformats.org/officeDocument/2006/relationships/image" Target="../media/image7.png"/><Relationship Id="rId2" Type="http://schemas.openxmlformats.org/officeDocument/2006/relationships/tags" Target="../tags/tag58.xml"/><Relationship Id="rId1" Type="http://schemas.openxmlformats.org/officeDocument/2006/relationships/themeOverride" Target="../theme/themeOverride5.x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1.xml"/><Relationship Id="rId7" Type="http://schemas.openxmlformats.org/officeDocument/2006/relationships/image" Target="../media/image7.png"/><Relationship Id="rId2" Type="http://schemas.openxmlformats.org/officeDocument/2006/relationships/tags" Target="../tags/tag60.xml"/><Relationship Id="rId1" Type="http://schemas.openxmlformats.org/officeDocument/2006/relationships/themeOverride" Target="../theme/themeOverride6.x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3.xml"/><Relationship Id="rId7" Type="http://schemas.openxmlformats.org/officeDocument/2006/relationships/image" Target="../media/image7.png"/><Relationship Id="rId2" Type="http://schemas.openxmlformats.org/officeDocument/2006/relationships/tags" Target="../tags/tag62.xml"/><Relationship Id="rId1" Type="http://schemas.openxmlformats.org/officeDocument/2006/relationships/themeOverride" Target="../theme/themeOverride7.x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themeOverride" Target="../theme/themeOverride8.xml"/><Relationship Id="rId6" Type="http://schemas.openxmlformats.org/officeDocument/2006/relationships/image" Target="../media/image5.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9.xml"/><Relationship Id="rId7" Type="http://schemas.openxmlformats.org/officeDocument/2006/relationships/image" Target="../media/image12.png"/><Relationship Id="rId2" Type="http://schemas.openxmlformats.org/officeDocument/2006/relationships/tags" Target="../tags/tag68.xml"/><Relationship Id="rId1" Type="http://schemas.openxmlformats.org/officeDocument/2006/relationships/themeOverride" Target="../theme/themeOverride9.x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3.xml"/><Relationship Id="rId7" Type="http://schemas.openxmlformats.org/officeDocument/2006/relationships/image" Target="../media/image9.png"/><Relationship Id="rId2" Type="http://schemas.openxmlformats.org/officeDocument/2006/relationships/tags" Target="../tags/tag72.xml"/><Relationship Id="rId1" Type="http://schemas.openxmlformats.org/officeDocument/2006/relationships/themeOverride" Target="../theme/themeOverride10.x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7.xml"/><Relationship Id="rId7"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hemeOverride" Target="../theme/themeOverride11.x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hemeOverride" Target="../theme/themeOverride12.xml"/><Relationship Id="rId6" Type="http://schemas.openxmlformats.org/officeDocument/2006/relationships/image" Target="../media/image5.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4.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7.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hemeOverride" Target="../theme/themeOverride1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9.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0.xml"/><Relationship Id="rId5" Type="http://schemas.openxmlformats.org/officeDocument/2006/relationships/image" Target="../media/image8.png"/><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1.xml"/><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8.png"/><Relationship Id="rId5" Type="http://schemas.openxmlformats.org/officeDocument/2006/relationships/image" Target="../media/image16.emf"/><Relationship Id="rId4" Type="http://schemas.openxmlformats.org/officeDocument/2006/relationships/oleObject" Target="../embeddings/oleObject2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5.xml"/><Relationship Id="rId7" Type="http://schemas.openxmlformats.org/officeDocument/2006/relationships/image" Target="../media/image7.png"/><Relationship Id="rId2" Type="http://schemas.openxmlformats.org/officeDocument/2006/relationships/tags" Target="../tags/tag104.xml"/><Relationship Id="rId1" Type="http://schemas.openxmlformats.org/officeDocument/2006/relationships/themeOverride" Target="../theme/themeOverride14.xml"/><Relationship Id="rId6" Type="http://schemas.openxmlformats.org/officeDocument/2006/relationships/image" Target="../media/image5.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7.xml"/><Relationship Id="rId7" Type="http://schemas.openxmlformats.org/officeDocument/2006/relationships/image" Target="../media/image7.png"/><Relationship Id="rId2" Type="http://schemas.openxmlformats.org/officeDocument/2006/relationships/tags" Target="../tags/tag106.xml"/><Relationship Id="rId1" Type="http://schemas.openxmlformats.org/officeDocument/2006/relationships/themeOverride" Target="../theme/themeOverride15.xml"/><Relationship Id="rId6" Type="http://schemas.openxmlformats.org/officeDocument/2006/relationships/image" Target="../media/image5.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9.xml"/><Relationship Id="rId7" Type="http://schemas.openxmlformats.org/officeDocument/2006/relationships/image" Target="../media/image7.png"/><Relationship Id="rId2" Type="http://schemas.openxmlformats.org/officeDocument/2006/relationships/tags" Target="../tags/tag108.xml"/><Relationship Id="rId1" Type="http://schemas.openxmlformats.org/officeDocument/2006/relationships/themeOverride" Target="../theme/themeOverride16.xml"/><Relationship Id="rId6" Type="http://schemas.openxmlformats.org/officeDocument/2006/relationships/image" Target="../media/image5.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1.xml"/><Relationship Id="rId7" Type="http://schemas.openxmlformats.org/officeDocument/2006/relationships/image" Target="../media/image7.png"/><Relationship Id="rId2" Type="http://schemas.openxmlformats.org/officeDocument/2006/relationships/tags" Target="../tags/tag110.xml"/><Relationship Id="rId1" Type="http://schemas.openxmlformats.org/officeDocument/2006/relationships/themeOverride" Target="../theme/themeOverride17.xml"/><Relationship Id="rId6" Type="http://schemas.openxmlformats.org/officeDocument/2006/relationships/image" Target="../media/image5.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3.xml"/><Relationship Id="rId7" Type="http://schemas.openxmlformats.org/officeDocument/2006/relationships/image" Target="../media/image7.png"/><Relationship Id="rId2" Type="http://schemas.openxmlformats.org/officeDocument/2006/relationships/tags" Target="../tags/tag112.xml"/><Relationship Id="rId1" Type="http://schemas.openxmlformats.org/officeDocument/2006/relationships/themeOverride" Target="../theme/themeOverride18.xml"/><Relationship Id="rId6" Type="http://schemas.openxmlformats.org/officeDocument/2006/relationships/image" Target="../media/image5.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5.xml"/><Relationship Id="rId7" Type="http://schemas.openxmlformats.org/officeDocument/2006/relationships/image" Target="../media/image7.png"/><Relationship Id="rId2" Type="http://schemas.openxmlformats.org/officeDocument/2006/relationships/tags" Target="../tags/tag114.xml"/><Relationship Id="rId1" Type="http://schemas.openxmlformats.org/officeDocument/2006/relationships/themeOverride" Target="../theme/themeOverride19.xml"/><Relationship Id="rId6" Type="http://schemas.openxmlformats.org/officeDocument/2006/relationships/image" Target="../media/image5.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7.xml"/><Relationship Id="rId7" Type="http://schemas.openxmlformats.org/officeDocument/2006/relationships/image" Target="../media/image9.png"/><Relationship Id="rId2" Type="http://schemas.openxmlformats.org/officeDocument/2006/relationships/tags" Target="../tags/tag116.xml"/><Relationship Id="rId1" Type="http://schemas.openxmlformats.org/officeDocument/2006/relationships/themeOverride" Target="../theme/themeOverride20.x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1.xml"/><Relationship Id="rId7" Type="http://schemas.openxmlformats.org/officeDocument/2006/relationships/image" Target="../media/image12.png"/><Relationship Id="rId2" Type="http://schemas.openxmlformats.org/officeDocument/2006/relationships/tags" Target="../tags/tag120.xml"/><Relationship Id="rId1" Type="http://schemas.openxmlformats.org/officeDocument/2006/relationships/themeOverride" Target="../theme/themeOverride21.x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5.xml"/><Relationship Id="rId7" Type="http://schemas.openxmlformats.org/officeDocument/2006/relationships/image" Target="../media/image9.png"/><Relationship Id="rId2" Type="http://schemas.openxmlformats.org/officeDocument/2006/relationships/tags" Target="../tags/tag124.xml"/><Relationship Id="rId1" Type="http://schemas.openxmlformats.org/officeDocument/2006/relationships/themeOverride" Target="../theme/themeOverride22.xml"/><Relationship Id="rId6" Type="http://schemas.openxmlformats.org/officeDocument/2006/relationships/image" Target="../media/image5.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4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9.xml"/><Relationship Id="rId7" Type="http://schemas.openxmlformats.org/officeDocument/2006/relationships/image" Target="../media/image9.png"/><Relationship Id="rId2" Type="http://schemas.openxmlformats.org/officeDocument/2006/relationships/tags" Target="../tags/tag128.xml"/><Relationship Id="rId1" Type="http://schemas.openxmlformats.org/officeDocument/2006/relationships/themeOverride" Target="../theme/themeOverride23.xml"/><Relationship Id="rId6" Type="http://schemas.openxmlformats.org/officeDocument/2006/relationships/image" Target="../media/image5.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6.png"/><Relationship Id="rId2" Type="http://schemas.openxmlformats.org/officeDocument/2006/relationships/tags" Target="../tags/tag132.xml"/><Relationship Id="rId1" Type="http://schemas.openxmlformats.org/officeDocument/2006/relationships/themeOverride" Target="../theme/themeOverride24.xml"/><Relationship Id="rId6" Type="http://schemas.openxmlformats.org/officeDocument/2006/relationships/image" Target="../media/image5.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36.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6.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39.xml"/><Relationship Id="rId1" Type="http://schemas.openxmlformats.org/officeDocument/2006/relationships/themeOverride" Target="../theme/themeOverride2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hemeOverride" Target="../theme/themeOverride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1.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2.xml"/><Relationship Id="rId5" Type="http://schemas.openxmlformats.org/officeDocument/2006/relationships/image" Target="../media/image8.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3.xml"/><Relationship Id="rId5" Type="http://schemas.openxmlformats.org/officeDocument/2006/relationships/image" Target="../media/image8.png"/><Relationship Id="rId4"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4.xml"/><Relationship Id="rId4" Type="http://schemas.openxmlformats.org/officeDocument/2006/relationships/image" Target="../media/image5.emf"/></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6.png"/><Relationship Id="rId2" Type="http://schemas.openxmlformats.org/officeDocument/2006/relationships/tags" Target="../tags/tag145.xml"/><Relationship Id="rId1" Type="http://schemas.openxmlformats.org/officeDocument/2006/relationships/themeOverride" Target="../theme/themeOverride27.xml"/><Relationship Id="rId6" Type="http://schemas.openxmlformats.org/officeDocument/2006/relationships/image" Target="../media/image17.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hemeOverride" Target="../theme/themeOverride28.xml"/><Relationship Id="rId6" Type="http://schemas.openxmlformats.org/officeDocument/2006/relationships/image" Target="../media/image6.png"/><Relationship Id="rId5" Type="http://schemas.openxmlformats.org/officeDocument/2006/relationships/image" Target="../media/image17.emf"/><Relationship Id="rId4" Type="http://schemas.openxmlformats.org/officeDocument/2006/relationships/oleObject" Target="../embeddings/oleObject5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themeOverride" Target="../theme/themeOverride29.xml"/><Relationship Id="rId6" Type="http://schemas.openxmlformats.org/officeDocument/2006/relationships/image" Target="../media/image6.png"/><Relationship Id="rId5" Type="http://schemas.openxmlformats.org/officeDocument/2006/relationships/image" Target="../media/image17.emf"/><Relationship Id="rId4" Type="http://schemas.openxmlformats.org/officeDocument/2006/relationships/oleObject" Target="../embeddings/oleObject5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49.xml"/><Relationship Id="rId1" Type="http://schemas.openxmlformats.org/officeDocument/2006/relationships/themeOverride" Target="../theme/themeOverride30.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8.png"/><Relationship Id="rId5" Type="http://schemas.openxmlformats.org/officeDocument/2006/relationships/image" Target="../media/image17.emf"/><Relationship Id="rId4" Type="http://schemas.openxmlformats.org/officeDocument/2006/relationships/oleObject" Target="../embeddings/oleObject54.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152.xml"/><Relationship Id="rId5" Type="http://schemas.openxmlformats.org/officeDocument/2006/relationships/image" Target="../media/image8.png"/><Relationship Id="rId4" Type="http://schemas.openxmlformats.org/officeDocument/2006/relationships/image" Target="../media/image17.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153.xml"/><Relationship Id="rId5" Type="http://schemas.openxmlformats.org/officeDocument/2006/relationships/image" Target="../media/image8.png"/><Relationship Id="rId4" Type="http://schemas.openxmlformats.org/officeDocument/2006/relationships/image" Target="../media/image17.emf"/></Relationships>
</file>

<file path=ppt/slideLayouts/_rels/slideLayout6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18.png"/><Relationship Id="rId2" Type="http://schemas.openxmlformats.org/officeDocument/2006/relationships/tags" Target="../tags/tag154.xml"/><Relationship Id="rId1" Type="http://schemas.openxmlformats.org/officeDocument/2006/relationships/themeOverride" Target="../theme/themeOverride31.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55.xml"/><Relationship Id="rId1" Type="http://schemas.openxmlformats.org/officeDocument/2006/relationships/themeOverride" Target="../theme/themeOverride32.xml"/><Relationship Id="rId6" Type="http://schemas.openxmlformats.org/officeDocument/2006/relationships/image" Target="../media/image9.png"/><Relationship Id="rId5" Type="http://schemas.openxmlformats.org/officeDocument/2006/relationships/image" Target="../media/image17.emf"/><Relationship Id="rId4" Type="http://schemas.openxmlformats.org/officeDocument/2006/relationships/oleObject" Target="../embeddings/oleObject58.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6.png"/><Relationship Id="rId2" Type="http://schemas.openxmlformats.org/officeDocument/2006/relationships/tags" Target="../tags/tag50.xml"/><Relationship Id="rId1" Type="http://schemas.openxmlformats.org/officeDocument/2006/relationships/themeOverride" Target="../theme/themeOverride1.x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hemeOverride" Target="../theme/themeOverride2.x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graphicFrame>
        <p:nvGraphicFramePr>
          <p:cNvPr id="3" name="Object 2" hidden="1"/>
          <p:cNvGraphicFramePr>
            <a:graphicFrameLocks noChangeAspect="1"/>
          </p:cNvGraphicFramePr>
          <p:nvPr userDrawn="1">
            <p:custDataLst>
              <p:tags r:id="rId1"/>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3" y="1624"/>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48A2E0C-4DC8-4CD2-A123-649317E5B18B}"/>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314" name="Title"/>
          <p:cNvSpPr>
            <a:spLocks noGrp="1" noChangeArrowheads="1"/>
          </p:cNvSpPr>
          <p:nvPr userDrawn="1">
            <p:ph type="ctrTitle"/>
          </p:nvPr>
        </p:nvSpPr>
        <p:spPr bwMode="gray">
          <a:xfrm>
            <a:off x="3846285" y="1903716"/>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3846285" y="3437788"/>
            <a:ext cx="7696701" cy="307777"/>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24" name="Document type" hidden="1"/>
          <p:cNvSpPr txBox="1">
            <a:spLocks noChangeArrowheads="1"/>
          </p:cNvSpPr>
          <p:nvPr/>
        </p:nvSpPr>
        <p:spPr bwMode="gray">
          <a:xfrm>
            <a:off x="3846286" y="4335545"/>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Document</a:t>
            </a:r>
          </a:p>
        </p:txBody>
      </p:sp>
      <p:sp>
        <p:nvSpPr>
          <p:cNvPr id="25" name="Date" hidden="1"/>
          <p:cNvSpPr txBox="1">
            <a:spLocks noChangeArrowheads="1"/>
          </p:cNvSpPr>
          <p:nvPr/>
        </p:nvSpPr>
        <p:spPr bwMode="gray">
          <a:xfrm>
            <a:off x="3846286" y="4641933"/>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Date</a:t>
            </a:r>
          </a:p>
        </p:txBody>
      </p:sp>
      <p:sp>
        <p:nvSpPr>
          <p:cNvPr id="8" name="Rectangle 7">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Rectangle 17">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1647740254"/>
      </p:ext>
    </p:extLst>
  </p:cSld>
  <p:clrMapOvr>
    <a:masterClrMapping/>
  </p:clrMapOvr>
  <p:extLst>
    <p:ext uri="{DCECCB84-F9BA-43D5-87BE-67443E8EF086}">
      <p15:sldGuideLst xmlns:p15="http://schemas.microsoft.com/office/powerpoint/2012/main">
        <p15:guide id="1" orient="horz" pos="1620">
          <p15:clr>
            <a:srgbClr val="FBAE40"/>
          </p15:clr>
        </p15:guide>
        <p15:guide id="2" pos="2881">
          <p15:clr>
            <a:srgbClr val="FBAE40"/>
          </p15:clr>
        </p15:guide>
        <p15:guide id="3">
          <p15:clr>
            <a:srgbClr val="FBAE40"/>
          </p15:clr>
        </p15:guide>
        <p15:guide id="4" pos="5767">
          <p15:clr>
            <a:srgbClr val="FBAE40"/>
          </p15:clr>
        </p15:guide>
        <p15:guide id="5" pos="567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7" name="Title 4"/>
          <p:cNvSpPr>
            <a:spLocks noGrp="1"/>
          </p:cNvSpPr>
          <p:nvPr>
            <p:ph type="title" hasCustomPrompt="1"/>
          </p:nvPr>
        </p:nvSpPr>
        <p:spPr>
          <a:xfrm>
            <a:off x="609600" y="2681103"/>
            <a:ext cx="3148281" cy="1495794"/>
          </a:xfrm>
          <a:prstGeom prst="rect">
            <a:avLst/>
          </a:prstGeom>
        </p:spPr>
        <p:txBody>
          <a:bodyPr anchor="ctr">
            <a:noAutofit/>
          </a:bodyPr>
          <a:lstStyle>
            <a:lvl1pPr>
              <a:defRPr sz="3200">
                <a:solidFill>
                  <a:srgbClr val="1E7FB8"/>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270763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3"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1E7FB8"/>
                </a:solidFill>
                <a:latin typeface="+mj-lt"/>
                <a:ea typeface="+mj-ea"/>
                <a:cs typeface="+mj-cs"/>
                <a:sym typeface="+mj-lt"/>
              </a:defRPr>
            </a:lvl1pPr>
          </a:lstStyle>
          <a:p>
            <a:pPr lvl="0"/>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453711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09600" y="2681103"/>
            <a:ext cx="31482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88261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3" name="Picture Placeholder 18"/>
          <p:cNvSpPr>
            <a:spLocks noGrp="1"/>
          </p:cNvSpPr>
          <p:nvPr>
            <p:ph type="pic" sz="quarter" idx="14" hasCustomPrompt="1"/>
          </p:nvPr>
        </p:nvSpPr>
        <p:spPr>
          <a:xfrm>
            <a:off x="6096000"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3207635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20026" y="0"/>
            <a:ext cx="4372457"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09600" y="1804650"/>
            <a:ext cx="62679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35020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itle 2"/>
          <p:cNvSpPr>
            <a:spLocks noGrp="1"/>
          </p:cNvSpPr>
          <p:nvPr>
            <p:ph type="title" hasCustomPrompt="1"/>
          </p:nvPr>
        </p:nvSpPr>
        <p:spPr>
          <a:xfrm>
            <a:off x="609600" y="2764203"/>
            <a:ext cx="2499038" cy="1314311"/>
          </a:xfrm>
          <a:prstGeom prst="rect">
            <a:avLst/>
          </a:prstGeom>
        </p:spPr>
        <p:txBody>
          <a:bodyPr anchor="ctr">
            <a:noAutofit/>
          </a:bodyPr>
          <a:lstStyle>
            <a:lvl1pPr>
              <a:defRPr sz="3200" baseline="0">
                <a:solidFill>
                  <a:srgbClr val="1E7FB8"/>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10307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0" y="2764203"/>
            <a:ext cx="24990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38216452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727887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75854261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6" name="Title 2"/>
          <p:cNvSpPr>
            <a:spLocks noGrp="1"/>
          </p:cNvSpPr>
          <p:nvPr>
            <p:ph type="title" hasCustomPrompt="1"/>
          </p:nvPr>
        </p:nvSpPr>
        <p:spPr>
          <a:xfrm>
            <a:off x="609600" y="583673"/>
            <a:ext cx="46940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86401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871482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0"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solidFill>
                  <a:srgbClr val="FFFFFF"/>
                </a:solidFill>
              </a:defRPr>
            </a:lvl1pPr>
          </a:lstStyle>
          <a:p>
            <a:pPr lvl="0" latinLnBrk="0"/>
            <a:r>
              <a:rPr lang="en-US"/>
              <a:t>Click to edit Master title style</a:t>
            </a:r>
            <a:endParaRPr lang="en-US" noProof="0"/>
          </a:p>
        </p:txBody>
      </p:sp>
    </p:spTree>
    <p:extLst>
      <p:ext uri="{BB962C8B-B14F-4D97-AF65-F5344CB8AC3E}">
        <p14:creationId xmlns:p14="http://schemas.microsoft.com/office/powerpoint/2010/main" val="37607053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6" name="Title 2"/>
          <p:cNvSpPr>
            <a:spLocks noGrp="1"/>
          </p:cNvSpPr>
          <p:nvPr>
            <p:ph type="title" hasCustomPrompt="1"/>
          </p:nvPr>
        </p:nvSpPr>
        <p:spPr>
          <a:xfrm>
            <a:off x="609600" y="583673"/>
            <a:ext cx="46940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7231973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547936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011091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a:xfrm>
            <a:off x="609600" y="3826333"/>
            <a:ext cx="109536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844956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6750790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165F8A"/>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2332003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hasCustomPrompt="1"/>
          </p:nvPr>
        </p:nvSpPr>
        <p:spPr>
          <a:xfrm>
            <a:off x="609600" y="583673"/>
            <a:ext cx="10972800" cy="470898"/>
          </a:xfrm>
        </p:spPr>
        <p:txBody>
          <a:bodyPr anchor="t"/>
          <a:lstStyle>
            <a:lvl1pPr>
              <a:defRPr sz="3400">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72839528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7648074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6149786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84665067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4490650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pl-PL" sz="88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6" name="Picture 5">
            <a:extLst>
              <a:ext uri="{FF2B5EF4-FFF2-40B4-BE49-F238E27FC236}">
                <a16:creationId xmlns:a16="http://schemas.microsoft.com/office/drawing/2014/main" id="{6ECC4FC3-1C5D-44CD-BF5C-5BD34AF5B302}"/>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 y="-25400"/>
            <a:ext cx="12192001" cy="6053169"/>
          </a:xfrm>
          <a:prstGeom prst="rect">
            <a:avLst/>
          </a:prstGeom>
        </p:spPr>
      </p:pic>
      <p:sp>
        <p:nvSpPr>
          <p:cNvPr id="7" name="Title Placeholder 2"/>
          <p:cNvSpPr>
            <a:spLocks noGrp="1" noChangeArrowheads="1"/>
          </p:cNvSpPr>
          <p:nvPr>
            <p:ph type="title" hasCustomPrompt="1"/>
          </p:nvPr>
        </p:nvSpPr>
        <p:spPr bwMode="gray">
          <a:xfrm>
            <a:off x="609600" y="2367354"/>
            <a:ext cx="109728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8800">
                <a:solidFill>
                  <a:srgbClr val="FFFFFF"/>
                </a:solidFill>
              </a:defRPr>
            </a:lvl1pPr>
          </a:lstStyle>
          <a:p>
            <a:pPr lvl="0" latinLnBrk="0"/>
            <a:r>
              <a:rPr lang="pl-PL"/>
              <a:t>Chapter 1</a:t>
            </a:r>
            <a:endParaRPr lang="en-US" noProof="0"/>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159853676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72" rtl="0" eaLnBrk="1" fontAlgn="base" latinLnBrk="0" hangingPunct="1">
              <a:lnSpc>
                <a:spcPct val="100000"/>
              </a:lnSpc>
              <a:spcBef>
                <a:spcPct val="0"/>
              </a:spcBef>
              <a:spcAft>
                <a:spcPct val="0"/>
              </a:spcAft>
              <a:buClr>
                <a:schemeClr val="tx2"/>
              </a:buClr>
              <a:buSzTx/>
              <a:buFontTx/>
              <a:buNone/>
              <a:tabLst>
                <a:tab pos="361950" algn="l"/>
              </a:tabLst>
              <a:defRPr/>
            </a:pPr>
            <a:r>
              <a:rPr lang="en-US" sz="5400" b="1" baseline="0" noProof="0">
                <a:solidFill>
                  <a:srgbClr val="3092D3"/>
                </a:solidFill>
                <a:latin typeface="+mj-lt"/>
                <a:ea typeface="+mj-ea"/>
                <a:cs typeface="+mj-cs"/>
              </a:rPr>
              <a:t>Thank you!</a:t>
            </a:r>
          </a:p>
        </p:txBody>
      </p:sp>
      <p:sp>
        <p:nvSpPr>
          <p:cNvPr id="13" name="Rectangle 12">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4" name="Group 13">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
        <p:nvSpPr>
          <p:cNvPr id="23" name="Rectangle 22">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34721778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grpSp>
        <p:nvGrpSpPr>
          <p:cNvPr id="118" name="Group 117"/>
          <p:cNvGrpSpPr/>
          <p:nvPr userDrawn="1"/>
        </p:nvGrpSpPr>
        <p:grpSpPr>
          <a:xfrm>
            <a:off x="-600" y="-1"/>
            <a:ext cx="12193800" cy="6858001"/>
            <a:chOff x="-600" y="-1"/>
            <a:chExt cx="12193800" cy="6858001"/>
          </a:xfrm>
        </p:grpSpPr>
        <p:grpSp>
          <p:nvGrpSpPr>
            <p:cNvPr id="119" name="Group 118"/>
            <p:cNvGrpSpPr/>
            <p:nvPr/>
          </p:nvGrpSpPr>
          <p:grpSpPr>
            <a:xfrm>
              <a:off x="629400" y="623550"/>
              <a:ext cx="10933200" cy="4953237"/>
              <a:chOff x="629400" y="623550"/>
              <a:chExt cx="10933200" cy="5537047"/>
            </a:xfrm>
          </p:grpSpPr>
          <p:sp>
            <p:nvSpPr>
              <p:cNvPr id="151"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0" name="Freeform 119"/>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grpSp>
          <p:nvGrpSpPr>
            <p:cNvPr id="121" name="Group 120"/>
            <p:cNvGrpSpPr/>
            <p:nvPr/>
          </p:nvGrpSpPr>
          <p:grpSpPr>
            <a:xfrm>
              <a:off x="-600" y="0"/>
              <a:ext cx="12193200" cy="6858000"/>
              <a:chOff x="-600" y="0"/>
              <a:chExt cx="12193200" cy="6858000"/>
            </a:xfrm>
          </p:grpSpPr>
          <p:grpSp>
            <p:nvGrpSpPr>
              <p:cNvPr id="122" name="Group 121"/>
              <p:cNvGrpSpPr/>
              <p:nvPr/>
            </p:nvGrpSpPr>
            <p:grpSpPr>
              <a:xfrm>
                <a:off x="-600" y="622800"/>
                <a:ext cx="12193200" cy="4953987"/>
                <a:chOff x="-600" y="622800"/>
                <a:chExt cx="12193200" cy="4953987"/>
              </a:xfrm>
            </p:grpSpPr>
            <p:cxnSp>
              <p:nvCxnSpPr>
                <p:cNvPr id="129" name="Straight Connector 128"/>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00" y="0"/>
                <a:ext cx="12193200" cy="6858000"/>
                <a:chOff x="-600" y="0"/>
                <a:chExt cx="12193200" cy="6858000"/>
              </a:xfrm>
            </p:grpSpPr>
            <p:sp>
              <p:nvSpPr>
                <p:cNvPr id="124"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25"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8" name="Footnote example"/>
                <p:cNvSpPr txBox="1"/>
                <p:nvPr/>
              </p:nvSpPr>
              <p:spPr>
                <a:xfrm>
                  <a:off x="609599" y="5575247"/>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34677490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Rectangle 11">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16" name="Title"/>
          <p:cNvSpPr>
            <a:spLocks noGrp="1" noChangeArrowheads="1"/>
          </p:cNvSpPr>
          <p:nvPr>
            <p:ph type="ctrTitle"/>
          </p:nvPr>
        </p:nvSpPr>
        <p:spPr bwMode="gray">
          <a:xfrm>
            <a:off x="3846285" y="1903716"/>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7" name="Subtitle"/>
          <p:cNvSpPr>
            <a:spLocks noGrp="1" noChangeArrowheads="1"/>
          </p:cNvSpPr>
          <p:nvPr>
            <p:ph type="subTitle" idx="1"/>
          </p:nvPr>
        </p:nvSpPr>
        <p:spPr bwMode="gray">
          <a:xfrm>
            <a:off x="3846285" y="3437788"/>
            <a:ext cx="7696701" cy="307777"/>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19" name="Rectangle 18">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23" name="Group 22">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24" name="TextBox 23">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5" name="Group 24">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28" name="TextBox 2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9" name="TextBox 2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30" name="Rectangle 29">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pic>
        <p:nvPicPr>
          <p:cNvPr id="31" name="Picture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222091840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Rectangle 8">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9" name="Title 4"/>
          <p:cNvSpPr>
            <a:spLocks noGrp="1"/>
          </p:cNvSpPr>
          <p:nvPr>
            <p:ph type="title" hasCustomPrompt="1"/>
          </p:nvPr>
        </p:nvSpPr>
        <p:spPr>
          <a:xfrm>
            <a:off x="609600" y="722172"/>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39881700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1200">
                <a:solidFill>
                  <a:srgbClr val="575757"/>
                </a:solidFill>
                <a:latin typeface="+mn-lt"/>
                <a:ea typeface="+mn-ea"/>
                <a:cs typeface="+mn-cs"/>
                <a:sym typeface="+mn-lt"/>
              </a:defRPr>
            </a:lvl1pPr>
            <a:lvl2pPr>
              <a:lnSpc>
                <a:spcPct val="100000"/>
              </a:lnSpc>
              <a:spcBef>
                <a:spcPts val="0"/>
              </a:spcBef>
              <a:spcAft>
                <a:spcPts val="0"/>
              </a:spcAft>
              <a:buClr>
                <a:srgbClr val="1E7FB8"/>
              </a:buClr>
              <a:defRPr sz="1200">
                <a:solidFill>
                  <a:srgbClr val="575757"/>
                </a:solidFill>
                <a:latin typeface="+mn-lt"/>
                <a:ea typeface="+mn-ea"/>
                <a:cs typeface="+mn-cs"/>
                <a:sym typeface="+mn-lt"/>
              </a:defRPr>
            </a:lvl2pPr>
            <a:lvl3pPr>
              <a:lnSpc>
                <a:spcPct val="100000"/>
              </a:lnSpc>
              <a:spcBef>
                <a:spcPts val="0"/>
              </a:spcBef>
              <a:spcAft>
                <a:spcPts val="0"/>
              </a:spcAft>
              <a:buClr>
                <a:srgbClr val="1E7FB8"/>
              </a:buClr>
              <a:defRPr sz="12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16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16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0" name="Straight Connector 9">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8" name="Title 4"/>
          <p:cNvSpPr>
            <a:spLocks noGrp="1"/>
          </p:cNvSpPr>
          <p:nvPr>
            <p:ph type="title" hasCustomPrompt="1"/>
          </p:nvPr>
        </p:nvSpPr>
        <p:spPr>
          <a:xfrm>
            <a:off x="609600" y="722172"/>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5466647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09600" y="2158987"/>
            <a:ext cx="37644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09600" y="1227048"/>
            <a:ext cx="37644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76655587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09599" y="2668041"/>
            <a:ext cx="10972800"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609600" y="1424081"/>
            <a:ext cx="951721" cy="951721"/>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2824498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609600" y="3826800"/>
            <a:ext cx="10972800" cy="2041200"/>
          </a:xfrm>
        </p:spPr>
        <p:txBody>
          <a:bodyPr anchor="t">
            <a:noAutofit/>
          </a:bodyPr>
          <a:lstStyle>
            <a:lvl1pPr>
              <a:defRPr sz="5400">
                <a:solidFill>
                  <a:srgbClr val="1E7FB8"/>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09600" y="3680016"/>
            <a:ext cx="115789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72212407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09600" y="2681103"/>
            <a:ext cx="31482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257274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6296929"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524721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14" name="Object 1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Rectangle 3">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5"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6" name="Straight Connector 5">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46F5732-9390-490D-8536-7C8361D5B6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4CA1EDF-F836-40C7-9EAD-F3C610662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754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8121984"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605059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09600" y="2681103"/>
            <a:ext cx="31482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55776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8" name="Group 1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9" name="TextBox 1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0" name="Group 1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1" name="TextBox 2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21420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09600" y="1785600"/>
            <a:ext cx="6268888"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6" name="Picture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81729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09600" y="2764203"/>
            <a:ext cx="24990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917547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5" name="Title 4"/>
          <p:cNvSpPr>
            <a:spLocks noGrp="1"/>
          </p:cNvSpPr>
          <p:nvPr>
            <p:ph type="title" hasCustomPrompt="1"/>
          </p:nvPr>
        </p:nvSpPr>
        <p:spPr>
          <a:xfrm>
            <a:off x="609600" y="2764203"/>
            <a:ext cx="24990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05941032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660829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59132976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0" y="722172"/>
            <a:ext cx="4768222"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709298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3" name="Title 2"/>
          <p:cNvSpPr>
            <a:spLocks noGrp="1"/>
          </p:cNvSpPr>
          <p:nvPr>
            <p:ph type="title" hasCustomPrompt="1"/>
          </p:nvPr>
        </p:nvSpPr>
        <p:spPr>
          <a:xfrm>
            <a:off x="609600" y="722172"/>
            <a:ext cx="4768222"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9170746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8" name="Straight Connector 17">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5"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33553214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2"/>
            <a:ext cx="6274896"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311026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 name="Title 1"/>
          <p:cNvSpPr>
            <a:spLocks noGrp="1"/>
          </p:cNvSpPr>
          <p:nvPr>
            <p:ph type="title" hasCustomPrompt="1"/>
          </p:nvPr>
        </p:nvSpPr>
        <p:spPr>
          <a:xfrm>
            <a:off x="609600" y="722172"/>
            <a:ext cx="6274896"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33207441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1" name="Title 1"/>
          <p:cNvSpPr>
            <a:spLocks noGrp="1"/>
          </p:cNvSpPr>
          <p:nvPr>
            <p:ph type="title" hasCustomPrompt="1"/>
          </p:nvPr>
        </p:nvSpPr>
        <p:spPr>
          <a:xfrm>
            <a:off x="609600" y="3826333"/>
            <a:ext cx="109728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3076839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9"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37541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165F8A"/>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9759078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a:xfrm>
            <a:off x="609600" y="722172"/>
            <a:ext cx="10972800" cy="332399"/>
          </a:xfrm>
        </p:spPr>
        <p:txBody>
          <a:bodyPr anchor="t"/>
          <a:lstStyle>
            <a:lvl1pPr>
              <a:defRPr>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0494655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2918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238989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68907706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17908609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2000">
                <a:solidFill>
                  <a:srgbClr val="575757"/>
                </a:solidFill>
                <a:latin typeface="+mn-lt"/>
                <a:ea typeface="+mn-ea"/>
                <a:cs typeface="+mn-cs"/>
                <a:sym typeface="+mn-lt"/>
              </a:defRPr>
            </a:lvl1pPr>
            <a:lvl2pPr>
              <a:lnSpc>
                <a:spcPct val="100000"/>
              </a:lnSpc>
              <a:spcBef>
                <a:spcPts val="0"/>
              </a:spcBef>
              <a:spcAft>
                <a:spcPts val="0"/>
              </a:spcAft>
              <a:buClr>
                <a:srgbClr val="1E7FB8"/>
              </a:buClr>
              <a:defRPr sz="2000">
                <a:solidFill>
                  <a:srgbClr val="575757"/>
                </a:solidFill>
                <a:latin typeface="+mn-lt"/>
                <a:ea typeface="+mn-ea"/>
                <a:cs typeface="+mn-cs"/>
                <a:sym typeface="+mn-lt"/>
              </a:defRPr>
            </a:lvl2pPr>
            <a:lvl3pPr>
              <a:lnSpc>
                <a:spcPct val="100000"/>
              </a:lnSpc>
              <a:spcBef>
                <a:spcPts val="0"/>
              </a:spcBef>
              <a:spcAft>
                <a:spcPts val="0"/>
              </a:spcAft>
              <a:buClr>
                <a:srgbClr val="1E7FB8"/>
              </a:buClr>
              <a:defRPr sz="20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24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24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9" name="Straight Connector 8">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7"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374358765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72" rtl="0" eaLnBrk="1" fontAlgn="base" latinLnBrk="0" hangingPunct="1">
              <a:lnSpc>
                <a:spcPct val="100000"/>
              </a:lnSpc>
              <a:spcBef>
                <a:spcPct val="0"/>
              </a:spcBef>
              <a:spcAft>
                <a:spcPct val="0"/>
              </a:spcAft>
              <a:buClr>
                <a:schemeClr val="tx2"/>
              </a:buClr>
              <a:buSzTx/>
              <a:buFontTx/>
              <a:buNone/>
              <a:tabLst>
                <a:tab pos="361950" algn="l"/>
              </a:tabLst>
              <a:defRPr/>
            </a:pPr>
            <a:r>
              <a:rPr lang="en-US" sz="5400" b="1" baseline="0" noProof="0">
                <a:solidFill>
                  <a:srgbClr val="3092D3"/>
                </a:solidFill>
                <a:latin typeface="+mj-lt"/>
                <a:ea typeface="+mj-ea"/>
                <a:cs typeface="+mj-cs"/>
              </a:rPr>
              <a:t>Thank you!</a:t>
            </a:r>
          </a:p>
        </p:txBody>
      </p:sp>
      <p:sp>
        <p:nvSpPr>
          <p:cNvPr id="11" name="Rectangle 10">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2" name="Group 11">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13" name="TextBox 12">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
        <p:nvSpPr>
          <p:cNvPr id="19" name="Rectangle 18">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1620380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grpSp>
          <p:nvGrpSpPr>
            <p:cNvPr id="50" name="Group 49"/>
            <p:cNvGrpSpPr/>
            <p:nvPr/>
          </p:nvGrpSpPr>
          <p:grpSpPr>
            <a:xfrm>
              <a:off x="629400" y="623550"/>
              <a:ext cx="10933200" cy="4953237"/>
              <a:chOff x="629400" y="623550"/>
              <a:chExt cx="10933200" cy="5537047"/>
            </a:xfrm>
          </p:grpSpPr>
          <p:sp>
            <p:nvSpPr>
              <p:cNvPr id="78"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Freeform 50"/>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grpSp>
          <p:nvGrpSpPr>
            <p:cNvPr id="52" name="Group 51"/>
            <p:cNvGrpSpPr/>
            <p:nvPr/>
          </p:nvGrpSpPr>
          <p:grpSpPr>
            <a:xfrm>
              <a:off x="-600" y="0"/>
              <a:ext cx="12193200" cy="6858000"/>
              <a:chOff x="-600" y="0"/>
              <a:chExt cx="12193200" cy="6858000"/>
            </a:xfrm>
          </p:grpSpPr>
          <p:grpSp>
            <p:nvGrpSpPr>
              <p:cNvPr id="53" name="Group 52"/>
              <p:cNvGrpSpPr/>
              <p:nvPr/>
            </p:nvGrpSpPr>
            <p:grpSpPr>
              <a:xfrm>
                <a:off x="-600" y="622800"/>
                <a:ext cx="12193200" cy="4953987"/>
                <a:chOff x="-600" y="622800"/>
                <a:chExt cx="12193200" cy="4953987"/>
              </a:xfrm>
            </p:grpSpPr>
            <p:cxnSp>
              <p:nvCxnSpPr>
                <p:cNvPr id="60" name="Straight Connector 59"/>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00" y="0"/>
                <a:ext cx="12193200" cy="6858000"/>
                <a:chOff x="-600" y="0"/>
                <a:chExt cx="12193200" cy="6858000"/>
              </a:xfrm>
            </p:grpSpPr>
            <p:sp>
              <p:nvSpPr>
                <p:cNvPr id="55"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56"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59" name="Footnote example"/>
                <p:cNvSpPr txBox="1"/>
                <p:nvPr/>
              </p:nvSpPr>
              <p:spPr>
                <a:xfrm>
                  <a:off x="609599" y="5575247"/>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190338558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8427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sym typeface="+mn-lt"/>
              </a:rPr>
              <a:t>Agenda</a:t>
            </a:r>
          </a:p>
        </p:txBody>
      </p:sp>
      <p:sp>
        <p:nvSpPr>
          <p:cNvPr id="13"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110827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14110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741051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46519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29688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798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sym typeface="+mn-lt"/>
              </a:rPr>
              <a:t>Agenda</a:t>
            </a:r>
          </a:p>
        </p:txBody>
      </p:sp>
      <p:sp>
        <p:nvSpPr>
          <p:cNvPr id="21"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22" name="Group 21">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23" name="TextBox 2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4" name="Group 2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5" name="TextBox 2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6" name="TextBox 2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7"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16340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39830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1E7FB8"/>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rgbClr val="1E7FB8"/>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rgbClr val="1E7FB8"/>
                </a:solidFill>
                <a:latin typeface="+mn-lt"/>
                <a:ea typeface="+mn-ea"/>
                <a:cs typeface="+mn-cs"/>
                <a:sym typeface="+mn-lt"/>
              </a:rPr>
              <a:t>Agenda</a:t>
            </a:r>
          </a:p>
        </p:txBody>
      </p:sp>
      <p:sp>
        <p:nvSpPr>
          <p:cNvPr id="12"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8178645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0299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7" name="Group 6">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55734809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0957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1E7FB8"/>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rgbClr val="1E7FB8"/>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69315428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2005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sym typeface="+mn-lt"/>
              </a:rPr>
              <a:t>Agenda</a:t>
            </a: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403120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09600" y="1544274"/>
            <a:ext cx="3472800" cy="1495794"/>
          </a:xfrm>
          <a:noFill/>
        </p:spPr>
        <p:txBody>
          <a:bodyPr wrap="square" lIns="0" tIns="0" rIns="320040" bIns="0" anchor="b">
            <a:noAutofit/>
          </a:bodyPr>
          <a:lstStyle>
            <a:lvl1pPr>
              <a:defRPr sz="3200">
                <a:solidFill>
                  <a:srgbClr val="1E7FB8"/>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6"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159886029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8264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1856516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609599" y="2668041"/>
            <a:ext cx="10972800"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59" name="Rectangle 58"/>
          <p:cNvSpPr/>
          <p:nvPr userDrawn="1"/>
        </p:nvSpPr>
        <p:spPr bwMode="white">
          <a:xfrm>
            <a:off x="609600"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8"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0" y="318755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599" y="6108272"/>
            <a:ext cx="2070072" cy="633097"/>
          </a:xfrm>
          <a:prstGeom prst="rect">
            <a:avLst/>
          </a:prstGeom>
        </p:spPr>
      </p:pic>
    </p:spTree>
    <p:extLst>
      <p:ext uri="{BB962C8B-B14F-4D97-AF65-F5344CB8AC3E}">
        <p14:creationId xmlns:p14="http://schemas.microsoft.com/office/powerpoint/2010/main" val="558201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7" name="Title 1"/>
          <p:cNvSpPr>
            <a:spLocks noGrp="1"/>
          </p:cNvSpPr>
          <p:nvPr>
            <p:ph type="title" hasCustomPrompt="1"/>
          </p:nvPr>
        </p:nvSpPr>
        <p:spPr bwMode="blackWhite">
          <a:xfrm>
            <a:off x="609600" y="3826800"/>
            <a:ext cx="10972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09600" y="3680016"/>
            <a:ext cx="11585602"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6108272"/>
            <a:ext cx="2070072" cy="633097"/>
          </a:xfrm>
          <a:prstGeom prst="rect">
            <a:avLst/>
          </a:prstGeom>
        </p:spPr>
      </p:pic>
    </p:spTree>
    <p:extLst>
      <p:ext uri="{BB962C8B-B14F-4D97-AF65-F5344CB8AC3E}">
        <p14:creationId xmlns:p14="http://schemas.microsoft.com/office/powerpoint/2010/main" val="2363907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13.xml"/><Relationship Id="rId89" Type="http://schemas.openxmlformats.org/officeDocument/2006/relationships/tags" Target="../tags/tag18.xml"/><Relationship Id="rId16" Type="http://schemas.openxmlformats.org/officeDocument/2006/relationships/slideLayout" Target="../slideLayouts/slideLayout16.xml"/><Relationship Id="rId107" Type="http://schemas.openxmlformats.org/officeDocument/2006/relationships/oleObject" Target="../embeddings/oleObject1.bin"/><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tags" Target="../tags/tag3.xml"/><Relationship Id="rId79" Type="http://schemas.openxmlformats.org/officeDocument/2006/relationships/tags" Target="../tags/tag8.xml"/><Relationship Id="rId102" Type="http://schemas.openxmlformats.org/officeDocument/2006/relationships/tags" Target="../tags/tag31.xml"/><Relationship Id="rId5" Type="http://schemas.openxmlformats.org/officeDocument/2006/relationships/slideLayout" Target="../slideLayouts/slideLayout5.xml"/><Relationship Id="rId90" Type="http://schemas.openxmlformats.org/officeDocument/2006/relationships/tags" Target="../tags/tag19.xml"/><Relationship Id="rId95" Type="http://schemas.openxmlformats.org/officeDocument/2006/relationships/tags" Target="../tags/tag2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tags" Target="../tags/tag9.xml"/><Relationship Id="rId85" Type="http://schemas.openxmlformats.org/officeDocument/2006/relationships/tags" Target="../tags/tag14.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ags" Target="../tags/tag32.xml"/><Relationship Id="rId108"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ags" Target="../tags/tag4.xml"/><Relationship Id="rId83" Type="http://schemas.openxmlformats.org/officeDocument/2006/relationships/tags" Target="../tags/tag12.xml"/><Relationship Id="rId88" Type="http://schemas.openxmlformats.org/officeDocument/2006/relationships/tags" Target="../tags/tag17.xml"/><Relationship Id="rId91" Type="http://schemas.openxmlformats.org/officeDocument/2006/relationships/tags" Target="../tags/tag20.xml"/><Relationship Id="rId96" Type="http://schemas.openxmlformats.org/officeDocument/2006/relationships/tags" Target="../tags/tag2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tags" Target="../tags/tag3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78" Type="http://schemas.openxmlformats.org/officeDocument/2006/relationships/tags" Target="../tags/tag7.xml"/><Relationship Id="rId81" Type="http://schemas.openxmlformats.org/officeDocument/2006/relationships/tags" Target="../tags/tag10.xml"/><Relationship Id="rId86" Type="http://schemas.openxmlformats.org/officeDocument/2006/relationships/tags" Target="../tags/tag15.xml"/><Relationship Id="rId94" Type="http://schemas.openxmlformats.org/officeDocument/2006/relationships/tags" Target="../tags/tag23.xml"/><Relationship Id="rId99" Type="http://schemas.openxmlformats.org/officeDocument/2006/relationships/tags" Target="../tags/tag28.xml"/><Relationship Id="rId101" Type="http://schemas.openxmlformats.org/officeDocument/2006/relationships/tags" Target="../tags/tag30.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5.xml"/><Relationship Id="rId97" Type="http://schemas.openxmlformats.org/officeDocument/2006/relationships/tags" Target="../tags/tag26.xml"/><Relationship Id="rId104" Type="http://schemas.openxmlformats.org/officeDocument/2006/relationships/tags" Target="../tags/tag33.xml"/><Relationship Id="rId7" Type="http://schemas.openxmlformats.org/officeDocument/2006/relationships/slideLayout" Target="../slideLayouts/slideLayout7.xml"/><Relationship Id="rId71" Type="http://schemas.openxmlformats.org/officeDocument/2006/relationships/theme" Target="../theme/theme1.xml"/><Relationship Id="rId92" Type="http://schemas.openxmlformats.org/officeDocument/2006/relationships/tags" Target="../tags/tag2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16.xml"/><Relationship Id="rId61" Type="http://schemas.openxmlformats.org/officeDocument/2006/relationships/slideLayout" Target="../slideLayouts/slideLayout61.xml"/><Relationship Id="rId82" Type="http://schemas.openxmlformats.org/officeDocument/2006/relationships/tags" Target="../tags/tag1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tags" Target="../tags/tag6.xml"/><Relationship Id="rId100" Type="http://schemas.openxmlformats.org/officeDocument/2006/relationships/tags" Target="../tags/tag29.xml"/><Relationship Id="rId105" Type="http://schemas.openxmlformats.org/officeDocument/2006/relationships/tags" Target="../tags/tag3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93" Type="http://schemas.openxmlformats.org/officeDocument/2006/relationships/tags" Target="../tags/tag22.xml"/><Relationship Id="rId98" Type="http://schemas.openxmlformats.org/officeDocument/2006/relationships/tags" Target="../tags/tag27.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067632995"/>
              </p:ext>
            </p:extLst>
          </p:nvPr>
        </p:nvGraphicFramePr>
        <p:xfrm>
          <a:off x="0" y="2"/>
          <a:ext cx="215978" cy="161975"/>
        </p:xfrm>
        <a:graphic>
          <a:graphicData uri="http://schemas.openxmlformats.org/presentationml/2006/ole">
            <mc:AlternateContent xmlns:mc="http://schemas.openxmlformats.org/markup-compatibility/2006">
              <mc:Choice xmlns:v="urn:schemas-microsoft-com:vml" Requires="v">
                <p:oleObj name="think-cell Slide" r:id="rId107" imgW="270" imgH="270" progId="TCLayout.ActiveDocument.1">
                  <p:embed/>
                </p:oleObj>
              </mc:Choice>
              <mc:Fallback>
                <p:oleObj name="think-cell Slide" r:id="rId107" imgW="270" imgH="270" progId="TCLayout.ActiveDocument.1">
                  <p:embed/>
                  <p:pic>
                    <p:nvPicPr>
                      <p:cNvPr id="2" name="Object 1" hidden="1"/>
                      <p:cNvPicPr/>
                      <p:nvPr/>
                    </p:nvPicPr>
                    <p:blipFill>
                      <a:blip r:embed="rId108"/>
                      <a:stretch>
                        <a:fillRect/>
                      </a:stretch>
                    </p:blipFill>
                    <p:spPr>
                      <a:xfrm>
                        <a:off x="0" y="2"/>
                        <a:ext cx="215978" cy="161975"/>
                      </a:xfrm>
                      <a:prstGeom prst="rect">
                        <a:avLst/>
                      </a:prstGeom>
                    </p:spPr>
                  </p:pic>
                </p:oleObj>
              </mc:Fallback>
            </mc:AlternateContent>
          </a:graphicData>
        </a:graphic>
      </p:graphicFrame>
      <p:sp>
        <p:nvSpPr>
          <p:cNvPr id="6" name="Rectangle 5" hidden="1"/>
          <p:cNvSpPr/>
          <p:nvPr>
            <p:custDataLst>
              <p:tags r:id="rId73"/>
            </p:custDataLst>
          </p:nvPr>
        </p:nvSpPr>
        <p:spPr bwMode="auto">
          <a:xfrm>
            <a:off x="0" y="2"/>
            <a:ext cx="215978"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en-US" sz="2400" b="1" i="0" baseline="0">
              <a:solidFill>
                <a:srgbClr val="000000"/>
              </a:solidFill>
              <a:latin typeface="Arial" panose="020B0604020202020204" pitchFamily="34" charset="0"/>
              <a:ea typeface="+mj-ea"/>
              <a:cs typeface="+mj-cs"/>
              <a:sym typeface="Arial" panose="020B0604020202020204" pitchFamily="34" charset="0"/>
            </a:endParaRPr>
          </a:p>
        </p:txBody>
      </p:sp>
      <p:sp>
        <p:nvSpPr>
          <p:cNvPr id="19"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609600" y="7020"/>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Clr>
                <a:schemeClr val="bg1"/>
              </a:buClr>
              <a:tabLst>
                <a:tab pos="361950" algn="l"/>
              </a:tabLst>
            </a:pPr>
            <a:r>
              <a:rPr lang="en-US" sz="1000" cap="all" baseline="0">
                <a:solidFill>
                  <a:schemeClr val="bg1"/>
                </a:solidFill>
                <a:latin typeface="+mn-lt"/>
              </a:rPr>
              <a:t>TRACKER</a:t>
            </a:r>
          </a:p>
        </p:txBody>
      </p:sp>
      <p:sp>
        <p:nvSpPr>
          <p:cNvPr id="11" name="3. Unit of measure" hidden="1"/>
          <p:cNvSpPr txBox="1">
            <a:spLocks noChangeArrowheads="1"/>
          </p:cNvSpPr>
          <p:nvPr/>
        </p:nvSpPr>
        <p:spPr bwMode="gray">
          <a:xfrm>
            <a:off x="609600" y="1198769"/>
            <a:ext cx="1097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tabLst>
                <a:tab pos="361950" algn="l"/>
              </a:tabLst>
              <a:defRPr lang="x-none"/>
            </a:pPr>
            <a:r>
              <a:rPr lang="en-US" sz="1600">
                <a:solidFill>
                  <a:schemeClr val="tx1"/>
                </a:solidFill>
                <a:latin typeface="+mn-lt"/>
              </a:rPr>
              <a:t>Unit of measure</a:t>
            </a:r>
          </a:p>
        </p:txBody>
      </p:sp>
      <p:sp>
        <p:nvSpPr>
          <p:cNvPr id="3" name="Text Placeholder 2"/>
          <p:cNvSpPr>
            <a:spLocks noGrp="1"/>
          </p:cNvSpPr>
          <p:nvPr>
            <p:ph type="body" idx="1"/>
          </p:nvPr>
        </p:nvSpPr>
        <p:spPr bwMode="gray">
          <a:xfrm>
            <a:off x="609600" y="2471775"/>
            <a:ext cx="10972800" cy="1231106"/>
          </a:xfrm>
          <a:prstGeom prst="rect">
            <a:avLst/>
          </a:prstGeom>
        </p:spPr>
        <p:txBody>
          <a:bodyPr vert="horz" wrap="square"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609600" y="1851367"/>
            <a:ext cx="2227807" cy="510220"/>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p:spPr>
          <p:txBody>
            <a:bodyPr vert="horz" wrap="square" lIns="0" tIns="0" rIns="0" bIns="18288" rtlCol="0" anchor="b">
              <a:spAutoFit/>
            </a:bodyPr>
            <a:lstStyle/>
            <a:p>
              <a:pPr marL="0" lvl="0" indent="0" defTabSz="913572" eaLnBrk="1" latinLnBrk="0" hangingPunct="1">
                <a:buClr>
                  <a:schemeClr val="tx1"/>
                </a:buClr>
                <a:buSzPct val="100000"/>
                <a:buFontTx/>
                <a:buNone/>
              </a:pPr>
              <a:r>
                <a:rPr lang="en-US" sz="1600" b="1" baseline="0">
                  <a:latin typeface="+mn-lt"/>
                </a:rPr>
                <a:t>Title</a:t>
              </a:r>
            </a:p>
            <a:p>
              <a:pPr marL="0" lvl="0" indent="0" defTabSz="913572" eaLnBrk="1" latinLnBrk="0" hangingPunct="1">
                <a:buClr>
                  <a:schemeClr val="tx1"/>
                </a:buClr>
                <a:buSzPct val="100000"/>
                <a:buFontTx/>
                <a:buNone/>
              </a:pPr>
              <a:r>
                <a:rPr lang="en-US" sz="1600" baseline="0">
                  <a:latin typeface="+mn-lt"/>
                </a:rPr>
                <a:t>Unit of measure</a:t>
              </a:r>
            </a:p>
          </p:txBody>
        </p:sp>
      </p:grpSp>
      <p:sp>
        <p:nvSpPr>
          <p:cNvPr id="13" name="4. Footnote" hidden="1"/>
          <p:cNvSpPr txBox="1">
            <a:spLocks noChangeArrowheads="1"/>
          </p:cNvSpPr>
          <p:nvPr userDrawn="1"/>
        </p:nvSpPr>
        <p:spPr bwMode="gray">
          <a:xfrm>
            <a:off x="609600" y="5836400"/>
            <a:ext cx="109728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95250" indent="-95250">
              <a:defRPr lang="x-none"/>
            </a:pPr>
            <a:r>
              <a:rPr lang="en-US" sz="900">
                <a:solidFill>
                  <a:schemeClr val="tx1"/>
                </a:solidFill>
                <a:latin typeface="+mn-lt"/>
              </a:rPr>
              <a:t>1 Footnote</a:t>
            </a:r>
          </a:p>
        </p:txBody>
      </p:sp>
      <p:sp>
        <p:nvSpPr>
          <p:cNvPr id="14" name="5. Source" hidden="1"/>
          <p:cNvSpPr>
            <a:spLocks noChangeArrowheads="1"/>
          </p:cNvSpPr>
          <p:nvPr userDrawn="1"/>
        </p:nvSpPr>
        <p:spPr bwMode="gray">
          <a:xfrm>
            <a:off x="3536949" y="6146663"/>
            <a:ext cx="543083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marL="427038" indent="-427038" defTabSz="913572">
              <a:tabLst/>
            </a:pPr>
            <a:r>
              <a:rPr lang="en-US" sz="900">
                <a:solidFill>
                  <a:schemeClr val="tx1"/>
                </a:solidFill>
                <a:latin typeface="+mn-lt"/>
              </a:rPr>
              <a:t>Source: Source</a:t>
            </a:r>
          </a:p>
        </p:txBody>
      </p:sp>
      <p:grpSp>
        <p:nvGrpSpPr>
          <p:cNvPr id="108" name="Sticker" hidden="1"/>
          <p:cNvGrpSpPr/>
          <p:nvPr userDrawn="1"/>
        </p:nvGrpSpPr>
        <p:grpSpPr bwMode="gray">
          <a:xfrm>
            <a:off x="10915377" y="1198769"/>
            <a:ext cx="667023" cy="241447"/>
            <a:chOff x="8073926" y="285750"/>
            <a:chExt cx="666849" cy="241447"/>
          </a:xfrm>
        </p:grpSpPr>
        <p:sp>
          <p:nvSpPr>
            <p:cNvPr id="109" name="StickerRectangle"/>
            <p:cNvSpPr>
              <a:spLocks noChangeArrowheads="1"/>
            </p:cNvSpPr>
            <p:nvPr/>
          </p:nvSpPr>
          <p:spPr bwMode="gray">
            <a:xfrm>
              <a:off x="8073926" y="285750"/>
              <a:ext cx="666849" cy="2414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619">
                <a:buClr>
                  <a:schemeClr val="tx2"/>
                </a:buClr>
              </a:pPr>
              <a:r>
                <a:rPr lang="en-US" sz="1200" noProof="0">
                  <a:solidFill>
                    <a:schemeClr val="tx1"/>
                  </a:solidFill>
                  <a:latin typeface="+mn-lt"/>
                </a:rPr>
                <a:t>STICKER</a:t>
              </a:r>
            </a:p>
          </p:txBody>
        </p:sp>
        <p:cxnSp>
          <p:nvCxnSpPr>
            <p:cNvPr id="110" name="AutoShape 32"/>
            <p:cNvCxnSpPr>
              <a:cxnSpLocks noChangeShapeType="1"/>
              <a:stCxn id="109" idx="4"/>
              <a:endCxn id="109" idx="6"/>
            </p:cNvCxnSpPr>
            <p:nvPr/>
          </p:nvCxnSpPr>
          <p:spPr bwMode="gray">
            <a:xfrm>
              <a:off x="8073926" y="527197"/>
              <a:ext cx="66684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2"/>
              <a:endCxn id="109" idx="0"/>
            </p:cNvCxnSpPr>
            <p:nvPr userDrawn="1"/>
          </p:nvCxnSpPr>
          <p:spPr bwMode="gray">
            <a:xfrm>
              <a:off x="8073926" y="285750"/>
              <a:ext cx="66684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62" name="DirArrow" hidden="1"/>
          <p:cNvSpPr>
            <a:spLocks noChangeArrowheads="1"/>
          </p:cNvSpPr>
          <p:nvPr userDrawn="1">
            <p:custDataLst>
              <p:tags r:id="rId74"/>
            </p:custDataLst>
          </p:nvPr>
        </p:nvSpPr>
        <p:spPr bwMode="gray">
          <a:xfrm rot="5400000">
            <a:off x="5553846" y="2997926"/>
            <a:ext cx="3090672" cy="343497"/>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sz="1600">
              <a:latin typeface="+mn-lt"/>
            </a:endParaRPr>
          </a:p>
        </p:txBody>
      </p:sp>
      <p:grpSp>
        <p:nvGrpSpPr>
          <p:cNvPr id="68" name="Flow" hidden="1"/>
          <p:cNvGrpSpPr>
            <a:grpSpLocks/>
          </p:cNvGrpSpPr>
          <p:nvPr userDrawn="1">
            <p:custDataLst>
              <p:tags r:id="rId75"/>
            </p:custDataLst>
          </p:nvPr>
        </p:nvGrpSpPr>
        <p:grpSpPr bwMode="gray">
          <a:xfrm>
            <a:off x="1948371" y="3395577"/>
            <a:ext cx="1830388" cy="914400"/>
            <a:chOff x="5905500" y="3124200"/>
            <a:chExt cx="1828800" cy="914400"/>
          </a:xfrm>
          <a:solidFill>
            <a:schemeClr val="accent1"/>
          </a:solidFill>
        </p:grpSpPr>
        <p:sp>
          <p:nvSpPr>
            <p:cNvPr id="69" name="Freeform 68"/>
            <p:cNvSpPr/>
            <p:nvPr>
              <p:custDataLst>
                <p:tags r:id="rId105"/>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mn-lt"/>
              </a:endParaRPr>
            </a:p>
          </p:txBody>
        </p:sp>
        <p:sp>
          <p:nvSpPr>
            <p:cNvPr id="70" name="TextBox 69"/>
            <p:cNvSpPr txBox="1"/>
            <p:nvPr>
              <p:custDataLst>
                <p:tags r:id="rId106"/>
              </p:custDataLst>
            </p:nvPr>
          </p:nvSpPr>
          <p:spPr bwMode="gray">
            <a:xfrm>
              <a:off x="5969000" y="3187700"/>
              <a:ext cx="1524000" cy="793223"/>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b="1"/>
                <a:t>Text</a:t>
              </a:r>
            </a:p>
          </p:txBody>
        </p:sp>
      </p:grpSp>
      <p:sp>
        <p:nvSpPr>
          <p:cNvPr id="100" name="Oval" hidden="1"/>
          <p:cNvSpPr txBox="1">
            <a:spLocks/>
          </p:cNvSpPr>
          <p:nvPr userDrawn="1"/>
        </p:nvSpPr>
        <p:spPr bwMode="gray">
          <a:xfrm>
            <a:off x="1954973" y="1624338"/>
            <a:ext cx="1525588" cy="1524000"/>
          </a:xfrm>
          <a:prstGeom prst="ellipse">
            <a:avLst/>
          </a:prstGeom>
          <a:solidFill>
            <a:schemeClr val="accent1"/>
          </a:solidFill>
          <a:ln>
            <a:solidFill>
              <a:schemeClr val="tx1"/>
            </a:solidFill>
          </a:ln>
        </p:spPr>
        <p:txBody>
          <a:bodyPr vert="horz" wrap="square" lIns="73152" tIns="73152" rIns="73152" bIns="73152" rtlCol="0" anchor="ctr">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lgn="ctr"/>
            <a:r>
              <a:rPr lang="en-US"/>
              <a:t>Text</a:t>
            </a:r>
          </a:p>
        </p:txBody>
      </p:sp>
      <p:sp>
        <p:nvSpPr>
          <p:cNvPr id="101" name="Body3" hidden="1"/>
          <p:cNvSpPr txBox="1">
            <a:spLocks/>
          </p:cNvSpPr>
          <p:nvPr userDrawn="1"/>
        </p:nvSpPr>
        <p:spPr bwMode="gray">
          <a:xfrm>
            <a:off x="3591714" y="1624337"/>
            <a:ext cx="1525588" cy="1524000"/>
          </a:xfrm>
          <a:prstGeom prst="rect">
            <a:avLst/>
          </a:prstGeom>
          <a:solidFill>
            <a:schemeClr val="accent1"/>
          </a:solidFill>
          <a:ln>
            <a:solidFill>
              <a:schemeClr val="tx1"/>
            </a:solidFill>
          </a:ln>
        </p:spPr>
        <p:txBody>
          <a:bodyPr vert="horz" wrap="square" lIns="73152" tIns="73152" rIns="73152" bIns="73152" rtlCol="0">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a:t>Text</a:t>
            </a:r>
          </a:p>
        </p:txBody>
      </p:sp>
      <p:sp>
        <p:nvSpPr>
          <p:cNvPr id="102" name="RoundedRectangle" hidden="1"/>
          <p:cNvSpPr txBox="1">
            <a:spLocks/>
          </p:cNvSpPr>
          <p:nvPr userDrawn="1"/>
        </p:nvSpPr>
        <p:spPr bwMode="gray">
          <a:xfrm>
            <a:off x="5286771" y="1624338"/>
            <a:ext cx="1525588" cy="1524000"/>
          </a:xfrm>
          <a:prstGeom prst="roundRect">
            <a:avLst/>
          </a:prstGeom>
          <a:solidFill>
            <a:schemeClr val="accent1"/>
          </a:solidFill>
          <a:ln>
            <a:solidFill>
              <a:schemeClr val="tx1"/>
            </a:solidFill>
          </a:ln>
        </p:spPr>
        <p:txBody>
          <a:bodyPr vert="horz" wrap="square" lIns="73152" tIns="73152" rIns="73152" bIns="73152" rtlCol="0">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r>
              <a:rPr lang="en-US"/>
              <a:t>Text</a:t>
            </a:r>
          </a:p>
        </p:txBody>
      </p:sp>
      <p:sp>
        <p:nvSpPr>
          <p:cNvPr id="103" name="Arrow" hidden="1"/>
          <p:cNvSpPr txBox="1">
            <a:spLocks/>
          </p:cNvSpPr>
          <p:nvPr userDrawn="1"/>
        </p:nvSpPr>
        <p:spPr bwMode="gray">
          <a:xfrm>
            <a:off x="1946174" y="4362178"/>
            <a:ext cx="1830388" cy="914400"/>
          </a:xfrm>
          <a:prstGeom prst="rightArrow">
            <a:avLst>
              <a:gd name="adj1" fmla="val 50000"/>
              <a:gd name="adj2" fmla="val 37097"/>
            </a:avLst>
          </a:prstGeom>
          <a:solidFill>
            <a:schemeClr val="accent1"/>
          </a:solidFill>
          <a:ln>
            <a:solidFill>
              <a:schemeClr val="tx1"/>
            </a:solidFill>
          </a:ln>
        </p:spPr>
        <p:txBody>
          <a:bodyPr vert="horz" wrap="square" lIns="73152" tIns="73152" rIns="73152" bIns="73152" rtlCol="0" anchor="ctr">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b="1"/>
              <a:t>Text</a:t>
            </a:r>
          </a:p>
        </p:txBody>
      </p:sp>
      <p:sp>
        <p:nvSpPr>
          <p:cNvPr id="76" name="Bracket" hidden="1">
            <a:extLst>
              <a:ext uri="{FF2B5EF4-FFF2-40B4-BE49-F238E27FC236}">
                <a16:creationId xmlns:a16="http://schemas.microsoft.com/office/drawing/2014/main" id="{03378CBE-FB83-478F-9CFD-3D41B39200BE}"/>
              </a:ext>
            </a:extLst>
          </p:cNvPr>
          <p:cNvSpPr>
            <a:spLocks noChangeAspect="1"/>
          </p:cNvSpPr>
          <p:nvPr userDrawn="1">
            <p:custDataLst>
              <p:tags r:id="rId76"/>
            </p:custDataLst>
          </p:nvPr>
        </p:nvSpPr>
        <p:spPr bwMode="gray">
          <a:xfrm>
            <a:off x="6514902" y="3395577"/>
            <a:ext cx="190526" cy="1651001"/>
          </a:xfrm>
          <a:custGeom>
            <a:avLst/>
            <a:gdLst>
              <a:gd name="connsiteX0" fmla="*/ 0 w 237731"/>
              <a:gd name="connsiteY0" fmla="*/ 0 h 2667000"/>
              <a:gd name="connsiteX1" fmla="*/ 174231 w 237731"/>
              <a:gd name="connsiteY1" fmla="*/ 101600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25025 w 237731"/>
              <a:gd name="connsiteY2" fmla="*/ 762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174231 w 174231"/>
              <a:gd name="connsiteY4" fmla="*/ 1905000 h 2667000"/>
              <a:gd name="connsiteX5" fmla="*/ 174231 w 174231"/>
              <a:gd name="connsiteY5" fmla="*/ 2667000 h 2667000"/>
              <a:gd name="connsiteX6" fmla="*/ 47231 w 1742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25025 w 174231"/>
              <a:gd name="connsiteY4" fmla="*/ 889000 h 2667000"/>
              <a:gd name="connsiteX5" fmla="*/ 174231 w 174231"/>
              <a:gd name="connsiteY5" fmla="*/ 2667000 h 2667000"/>
              <a:gd name="connsiteX6" fmla="*/ 47231 w 174231"/>
              <a:gd name="connsiteY6" fmla="*/ 2667000 h 2667000"/>
              <a:gd name="connsiteX0" fmla="*/ 0 w 47231"/>
              <a:gd name="connsiteY0" fmla="*/ 0 h 2667000"/>
              <a:gd name="connsiteX1" fmla="*/ 25025 w 47231"/>
              <a:gd name="connsiteY1" fmla="*/ 0 h 2667000"/>
              <a:gd name="connsiteX2" fmla="*/ 25025 w 47231"/>
              <a:gd name="connsiteY2" fmla="*/ 762000 h 2667000"/>
              <a:gd name="connsiteX3" fmla="*/ 37537 w 47231"/>
              <a:gd name="connsiteY3" fmla="*/ 825500 h 2667000"/>
              <a:gd name="connsiteX4" fmla="*/ 25025 w 47231"/>
              <a:gd name="connsiteY4" fmla="*/ 889000 h 2667000"/>
              <a:gd name="connsiteX5" fmla="*/ 25025 w 47231"/>
              <a:gd name="connsiteY5" fmla="*/ 1651001 h 2667000"/>
              <a:gd name="connsiteX6" fmla="*/ 47231 w 47231"/>
              <a:gd name="connsiteY6" fmla="*/ 2667000 h 2667000"/>
              <a:gd name="connsiteX0" fmla="*/ 0 w 37537"/>
              <a:gd name="connsiteY0" fmla="*/ 0 h 1651001"/>
              <a:gd name="connsiteX1" fmla="*/ 25025 w 37537"/>
              <a:gd name="connsiteY1" fmla="*/ 0 h 1651001"/>
              <a:gd name="connsiteX2" fmla="*/ 25025 w 37537"/>
              <a:gd name="connsiteY2" fmla="*/ 762000 h 1651001"/>
              <a:gd name="connsiteX3" fmla="*/ 37537 w 37537"/>
              <a:gd name="connsiteY3" fmla="*/ 825500 h 1651001"/>
              <a:gd name="connsiteX4" fmla="*/ 25025 w 37537"/>
              <a:gd name="connsiteY4" fmla="*/ 889000 h 1651001"/>
              <a:gd name="connsiteX5" fmla="*/ 25025 w 37537"/>
              <a:gd name="connsiteY5" fmla="*/ 1651001 h 1651001"/>
              <a:gd name="connsiteX6" fmla="*/ 1 w 37537"/>
              <a:gd name="connsiteY6" fmla="*/ 1651001 h 1651001"/>
              <a:gd name="connsiteX0" fmla="*/ 0 w 443862"/>
              <a:gd name="connsiteY0" fmla="*/ 0 h 5119150"/>
              <a:gd name="connsiteX1" fmla="*/ 431350 w 443862"/>
              <a:gd name="connsiteY1" fmla="*/ 3468149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8826 w 443862"/>
              <a:gd name="connsiteY2" fmla="*/ 762000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431350 w 431350"/>
              <a:gd name="connsiteY4" fmla="*/ 4357149 h 5119150"/>
              <a:gd name="connsiteX5" fmla="*/ 431350 w 431350"/>
              <a:gd name="connsiteY5" fmla="*/ 5119150 h 5119150"/>
              <a:gd name="connsiteX6" fmla="*/ 406326 w 431350"/>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8826 w 431350"/>
              <a:gd name="connsiteY4" fmla="*/ 889000 h 5119150"/>
              <a:gd name="connsiteX5" fmla="*/ 431350 w 431350"/>
              <a:gd name="connsiteY5" fmla="*/ 5119150 h 5119150"/>
              <a:gd name="connsiteX6" fmla="*/ 406326 w 431350"/>
              <a:gd name="connsiteY6" fmla="*/ 5119150 h 5119150"/>
              <a:gd name="connsiteX0" fmla="*/ 0 w 406326"/>
              <a:gd name="connsiteY0" fmla="*/ 0 h 5119150"/>
              <a:gd name="connsiteX1" fmla="*/ 8826 w 406326"/>
              <a:gd name="connsiteY1" fmla="*/ 0 h 5119150"/>
              <a:gd name="connsiteX2" fmla="*/ 8826 w 406326"/>
              <a:gd name="connsiteY2" fmla="*/ 762000 h 5119150"/>
              <a:gd name="connsiteX3" fmla="*/ 13239 w 406326"/>
              <a:gd name="connsiteY3" fmla="*/ 825500 h 5119150"/>
              <a:gd name="connsiteX4" fmla="*/ 8826 w 406326"/>
              <a:gd name="connsiteY4" fmla="*/ 889000 h 5119150"/>
              <a:gd name="connsiteX5" fmla="*/ 8826 w 406326"/>
              <a:gd name="connsiteY5" fmla="*/ 1651001 h 5119150"/>
              <a:gd name="connsiteX6" fmla="*/ 406326 w 406326"/>
              <a:gd name="connsiteY6" fmla="*/ 5119150 h 5119150"/>
              <a:gd name="connsiteX0" fmla="*/ 0 w 13239"/>
              <a:gd name="connsiteY0" fmla="*/ 0 h 1651001"/>
              <a:gd name="connsiteX1" fmla="*/ 8826 w 13239"/>
              <a:gd name="connsiteY1" fmla="*/ 0 h 1651001"/>
              <a:gd name="connsiteX2" fmla="*/ 8826 w 13239"/>
              <a:gd name="connsiteY2" fmla="*/ 762000 h 1651001"/>
              <a:gd name="connsiteX3" fmla="*/ 13239 w 13239"/>
              <a:gd name="connsiteY3" fmla="*/ 825500 h 1651001"/>
              <a:gd name="connsiteX4" fmla="*/ 8826 w 13239"/>
              <a:gd name="connsiteY4" fmla="*/ 889000 h 1651001"/>
              <a:gd name="connsiteX5" fmla="*/ 8826 w 13239"/>
              <a:gd name="connsiteY5" fmla="*/ 1651001 h 1651001"/>
              <a:gd name="connsiteX6" fmla="*/ 0 w 13239"/>
              <a:gd name="connsiteY6" fmla="*/ 1651001 h 1651001"/>
              <a:gd name="connsiteX0" fmla="*/ 0 w 438662"/>
              <a:gd name="connsiteY0" fmla="*/ 0 h 5119150"/>
              <a:gd name="connsiteX1" fmla="*/ 434249 w 438662"/>
              <a:gd name="connsiteY1" fmla="*/ 3468149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8826 w 438662"/>
              <a:gd name="connsiteY2" fmla="*/ 762000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434249 w 434249"/>
              <a:gd name="connsiteY4" fmla="*/ 4357149 h 5119150"/>
              <a:gd name="connsiteX5" fmla="*/ 434249 w 434249"/>
              <a:gd name="connsiteY5" fmla="*/ 5119150 h 5119150"/>
              <a:gd name="connsiteX6" fmla="*/ 425423 w 434249"/>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8826 w 434249"/>
              <a:gd name="connsiteY4" fmla="*/ 889000 h 5119150"/>
              <a:gd name="connsiteX5" fmla="*/ 434249 w 434249"/>
              <a:gd name="connsiteY5" fmla="*/ 5119150 h 5119150"/>
              <a:gd name="connsiteX6" fmla="*/ 425423 w 434249"/>
              <a:gd name="connsiteY6" fmla="*/ 5119150 h 5119150"/>
              <a:gd name="connsiteX0" fmla="*/ 0 w 425423"/>
              <a:gd name="connsiteY0" fmla="*/ 0 h 5119150"/>
              <a:gd name="connsiteX1" fmla="*/ 8826 w 425423"/>
              <a:gd name="connsiteY1" fmla="*/ 0 h 5119150"/>
              <a:gd name="connsiteX2" fmla="*/ 8826 w 425423"/>
              <a:gd name="connsiteY2" fmla="*/ 762000 h 5119150"/>
              <a:gd name="connsiteX3" fmla="*/ 13240 w 425423"/>
              <a:gd name="connsiteY3" fmla="*/ 825500 h 5119150"/>
              <a:gd name="connsiteX4" fmla="*/ 8826 w 425423"/>
              <a:gd name="connsiteY4" fmla="*/ 889000 h 5119150"/>
              <a:gd name="connsiteX5" fmla="*/ 8826 w 425423"/>
              <a:gd name="connsiteY5" fmla="*/ 1651001 h 5119150"/>
              <a:gd name="connsiteX6" fmla="*/ 425423 w 425423"/>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466020"/>
              <a:gd name="connsiteY0" fmla="*/ 0 h 5119150"/>
              <a:gd name="connsiteX1" fmla="*/ 461606 w 466020"/>
              <a:gd name="connsiteY1" fmla="*/ 3468149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8826 w 466020"/>
              <a:gd name="connsiteY2" fmla="*/ 762000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461606 w 461606"/>
              <a:gd name="connsiteY4" fmla="*/ 4357149 h 5119150"/>
              <a:gd name="connsiteX5" fmla="*/ 461606 w 461606"/>
              <a:gd name="connsiteY5" fmla="*/ 5119150 h 5119150"/>
              <a:gd name="connsiteX6" fmla="*/ 452780 w 461606"/>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8826 w 461606"/>
              <a:gd name="connsiteY4" fmla="*/ 889000 h 5119150"/>
              <a:gd name="connsiteX5" fmla="*/ 461606 w 461606"/>
              <a:gd name="connsiteY5" fmla="*/ 5119150 h 5119150"/>
              <a:gd name="connsiteX6" fmla="*/ 452780 w 461606"/>
              <a:gd name="connsiteY6" fmla="*/ 5119150 h 5119150"/>
              <a:gd name="connsiteX0" fmla="*/ 0 w 452780"/>
              <a:gd name="connsiteY0" fmla="*/ 0 h 5119150"/>
              <a:gd name="connsiteX1" fmla="*/ 8826 w 452780"/>
              <a:gd name="connsiteY1" fmla="*/ 0 h 5119150"/>
              <a:gd name="connsiteX2" fmla="*/ 8826 w 452780"/>
              <a:gd name="connsiteY2" fmla="*/ 762000 h 5119150"/>
              <a:gd name="connsiteX3" fmla="*/ 13240 w 452780"/>
              <a:gd name="connsiteY3" fmla="*/ 825500 h 5119150"/>
              <a:gd name="connsiteX4" fmla="*/ 8826 w 452780"/>
              <a:gd name="connsiteY4" fmla="*/ 889000 h 5119150"/>
              <a:gd name="connsiteX5" fmla="*/ 8826 w 452780"/>
              <a:gd name="connsiteY5" fmla="*/ 1651001 h 5119150"/>
              <a:gd name="connsiteX6" fmla="*/ 452780 w 452780"/>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83612"/>
              <a:gd name="connsiteY0" fmla="*/ 0 h 5119150"/>
              <a:gd name="connsiteX1" fmla="*/ 79198 w 83612"/>
              <a:gd name="connsiteY1" fmla="*/ 3468149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1372 w 83612"/>
              <a:gd name="connsiteY2" fmla="*/ 762000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79198 w 79198"/>
              <a:gd name="connsiteY4" fmla="*/ 4357149 h 5119150"/>
              <a:gd name="connsiteX5" fmla="*/ 79198 w 79198"/>
              <a:gd name="connsiteY5" fmla="*/ 5119150 h 5119150"/>
              <a:gd name="connsiteX6" fmla="*/ 70372 w 79198"/>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1372 w 79198"/>
              <a:gd name="connsiteY4" fmla="*/ 889000 h 5119150"/>
              <a:gd name="connsiteX5" fmla="*/ 79198 w 79198"/>
              <a:gd name="connsiteY5" fmla="*/ 5119150 h 5119150"/>
              <a:gd name="connsiteX6" fmla="*/ 70372 w 79198"/>
              <a:gd name="connsiteY6" fmla="*/ 5119150 h 5119150"/>
              <a:gd name="connsiteX0" fmla="*/ 0 w 70372"/>
              <a:gd name="connsiteY0" fmla="*/ 0 h 5119150"/>
              <a:gd name="connsiteX1" fmla="*/ 1372 w 70372"/>
              <a:gd name="connsiteY1" fmla="*/ 0 h 5119150"/>
              <a:gd name="connsiteX2" fmla="*/ 1372 w 70372"/>
              <a:gd name="connsiteY2" fmla="*/ 762000 h 5119150"/>
              <a:gd name="connsiteX3" fmla="*/ 2058 w 70372"/>
              <a:gd name="connsiteY3" fmla="*/ 825500 h 5119150"/>
              <a:gd name="connsiteX4" fmla="*/ 1372 w 70372"/>
              <a:gd name="connsiteY4" fmla="*/ 889000 h 5119150"/>
              <a:gd name="connsiteX5" fmla="*/ 1372 w 70372"/>
              <a:gd name="connsiteY5" fmla="*/ 1651001 h 5119150"/>
              <a:gd name="connsiteX6" fmla="*/ 70372 w 70372"/>
              <a:gd name="connsiteY6" fmla="*/ 5119150 h 5119150"/>
              <a:gd name="connsiteX0" fmla="*/ 0 w 2058"/>
              <a:gd name="connsiteY0" fmla="*/ 0 h 1651001"/>
              <a:gd name="connsiteX1" fmla="*/ 1372 w 2058"/>
              <a:gd name="connsiteY1" fmla="*/ 0 h 1651001"/>
              <a:gd name="connsiteX2" fmla="*/ 1372 w 2058"/>
              <a:gd name="connsiteY2" fmla="*/ 762000 h 1651001"/>
              <a:gd name="connsiteX3" fmla="*/ 2058 w 2058"/>
              <a:gd name="connsiteY3" fmla="*/ 825500 h 1651001"/>
              <a:gd name="connsiteX4" fmla="*/ 1372 w 2058"/>
              <a:gd name="connsiteY4" fmla="*/ 889000 h 1651001"/>
              <a:gd name="connsiteX5" fmla="*/ 1372 w 2058"/>
              <a:gd name="connsiteY5" fmla="*/ 1651001 h 1651001"/>
              <a:gd name="connsiteX6" fmla="*/ 0 w 2058"/>
              <a:gd name="connsiteY6" fmla="*/ 1651001 h 16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 h="1651001">
                <a:moveTo>
                  <a:pt x="0" y="0"/>
                </a:moveTo>
                <a:lnTo>
                  <a:pt x="1372" y="0"/>
                </a:lnTo>
                <a:lnTo>
                  <a:pt x="1372" y="762000"/>
                </a:lnTo>
                <a:lnTo>
                  <a:pt x="2058" y="825500"/>
                </a:lnTo>
                <a:lnTo>
                  <a:pt x="1372" y="889000"/>
                </a:lnTo>
                <a:lnTo>
                  <a:pt x="1372" y="1651001"/>
                </a:lnTo>
                <a:lnTo>
                  <a:pt x="0" y="165100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77" name="SingleChevron" hidden="1">
            <a:extLst>
              <a:ext uri="{FF2B5EF4-FFF2-40B4-BE49-F238E27FC236}">
                <a16:creationId xmlns:a16="http://schemas.microsoft.com/office/drawing/2014/main" id="{E60D77BD-A62E-4CA5-9A51-C84D751936C2}"/>
              </a:ext>
            </a:extLst>
          </p:cNvPr>
          <p:cNvSpPr>
            <a:spLocks noChangeAspect="1"/>
          </p:cNvSpPr>
          <p:nvPr userDrawn="1">
            <p:custDataLst>
              <p:tags r:id="rId77"/>
            </p:custDataLst>
          </p:nvPr>
        </p:nvSpPr>
        <p:spPr bwMode="gray">
          <a:xfrm>
            <a:off x="3830992" y="4433899"/>
            <a:ext cx="666750" cy="15240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nvGrpSpPr>
          <p:cNvPr id="78" name="DoubleChevron2" hidden="1">
            <a:extLst>
              <a:ext uri="{FF2B5EF4-FFF2-40B4-BE49-F238E27FC236}">
                <a16:creationId xmlns:a16="http://schemas.microsoft.com/office/drawing/2014/main" id="{6FEDCEFE-A08D-4C06-BC80-77EA60DD4826}"/>
              </a:ext>
            </a:extLst>
          </p:cNvPr>
          <p:cNvGrpSpPr>
            <a:grpSpLocks noChangeAspect="1"/>
          </p:cNvGrpSpPr>
          <p:nvPr userDrawn="1">
            <p:custDataLst>
              <p:tags r:id="rId78"/>
            </p:custDataLst>
          </p:nvPr>
        </p:nvGrpSpPr>
        <p:grpSpPr bwMode="gray">
          <a:xfrm>
            <a:off x="5099495" y="4433899"/>
            <a:ext cx="1242929" cy="1524000"/>
            <a:chOff x="1270000" y="1270000"/>
            <a:chExt cx="2951957" cy="3619500"/>
          </a:xfrm>
          <a:solidFill>
            <a:schemeClr val="accent1"/>
          </a:solidFill>
        </p:grpSpPr>
        <p:sp>
          <p:nvSpPr>
            <p:cNvPr id="79" name="Chevron1">
              <a:extLst>
                <a:ext uri="{FF2B5EF4-FFF2-40B4-BE49-F238E27FC236}">
                  <a16:creationId xmlns:a16="http://schemas.microsoft.com/office/drawing/2014/main" id="{17C1E408-1553-434A-BFC7-03A76C8F21AD}"/>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0" name="Chevron2">
              <a:extLst>
                <a:ext uri="{FF2B5EF4-FFF2-40B4-BE49-F238E27FC236}">
                  <a16:creationId xmlns:a16="http://schemas.microsoft.com/office/drawing/2014/main" id="{D2E4BF40-AD8C-4178-90D0-BDAB2DF6E5D1}"/>
                </a:ext>
              </a:extLst>
            </p:cNvPr>
            <p:cNvSpPr>
              <a:spLocks noChangeAspect="1"/>
            </p:cNvSpPr>
            <p:nvPr>
              <p:custDataLst>
                <p:tags r:id="rId104"/>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1" name="DoubleChevron" hidden="1">
            <a:extLst>
              <a:ext uri="{FF2B5EF4-FFF2-40B4-BE49-F238E27FC236}">
                <a16:creationId xmlns:a16="http://schemas.microsoft.com/office/drawing/2014/main" id="{B319772F-A619-4A37-8835-3FEA1A1C0AA9}"/>
              </a:ext>
            </a:extLst>
          </p:cNvPr>
          <p:cNvGrpSpPr>
            <a:grpSpLocks noChangeAspect="1"/>
          </p:cNvGrpSpPr>
          <p:nvPr userDrawn="1">
            <p:custDataLst>
              <p:tags r:id="rId79"/>
            </p:custDataLst>
          </p:nvPr>
        </p:nvGrpSpPr>
        <p:grpSpPr bwMode="gray">
          <a:xfrm>
            <a:off x="4291454" y="4433899"/>
            <a:ext cx="1014329" cy="1524000"/>
            <a:chOff x="1270000" y="1270000"/>
            <a:chExt cx="2409032" cy="3619500"/>
          </a:xfrm>
          <a:solidFill>
            <a:schemeClr val="accent1"/>
          </a:solidFill>
        </p:grpSpPr>
        <p:sp>
          <p:nvSpPr>
            <p:cNvPr id="82" name="Chevron1">
              <a:extLst>
                <a:ext uri="{FF2B5EF4-FFF2-40B4-BE49-F238E27FC236}">
                  <a16:creationId xmlns:a16="http://schemas.microsoft.com/office/drawing/2014/main" id="{57EB4BB7-8511-4ADB-82EA-76355A311A60}"/>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3" name="Chevron2">
              <a:extLst>
                <a:ext uri="{FF2B5EF4-FFF2-40B4-BE49-F238E27FC236}">
                  <a16:creationId xmlns:a16="http://schemas.microsoft.com/office/drawing/2014/main" id="{35C48D4F-1AEB-4DAE-854E-C9D344603263}"/>
                </a:ext>
              </a:extLst>
            </p:cNvPr>
            <p:cNvSpPr>
              <a:spLocks noChangeAspect="1"/>
            </p:cNvSpPr>
            <p:nvPr>
              <p:custDataLst>
                <p:tags r:id="rId103"/>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4" name="LegendBoxes" hidden="1">
            <a:extLst>
              <a:ext uri="{FF2B5EF4-FFF2-40B4-BE49-F238E27FC236}">
                <a16:creationId xmlns:a16="http://schemas.microsoft.com/office/drawing/2014/main" id="{9C237DCA-10C7-4200-BCF1-5C9C0E72EDB0}"/>
              </a:ext>
            </a:extLst>
          </p:cNvPr>
          <p:cNvGrpSpPr>
            <a:grpSpLocks/>
          </p:cNvGrpSpPr>
          <p:nvPr userDrawn="1"/>
        </p:nvGrpSpPr>
        <p:grpSpPr bwMode="gray">
          <a:xfrm>
            <a:off x="10818613" y="1198769"/>
            <a:ext cx="763787" cy="996951"/>
            <a:chOff x="4936" y="176"/>
            <a:chExt cx="481" cy="628"/>
          </a:xfrm>
        </p:grpSpPr>
        <p:sp>
          <p:nvSpPr>
            <p:cNvPr id="85" name="Legend1">
              <a:extLst>
                <a:ext uri="{FF2B5EF4-FFF2-40B4-BE49-F238E27FC236}">
                  <a16:creationId xmlns:a16="http://schemas.microsoft.com/office/drawing/2014/main" id="{EB2D023B-B5E7-4C62-9412-E0CCE214D227}"/>
                </a:ext>
              </a:extLst>
            </p:cNvPr>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86" name="LegendRectangle1">
              <a:extLst>
                <a:ext uri="{FF2B5EF4-FFF2-40B4-BE49-F238E27FC236}">
                  <a16:creationId xmlns:a16="http://schemas.microsoft.com/office/drawing/2014/main" id="{DD2C6EC2-28D0-4B3C-A6B8-A280CBFE9EEE}"/>
                </a:ext>
              </a:extLst>
            </p:cNvPr>
            <p:cNvSpPr>
              <a:spLocks noChangeArrowheads="1"/>
            </p:cNvSpPr>
            <p:nvPr/>
          </p:nvSpPr>
          <p:spPr bwMode="gray">
            <a:xfrm>
              <a:off x="4936" y="182"/>
              <a:ext cx="104" cy="104"/>
            </a:xfrm>
            <a:prstGeom prst="rect">
              <a:avLst/>
            </a:prstGeom>
            <a:solidFill>
              <a:srgbClr val="57FF7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7" name="Legend2">
              <a:extLst>
                <a:ext uri="{FF2B5EF4-FFF2-40B4-BE49-F238E27FC236}">
                  <a16:creationId xmlns:a16="http://schemas.microsoft.com/office/drawing/2014/main" id="{013CDFD3-E919-4798-B18C-A575039245D5}"/>
                </a:ext>
              </a:extLst>
            </p:cNvPr>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88" name="LegendRectangle2">
              <a:extLst>
                <a:ext uri="{FF2B5EF4-FFF2-40B4-BE49-F238E27FC236}">
                  <a16:creationId xmlns:a16="http://schemas.microsoft.com/office/drawing/2014/main" id="{E5798A9D-0E96-40C8-8E58-080D48A7CD1D}"/>
                </a:ext>
              </a:extLst>
            </p:cNvPr>
            <p:cNvSpPr>
              <a:spLocks noChangeArrowheads="1"/>
            </p:cNvSpPr>
            <p:nvPr/>
          </p:nvSpPr>
          <p:spPr bwMode="gray">
            <a:xfrm>
              <a:off x="4936" y="352"/>
              <a:ext cx="104" cy="104"/>
            </a:xfrm>
            <a:prstGeom prst="rect">
              <a:avLst/>
            </a:prstGeom>
            <a:solidFill>
              <a:srgbClr val="1AB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9" name="Legend3">
              <a:extLst>
                <a:ext uri="{FF2B5EF4-FFF2-40B4-BE49-F238E27FC236}">
                  <a16:creationId xmlns:a16="http://schemas.microsoft.com/office/drawing/2014/main" id="{5D401F93-351C-4F43-A16E-949E06E55283}"/>
                </a:ext>
              </a:extLst>
            </p:cNvPr>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0" name="LegendRectangle3">
              <a:extLst>
                <a:ext uri="{FF2B5EF4-FFF2-40B4-BE49-F238E27FC236}">
                  <a16:creationId xmlns:a16="http://schemas.microsoft.com/office/drawing/2014/main" id="{18128B30-7107-4714-B19A-B97791A280B6}"/>
                </a:ext>
              </a:extLst>
            </p:cNvPr>
            <p:cNvSpPr>
              <a:spLocks noChangeArrowheads="1"/>
            </p:cNvSpPr>
            <p:nvPr/>
          </p:nvSpPr>
          <p:spPr bwMode="gray">
            <a:xfrm>
              <a:off x="4936" y="523"/>
              <a:ext cx="104" cy="104"/>
            </a:xfrm>
            <a:prstGeom prst="rect">
              <a:avLst/>
            </a:prstGeom>
            <a:solidFill>
              <a:srgbClr val="664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91" name="Legend4">
              <a:extLst>
                <a:ext uri="{FF2B5EF4-FFF2-40B4-BE49-F238E27FC236}">
                  <a16:creationId xmlns:a16="http://schemas.microsoft.com/office/drawing/2014/main" id="{A20C8F97-B93B-4E1E-85BD-F963B3CC4CCC}"/>
                </a:ext>
              </a:extLst>
            </p:cNvPr>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2" name="LegendRectangle4">
              <a:extLst>
                <a:ext uri="{FF2B5EF4-FFF2-40B4-BE49-F238E27FC236}">
                  <a16:creationId xmlns:a16="http://schemas.microsoft.com/office/drawing/2014/main" id="{58194082-F22A-4D6C-BF90-2137D7493A4D}"/>
                </a:ext>
              </a:extLst>
            </p:cNvPr>
            <p:cNvSpPr>
              <a:spLocks noChangeArrowheads="1"/>
            </p:cNvSpPr>
            <p:nvPr/>
          </p:nvSpPr>
          <p:spPr bwMode="gray">
            <a:xfrm>
              <a:off x="4936" y="694"/>
              <a:ext cx="104" cy="104"/>
            </a:xfrm>
            <a:prstGeom prst="rect">
              <a:avLst/>
            </a:prstGeom>
            <a:solidFill>
              <a:srgbClr val="0D4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93" name="LegendLines" hidden="1">
            <a:extLst>
              <a:ext uri="{FF2B5EF4-FFF2-40B4-BE49-F238E27FC236}">
                <a16:creationId xmlns:a16="http://schemas.microsoft.com/office/drawing/2014/main" id="{80EA943C-A04B-4DFA-8E73-163E0B650A73}"/>
              </a:ext>
            </a:extLst>
          </p:cNvPr>
          <p:cNvGrpSpPr/>
          <p:nvPr userDrawn="1"/>
        </p:nvGrpSpPr>
        <p:grpSpPr bwMode="gray">
          <a:xfrm>
            <a:off x="10510558" y="1198769"/>
            <a:ext cx="1071842" cy="730251"/>
            <a:chOff x="7740638" y="619221"/>
            <a:chExt cx="1071842" cy="730251"/>
          </a:xfrm>
        </p:grpSpPr>
        <p:sp>
          <p:nvSpPr>
            <p:cNvPr id="94" name="LineLegend1">
              <a:extLst>
                <a:ext uri="{FF2B5EF4-FFF2-40B4-BE49-F238E27FC236}">
                  <a16:creationId xmlns:a16="http://schemas.microsoft.com/office/drawing/2014/main" id="{BE230623-0273-4B11-A460-045595F1852B}"/>
                </a:ext>
              </a:extLst>
            </p:cNvPr>
            <p:cNvSpPr>
              <a:spLocks noChangeShapeType="1"/>
            </p:cNvSpPr>
            <p:nvPr/>
          </p:nvSpPr>
          <p:spPr bwMode="gray">
            <a:xfrm>
              <a:off x="7740638" y="711296"/>
              <a:ext cx="457319" cy="0"/>
            </a:xfrm>
            <a:prstGeom prst="line">
              <a:avLst/>
            </a:prstGeom>
            <a:noFill/>
            <a:ln w="28575">
              <a:solidFill>
                <a:srgbClr val="0D4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5" name="LineLegend2">
              <a:extLst>
                <a:ext uri="{FF2B5EF4-FFF2-40B4-BE49-F238E27FC236}">
                  <a16:creationId xmlns:a16="http://schemas.microsoft.com/office/drawing/2014/main" id="{1A0431A9-E5D0-4632-8BC7-9F196B4F9A19}"/>
                </a:ext>
              </a:extLst>
            </p:cNvPr>
            <p:cNvSpPr>
              <a:spLocks noChangeShapeType="1"/>
            </p:cNvSpPr>
            <p:nvPr/>
          </p:nvSpPr>
          <p:spPr bwMode="gray">
            <a:xfrm>
              <a:off x="7740638" y="984347"/>
              <a:ext cx="457319" cy="0"/>
            </a:xfrm>
            <a:prstGeom prst="line">
              <a:avLst/>
            </a:prstGeom>
            <a:noFill/>
            <a:ln w="28575">
              <a:solidFill>
                <a:srgbClr val="0D4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6" name="LineLegend3">
              <a:extLst>
                <a:ext uri="{FF2B5EF4-FFF2-40B4-BE49-F238E27FC236}">
                  <a16:creationId xmlns:a16="http://schemas.microsoft.com/office/drawing/2014/main" id="{A5D065B3-FD8E-46B0-95C2-F0D7722BA859}"/>
                </a:ext>
              </a:extLst>
            </p:cNvPr>
            <p:cNvSpPr>
              <a:spLocks noChangeShapeType="1"/>
            </p:cNvSpPr>
            <p:nvPr/>
          </p:nvSpPr>
          <p:spPr bwMode="gray">
            <a:xfrm>
              <a:off x="7740638" y="1257397"/>
              <a:ext cx="457319" cy="0"/>
            </a:xfrm>
            <a:prstGeom prst="line">
              <a:avLst/>
            </a:prstGeom>
            <a:noFill/>
            <a:ln w="28575">
              <a:solidFill>
                <a:srgbClr val="0D4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7" name="Legend1">
              <a:extLst>
                <a:ext uri="{FF2B5EF4-FFF2-40B4-BE49-F238E27FC236}">
                  <a16:creationId xmlns:a16="http://schemas.microsoft.com/office/drawing/2014/main" id="{44632945-4752-4575-92CD-9378CE02E679}"/>
                </a:ext>
              </a:extLst>
            </p:cNvPr>
            <p:cNvSpPr>
              <a:spLocks noChangeArrowheads="1"/>
            </p:cNvSpPr>
            <p:nvPr/>
          </p:nvSpPr>
          <p:spPr bwMode="gray">
            <a:xfrm>
              <a:off x="8302760" y="619221"/>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8" name="Legend2">
              <a:extLst>
                <a:ext uri="{FF2B5EF4-FFF2-40B4-BE49-F238E27FC236}">
                  <a16:creationId xmlns:a16="http://schemas.microsoft.com/office/drawing/2014/main" id="{0E606291-8B72-47A8-9122-CF6D12F129C4}"/>
                </a:ext>
              </a:extLst>
            </p:cNvPr>
            <p:cNvSpPr>
              <a:spLocks noChangeArrowheads="1"/>
            </p:cNvSpPr>
            <p:nvPr/>
          </p:nvSpPr>
          <p:spPr bwMode="gray">
            <a:xfrm>
              <a:off x="8302760" y="892272"/>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99" name="Legend3">
              <a:extLst>
                <a:ext uri="{FF2B5EF4-FFF2-40B4-BE49-F238E27FC236}">
                  <a16:creationId xmlns:a16="http://schemas.microsoft.com/office/drawing/2014/main" id="{0918CFAB-B8D5-4A37-919D-807A700B2DE8}"/>
                </a:ext>
              </a:extLst>
            </p:cNvPr>
            <p:cNvSpPr>
              <a:spLocks noChangeArrowheads="1"/>
            </p:cNvSpPr>
            <p:nvPr/>
          </p:nvSpPr>
          <p:spPr bwMode="gray">
            <a:xfrm>
              <a:off x="8302760" y="1165322"/>
              <a:ext cx="50972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grpSp>
      <p:grpSp>
        <p:nvGrpSpPr>
          <p:cNvPr id="104" name="LegendMoons" hidden="1">
            <a:extLst>
              <a:ext uri="{FF2B5EF4-FFF2-40B4-BE49-F238E27FC236}">
                <a16:creationId xmlns:a16="http://schemas.microsoft.com/office/drawing/2014/main" id="{C829E7EF-CC67-457B-9EEF-6A378FFD1079}"/>
              </a:ext>
            </a:extLst>
          </p:cNvPr>
          <p:cNvGrpSpPr/>
          <p:nvPr userDrawn="1"/>
        </p:nvGrpSpPr>
        <p:grpSpPr bwMode="gray">
          <a:xfrm>
            <a:off x="10751754" y="1198769"/>
            <a:ext cx="830646" cy="1306516"/>
            <a:chOff x="7769225" y="2105025"/>
            <a:chExt cx="830430" cy="1306516"/>
          </a:xfrm>
        </p:grpSpPr>
        <p:grpSp>
          <p:nvGrpSpPr>
            <p:cNvPr id="105" name="MoonLegend1">
              <a:extLst>
                <a:ext uri="{FF2B5EF4-FFF2-40B4-BE49-F238E27FC236}">
                  <a16:creationId xmlns:a16="http://schemas.microsoft.com/office/drawing/2014/main" id="{B02195D6-4668-4949-8940-FC2F57B12647}"/>
                </a:ext>
              </a:extLst>
            </p:cNvPr>
            <p:cNvGrpSpPr>
              <a:grpSpLocks noChangeAspect="1"/>
            </p:cNvGrpSpPr>
            <p:nvPr>
              <p:custDataLst>
                <p:tags r:id="rId88"/>
              </p:custDataLst>
            </p:nvPr>
          </p:nvGrpSpPr>
          <p:grpSpPr bwMode="gray">
            <a:xfrm>
              <a:off x="7769225" y="2105025"/>
              <a:ext cx="209550" cy="209551"/>
              <a:chOff x="4533" y="183"/>
              <a:chExt cx="144" cy="144"/>
            </a:xfrm>
          </p:grpSpPr>
          <p:sp>
            <p:nvSpPr>
              <p:cNvPr id="164" name="Oval 38">
                <a:extLst>
                  <a:ext uri="{FF2B5EF4-FFF2-40B4-BE49-F238E27FC236}">
                    <a16:creationId xmlns:a16="http://schemas.microsoft.com/office/drawing/2014/main" id="{A64A4B67-409D-4208-906B-DCBE7861669D}"/>
                  </a:ext>
                </a:extLst>
              </p:cNvPr>
              <p:cNvSpPr>
                <a:spLocks noChangeAspect="1" noChangeArrowheads="1"/>
              </p:cNvSpPr>
              <p:nvPr>
                <p:custDataLst>
                  <p:tags r:id="rId101"/>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5" name="Arc 39">
                <a:extLst>
                  <a:ext uri="{FF2B5EF4-FFF2-40B4-BE49-F238E27FC236}">
                    <a16:creationId xmlns:a16="http://schemas.microsoft.com/office/drawing/2014/main" id="{432F22D4-8614-4B11-A7CE-977E19115605}"/>
                  </a:ext>
                </a:extLst>
              </p:cNvPr>
              <p:cNvSpPr>
                <a:spLocks noChangeAspect="1"/>
              </p:cNvSpPr>
              <p:nvPr>
                <p:custDataLst>
                  <p:tags r:id="rId102"/>
                </p:custDataLst>
              </p:nvPr>
            </p:nvSpPr>
            <p:spPr bwMode="gray">
              <a:xfrm>
                <a:off x="4533" y="183"/>
                <a:ext cx="144" cy="144"/>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6" name="MoonLegend2">
              <a:extLst>
                <a:ext uri="{FF2B5EF4-FFF2-40B4-BE49-F238E27FC236}">
                  <a16:creationId xmlns:a16="http://schemas.microsoft.com/office/drawing/2014/main" id="{341E0ABE-78F9-4703-B875-5F848FAA5F64}"/>
                </a:ext>
              </a:extLst>
            </p:cNvPr>
            <p:cNvGrpSpPr>
              <a:grpSpLocks noChangeAspect="1"/>
            </p:cNvGrpSpPr>
            <p:nvPr>
              <p:custDataLst>
                <p:tags r:id="rId89"/>
              </p:custDataLst>
            </p:nvPr>
          </p:nvGrpSpPr>
          <p:grpSpPr bwMode="gray">
            <a:xfrm>
              <a:off x="7769225" y="2379266"/>
              <a:ext cx="209550" cy="209551"/>
              <a:chOff x="1694" y="2044"/>
              <a:chExt cx="160" cy="160"/>
            </a:xfrm>
          </p:grpSpPr>
          <p:sp>
            <p:nvSpPr>
              <p:cNvPr id="162" name="Oval 41">
                <a:extLst>
                  <a:ext uri="{FF2B5EF4-FFF2-40B4-BE49-F238E27FC236}">
                    <a16:creationId xmlns:a16="http://schemas.microsoft.com/office/drawing/2014/main" id="{6D49FD37-5960-4AAE-9CD4-46766F747049}"/>
                  </a:ext>
                </a:extLst>
              </p:cNvPr>
              <p:cNvSpPr>
                <a:spLocks noChangeAspect="1" noChangeArrowheads="1"/>
              </p:cNvSpPr>
              <p:nvPr>
                <p:custDataLst>
                  <p:tags r:id="rId99"/>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3" name="Arc 42">
                <a:extLst>
                  <a:ext uri="{FF2B5EF4-FFF2-40B4-BE49-F238E27FC236}">
                    <a16:creationId xmlns:a16="http://schemas.microsoft.com/office/drawing/2014/main" id="{1DC626E1-90DA-4F0E-BD7D-C9C4F7FA287F}"/>
                  </a:ext>
                </a:extLst>
              </p:cNvPr>
              <p:cNvSpPr>
                <a:spLocks noChangeAspect="1"/>
              </p:cNvSpPr>
              <p:nvPr>
                <p:custDataLst>
                  <p:tags r:id="rId100"/>
                </p:custDataLst>
              </p:nvPr>
            </p:nvSpPr>
            <p:spPr bwMode="gray">
              <a:xfrm>
                <a:off x="1694" y="2044"/>
                <a:ext cx="160" cy="160"/>
              </a:xfrm>
              <a:prstGeom prst="arc">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7" name="MoonLegend4">
              <a:extLst>
                <a:ext uri="{FF2B5EF4-FFF2-40B4-BE49-F238E27FC236}">
                  <a16:creationId xmlns:a16="http://schemas.microsoft.com/office/drawing/2014/main" id="{56F66714-4CF0-4E82-99F4-E4DF559D56CA}"/>
                </a:ext>
              </a:extLst>
            </p:cNvPr>
            <p:cNvGrpSpPr>
              <a:grpSpLocks noChangeAspect="1"/>
            </p:cNvGrpSpPr>
            <p:nvPr>
              <p:custDataLst>
                <p:tags r:id="rId90"/>
              </p:custDataLst>
            </p:nvPr>
          </p:nvGrpSpPr>
          <p:grpSpPr bwMode="gray">
            <a:xfrm>
              <a:off x="7769225" y="2927748"/>
              <a:ext cx="209550" cy="209551"/>
              <a:chOff x="4495" y="1198"/>
              <a:chExt cx="160" cy="160"/>
            </a:xfrm>
          </p:grpSpPr>
          <p:sp>
            <p:nvSpPr>
              <p:cNvPr id="160" name="Oval 47">
                <a:extLst>
                  <a:ext uri="{FF2B5EF4-FFF2-40B4-BE49-F238E27FC236}">
                    <a16:creationId xmlns:a16="http://schemas.microsoft.com/office/drawing/2014/main" id="{283049F2-B359-4AC2-BD07-0016597D24C7}"/>
                  </a:ext>
                </a:extLst>
              </p:cNvPr>
              <p:cNvSpPr>
                <a:spLocks noChangeAspect="1" noChangeArrowheads="1"/>
              </p:cNvSpPr>
              <p:nvPr>
                <p:custDataLst>
                  <p:tags r:id="rId97"/>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1" name="Arc 48">
                <a:extLst>
                  <a:ext uri="{FF2B5EF4-FFF2-40B4-BE49-F238E27FC236}">
                    <a16:creationId xmlns:a16="http://schemas.microsoft.com/office/drawing/2014/main" id="{6E1879E5-F86D-4196-B5E0-0591FC08FF43}"/>
                  </a:ext>
                </a:extLst>
              </p:cNvPr>
              <p:cNvSpPr>
                <a:spLocks noChangeAspect="1"/>
              </p:cNvSpPr>
              <p:nvPr>
                <p:custDataLst>
                  <p:tags r:id="rId98"/>
                </p:custDataLst>
              </p:nvPr>
            </p:nvSpPr>
            <p:spPr bwMode="gray">
              <a:xfrm>
                <a:off x="4495" y="1198"/>
                <a:ext cx="160" cy="160"/>
              </a:xfrm>
              <a:prstGeom prst="arc">
                <a:avLst>
                  <a:gd name="adj1" fmla="val 16200000"/>
                  <a:gd name="adj2" fmla="val 108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12" name="MoonLegend5">
              <a:extLst>
                <a:ext uri="{FF2B5EF4-FFF2-40B4-BE49-F238E27FC236}">
                  <a16:creationId xmlns:a16="http://schemas.microsoft.com/office/drawing/2014/main" id="{3AB58AD0-F400-4E67-A3C4-C3AEC77B7897}"/>
                </a:ext>
              </a:extLst>
            </p:cNvPr>
            <p:cNvGrpSpPr>
              <a:grpSpLocks noChangeAspect="1"/>
            </p:cNvGrpSpPr>
            <p:nvPr>
              <p:custDataLst>
                <p:tags r:id="rId91"/>
              </p:custDataLst>
            </p:nvPr>
          </p:nvGrpSpPr>
          <p:grpSpPr bwMode="gray">
            <a:xfrm>
              <a:off x="7769225" y="3201990"/>
              <a:ext cx="209550" cy="209551"/>
              <a:chOff x="4495" y="1440"/>
              <a:chExt cx="160" cy="160"/>
            </a:xfrm>
          </p:grpSpPr>
          <p:sp>
            <p:nvSpPr>
              <p:cNvPr id="158" name="Oval 50">
                <a:extLst>
                  <a:ext uri="{FF2B5EF4-FFF2-40B4-BE49-F238E27FC236}">
                    <a16:creationId xmlns:a16="http://schemas.microsoft.com/office/drawing/2014/main" id="{7D0BD859-886A-435B-8351-55523200DC87}"/>
                  </a:ext>
                </a:extLst>
              </p:cNvPr>
              <p:cNvSpPr>
                <a:spLocks noChangeAspect="1" noChangeArrowheads="1"/>
              </p:cNvSpPr>
              <p:nvPr>
                <p:custDataLst>
                  <p:tags r:id="rId95"/>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9" name="Oval 51">
                <a:extLst>
                  <a:ext uri="{FF2B5EF4-FFF2-40B4-BE49-F238E27FC236}">
                    <a16:creationId xmlns:a16="http://schemas.microsoft.com/office/drawing/2014/main" id="{F61A0703-EE33-4394-9860-CEDC1CECFDAD}"/>
                  </a:ext>
                </a:extLst>
              </p:cNvPr>
              <p:cNvSpPr>
                <a:spLocks noChangeAspect="1" noChangeArrowheads="1"/>
              </p:cNvSpPr>
              <p:nvPr>
                <p:custDataLst>
                  <p:tags r:id="rId96"/>
                </p:custDataLst>
              </p:nvPr>
            </p:nvSpPr>
            <p:spPr bwMode="gray">
              <a:xfrm>
                <a:off x="4495" y="1440"/>
                <a:ext cx="160" cy="160"/>
              </a:xfrm>
              <a:prstGeom prst="arc">
                <a:avLst>
                  <a:gd name="adj1" fmla="val 16200000"/>
                  <a:gd name="adj2" fmla="val 162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sp>
          <p:nvSpPr>
            <p:cNvPr id="150" name="Legend1">
              <a:extLst>
                <a:ext uri="{FF2B5EF4-FFF2-40B4-BE49-F238E27FC236}">
                  <a16:creationId xmlns:a16="http://schemas.microsoft.com/office/drawing/2014/main" id="{0DB0EFEB-8498-4E58-9711-0647C320BAF1}"/>
                </a:ext>
              </a:extLst>
            </p:cNvPr>
            <p:cNvSpPr>
              <a:spLocks noChangeArrowheads="1"/>
            </p:cNvSpPr>
            <p:nvPr/>
          </p:nvSpPr>
          <p:spPr bwMode="gray">
            <a:xfrm>
              <a:off x="8089900" y="211746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1" name="Legend2">
              <a:extLst>
                <a:ext uri="{FF2B5EF4-FFF2-40B4-BE49-F238E27FC236}">
                  <a16:creationId xmlns:a16="http://schemas.microsoft.com/office/drawing/2014/main" id="{E0E69328-68E8-48A8-BA50-389CF79224B5}"/>
                </a:ext>
              </a:extLst>
            </p:cNvPr>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2" name="Legend3">
              <a:extLst>
                <a:ext uri="{FF2B5EF4-FFF2-40B4-BE49-F238E27FC236}">
                  <a16:creationId xmlns:a16="http://schemas.microsoft.com/office/drawing/2014/main" id="{23FFB7E6-2148-4F7D-8D6B-D7B0328C8AE9}"/>
                </a:ext>
              </a:extLst>
            </p:cNvPr>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3" name="Legend4">
              <a:extLst>
                <a:ext uri="{FF2B5EF4-FFF2-40B4-BE49-F238E27FC236}">
                  <a16:creationId xmlns:a16="http://schemas.microsoft.com/office/drawing/2014/main" id="{2B20045F-AD8B-400F-BC8E-6120D380B904}"/>
                </a:ext>
              </a:extLst>
            </p:cNvPr>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sp>
          <p:nvSpPr>
            <p:cNvPr id="154" name="Legend5">
              <a:extLst>
                <a:ext uri="{FF2B5EF4-FFF2-40B4-BE49-F238E27FC236}">
                  <a16:creationId xmlns:a16="http://schemas.microsoft.com/office/drawing/2014/main" id="{3E11B994-B418-41EF-AED8-4FCB5B085F28}"/>
                </a:ext>
              </a:extLst>
            </p:cNvPr>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noProof="0">
                  <a:latin typeface="+mn-lt"/>
                </a:rPr>
                <a:t>Legend</a:t>
              </a:r>
            </a:p>
          </p:txBody>
        </p:sp>
        <p:grpSp>
          <p:nvGrpSpPr>
            <p:cNvPr id="155" name="MoonLegend3">
              <a:extLst>
                <a:ext uri="{FF2B5EF4-FFF2-40B4-BE49-F238E27FC236}">
                  <a16:creationId xmlns:a16="http://schemas.microsoft.com/office/drawing/2014/main" id="{11F36171-C8F9-44BA-82CF-6E783564D2A1}"/>
                </a:ext>
              </a:extLst>
            </p:cNvPr>
            <p:cNvGrpSpPr>
              <a:grpSpLocks noChangeAspect="1"/>
            </p:cNvGrpSpPr>
            <p:nvPr>
              <p:custDataLst>
                <p:tags r:id="rId92"/>
              </p:custDataLst>
            </p:nvPr>
          </p:nvGrpSpPr>
          <p:grpSpPr bwMode="gray">
            <a:xfrm>
              <a:off x="7769225" y="2653507"/>
              <a:ext cx="209550" cy="209551"/>
              <a:chOff x="4495" y="1198"/>
              <a:chExt cx="160" cy="160"/>
            </a:xfrm>
          </p:grpSpPr>
          <p:sp>
            <p:nvSpPr>
              <p:cNvPr id="156" name="Oval 47">
                <a:extLst>
                  <a:ext uri="{FF2B5EF4-FFF2-40B4-BE49-F238E27FC236}">
                    <a16:creationId xmlns:a16="http://schemas.microsoft.com/office/drawing/2014/main" id="{A2408FFE-C82E-472A-892F-C5C0581AFD1E}"/>
                  </a:ext>
                </a:extLst>
              </p:cNvPr>
              <p:cNvSpPr>
                <a:spLocks noChangeAspect="1" noChangeArrowheads="1"/>
              </p:cNvSpPr>
              <p:nvPr>
                <p:custDataLst>
                  <p:tags r:id="rId93"/>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7" name="Arc 48">
                <a:extLst>
                  <a:ext uri="{FF2B5EF4-FFF2-40B4-BE49-F238E27FC236}">
                    <a16:creationId xmlns:a16="http://schemas.microsoft.com/office/drawing/2014/main" id="{0470043B-DF7A-49CE-BEEC-126FE1B402EE}"/>
                  </a:ext>
                </a:extLst>
              </p:cNvPr>
              <p:cNvSpPr>
                <a:spLocks noChangeAspect="1"/>
              </p:cNvSpPr>
              <p:nvPr>
                <p:custDataLst>
                  <p:tags r:id="rId94"/>
                </p:custDataLst>
              </p:nvPr>
            </p:nvSpPr>
            <p:spPr bwMode="gray">
              <a:xfrm>
                <a:off x="4495" y="1198"/>
                <a:ext cx="160" cy="160"/>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grpSp>
        <p:nvGrpSpPr>
          <p:cNvPr id="166" name="Moon" hidden="1">
            <a:extLst>
              <a:ext uri="{FF2B5EF4-FFF2-40B4-BE49-F238E27FC236}">
                <a16:creationId xmlns:a16="http://schemas.microsoft.com/office/drawing/2014/main" id="{730B6F2A-7178-45B9-AC76-832A248C1E92}"/>
              </a:ext>
            </a:extLst>
          </p:cNvPr>
          <p:cNvGrpSpPr/>
          <p:nvPr userDrawn="1">
            <p:custDataLst>
              <p:tags r:id="rId80"/>
            </p:custDataLst>
          </p:nvPr>
        </p:nvGrpSpPr>
        <p:grpSpPr bwMode="gray">
          <a:xfrm>
            <a:off x="11328334" y="2420259"/>
            <a:ext cx="254066" cy="254000"/>
            <a:chOff x="762000" y="1270000"/>
            <a:chExt cx="254000" cy="254000"/>
          </a:xfrm>
        </p:grpSpPr>
        <p:sp>
          <p:nvSpPr>
            <p:cNvPr id="167" name="Oval 166">
              <a:extLst>
                <a:ext uri="{FF2B5EF4-FFF2-40B4-BE49-F238E27FC236}">
                  <a16:creationId xmlns:a16="http://schemas.microsoft.com/office/drawing/2014/main" id="{ADAA1916-FD15-4D18-95EA-300F5F140AD1}"/>
                </a:ext>
              </a:extLst>
            </p:cNvPr>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n-lt"/>
              </a:endParaRPr>
            </a:p>
          </p:txBody>
        </p:sp>
        <p:sp>
          <p:nvSpPr>
            <p:cNvPr id="168" name="Arc 167">
              <a:extLst>
                <a:ext uri="{FF2B5EF4-FFF2-40B4-BE49-F238E27FC236}">
                  <a16:creationId xmlns:a16="http://schemas.microsoft.com/office/drawing/2014/main" id="{5BA95C87-C554-4CF6-8F4E-C5DD023FCFFC}"/>
                </a:ext>
              </a:extLst>
            </p:cNvPr>
            <p:cNvSpPr/>
            <p:nvPr/>
          </p:nvSpPr>
          <p:spPr bwMode="gray">
            <a:xfrm>
              <a:off x="762000" y="1270000"/>
              <a:ext cx="254000" cy="254000"/>
            </a:xfrm>
            <a:prstGeom prst="arc">
              <a:avLst/>
            </a:prstGeom>
            <a:solidFill>
              <a:schemeClr val="accent6"/>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n-lt"/>
              </a:endParaRPr>
            </a:p>
          </p:txBody>
        </p:sp>
      </p:grpSp>
      <p:grpSp>
        <p:nvGrpSpPr>
          <p:cNvPr id="113" name="SplitFlow" hidden="1">
            <a:extLst>
              <a:ext uri="{FF2B5EF4-FFF2-40B4-BE49-F238E27FC236}">
                <a16:creationId xmlns:a16="http://schemas.microsoft.com/office/drawing/2014/main" id="{DAE9ACD0-18BD-405A-8E4D-20D36BDA4FB0}"/>
              </a:ext>
            </a:extLst>
          </p:cNvPr>
          <p:cNvGrpSpPr>
            <a:grpSpLocks/>
          </p:cNvGrpSpPr>
          <p:nvPr userDrawn="1">
            <p:custDataLst>
              <p:tags r:id="rId81"/>
            </p:custDataLst>
          </p:nvPr>
        </p:nvGrpSpPr>
        <p:grpSpPr bwMode="gray">
          <a:xfrm>
            <a:off x="3953713" y="3395577"/>
            <a:ext cx="1829276" cy="914400"/>
            <a:chOff x="1003298" y="1257300"/>
            <a:chExt cx="1828804" cy="914400"/>
          </a:xfrm>
        </p:grpSpPr>
        <p:sp>
          <p:nvSpPr>
            <p:cNvPr id="114" name="Freeform: Shape 113">
              <a:extLst>
                <a:ext uri="{FF2B5EF4-FFF2-40B4-BE49-F238E27FC236}">
                  <a16:creationId xmlns:a16="http://schemas.microsoft.com/office/drawing/2014/main" id="{8DB29E77-7C19-4263-AAD5-BBF0EF0DBE87}"/>
                </a:ext>
              </a:extLst>
            </p:cNvPr>
            <p:cNvSpPr/>
            <p:nvPr>
              <p:custDataLst>
                <p:tags r:id="rId84"/>
              </p:custDataLst>
            </p:nvPr>
          </p:nvSpPr>
          <p:spPr bwMode="gray">
            <a:xfrm>
              <a:off x="1003298" y="1257300"/>
              <a:ext cx="1828804"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1"/>
                <a:gd name="connsiteY0" fmla="*/ 0 h 457200"/>
                <a:gd name="connsiteX1" fmla="*/ 1664209 w 1828801"/>
                <a:gd name="connsiteY1" fmla="*/ 0 h 457200"/>
                <a:gd name="connsiteX2" fmla="*/ 1828801 w 1828801"/>
                <a:gd name="connsiteY2" fmla="*/ 457200 h 457200"/>
                <a:gd name="connsiteX3" fmla="*/ 1 w 1828801"/>
                <a:gd name="connsiteY3" fmla="*/ 457200 h 457200"/>
                <a:gd name="connsiteX0" fmla="*/ 0 w 1828801"/>
                <a:gd name="connsiteY0" fmla="*/ 0 h 457200"/>
                <a:gd name="connsiteX1" fmla="*/ 1697128 w 1828801"/>
                <a:gd name="connsiteY1" fmla="*/ 0 h 457200"/>
                <a:gd name="connsiteX2" fmla="*/ 1828801 w 1828801"/>
                <a:gd name="connsiteY2" fmla="*/ 457200 h 457200"/>
                <a:gd name="connsiteX3" fmla="*/ 1 w 1828801"/>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64592 w 1828802"/>
                <a:gd name="connsiteY3" fmla="*/ 457200 h 457200"/>
                <a:gd name="connsiteX0" fmla="*/ 0 w 1828803"/>
                <a:gd name="connsiteY0" fmla="*/ 0 h 457200"/>
                <a:gd name="connsiteX1" fmla="*/ 1664211 w 1828803"/>
                <a:gd name="connsiteY1" fmla="*/ 0 h 457200"/>
                <a:gd name="connsiteX2" fmla="*/ 1828803 w 1828803"/>
                <a:gd name="connsiteY2" fmla="*/ 457200 h 457200"/>
                <a:gd name="connsiteX3" fmla="*/ 164593 w 1828803"/>
                <a:gd name="connsiteY3" fmla="*/ 457200 h 457200"/>
                <a:gd name="connsiteX0" fmla="*/ 0 w 1828803"/>
                <a:gd name="connsiteY0" fmla="*/ 0 h 457200"/>
                <a:gd name="connsiteX1" fmla="*/ 1664212 w 1828803"/>
                <a:gd name="connsiteY1" fmla="*/ 0 h 457200"/>
                <a:gd name="connsiteX2" fmla="*/ 1828803 w 1828803"/>
                <a:gd name="connsiteY2" fmla="*/ 457200 h 457200"/>
                <a:gd name="connsiteX3" fmla="*/ 164593 w 1828803"/>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164593 w 1828804"/>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0 w 1828804"/>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4" h="457200">
                  <a:moveTo>
                    <a:pt x="0" y="0"/>
                  </a:moveTo>
                  <a:lnTo>
                    <a:pt x="1664212" y="0"/>
                  </a:lnTo>
                  <a:lnTo>
                    <a:pt x="1828804" y="4572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5" name="TextBox 114">
              <a:extLst>
                <a:ext uri="{FF2B5EF4-FFF2-40B4-BE49-F238E27FC236}">
                  <a16:creationId xmlns:a16="http://schemas.microsoft.com/office/drawing/2014/main" id="{623038F2-F472-4A50-A4EB-459EB326C243}"/>
                </a:ext>
              </a:extLst>
            </p:cNvPr>
            <p:cNvSpPr txBox="1"/>
            <p:nvPr>
              <p:custDataLst>
                <p:tags r:id="rId85"/>
              </p:custDataLst>
            </p:nvPr>
          </p:nvSpPr>
          <p:spPr bwMode="gray">
            <a:xfrm>
              <a:off x="1066798" y="13144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b="1"/>
                <a:t>Text</a:t>
              </a:r>
            </a:p>
          </p:txBody>
        </p:sp>
        <p:sp>
          <p:nvSpPr>
            <p:cNvPr id="116" name="Freeform: Shape 115">
              <a:extLst>
                <a:ext uri="{FF2B5EF4-FFF2-40B4-BE49-F238E27FC236}">
                  <a16:creationId xmlns:a16="http://schemas.microsoft.com/office/drawing/2014/main" id="{4D42C1EB-4340-443C-B175-AE72B466F2B6}"/>
                </a:ext>
              </a:extLst>
            </p:cNvPr>
            <p:cNvSpPr/>
            <p:nvPr>
              <p:custDataLst>
                <p:tags r:id="rId86"/>
              </p:custDataLst>
            </p:nvPr>
          </p:nvSpPr>
          <p:spPr bwMode="gray">
            <a:xfrm>
              <a:off x="1003298" y="1714500"/>
              <a:ext cx="1828803"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1828801 w 1828801"/>
                <a:gd name="connsiteY0" fmla="*/ 0 h 457200"/>
                <a:gd name="connsiteX1" fmla="*/ 832104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31674 w 1828801"/>
                <a:gd name="connsiteY3" fmla="*/ 0 h 457200"/>
                <a:gd name="connsiteX0" fmla="*/ 1828802 w 1828802"/>
                <a:gd name="connsiteY0" fmla="*/ 0 h 457200"/>
                <a:gd name="connsiteX1" fmla="*/ 1697127 w 1828802"/>
                <a:gd name="connsiteY1" fmla="*/ 457200 h 457200"/>
                <a:gd name="connsiteX2" fmla="*/ 0 w 1828802"/>
                <a:gd name="connsiteY2" fmla="*/ 457200 h 457200"/>
                <a:gd name="connsiteX3" fmla="*/ 131674 w 1828802"/>
                <a:gd name="connsiteY3" fmla="*/ 0 h 457200"/>
                <a:gd name="connsiteX0" fmla="*/ 1828802 w 1828802"/>
                <a:gd name="connsiteY0" fmla="*/ 0 h 457200"/>
                <a:gd name="connsiteX1" fmla="*/ 1664209 w 1828802"/>
                <a:gd name="connsiteY1" fmla="*/ 457200 h 457200"/>
                <a:gd name="connsiteX2" fmla="*/ 0 w 1828802"/>
                <a:gd name="connsiteY2" fmla="*/ 457200 h 457200"/>
                <a:gd name="connsiteX3" fmla="*/ 131674 w 1828802"/>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31675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0 w 1828803"/>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3" h="457200">
                  <a:moveTo>
                    <a:pt x="1828803" y="0"/>
                  </a:moveTo>
                  <a:lnTo>
                    <a:pt x="1664211" y="457200"/>
                  </a:lnTo>
                  <a:lnTo>
                    <a:pt x="0" y="457200"/>
                  </a:lnTo>
                  <a:lnTo>
                    <a:pt x="0" y="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7" name="TextBox 116">
              <a:extLst>
                <a:ext uri="{FF2B5EF4-FFF2-40B4-BE49-F238E27FC236}">
                  <a16:creationId xmlns:a16="http://schemas.microsoft.com/office/drawing/2014/main" id="{10FFA3A3-8584-4767-9C27-09B55BC5F098}"/>
                </a:ext>
              </a:extLst>
            </p:cNvPr>
            <p:cNvSpPr txBox="1"/>
            <p:nvPr>
              <p:custDataLst>
                <p:tags r:id="rId87"/>
              </p:custDataLst>
            </p:nvPr>
          </p:nvSpPr>
          <p:spPr bwMode="gray">
            <a:xfrm>
              <a:off x="1066798" y="17716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b="1"/>
                <a:t>Text</a:t>
              </a:r>
            </a:p>
          </p:txBody>
        </p:sp>
      </p:grpSp>
      <p:sp>
        <p:nvSpPr>
          <p:cNvPr id="127" name="TitleTrackerAlpha" hidden="1">
            <a:extLst>
              <a:ext uri="{FF2B5EF4-FFF2-40B4-BE49-F238E27FC236}">
                <a16:creationId xmlns:a16="http://schemas.microsoft.com/office/drawing/2014/main" id="{B72A42AF-2681-44AB-A425-142238932AFD}"/>
              </a:ext>
            </a:extLst>
          </p:cNvPr>
          <p:cNvSpPr>
            <a:spLocks noChangeAspect="1"/>
          </p:cNvSpPr>
          <p:nvPr userDrawn="1">
            <p:custDataLst>
              <p:tags r:id="rId82"/>
            </p:custDataLst>
          </p:nvPr>
        </p:nvSpPr>
        <p:spPr bwMode="gray">
          <a:xfrm>
            <a:off x="609600"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A</a:t>
            </a:r>
          </a:p>
        </p:txBody>
      </p:sp>
      <p:sp>
        <p:nvSpPr>
          <p:cNvPr id="128" name="TitleTrackerNum" hidden="1">
            <a:extLst>
              <a:ext uri="{FF2B5EF4-FFF2-40B4-BE49-F238E27FC236}">
                <a16:creationId xmlns:a16="http://schemas.microsoft.com/office/drawing/2014/main" id="{4DD5D332-53AB-4EC7-9B8D-67F9435E4C04}"/>
              </a:ext>
            </a:extLst>
          </p:cNvPr>
          <p:cNvSpPr>
            <a:spLocks noChangeAspect="1"/>
          </p:cNvSpPr>
          <p:nvPr userDrawn="1">
            <p:custDataLst>
              <p:tags r:id="rId83"/>
            </p:custDataLst>
          </p:nvPr>
        </p:nvSpPr>
        <p:spPr bwMode="gray">
          <a:xfrm>
            <a:off x="609600"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1</a:t>
            </a:r>
          </a:p>
        </p:txBody>
      </p:sp>
    </p:spTree>
    <p:extLst>
      <p:ext uri="{BB962C8B-B14F-4D97-AF65-F5344CB8AC3E}">
        <p14:creationId xmlns:p14="http://schemas.microsoft.com/office/powerpoint/2010/main" val="2036357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p:hf sldNum="0" hdr="0" ftr="0" dt="0"/>
  <p:txStyles>
    <p:title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rgbClr val="1E7FB8"/>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p:titleStyle>
    <p:body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3009" rtl="0" eaLnBrk="1" latinLnBrk="0" hangingPunct="1">
        <a:defRPr lang="x-none" sz="1838" kern="1200">
          <a:solidFill>
            <a:schemeClr val="tx1"/>
          </a:solidFill>
          <a:latin typeface="+mn-lt"/>
          <a:ea typeface="+mn-ea"/>
          <a:cs typeface="+mn-cs"/>
        </a:defRPr>
      </a:lvl1pPr>
      <a:lvl2pPr marL="466505" algn="l" defTabSz="933009" rtl="0" eaLnBrk="1" latinLnBrk="0" hangingPunct="1">
        <a:defRPr lang="x-none" sz="1838" kern="1200">
          <a:solidFill>
            <a:schemeClr val="tx1"/>
          </a:solidFill>
          <a:latin typeface="+mn-lt"/>
          <a:ea typeface="+mn-ea"/>
          <a:cs typeface="+mn-cs"/>
        </a:defRPr>
      </a:lvl2pPr>
      <a:lvl3pPr marL="933009" algn="l" defTabSz="933009" rtl="0" eaLnBrk="1" latinLnBrk="0" hangingPunct="1">
        <a:defRPr lang="x-none" sz="1838" kern="1200">
          <a:solidFill>
            <a:schemeClr val="tx1"/>
          </a:solidFill>
          <a:latin typeface="+mn-lt"/>
          <a:ea typeface="+mn-ea"/>
          <a:cs typeface="+mn-cs"/>
        </a:defRPr>
      </a:lvl3pPr>
      <a:lvl4pPr marL="1399513" algn="l" defTabSz="933009" rtl="0" eaLnBrk="1" latinLnBrk="0" hangingPunct="1">
        <a:defRPr lang="x-none" sz="1838" kern="1200">
          <a:solidFill>
            <a:schemeClr val="tx1"/>
          </a:solidFill>
          <a:latin typeface="+mn-lt"/>
          <a:ea typeface="+mn-ea"/>
          <a:cs typeface="+mn-cs"/>
        </a:defRPr>
      </a:lvl4pPr>
      <a:lvl5pPr marL="1866019" algn="l" defTabSz="933009" rtl="0" eaLnBrk="1" latinLnBrk="0" hangingPunct="1">
        <a:defRPr lang="x-none" sz="1838" kern="1200">
          <a:solidFill>
            <a:schemeClr val="tx1"/>
          </a:solidFill>
          <a:latin typeface="+mn-lt"/>
          <a:ea typeface="+mn-ea"/>
          <a:cs typeface="+mn-cs"/>
        </a:defRPr>
      </a:lvl5pPr>
      <a:lvl6pPr marL="2332524" algn="l" defTabSz="933009" rtl="0" eaLnBrk="1" latinLnBrk="0" hangingPunct="1">
        <a:defRPr lang="x-none" sz="1838" kern="1200">
          <a:solidFill>
            <a:schemeClr val="tx1"/>
          </a:solidFill>
          <a:latin typeface="+mn-lt"/>
          <a:ea typeface="+mn-ea"/>
          <a:cs typeface="+mn-cs"/>
        </a:defRPr>
      </a:lvl6pPr>
      <a:lvl7pPr marL="2799026" algn="l" defTabSz="933009" rtl="0" eaLnBrk="1" latinLnBrk="0" hangingPunct="1">
        <a:defRPr lang="x-none" sz="1838" kern="1200">
          <a:solidFill>
            <a:schemeClr val="tx1"/>
          </a:solidFill>
          <a:latin typeface="+mn-lt"/>
          <a:ea typeface="+mn-ea"/>
          <a:cs typeface="+mn-cs"/>
        </a:defRPr>
      </a:lvl7pPr>
      <a:lvl8pPr marL="3265531" algn="l" defTabSz="933009" rtl="0" eaLnBrk="1" latinLnBrk="0" hangingPunct="1">
        <a:defRPr lang="x-none" sz="1838" kern="1200">
          <a:solidFill>
            <a:schemeClr val="tx1"/>
          </a:solidFill>
          <a:latin typeface="+mn-lt"/>
          <a:ea typeface="+mn-ea"/>
          <a:cs typeface="+mn-cs"/>
        </a:defRPr>
      </a:lvl8pPr>
      <a:lvl9pPr marL="3732035" algn="l" defTabSz="933009" rtl="0" eaLnBrk="1" latinLnBrk="0" hangingPunct="1">
        <a:defRPr lang="x-none" sz="18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56">
          <p15:clr>
            <a:srgbClr val="F26B43"/>
          </p15:clr>
        </p15:guide>
        <p15:guide id="2" pos="2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048A4-DBA0-4922-8891-98ED4F5983A9}"/>
              </a:ext>
            </a:extLst>
          </p:cNvPr>
          <p:cNvSpPr>
            <a:spLocks noGrp="1"/>
          </p:cNvSpPr>
          <p:nvPr>
            <p:ph type="ctrTitle"/>
          </p:nvPr>
        </p:nvSpPr>
        <p:spPr>
          <a:xfrm>
            <a:off x="3844344" y="1425258"/>
            <a:ext cx="7696701" cy="1107996"/>
          </a:xfrm>
        </p:spPr>
        <p:txBody>
          <a:bodyPr/>
          <a:lstStyle/>
          <a:p>
            <a:pPr algn="ctr"/>
            <a:r>
              <a:rPr lang="en-US" sz="3600" b="1">
                <a:ea typeface="Times New Roman" panose="02020603050405020304" pitchFamily="18" charset="0"/>
                <a:cs typeface="Times New Roman" panose="02020603050405020304" pitchFamily="18" charset="0"/>
              </a:rPr>
              <a:t> Mosaic Respiratory </a:t>
            </a:r>
            <a:br>
              <a:rPr lang="en-US" sz="3600" b="1">
                <a:ea typeface="Times New Roman" panose="02020603050405020304" pitchFamily="18" charset="0"/>
                <a:cs typeface="Times New Roman" panose="02020603050405020304" pitchFamily="18" charset="0"/>
              </a:rPr>
            </a:br>
            <a:r>
              <a:rPr lang="en-US" sz="3600" b="1">
                <a:ea typeface="Times New Roman" panose="02020603050405020304" pitchFamily="18" charset="0"/>
                <a:cs typeface="Times New Roman" panose="02020603050405020304" pitchFamily="18" charset="0"/>
              </a:rPr>
              <a:t>Surveillance Framework Workshop</a:t>
            </a:r>
            <a:endParaRPr lang="en-US" sz="3600"/>
          </a:p>
        </p:txBody>
      </p:sp>
      <p:sp>
        <p:nvSpPr>
          <p:cNvPr id="5" name="TextBox 4">
            <a:extLst>
              <a:ext uri="{FF2B5EF4-FFF2-40B4-BE49-F238E27FC236}">
                <a16:creationId xmlns:a16="http://schemas.microsoft.com/office/drawing/2014/main" id="{2A17175B-1161-483B-9CF6-AF5441B0C9D6}"/>
              </a:ext>
            </a:extLst>
          </p:cNvPr>
          <p:cNvSpPr txBox="1"/>
          <p:nvPr/>
        </p:nvSpPr>
        <p:spPr>
          <a:xfrm>
            <a:off x="5233653" y="3026064"/>
            <a:ext cx="6052656" cy="2092881"/>
          </a:xfrm>
          <a:prstGeom prst="rect">
            <a:avLst/>
          </a:prstGeom>
          <a:noFill/>
        </p:spPr>
        <p:txBody>
          <a:bodyPr wrap="square" lIns="0" tIns="0" rIns="0" bIns="0" rtlCol="0" anchor="t">
            <a:spAutoFit/>
          </a:bodyPr>
          <a:lstStyle/>
          <a:p>
            <a:pPr algn="ctr">
              <a:defRPr/>
            </a:pPr>
            <a:r>
              <a:rPr lang="en-US" sz="3600" b="1">
                <a:solidFill>
                  <a:srgbClr val="0070C0"/>
                </a:solidFill>
                <a:latin typeface="Arial"/>
              </a:rPr>
              <a:t>Domain I, II, &amp; III</a:t>
            </a:r>
          </a:p>
          <a:p>
            <a:pPr algn="ctr">
              <a:defRPr/>
            </a:pPr>
            <a:r>
              <a:rPr lang="en-US" sz="3600" b="1">
                <a:solidFill>
                  <a:srgbClr val="0070C0"/>
                </a:solidFill>
                <a:latin typeface="Arial"/>
              </a:rPr>
              <a:t>Scenarios and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a:solidFill>
                <a:srgbClr val="575757"/>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575757"/>
              </a:solidFill>
              <a:effectLst/>
              <a:uLnTx/>
              <a:uFillTx/>
              <a:latin typeface="Arial"/>
              <a:ea typeface="+mn-ea"/>
              <a:cs typeface="+mn-cs"/>
            </a:endParaRPr>
          </a:p>
        </p:txBody>
      </p:sp>
      <p:pic>
        <p:nvPicPr>
          <p:cNvPr id="6" name="Picture 5">
            <a:extLst>
              <a:ext uri="{FF2B5EF4-FFF2-40B4-BE49-F238E27FC236}">
                <a16:creationId xmlns:a16="http://schemas.microsoft.com/office/drawing/2014/main" id="{7BCAA8AB-8B09-448E-A3C9-7989A8EDAF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824952"/>
            <a:ext cx="3576388" cy="4766683"/>
          </a:xfrm>
          <a:prstGeom prst="rect">
            <a:avLst/>
          </a:prstGeom>
          <a:noFill/>
          <a:ln>
            <a:noFill/>
          </a:ln>
        </p:spPr>
      </p:pic>
      <p:sp>
        <p:nvSpPr>
          <p:cNvPr id="2" name="TextBox 4">
            <a:extLst>
              <a:ext uri="{FF2B5EF4-FFF2-40B4-BE49-F238E27FC236}">
                <a16:creationId xmlns:a16="http://schemas.microsoft.com/office/drawing/2014/main" id="{2A17175B-1161-483B-9CF6-AF5441B0C9D6}"/>
              </a:ext>
            </a:extLst>
          </p:cNvPr>
          <p:cNvSpPr txBox="1"/>
          <p:nvPr/>
        </p:nvSpPr>
        <p:spPr>
          <a:xfrm>
            <a:off x="3998828" y="4143455"/>
            <a:ext cx="7544158" cy="1169551"/>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000" b="1">
              <a:solidFill>
                <a:srgbClr val="17375E"/>
              </a:solidFill>
              <a:latin typeface="Arial"/>
            </a:endParaRPr>
          </a:p>
          <a:p>
            <a:pPr algn="ctr">
              <a:defRPr/>
            </a:pPr>
            <a:r>
              <a:rPr lang="en-US" sz="2000" b="1">
                <a:solidFill>
                  <a:srgbClr val="17375E"/>
                </a:solidFill>
                <a:highlight>
                  <a:srgbClr val="FFFF00"/>
                </a:highlight>
                <a:latin typeface="Arial"/>
              </a:rPr>
              <a:t>Country X</a:t>
            </a:r>
            <a:r>
              <a:rPr kumimoji="0" lang="en-US" sz="2000" b="1" i="0" u="none" strike="noStrike" kern="1200" cap="none" spc="0" normalizeH="0" baseline="0" noProof="0">
                <a:ln>
                  <a:noFill/>
                </a:ln>
                <a:solidFill>
                  <a:srgbClr val="17375E"/>
                </a:solidFill>
                <a:effectLst/>
                <a:highlight>
                  <a:srgbClr val="FFFF00"/>
                </a:highlight>
                <a:uLnTx/>
                <a:uFillTx/>
                <a:latin typeface="Arial"/>
                <a:ea typeface="+mn-ea"/>
                <a:cs typeface="+mn-cs"/>
              </a:rPr>
              <a:t> workshop</a:t>
            </a:r>
            <a:endParaRPr lang="en-US">
              <a:highlight>
                <a:srgbClr val="FFFF00"/>
              </a:highlight>
              <a:ea typeface="+mn-ea"/>
              <a:cs typeface="+mn-cs"/>
            </a:endParaRPr>
          </a:p>
          <a:p>
            <a:pPr algn="ctr">
              <a:defRPr/>
            </a:pPr>
            <a:r>
              <a:rPr lang="en-US" sz="2000" b="1">
                <a:solidFill>
                  <a:srgbClr val="17375E"/>
                </a:solidFill>
                <a:highlight>
                  <a:srgbClr val="FFFF00"/>
                </a:highlight>
                <a:latin typeface="Arial"/>
              </a:rPr>
              <a:t>DATES</a:t>
            </a:r>
            <a:endParaRPr kumimoji="0" lang="en-US" sz="1600" b="1" i="0" u="none" strike="noStrike" kern="1200" cap="none" spc="0" normalizeH="0" baseline="0" noProof="0">
              <a:ln>
                <a:noFill/>
              </a:ln>
              <a:solidFill>
                <a:srgbClr val="17375E"/>
              </a:solidFill>
              <a:effectLst/>
              <a:highlight>
                <a:srgbClr val="FFFF00"/>
              </a:highligh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75757"/>
              </a:solidFill>
              <a:effectLst/>
              <a:uLnTx/>
              <a:uFillTx/>
              <a:latin typeface="Arial"/>
              <a:ea typeface="+mn-ea"/>
              <a:cs typeface="+mn-cs"/>
            </a:endParaRPr>
          </a:p>
        </p:txBody>
      </p:sp>
    </p:spTree>
    <p:extLst>
      <p:ext uri="{BB962C8B-B14F-4D97-AF65-F5344CB8AC3E}">
        <p14:creationId xmlns:p14="http://schemas.microsoft.com/office/powerpoint/2010/main" val="11247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3985-0A88-E3AF-8F40-F5DE90A87A23}"/>
              </a:ext>
            </a:extLst>
          </p:cNvPr>
          <p:cNvSpPr>
            <a:spLocks noGrp="1"/>
          </p:cNvSpPr>
          <p:nvPr>
            <p:ph type="title"/>
          </p:nvPr>
        </p:nvSpPr>
        <p:spPr>
          <a:xfrm>
            <a:off x="609600" y="445128"/>
            <a:ext cx="10972800" cy="470898"/>
          </a:xfrm>
        </p:spPr>
        <p:txBody>
          <a:bodyPr/>
          <a:lstStyle/>
          <a:p>
            <a:r>
              <a:rPr lang="en-US"/>
              <a:t>Enhanced/Complementary Approaches</a:t>
            </a:r>
          </a:p>
        </p:txBody>
      </p:sp>
      <p:sp>
        <p:nvSpPr>
          <p:cNvPr id="3" name="Text Placeholder 4">
            <a:extLst>
              <a:ext uri="{FF2B5EF4-FFF2-40B4-BE49-F238E27FC236}">
                <a16:creationId xmlns:a16="http://schemas.microsoft.com/office/drawing/2014/main" id="{75D5BC1D-D062-417F-45E5-F9F55EB7DEDB}"/>
              </a:ext>
            </a:extLst>
          </p:cNvPr>
          <p:cNvSpPr txBox="1">
            <a:spLocks/>
          </p:cNvSpPr>
          <p:nvPr/>
        </p:nvSpPr>
        <p:spPr>
          <a:xfrm>
            <a:off x="488950" y="1468258"/>
            <a:ext cx="11214100" cy="4410028"/>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342900" indent="-342900">
              <a:buFont typeface="Arial" panose="020B0604020202020204" pitchFamily="34" charset="0"/>
              <a:buChar char="•"/>
            </a:pPr>
            <a:r>
              <a:rPr lang="en-US" sz="2200" b="1" kern="0">
                <a:solidFill>
                  <a:schemeClr val="accent1">
                    <a:lumMod val="10000"/>
                  </a:schemeClr>
                </a:solidFill>
                <a:latin typeface="+mj-lt"/>
              </a:rPr>
              <a:t>Targeted special population surveillance</a:t>
            </a:r>
            <a:endParaRPr lang="en-US" sz="2200" kern="0">
              <a:solidFill>
                <a:schemeClr val="accent1">
                  <a:lumMod val="10000"/>
                </a:schemeClr>
              </a:solidFill>
              <a:latin typeface="+mj-lt"/>
            </a:endParaRPr>
          </a:p>
          <a:p>
            <a:pPr marL="522605" lvl="1" indent="-342900"/>
            <a:r>
              <a:rPr lang="en-US" sz="1800" kern="0">
                <a:solidFill>
                  <a:schemeClr val="accent1">
                    <a:lumMod val="10000"/>
                  </a:schemeClr>
                </a:solidFill>
                <a:latin typeface="+mj-lt"/>
              </a:rPr>
              <a:t>Special populations are those with greater risk of exposure to a pathogen (e.g., health workers, animal health workers)</a:t>
            </a:r>
            <a:endParaRPr lang="en-US" sz="1800" kern="0">
              <a:solidFill>
                <a:schemeClr val="accent1">
                  <a:lumMod val="10000"/>
                </a:schemeClr>
              </a:solidFill>
              <a:latin typeface="+mj-lt"/>
              <a:cs typeface="Arial"/>
            </a:endParaRPr>
          </a:p>
          <a:p>
            <a:pPr marL="522605" lvl="1" indent="-342900"/>
            <a:r>
              <a:rPr lang="en-US" sz="1800" kern="0">
                <a:solidFill>
                  <a:schemeClr val="accent1">
                    <a:lumMod val="10000"/>
                  </a:schemeClr>
                </a:solidFill>
                <a:latin typeface="+mj-lt"/>
              </a:rPr>
              <a:t>May include data from a dedicated system or data from other systems enhanced (e.g., through inclusion of additional variables) for this purpose</a:t>
            </a:r>
            <a:endParaRPr lang="en-US" sz="1800" kern="0">
              <a:solidFill>
                <a:schemeClr val="accent1">
                  <a:lumMod val="10000"/>
                </a:schemeClr>
              </a:solidFill>
              <a:latin typeface="+mj-lt"/>
              <a:cs typeface="Arial"/>
            </a:endParaRPr>
          </a:p>
          <a:p>
            <a:pPr marL="522605" lvl="1" indent="-342900"/>
            <a:r>
              <a:rPr lang="en-US" sz="1800" kern="0">
                <a:solidFill>
                  <a:schemeClr val="accent1">
                    <a:lumMod val="10000"/>
                  </a:schemeClr>
                </a:solidFill>
                <a:latin typeface="+mj-lt"/>
              </a:rPr>
              <a:t>Depending on data collected, may provide early data on clinical characteristics, possible at-risk exposures, and phenotypic and genotypic characteristics</a:t>
            </a:r>
            <a:endParaRPr lang="en-US" sz="1800" kern="0">
              <a:solidFill>
                <a:schemeClr val="accent1">
                  <a:lumMod val="10000"/>
                </a:schemeClr>
              </a:solidFill>
              <a:latin typeface="+mj-lt"/>
              <a:cs typeface="Arial"/>
            </a:endParaRPr>
          </a:p>
          <a:p>
            <a:endParaRPr lang="en-US" sz="2200" kern="0">
              <a:solidFill>
                <a:schemeClr val="accent1">
                  <a:lumMod val="10000"/>
                </a:schemeClr>
              </a:solidFill>
              <a:latin typeface="+mj-lt"/>
            </a:endParaRPr>
          </a:p>
          <a:p>
            <a:pPr marL="342900" indent="-342900">
              <a:buFont typeface="Arial" panose="020B0604020202020204" pitchFamily="34" charset="0"/>
              <a:buChar char="•"/>
            </a:pPr>
            <a:r>
              <a:rPr lang="en-US" sz="2200" b="1" kern="0">
                <a:solidFill>
                  <a:schemeClr val="accent1">
                    <a:lumMod val="10000"/>
                  </a:schemeClr>
                </a:solidFill>
                <a:latin typeface="+mj-lt"/>
              </a:rPr>
              <a:t>Syndromic surveillance without integrated laboratory testing</a:t>
            </a:r>
            <a:endParaRPr lang="en-US" sz="2200" b="1" kern="0">
              <a:solidFill>
                <a:schemeClr val="accent1">
                  <a:lumMod val="10000"/>
                </a:schemeClr>
              </a:solidFill>
              <a:latin typeface="+mj-lt"/>
              <a:cs typeface="Arial"/>
            </a:endParaRPr>
          </a:p>
          <a:p>
            <a:pPr marL="522605" lvl="1" indent="-342900"/>
            <a:r>
              <a:rPr lang="en-US" sz="1800" kern="0">
                <a:solidFill>
                  <a:schemeClr val="accent1">
                    <a:lumMod val="10000"/>
                  </a:schemeClr>
                </a:solidFill>
                <a:latin typeface="+mj-lt"/>
              </a:rPr>
              <a:t>Routine reporting by health facilities of cases meeting a defined syndromic case definition</a:t>
            </a:r>
            <a:endParaRPr lang="en-US" sz="1800" kern="0">
              <a:solidFill>
                <a:schemeClr val="accent1">
                  <a:lumMod val="10000"/>
                </a:schemeClr>
              </a:solidFill>
              <a:latin typeface="+mj-lt"/>
              <a:cs typeface="Arial"/>
            </a:endParaRPr>
          </a:p>
          <a:p>
            <a:pPr marL="522605" lvl="1" indent="-342900"/>
            <a:r>
              <a:rPr lang="en-US" sz="1800" kern="0">
                <a:solidFill>
                  <a:schemeClr val="accent1">
                    <a:lumMod val="10000"/>
                  </a:schemeClr>
                </a:solidFill>
                <a:latin typeface="+mj-lt"/>
              </a:rPr>
              <a:t>Since testing is not performed, geographic coverage may be greater than sentinel surveillance, enabling greater contribution to </a:t>
            </a:r>
            <a:r>
              <a:rPr lang="en-US" sz="1800" b="1" kern="0">
                <a:solidFill>
                  <a:schemeClr val="accent1">
                    <a:lumMod val="10000"/>
                  </a:schemeClr>
                </a:solidFill>
                <a:latin typeface="+mj-lt"/>
              </a:rPr>
              <a:t>early warning </a:t>
            </a:r>
            <a:endParaRPr lang="en-US" sz="1800" b="1" kern="0">
              <a:solidFill>
                <a:schemeClr val="accent1">
                  <a:lumMod val="10000"/>
                </a:schemeClr>
              </a:solidFill>
              <a:latin typeface="+mj-lt"/>
              <a:cs typeface="Arial"/>
            </a:endParaRPr>
          </a:p>
          <a:p>
            <a:pPr marL="522605" lvl="1" indent="-342900"/>
            <a:r>
              <a:rPr lang="en-US" sz="1800" kern="0">
                <a:solidFill>
                  <a:schemeClr val="accent1">
                    <a:lumMod val="10000"/>
                  </a:schemeClr>
                </a:solidFill>
                <a:latin typeface="+mj-lt"/>
              </a:rPr>
              <a:t>Unusual increases in reporting can </a:t>
            </a:r>
            <a:r>
              <a:rPr lang="en-US" sz="1800" i="1" kern="0">
                <a:solidFill>
                  <a:schemeClr val="accent1">
                    <a:lumMod val="10000"/>
                  </a:schemeClr>
                </a:solidFill>
                <a:latin typeface="+mj-lt"/>
              </a:rPr>
              <a:t>only</a:t>
            </a:r>
            <a:r>
              <a:rPr lang="en-US" sz="1800" kern="0">
                <a:solidFill>
                  <a:schemeClr val="accent1">
                    <a:lumMod val="10000"/>
                  </a:schemeClr>
                </a:solidFill>
                <a:latin typeface="+mj-lt"/>
              </a:rPr>
              <a:t> be flagged for rapid verification and investigation where threshold values for ‘alert of an outbreak’ are set for each syndrome/case-definition</a:t>
            </a:r>
            <a:endParaRPr lang="en-US" sz="1800" kern="0">
              <a:solidFill>
                <a:schemeClr val="accent1">
                  <a:lumMod val="10000"/>
                </a:schemeClr>
              </a:solidFill>
              <a:latin typeface="+mj-lt"/>
              <a:cs typeface="Arial"/>
            </a:endParaRPr>
          </a:p>
        </p:txBody>
      </p:sp>
      <p:pic>
        <p:nvPicPr>
          <p:cNvPr id="4" name="Picture 3" descr="An orange diamond with white text">
            <a:extLst>
              <a:ext uri="{FF2B5EF4-FFF2-40B4-BE49-F238E27FC236}">
                <a16:creationId xmlns:a16="http://schemas.microsoft.com/office/drawing/2014/main" id="{A57DF84F-3766-9167-803C-61398F6C7D2C}"/>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122218558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a:xfrm>
            <a:off x="195860" y="290126"/>
            <a:ext cx="10972800" cy="545823"/>
          </a:xfrm>
        </p:spPr>
        <p:txBody>
          <a:bodyPr/>
          <a:lstStyle/>
          <a:p>
            <a:r>
              <a:rPr lang="en-US" sz="3400"/>
              <a:t>CASE 1, INJECT 1: Detection in Health Facilities</a:t>
            </a:r>
          </a:p>
        </p:txBody>
      </p:sp>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4294967295"/>
          </p:nvPr>
        </p:nvSpPr>
        <p:spPr>
          <a:xfrm>
            <a:off x="195860" y="1384555"/>
            <a:ext cx="11800279" cy="4714875"/>
          </a:xfrm>
        </p:spPr>
        <p:txBody>
          <a:bodyPr/>
          <a:lstStyle/>
          <a:p>
            <a:pPr marL="0" marR="0">
              <a:spcBef>
                <a:spcPts val="0"/>
              </a:spcBef>
              <a:spcAft>
                <a:spcPts val="0"/>
              </a:spcAft>
            </a:pPr>
            <a:r>
              <a:rPr lang="en-US" sz="2400" kern="100">
                <a:effectLst/>
                <a:latin typeface="+mj-lt"/>
                <a:ea typeface="Yu Mincho" panose="02020400000000000000" pitchFamily="18" charset="-128"/>
                <a:cs typeface="Arial" panose="020B0604020202020204" pitchFamily="34" charset="0"/>
              </a:rPr>
              <a:t>A small rural hospital in </a:t>
            </a:r>
            <a:r>
              <a:rPr lang="en-US" sz="2400" u="sng" kern="100">
                <a:effectLst/>
                <a:highlight>
                  <a:srgbClr val="FFFF00"/>
                </a:highlight>
                <a:latin typeface="+mj-lt"/>
                <a:ea typeface="Yu Mincho" panose="02020400000000000000" pitchFamily="18" charset="-128"/>
                <a:cs typeface="Arial" panose="020B0604020202020204" pitchFamily="34" charset="0"/>
              </a:rPr>
              <a:t>(insert district/town name</a:t>
            </a:r>
            <a:r>
              <a:rPr lang="en-US" sz="2400" u="sng" kern="100">
                <a:effectLst/>
                <a:latin typeface="+mj-lt"/>
                <a:ea typeface="Yu Mincho" panose="02020400000000000000" pitchFamily="18" charset="-128"/>
                <a:cs typeface="Arial" panose="020B0604020202020204" pitchFamily="34" charset="0"/>
              </a:rPr>
              <a:t>)</a:t>
            </a:r>
            <a:r>
              <a:rPr lang="en-US" sz="2400" kern="100">
                <a:effectLst/>
                <a:latin typeface="+mj-lt"/>
                <a:ea typeface="Yu Mincho" panose="02020400000000000000" pitchFamily="18" charset="-128"/>
                <a:cs typeface="Arial" panose="020B0604020202020204" pitchFamily="34" charset="0"/>
              </a:rPr>
              <a:t> admits a 35-year-old farmer with an acute respiratory infection. The patient has a fever and needs oxygen support. The hospital performs a/an </a:t>
            </a:r>
            <a:r>
              <a:rPr lang="en-US" sz="2400" u="sng" kern="100">
                <a:effectLst/>
                <a:highlight>
                  <a:srgbClr val="FFFF00"/>
                </a:highlight>
                <a:latin typeface="+mj-lt"/>
                <a:ea typeface="Yu Mincho" panose="02020400000000000000" pitchFamily="18" charset="-128"/>
                <a:cs typeface="Arial" panose="020B0604020202020204" pitchFamily="34" charset="0"/>
              </a:rPr>
              <a:t>(insert relevant test(s) for context, e.g. malaria, influenza)</a:t>
            </a:r>
            <a:r>
              <a:rPr lang="en-US" sz="2400" u="sng" kern="100">
                <a:effectLst/>
                <a:latin typeface="+mj-lt"/>
                <a:ea typeface="Yu Mincho" panose="02020400000000000000" pitchFamily="18" charset="-128"/>
                <a:cs typeface="Arial" panose="020B0604020202020204" pitchFamily="34" charset="0"/>
              </a:rPr>
              <a:t> </a:t>
            </a:r>
            <a:r>
              <a:rPr lang="en-US" sz="2400" kern="100">
                <a:effectLst/>
                <a:latin typeface="+mj-lt"/>
                <a:ea typeface="Yu Mincho" panose="02020400000000000000" pitchFamily="18" charset="-128"/>
                <a:cs typeface="Arial" panose="020B0604020202020204" pitchFamily="34" charset="0"/>
              </a:rPr>
              <a:t>test, which is negative. Broad-spectrum antibiotics are started based on a possible diagnosis of pneumonia of unknown origin. Overnight, the patient gets worse and is transferred to a referral hospital in </a:t>
            </a:r>
            <a:r>
              <a:rPr lang="en-US" sz="2400" u="sng" kern="100">
                <a:effectLst/>
                <a:highlight>
                  <a:srgbClr val="FFFF00"/>
                </a:highlight>
                <a:latin typeface="+mj-lt"/>
                <a:ea typeface="Yu Mincho" panose="02020400000000000000" pitchFamily="18" charset="-128"/>
                <a:cs typeface="Arial" panose="020B0604020202020204" pitchFamily="34" charset="0"/>
              </a:rPr>
              <a:t>(insert capital or other major city)</a:t>
            </a:r>
            <a:r>
              <a:rPr lang="en-US" sz="2400" kern="100">
                <a:effectLst/>
                <a:latin typeface="+mj-lt"/>
                <a:ea typeface="Yu Mincho" panose="02020400000000000000" pitchFamily="18" charset="-128"/>
                <a:cs typeface="Arial" panose="020B0604020202020204" pitchFamily="34" charset="0"/>
              </a:rPr>
              <a:t> where he is placed on a ventilator and given additional antibiotics.</a:t>
            </a:r>
            <a:endParaRPr lang="en-US" sz="2400" kern="100">
              <a:effectLst/>
              <a:latin typeface="+mj-lt"/>
              <a:ea typeface="NSimSun" panose="02010609030101010101" pitchFamily="49" charset="-122"/>
              <a:cs typeface="Lucida Sans" panose="020B0602030504020204" pitchFamily="34" charset="0"/>
            </a:endParaRPr>
          </a:p>
          <a:p>
            <a:pPr marL="0" marR="0">
              <a:spcBef>
                <a:spcPts val="0"/>
              </a:spcBef>
              <a:spcAft>
                <a:spcPts val="0"/>
              </a:spcAft>
            </a:pPr>
            <a:r>
              <a:rPr lang="en-US" sz="2400" kern="100">
                <a:effectLst/>
                <a:latin typeface="+mj-lt"/>
                <a:ea typeface="Yu Mincho" panose="02020400000000000000" pitchFamily="18" charset="-128"/>
                <a:cs typeface="Arial" panose="020B0604020202020204" pitchFamily="34" charset="0"/>
              </a:rPr>
              <a:t> </a:t>
            </a:r>
            <a:endParaRPr lang="en-US" sz="2400" kern="100">
              <a:effectLst/>
              <a:latin typeface="+mj-lt"/>
              <a:ea typeface="NSimSun" panose="02010609030101010101" pitchFamily="49" charset="-122"/>
              <a:cs typeface="Lucida Sans" panose="020B0602030504020204" pitchFamily="34" charset="0"/>
            </a:endParaRPr>
          </a:p>
          <a:p>
            <a:pPr marL="0" marR="0">
              <a:spcBef>
                <a:spcPts val="0"/>
              </a:spcBef>
              <a:spcAft>
                <a:spcPts val="0"/>
              </a:spcAft>
            </a:pPr>
            <a:r>
              <a:rPr lang="en-US" sz="2400" kern="100">
                <a:effectLst/>
                <a:latin typeface="+mj-lt"/>
                <a:ea typeface="Yu Mincho" panose="02020400000000000000" pitchFamily="18" charset="-128"/>
                <a:cs typeface="Arial" panose="020B0604020202020204" pitchFamily="34" charset="0"/>
              </a:rPr>
              <a:t>The next day, a nurse from </a:t>
            </a:r>
            <a:r>
              <a:rPr lang="en-US" sz="2400" u="sng" kern="100">
                <a:effectLst/>
                <a:latin typeface="+mj-lt"/>
                <a:ea typeface="Yu Mincho" panose="02020400000000000000" pitchFamily="18" charset="-128"/>
                <a:cs typeface="Arial" panose="020B0604020202020204" pitchFamily="34" charset="0"/>
              </a:rPr>
              <a:t>[</a:t>
            </a:r>
            <a:r>
              <a:rPr lang="en-US" sz="2400" u="sng" kern="100">
                <a:effectLst/>
                <a:highlight>
                  <a:srgbClr val="FFFF00"/>
                </a:highlight>
                <a:latin typeface="+mj-lt"/>
                <a:ea typeface="Yu Mincho" panose="02020400000000000000" pitchFamily="18" charset="-128"/>
                <a:cs typeface="Arial" panose="020B0604020202020204" pitchFamily="34" charset="0"/>
              </a:rPr>
              <a:t>original hospital (can insert hospital/district name</a:t>
            </a:r>
            <a:r>
              <a:rPr lang="en-US" sz="2400" u="sng" kern="100">
                <a:effectLst/>
                <a:latin typeface="+mj-lt"/>
                <a:ea typeface="Yu Mincho" panose="02020400000000000000" pitchFamily="18" charset="-128"/>
                <a:cs typeface="Arial" panose="020B0604020202020204" pitchFamily="34" charset="0"/>
              </a:rPr>
              <a:t>)]</a:t>
            </a:r>
            <a:r>
              <a:rPr lang="en-US" sz="2400" kern="100">
                <a:effectLst/>
                <a:latin typeface="+mj-lt"/>
                <a:ea typeface="Yu Mincho" panose="02020400000000000000" pitchFamily="18" charset="-128"/>
                <a:cs typeface="Arial" panose="020B0604020202020204" pitchFamily="34" charset="0"/>
              </a:rPr>
              <a:t> calls the referral hospital to see if a diagnosis has been made for the young farmer because that same morning, the clinician and nurse who originally cared for the patient developed a cough and fever and were unable to come to work. The current diagnosis for the patient provided by the referral hospital is still pneumonia and no pathogen has been identified.</a:t>
            </a:r>
            <a:endParaRPr lang="en-US" sz="2400" kern="100">
              <a:effectLst/>
              <a:latin typeface="+mj-lt"/>
              <a:ea typeface="NSimSun" panose="02010609030101010101" pitchFamily="49" charset="-122"/>
              <a:cs typeface="Lucida Sans" panose="020B0602030504020204" pitchFamily="34" charset="0"/>
            </a:endParaRPr>
          </a:p>
        </p:txBody>
      </p:sp>
      <p:pic>
        <p:nvPicPr>
          <p:cNvPr id="3" name="Picture 2" descr="An orange diamond with white text">
            <a:extLst>
              <a:ext uri="{FF2B5EF4-FFF2-40B4-BE49-F238E27FC236}">
                <a16:creationId xmlns:a16="http://schemas.microsoft.com/office/drawing/2014/main" id="{90B2F9D1-441B-9084-8115-D8278EB96824}"/>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168962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66899-ED08-2633-03F6-0A992E5476F4}"/>
              </a:ext>
            </a:extLst>
          </p:cNvPr>
          <p:cNvSpPr>
            <a:spLocks noGrp="1"/>
          </p:cNvSpPr>
          <p:nvPr>
            <p:ph type="body" sz="quarter" idx="10"/>
          </p:nvPr>
        </p:nvSpPr>
        <p:spPr>
          <a:xfrm>
            <a:off x="609600" y="1473200"/>
            <a:ext cx="10972800" cy="4330713"/>
          </a:xfrm>
        </p:spPr>
        <p:txBody>
          <a:bodyPr/>
          <a:lstStyle/>
          <a:p>
            <a:r>
              <a:rPr lang="en-US" sz="2400" b="1"/>
              <a:t>1.1</a:t>
            </a:r>
            <a:r>
              <a:rPr lang="en-US" sz="2400"/>
              <a:t> Do your surveillance approaches have formal policies and/or procedures for immediate reporting of unusual, novel, or emerging respiratory cases or events in healthcare settings?</a:t>
            </a:r>
          </a:p>
          <a:p>
            <a:endParaRPr lang="en-US" sz="2400"/>
          </a:p>
          <a:p>
            <a:r>
              <a:rPr lang="en-US" sz="2400" b="1"/>
              <a:t>1.2</a:t>
            </a:r>
            <a:r>
              <a:rPr lang="en-US" sz="2400"/>
              <a:t> Do your surveillance approaches define clear roles, responsibilities, and mechanisms for staff to report these events from health facilities? </a:t>
            </a:r>
          </a:p>
          <a:p>
            <a:endParaRPr lang="en-US" sz="2400"/>
          </a:p>
          <a:p>
            <a:r>
              <a:rPr lang="en-US" sz="2400" b="1"/>
              <a:t>1.3</a:t>
            </a:r>
            <a:r>
              <a:rPr lang="en-US" b="1"/>
              <a:t> </a:t>
            </a:r>
            <a:r>
              <a:rPr lang="en-US" sz="2400"/>
              <a:t>Where are such reports from a health facility received, and what happens after they are received? </a:t>
            </a:r>
          </a:p>
        </p:txBody>
      </p:sp>
      <p:sp>
        <p:nvSpPr>
          <p:cNvPr id="3" name="Title 2">
            <a:extLst>
              <a:ext uri="{FF2B5EF4-FFF2-40B4-BE49-F238E27FC236}">
                <a16:creationId xmlns:a16="http://schemas.microsoft.com/office/drawing/2014/main" id="{7436532C-5F15-D483-6384-5B21E549394A}"/>
              </a:ext>
            </a:extLst>
          </p:cNvPr>
          <p:cNvSpPr>
            <a:spLocks noGrp="1"/>
          </p:cNvSpPr>
          <p:nvPr>
            <p:ph type="title"/>
          </p:nvPr>
        </p:nvSpPr>
        <p:spPr/>
        <p:txBody>
          <a:bodyPr/>
          <a:lstStyle/>
          <a:p>
            <a:r>
              <a:rPr lang="en-US"/>
              <a:t>CASE 1, INJECT 1: Questions</a:t>
            </a:r>
          </a:p>
        </p:txBody>
      </p:sp>
      <p:pic>
        <p:nvPicPr>
          <p:cNvPr id="5" name="Picture 4" descr="An orange diamond with white text">
            <a:extLst>
              <a:ext uri="{FF2B5EF4-FFF2-40B4-BE49-F238E27FC236}">
                <a16:creationId xmlns:a16="http://schemas.microsoft.com/office/drawing/2014/main" id="{FF897A8C-4E37-92CA-96CD-36225BE0E652}"/>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22226266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520700" y="1569858"/>
            <a:ext cx="11150600" cy="3718284"/>
          </a:xfrm>
        </p:spPr>
        <p:txBody>
          <a:bodyPr/>
          <a:lstStyle/>
          <a:p>
            <a:pPr marL="0" marR="0">
              <a:lnSpc>
                <a:spcPct val="107000"/>
              </a:lnSpc>
              <a:spcBef>
                <a:spcPts val="0"/>
              </a:spcBef>
              <a:spcAft>
                <a:spcPts val="0"/>
              </a:spcAft>
            </a:pPr>
            <a:r>
              <a:rPr lang="en-US" sz="2400" kern="100">
                <a:effectLst/>
                <a:ea typeface="Yu Mincho" panose="02020400000000000000" pitchFamily="18" charset="-128"/>
                <a:cs typeface="Arial" panose="020B0604020202020204" pitchFamily="34" charset="0"/>
              </a:rPr>
              <a:t>The next day, the clinician from </a:t>
            </a:r>
            <a:r>
              <a:rPr lang="en-US" sz="2400" u="sng" kern="100">
                <a:effectLst/>
                <a:highlight>
                  <a:srgbClr val="FFFF00"/>
                </a:highlight>
                <a:ea typeface="Yu Mincho" panose="02020400000000000000" pitchFamily="18" charset="-128"/>
                <a:cs typeface="Arial" panose="020B0604020202020204" pitchFamily="34" charset="0"/>
              </a:rPr>
              <a:t>[insert original facility name as above]</a:t>
            </a:r>
            <a:r>
              <a:rPr lang="en-US" sz="2400" u="sng" kern="100">
                <a:effectLst/>
                <a:ea typeface="Yu Mincho" panose="02020400000000000000" pitchFamily="18" charset="-128"/>
                <a:cs typeface="Arial" panose="020B0604020202020204" pitchFamily="34" charset="0"/>
              </a:rPr>
              <a:t> </a:t>
            </a:r>
            <a:r>
              <a:rPr lang="en-US" sz="2400" kern="100">
                <a:effectLst/>
                <a:ea typeface="Yu Mincho" panose="02020400000000000000" pitchFamily="18" charset="-128"/>
                <a:cs typeface="Arial" panose="020B0604020202020204" pitchFamily="34" charset="0"/>
              </a:rPr>
              <a:t>who cared for the patient gets worse. He now has difficulty breathing and is admitted to the hospital for monitoring. More hospital staff, and even some patients, are getting sick with similar symptoms. By the end of the week, the small hospital has reached full bed capacity, is quickly becoming overwhelmed, and struggling to accommodate patients or contain further disease spread.</a:t>
            </a:r>
            <a:endParaRPr lang="en-US" sz="2400" kern="100">
              <a:effectLst/>
              <a:ea typeface="NSimSun" panose="02010609030101010101" pitchFamily="49" charset="-122"/>
              <a:cs typeface="Lucida Sans" panose="020B0602030504020204" pitchFamily="34" charset="0"/>
            </a:endParaRP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1, INJECT 2: Investigation in Health Facilities</a:t>
            </a:r>
          </a:p>
        </p:txBody>
      </p:sp>
      <p:pic>
        <p:nvPicPr>
          <p:cNvPr id="4" name="Picture 3" descr="An orange diamond with white text">
            <a:extLst>
              <a:ext uri="{FF2B5EF4-FFF2-40B4-BE49-F238E27FC236}">
                <a16:creationId xmlns:a16="http://schemas.microsoft.com/office/drawing/2014/main" id="{AC1FD55B-52C3-C947-F71D-98900D3F8FE6}"/>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19220395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BD58-F0F3-D901-AD19-BBC1BF65487B}"/>
              </a:ext>
            </a:extLst>
          </p:cNvPr>
          <p:cNvSpPr>
            <a:spLocks noGrp="1"/>
          </p:cNvSpPr>
          <p:nvPr>
            <p:ph type="body" sz="quarter" idx="10"/>
          </p:nvPr>
        </p:nvSpPr>
        <p:spPr>
          <a:xfrm>
            <a:off x="609600" y="1638244"/>
            <a:ext cx="10972800" cy="3718284"/>
          </a:xfrm>
        </p:spPr>
        <p:txBody>
          <a:bodyPr/>
          <a:lstStyle/>
          <a:p>
            <a:r>
              <a:rPr lang="en-US" sz="2400" b="1"/>
              <a:t>1.4 </a:t>
            </a:r>
            <a:r>
              <a:rPr lang="en-US" sz="2400"/>
              <a:t>Who is responsible for the initial investigation? Are risk assessments conducted and documented to ensure a proportionate response? </a:t>
            </a:r>
          </a:p>
          <a:p>
            <a:endParaRPr lang="en-US" sz="2400"/>
          </a:p>
          <a:p>
            <a:endParaRPr lang="en-US" sz="2400"/>
          </a:p>
          <a:p>
            <a:r>
              <a:rPr lang="en-US" sz="2400" b="1"/>
              <a:t>1.5</a:t>
            </a:r>
            <a:r>
              <a:rPr lang="en-US" sz="2400"/>
              <a:t> How would a reportable event be notified under the IHR (2005)? </a:t>
            </a:r>
          </a:p>
        </p:txBody>
      </p:sp>
      <p:sp>
        <p:nvSpPr>
          <p:cNvPr id="3" name="Title 2">
            <a:extLst>
              <a:ext uri="{FF2B5EF4-FFF2-40B4-BE49-F238E27FC236}">
                <a16:creationId xmlns:a16="http://schemas.microsoft.com/office/drawing/2014/main" id="{D5CC7282-07C8-7AE9-B5F0-881F49E2964A}"/>
              </a:ext>
            </a:extLst>
          </p:cNvPr>
          <p:cNvSpPr>
            <a:spLocks noGrp="1"/>
          </p:cNvSpPr>
          <p:nvPr>
            <p:ph type="title"/>
          </p:nvPr>
        </p:nvSpPr>
        <p:spPr/>
        <p:txBody>
          <a:bodyPr/>
          <a:lstStyle/>
          <a:p>
            <a:r>
              <a:rPr lang="en-US"/>
              <a:t>CASE 1, INJECT 2: Questions</a:t>
            </a:r>
          </a:p>
        </p:txBody>
      </p:sp>
      <p:pic>
        <p:nvPicPr>
          <p:cNvPr id="5" name="Picture 4" descr="An orange diamond with white text">
            <a:extLst>
              <a:ext uri="{FF2B5EF4-FFF2-40B4-BE49-F238E27FC236}">
                <a16:creationId xmlns:a16="http://schemas.microsoft.com/office/drawing/2014/main" id="{57B3B6D1-6D6B-FEA6-92EF-279813D99462}"/>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383453401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520700" y="1569858"/>
            <a:ext cx="11150600" cy="3718284"/>
          </a:xfrm>
        </p:spPr>
        <p:txBody>
          <a:bodyPr/>
          <a:lstStyle/>
          <a:p>
            <a:pPr marL="0" marR="0">
              <a:spcBef>
                <a:spcPts val="0"/>
              </a:spcBef>
              <a:spcAft>
                <a:spcPts val="0"/>
              </a:spcAft>
            </a:pPr>
            <a:r>
              <a:rPr lang="en-US" sz="2400" kern="100">
                <a:effectLst/>
                <a:ea typeface="Yu Mincho" panose="02020400000000000000" pitchFamily="18" charset="-128"/>
                <a:cs typeface="Arial" panose="020B0604020202020204" pitchFamily="34" charset="0"/>
              </a:rPr>
              <a:t>Community members </a:t>
            </a:r>
            <a:r>
              <a:rPr lang="en-US" sz="2400" kern="100">
                <a:effectLst/>
                <a:highlight>
                  <a:srgbClr val="FFFF00"/>
                </a:highlight>
                <a:ea typeface="Yu Mincho" panose="02020400000000000000" pitchFamily="18" charset="-128"/>
                <a:cs typeface="Arial" panose="020B0604020202020204" pitchFamily="34" charset="0"/>
              </a:rPr>
              <a:t>[</a:t>
            </a:r>
            <a:r>
              <a:rPr lang="en-US" sz="2400" u="sng" kern="100">
                <a:effectLst/>
                <a:highlight>
                  <a:srgbClr val="FFFF00"/>
                </a:highlight>
                <a:ea typeface="Yu Mincho" panose="02020400000000000000" pitchFamily="18" charset="-128"/>
                <a:cs typeface="Arial" panose="020B0604020202020204" pitchFamily="34" charset="0"/>
              </a:rPr>
              <a:t>specify e.g. neighbors, village head, NGO workers]</a:t>
            </a:r>
            <a:r>
              <a:rPr lang="en-US" sz="2400" kern="100">
                <a:effectLst/>
                <a:ea typeface="Yu Mincho" panose="02020400000000000000" pitchFamily="18" charset="-128"/>
                <a:cs typeface="Arial" panose="020B0604020202020204" pitchFamily="34" charset="0"/>
              </a:rPr>
              <a:t> have become concerned about several people from </a:t>
            </a:r>
            <a:r>
              <a:rPr lang="en-US" sz="2400" u="sng" kern="100">
                <a:effectLst/>
                <a:highlight>
                  <a:srgbClr val="FFFF00"/>
                </a:highlight>
                <a:ea typeface="Yu Mincho" panose="02020400000000000000" pitchFamily="18" charset="-128"/>
                <a:cs typeface="Arial" panose="020B0604020202020204" pitchFamily="34" charset="0"/>
              </a:rPr>
              <a:t>[X community e.g., remote village, religious community, informal settlement, refugees, Internally Displace Persons, unhoused</a:t>
            </a:r>
            <a:r>
              <a:rPr lang="en-US" sz="2400" kern="100">
                <a:effectLst/>
                <a:highlight>
                  <a:srgbClr val="FFFF00"/>
                </a:highlight>
                <a:ea typeface="Yu Mincho" panose="02020400000000000000" pitchFamily="18" charset="-128"/>
                <a:cs typeface="Arial" panose="020B0604020202020204" pitchFamily="34" charset="0"/>
              </a:rPr>
              <a:t>]</a:t>
            </a:r>
            <a:r>
              <a:rPr lang="en-US" sz="2400" kern="100">
                <a:effectLst/>
                <a:ea typeface="Yu Mincho" panose="02020400000000000000" pitchFamily="18" charset="-128"/>
                <a:cs typeface="Arial" panose="020B0604020202020204" pitchFamily="34" charset="0"/>
              </a:rPr>
              <a:t> with severe respiratory symptoms. None of the sick individuals have gone to a health facility for care, since </a:t>
            </a:r>
            <a:r>
              <a:rPr lang="en-US" sz="2400" u="sng" kern="100">
                <a:effectLst/>
                <a:highlight>
                  <a:srgbClr val="FFFF00"/>
                </a:highlight>
                <a:ea typeface="Yu Mincho" panose="02020400000000000000" pitchFamily="18" charset="-128"/>
                <a:cs typeface="Arial" panose="020B0604020202020204" pitchFamily="34" charset="0"/>
              </a:rPr>
              <a:t>[insert reason e.g., no healthcare access, distrustful of health system, etc.]</a:t>
            </a:r>
            <a:r>
              <a:rPr lang="en-US" sz="2400" kern="100">
                <a:effectLst/>
                <a:ea typeface="Yu Mincho" panose="02020400000000000000" pitchFamily="18" charset="-128"/>
                <a:cs typeface="Arial" panose="020B0604020202020204" pitchFamily="34" charset="0"/>
              </a:rPr>
              <a:t> One person is rumored to have died.</a:t>
            </a:r>
            <a:endParaRPr lang="en-US" sz="2400" kern="100">
              <a:effectLst/>
              <a:ea typeface="NSimSun" panose="02010609030101010101" pitchFamily="49" charset="-122"/>
              <a:cs typeface="Lucida Sans" panose="020B0602030504020204" pitchFamily="34" charset="0"/>
            </a:endParaRP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a:xfrm>
            <a:off x="300841" y="92142"/>
            <a:ext cx="10972800" cy="941796"/>
          </a:xfrm>
        </p:spPr>
        <p:txBody>
          <a:bodyPr/>
          <a:lstStyle/>
          <a:p>
            <a:r>
              <a:rPr lang="en-US"/>
              <a:t>CASE 2, INJECT 1: Detection &amp; Assessment in the Community</a:t>
            </a:r>
          </a:p>
        </p:txBody>
      </p:sp>
      <p:pic>
        <p:nvPicPr>
          <p:cNvPr id="4" name="Picture 3" descr="An orange diamond with white text">
            <a:extLst>
              <a:ext uri="{FF2B5EF4-FFF2-40B4-BE49-F238E27FC236}">
                <a16:creationId xmlns:a16="http://schemas.microsoft.com/office/drawing/2014/main" id="{38280A07-7870-28D6-949B-25595C4EB8BB}"/>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37893572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BD58-F0F3-D901-AD19-BBC1BF65487B}"/>
              </a:ext>
            </a:extLst>
          </p:cNvPr>
          <p:cNvSpPr>
            <a:spLocks noGrp="1"/>
          </p:cNvSpPr>
          <p:nvPr>
            <p:ph type="body" sz="quarter" idx="10"/>
          </p:nvPr>
        </p:nvSpPr>
        <p:spPr>
          <a:xfrm>
            <a:off x="594024" y="1709750"/>
            <a:ext cx="10972800" cy="3718284"/>
          </a:xfrm>
        </p:spPr>
        <p:txBody>
          <a:bodyPr/>
          <a:lstStyle/>
          <a:p>
            <a:r>
              <a:rPr lang="en-US" sz="2400" b="1"/>
              <a:t>2.1 </a:t>
            </a:r>
            <a:r>
              <a:rPr lang="en-US" sz="2400"/>
              <a:t>Can your early warning surveillance approaches capture this type of information from communities and/or community focal points (e.g., through a network of individuals in the community or in priority communities who detect and report event signals) in a timely way?</a:t>
            </a:r>
          </a:p>
          <a:p>
            <a:endParaRPr lang="en-US" sz="2400"/>
          </a:p>
          <a:p>
            <a:r>
              <a:rPr lang="en-US" sz="2400" b="1"/>
              <a:t>2.2 </a:t>
            </a:r>
            <a:r>
              <a:rPr lang="en-US" sz="2400"/>
              <a:t>Can your early warning surveillance approaches reliably confirm or deny these informal reports or rumors from community members or key individuals? </a:t>
            </a:r>
          </a:p>
          <a:p>
            <a:endParaRPr lang="en-US" sz="2400"/>
          </a:p>
          <a:p>
            <a:r>
              <a:rPr lang="en-US" sz="2400" b="1"/>
              <a:t>2.3 </a:t>
            </a:r>
            <a:r>
              <a:rPr lang="en-US" sz="2400"/>
              <a:t>Are outbreak investigations to characterize person, place, and time regularly conducted in response to verified events?</a:t>
            </a:r>
          </a:p>
        </p:txBody>
      </p:sp>
      <p:sp>
        <p:nvSpPr>
          <p:cNvPr id="3" name="Title 2">
            <a:extLst>
              <a:ext uri="{FF2B5EF4-FFF2-40B4-BE49-F238E27FC236}">
                <a16:creationId xmlns:a16="http://schemas.microsoft.com/office/drawing/2014/main" id="{D5CC7282-07C8-7AE9-B5F0-881F49E2964A}"/>
              </a:ext>
            </a:extLst>
          </p:cNvPr>
          <p:cNvSpPr>
            <a:spLocks noGrp="1"/>
          </p:cNvSpPr>
          <p:nvPr>
            <p:ph type="title"/>
          </p:nvPr>
        </p:nvSpPr>
        <p:spPr/>
        <p:txBody>
          <a:bodyPr/>
          <a:lstStyle/>
          <a:p>
            <a:r>
              <a:rPr lang="en-US"/>
              <a:t>CASE 2, INJECT 1: Questions</a:t>
            </a:r>
          </a:p>
        </p:txBody>
      </p:sp>
      <p:pic>
        <p:nvPicPr>
          <p:cNvPr id="5" name="Picture 4" descr="An orange diamond with white text">
            <a:extLst>
              <a:ext uri="{FF2B5EF4-FFF2-40B4-BE49-F238E27FC236}">
                <a16:creationId xmlns:a16="http://schemas.microsoft.com/office/drawing/2014/main" id="{2287550E-21FD-AB7F-4A36-34DE0C404618}"/>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2056295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BD58-F0F3-D901-AD19-BBC1BF65487B}"/>
              </a:ext>
            </a:extLst>
          </p:cNvPr>
          <p:cNvSpPr>
            <a:spLocks noGrp="1"/>
          </p:cNvSpPr>
          <p:nvPr>
            <p:ph type="body" sz="quarter" idx="10"/>
          </p:nvPr>
        </p:nvSpPr>
        <p:spPr>
          <a:xfrm>
            <a:off x="594024" y="1709750"/>
            <a:ext cx="10972800" cy="3718284"/>
          </a:xfrm>
        </p:spPr>
        <p:txBody>
          <a:bodyPr/>
          <a:lstStyle/>
          <a:p>
            <a:r>
              <a:rPr lang="en-US" sz="2400" b="1"/>
              <a:t>2.4 </a:t>
            </a:r>
            <a:r>
              <a:rPr lang="en-US" sz="2400"/>
              <a:t>Are epidemiological investigations conducted to further characterize events and outbreaks (e.g., outbreak investigation studies like cohort and case-control studies, or other risk factor or transmission studies)?</a:t>
            </a:r>
          </a:p>
          <a:p>
            <a:endParaRPr lang="en-US" sz="2400"/>
          </a:p>
          <a:p>
            <a:r>
              <a:rPr lang="en-US" sz="2400" b="1"/>
              <a:t>2.5</a:t>
            </a:r>
            <a:r>
              <a:rPr lang="en-US" sz="2400"/>
              <a:t> Are there mechanisms to coordinate and share information with other sectors or agencies (e.g., animal health partners, law enforcement, governance structures)?</a:t>
            </a:r>
          </a:p>
        </p:txBody>
      </p:sp>
      <p:sp>
        <p:nvSpPr>
          <p:cNvPr id="3" name="Title 2">
            <a:extLst>
              <a:ext uri="{FF2B5EF4-FFF2-40B4-BE49-F238E27FC236}">
                <a16:creationId xmlns:a16="http://schemas.microsoft.com/office/drawing/2014/main" id="{D5CC7282-07C8-7AE9-B5F0-881F49E2964A}"/>
              </a:ext>
            </a:extLst>
          </p:cNvPr>
          <p:cNvSpPr>
            <a:spLocks noGrp="1"/>
          </p:cNvSpPr>
          <p:nvPr>
            <p:ph type="title"/>
          </p:nvPr>
        </p:nvSpPr>
        <p:spPr/>
        <p:txBody>
          <a:bodyPr/>
          <a:lstStyle/>
          <a:p>
            <a:r>
              <a:rPr lang="en-US"/>
              <a:t>CASE 2, INJECT 1: Questions, cont.</a:t>
            </a:r>
          </a:p>
        </p:txBody>
      </p:sp>
      <p:pic>
        <p:nvPicPr>
          <p:cNvPr id="5" name="Picture 4" descr="An orange diamond with white text">
            <a:extLst>
              <a:ext uri="{FF2B5EF4-FFF2-40B4-BE49-F238E27FC236}">
                <a16:creationId xmlns:a16="http://schemas.microsoft.com/office/drawing/2014/main" id="{2287550E-21FD-AB7F-4A36-34DE0C404618}"/>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372370721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520700" y="1569858"/>
            <a:ext cx="11150600" cy="3718284"/>
          </a:xfrm>
        </p:spPr>
        <p:txBody>
          <a:bodyPr/>
          <a:lstStyle/>
          <a:p>
            <a:pPr marL="0" marR="0">
              <a:spcBef>
                <a:spcPts val="0"/>
              </a:spcBef>
              <a:spcAft>
                <a:spcPts val="0"/>
              </a:spcAft>
            </a:pPr>
            <a:r>
              <a:rPr lang="en-US" sz="2400" kern="100">
                <a:effectLst/>
                <a:ea typeface="Yu Mincho" panose="02020400000000000000" pitchFamily="18" charset="-128"/>
                <a:cs typeface="Arial" panose="020B0604020202020204" pitchFamily="34" charset="0"/>
              </a:rPr>
              <a:t>You have confirmed that there were indeed multiple cases with respiratory symptoms in </a:t>
            </a:r>
            <a:r>
              <a:rPr lang="en-US" sz="2400" u="sng" kern="100">
                <a:effectLst/>
                <a:highlight>
                  <a:srgbClr val="FFFF00"/>
                </a:highlight>
                <a:ea typeface="Yu Mincho" panose="02020400000000000000" pitchFamily="18" charset="-128"/>
                <a:cs typeface="Arial" panose="020B0604020202020204" pitchFamily="34" charset="0"/>
              </a:rPr>
              <a:t>[X population or location, as above]</a:t>
            </a:r>
            <a:r>
              <a:rPr lang="en-US" sz="2400" kern="100">
                <a:effectLst/>
                <a:ea typeface="Yu Mincho" panose="02020400000000000000" pitchFamily="18" charset="-128"/>
                <a:cs typeface="Arial" panose="020B0604020202020204" pitchFamily="34" charset="0"/>
              </a:rPr>
              <a:t>. Staff from the regional </a:t>
            </a:r>
            <a:r>
              <a:rPr lang="en-US" sz="2400" u="sng" kern="100">
                <a:effectLst/>
                <a:highlight>
                  <a:srgbClr val="FFFF00"/>
                </a:highlight>
                <a:ea typeface="Yu Mincho" panose="02020400000000000000" pitchFamily="18" charset="-128"/>
                <a:cs typeface="Arial" panose="020B0604020202020204" pitchFamily="34" charset="0"/>
              </a:rPr>
              <a:t>[health office/rapid response team]</a:t>
            </a:r>
            <a:r>
              <a:rPr lang="en-US" sz="2400" kern="100">
                <a:effectLst/>
                <a:ea typeface="Yu Mincho" panose="02020400000000000000" pitchFamily="18" charset="-128"/>
                <a:cs typeface="Arial" panose="020B0604020202020204" pitchFamily="34" charset="0"/>
              </a:rPr>
              <a:t> are deployed to collect swabs from the sick individuals in their homes.</a:t>
            </a:r>
            <a:endParaRPr lang="en-US" sz="2400" kern="100">
              <a:effectLst/>
              <a:ea typeface="NSimSun" panose="02010609030101010101" pitchFamily="49" charset="-122"/>
              <a:cs typeface="Lucida Sans" panose="020B0602030504020204" pitchFamily="34" charset="0"/>
            </a:endParaRP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a:xfrm>
            <a:off x="229589" y="92140"/>
            <a:ext cx="10972800" cy="941796"/>
          </a:xfrm>
        </p:spPr>
        <p:txBody>
          <a:bodyPr/>
          <a:lstStyle/>
          <a:p>
            <a:r>
              <a:rPr lang="en-US"/>
              <a:t>CASE 2, INJECT 2: Detection by Laboratory Networks</a:t>
            </a:r>
          </a:p>
        </p:txBody>
      </p:sp>
      <p:pic>
        <p:nvPicPr>
          <p:cNvPr id="4" name="Picture 3" descr="An orange diamond with white text">
            <a:extLst>
              <a:ext uri="{FF2B5EF4-FFF2-40B4-BE49-F238E27FC236}">
                <a16:creationId xmlns:a16="http://schemas.microsoft.com/office/drawing/2014/main" id="{501F452A-1787-3936-DEB5-35E0776B340B}"/>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416649382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BD58-F0F3-D901-AD19-BBC1BF65487B}"/>
              </a:ext>
            </a:extLst>
          </p:cNvPr>
          <p:cNvSpPr>
            <a:spLocks noGrp="1"/>
          </p:cNvSpPr>
          <p:nvPr>
            <p:ph type="body" sz="quarter" idx="10"/>
          </p:nvPr>
        </p:nvSpPr>
        <p:spPr>
          <a:xfrm>
            <a:off x="355600" y="1638244"/>
            <a:ext cx="11226800" cy="3718284"/>
          </a:xfrm>
        </p:spPr>
        <p:txBody>
          <a:bodyPr/>
          <a:lstStyle/>
          <a:p>
            <a:r>
              <a:rPr lang="en-US" sz="2400" b="1"/>
              <a:t>2.6 </a:t>
            </a:r>
            <a:r>
              <a:rPr lang="en-US" sz="2400"/>
              <a:t>Do you have mechanisms for immediate specimen collection and prioritized testing of respiratory samples from community outbreaks? </a:t>
            </a:r>
          </a:p>
          <a:p>
            <a:endParaRPr lang="en-US" sz="2400"/>
          </a:p>
          <a:p>
            <a:r>
              <a:rPr lang="en-US" sz="2400" b="1"/>
              <a:t>2.7 </a:t>
            </a:r>
            <a:r>
              <a:rPr lang="en-US" sz="2400"/>
              <a:t>Which laboratories (private, public, academic etc.?), and at which levels, are designated to immediately test and report specimens from outbreaks of epidemic-prone diseases and other unusual respiratory disease events?</a:t>
            </a:r>
          </a:p>
          <a:p>
            <a:endParaRPr lang="en-US" sz="2400"/>
          </a:p>
          <a:p>
            <a:r>
              <a:rPr lang="en-US" sz="2400" b="1"/>
              <a:t>2.8 </a:t>
            </a:r>
            <a:r>
              <a:rPr lang="en-US" sz="2400"/>
              <a:t>When laboratory results are reported from outbreak cases, to whom are they reported?</a:t>
            </a:r>
          </a:p>
        </p:txBody>
      </p:sp>
      <p:sp>
        <p:nvSpPr>
          <p:cNvPr id="3" name="Title 2">
            <a:extLst>
              <a:ext uri="{FF2B5EF4-FFF2-40B4-BE49-F238E27FC236}">
                <a16:creationId xmlns:a16="http://schemas.microsoft.com/office/drawing/2014/main" id="{D5CC7282-07C8-7AE9-B5F0-881F49E2964A}"/>
              </a:ext>
            </a:extLst>
          </p:cNvPr>
          <p:cNvSpPr>
            <a:spLocks noGrp="1"/>
          </p:cNvSpPr>
          <p:nvPr>
            <p:ph type="title"/>
          </p:nvPr>
        </p:nvSpPr>
        <p:spPr/>
        <p:txBody>
          <a:bodyPr/>
          <a:lstStyle/>
          <a:p>
            <a:r>
              <a:rPr lang="en-US"/>
              <a:t>CASE 2, INJECT 2: Questions</a:t>
            </a:r>
          </a:p>
        </p:txBody>
      </p:sp>
      <p:pic>
        <p:nvPicPr>
          <p:cNvPr id="5" name="Picture 4" descr="An orange diamond with white text">
            <a:extLst>
              <a:ext uri="{FF2B5EF4-FFF2-40B4-BE49-F238E27FC236}">
                <a16:creationId xmlns:a16="http://schemas.microsoft.com/office/drawing/2014/main" id="{EF8732DB-808D-64A9-0BD2-0F3DD37A9B24}"/>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13783927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0E103-4E2D-D0D4-AD51-76ACC626A0C8}"/>
              </a:ext>
            </a:extLst>
          </p:cNvPr>
          <p:cNvSpPr>
            <a:spLocks noGrp="1"/>
          </p:cNvSpPr>
          <p:nvPr>
            <p:ph type="title"/>
          </p:nvPr>
        </p:nvSpPr>
        <p:spPr>
          <a:xfrm>
            <a:off x="609600" y="112775"/>
            <a:ext cx="10972800" cy="941796"/>
          </a:xfrm>
        </p:spPr>
        <p:txBody>
          <a:bodyPr/>
          <a:lstStyle/>
          <a:p>
            <a:r>
              <a:rPr lang="en-US"/>
              <a:t>Domain I: Detection and assessment of an emerging or re-emerging respiratory virus </a:t>
            </a:r>
          </a:p>
        </p:txBody>
      </p:sp>
      <p:pic>
        <p:nvPicPr>
          <p:cNvPr id="7" name="Picture 6">
            <a:extLst>
              <a:ext uri="{FF2B5EF4-FFF2-40B4-BE49-F238E27FC236}">
                <a16:creationId xmlns:a16="http://schemas.microsoft.com/office/drawing/2014/main" id="{F34FDDBB-4F12-4211-9B95-8FBBE4A40A39}"/>
              </a:ext>
            </a:extLst>
          </p:cNvPr>
          <p:cNvPicPr>
            <a:picLocks noChangeAspect="1"/>
          </p:cNvPicPr>
          <p:nvPr/>
        </p:nvPicPr>
        <p:blipFill>
          <a:blip r:embed="rId2"/>
          <a:stretch>
            <a:fillRect/>
          </a:stretch>
        </p:blipFill>
        <p:spPr>
          <a:xfrm>
            <a:off x="652979" y="1543050"/>
            <a:ext cx="10929421" cy="3771900"/>
          </a:xfrm>
          <a:prstGeom prst="rect">
            <a:avLst/>
          </a:prstGeom>
        </p:spPr>
      </p:pic>
    </p:spTree>
    <p:extLst>
      <p:ext uri="{BB962C8B-B14F-4D97-AF65-F5344CB8AC3E}">
        <p14:creationId xmlns:p14="http://schemas.microsoft.com/office/powerpoint/2010/main" val="8482887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520700" y="1569858"/>
            <a:ext cx="11150600" cy="3718284"/>
          </a:xfrm>
        </p:spPr>
        <p:txBody>
          <a:bodyPr/>
          <a:lstStyle/>
          <a:p>
            <a:pPr marL="0" marR="0">
              <a:spcBef>
                <a:spcPts val="0"/>
              </a:spcBef>
              <a:spcAft>
                <a:spcPts val="0"/>
              </a:spcAft>
            </a:pPr>
            <a:r>
              <a:rPr lang="en-US" sz="2400" kern="100">
                <a:effectLst/>
                <a:ea typeface="Yu Mincho" panose="02020400000000000000" pitchFamily="18" charset="-128"/>
                <a:cs typeface="Arial" panose="020B0604020202020204" pitchFamily="34" charset="0"/>
              </a:rPr>
              <a:t>A </a:t>
            </a:r>
            <a:r>
              <a:rPr lang="en-US" sz="2400" u="sng" kern="100">
                <a:effectLst/>
                <a:highlight>
                  <a:srgbClr val="FFFF00"/>
                </a:highlight>
                <a:ea typeface="Yu Mincho" panose="02020400000000000000" pitchFamily="18" charset="-128"/>
                <a:cs typeface="Arial" panose="020B0604020202020204" pitchFamily="34" charset="0"/>
              </a:rPr>
              <a:t>[large poultry slaughterhouse or other relevant location from which zoonotic transmission could occur (e.g., wet market)]</a:t>
            </a:r>
            <a:r>
              <a:rPr lang="en-US" sz="2400" kern="100">
                <a:effectLst/>
                <a:ea typeface="Yu Mincho" panose="02020400000000000000" pitchFamily="18" charset="-128"/>
                <a:cs typeface="Arial" panose="020B0604020202020204" pitchFamily="34" charset="0"/>
              </a:rPr>
              <a:t> is located on the outskirts of </a:t>
            </a:r>
            <a:r>
              <a:rPr lang="en-US" sz="2400" u="sng" kern="100">
                <a:effectLst/>
                <a:highlight>
                  <a:srgbClr val="FFFF00"/>
                </a:highlight>
                <a:ea typeface="Yu Mincho" panose="02020400000000000000" pitchFamily="18" charset="-128"/>
                <a:cs typeface="Arial" panose="020B0604020202020204" pitchFamily="34" charset="0"/>
              </a:rPr>
              <a:t>[insert town name]</a:t>
            </a:r>
            <a:r>
              <a:rPr lang="en-US" sz="2400" u="sng" kern="100">
                <a:effectLst/>
                <a:ea typeface="Yu Mincho" panose="02020400000000000000" pitchFamily="18" charset="-128"/>
                <a:cs typeface="Arial" panose="020B0604020202020204" pitchFamily="34" charset="0"/>
              </a:rPr>
              <a:t>.</a:t>
            </a:r>
            <a:r>
              <a:rPr lang="en-US" sz="2400" kern="100">
                <a:effectLst/>
                <a:ea typeface="Yu Mincho" panose="02020400000000000000" pitchFamily="18" charset="-128"/>
                <a:cs typeface="Arial" panose="020B0604020202020204" pitchFamily="34" charset="0"/>
              </a:rPr>
              <a:t> One morning, managers noticed that multiple employees who work in the same area of the </a:t>
            </a:r>
            <a:r>
              <a:rPr lang="en-US" sz="2400" u="sng" kern="100">
                <a:effectLst/>
                <a:highlight>
                  <a:srgbClr val="FFFF00"/>
                </a:highlight>
                <a:ea typeface="Yu Mincho" panose="02020400000000000000" pitchFamily="18" charset="-128"/>
                <a:cs typeface="Arial" panose="020B0604020202020204" pitchFamily="34" charset="0"/>
              </a:rPr>
              <a:t>[above facility/location]</a:t>
            </a:r>
            <a:r>
              <a:rPr lang="en-US" sz="2400" kern="100">
                <a:effectLst/>
                <a:ea typeface="Yu Mincho" panose="02020400000000000000" pitchFamily="18" charset="-128"/>
                <a:cs typeface="Arial" panose="020B0604020202020204" pitchFamily="34" charset="0"/>
              </a:rPr>
              <a:t> were absent. They learn from staff who did come to work that several of the absent employees had told colleagues the day before that they felt sick with flu-like symptoms and therefore suspect that these employees stayed home. By the end of the week, 15 employees have become ill and are absent from the </a:t>
            </a:r>
            <a:r>
              <a:rPr lang="en-US" sz="2400" u="sng" kern="100">
                <a:effectLst/>
                <a:highlight>
                  <a:srgbClr val="FFFF00"/>
                </a:highlight>
                <a:ea typeface="Yu Mincho" panose="02020400000000000000" pitchFamily="18" charset="-128"/>
                <a:cs typeface="Arial" panose="020B0604020202020204" pitchFamily="34" charset="0"/>
              </a:rPr>
              <a:t>[above facility/location]</a:t>
            </a:r>
            <a:r>
              <a:rPr lang="en-US" sz="2400" u="sng" kern="100">
                <a:effectLst/>
                <a:ea typeface="Yu Mincho" panose="02020400000000000000" pitchFamily="18" charset="-128"/>
                <a:cs typeface="Arial" panose="020B0604020202020204" pitchFamily="34" charset="0"/>
              </a:rPr>
              <a:t>.</a:t>
            </a:r>
            <a:endParaRPr lang="en-US" sz="2400" kern="100">
              <a:effectLst/>
              <a:ea typeface="NSimSun" panose="02010609030101010101" pitchFamily="49" charset="-122"/>
              <a:cs typeface="Lucida Sans" panose="020B0602030504020204" pitchFamily="34" charset="0"/>
            </a:endParaRP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a:xfrm>
            <a:off x="520700" y="92140"/>
            <a:ext cx="10972800" cy="941796"/>
          </a:xfrm>
        </p:spPr>
        <p:txBody>
          <a:bodyPr/>
          <a:lstStyle/>
          <a:p>
            <a:r>
              <a:rPr lang="en-US"/>
              <a:t>CASE 3: Detection &amp; Assessment of Potential Zoonotic Events</a:t>
            </a:r>
          </a:p>
        </p:txBody>
      </p:sp>
      <p:pic>
        <p:nvPicPr>
          <p:cNvPr id="4" name="Picture 3" descr="An orange diamond with white text">
            <a:extLst>
              <a:ext uri="{FF2B5EF4-FFF2-40B4-BE49-F238E27FC236}">
                <a16:creationId xmlns:a16="http://schemas.microsoft.com/office/drawing/2014/main" id="{6AEB12A0-EAC2-4993-D4C9-485B9C6088B2}"/>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186442893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BD58-F0F3-D901-AD19-BBC1BF65487B}"/>
              </a:ext>
            </a:extLst>
          </p:cNvPr>
          <p:cNvSpPr>
            <a:spLocks noGrp="1"/>
          </p:cNvSpPr>
          <p:nvPr>
            <p:ph type="body" sz="quarter" idx="10"/>
          </p:nvPr>
        </p:nvSpPr>
        <p:spPr>
          <a:xfrm>
            <a:off x="355600" y="1828819"/>
            <a:ext cx="11226800" cy="3718284"/>
          </a:xfrm>
        </p:spPr>
        <p:txBody>
          <a:bodyPr/>
          <a:lstStyle/>
          <a:p>
            <a:r>
              <a:rPr lang="en-US" sz="2400" b="1"/>
              <a:t>3.1 </a:t>
            </a:r>
            <a:r>
              <a:rPr lang="en-US" sz="2400"/>
              <a:t>Do your early warning surveillance approaches include mechanisms for reporting illness or absences (or other “event” signals) from such settings where zoonotic transmission could occur?</a:t>
            </a:r>
          </a:p>
          <a:p>
            <a:endParaRPr lang="en-US" sz="2400"/>
          </a:p>
          <a:p>
            <a:r>
              <a:rPr lang="en-US" sz="2400" b="1"/>
              <a:t>3.2 </a:t>
            </a:r>
            <a:r>
              <a:rPr lang="en-US" sz="2400"/>
              <a:t>Who is responsible for managing this potential cluster of zoonotic disease and implementing control measures to prevent more transmission within the setting and surrounding communities?</a:t>
            </a:r>
          </a:p>
          <a:p>
            <a:endParaRPr lang="en-US"/>
          </a:p>
        </p:txBody>
      </p:sp>
      <p:sp>
        <p:nvSpPr>
          <p:cNvPr id="3" name="Title 2">
            <a:extLst>
              <a:ext uri="{FF2B5EF4-FFF2-40B4-BE49-F238E27FC236}">
                <a16:creationId xmlns:a16="http://schemas.microsoft.com/office/drawing/2014/main" id="{D5CC7282-07C8-7AE9-B5F0-881F49E2964A}"/>
              </a:ext>
            </a:extLst>
          </p:cNvPr>
          <p:cNvSpPr>
            <a:spLocks noGrp="1"/>
          </p:cNvSpPr>
          <p:nvPr>
            <p:ph type="title"/>
          </p:nvPr>
        </p:nvSpPr>
        <p:spPr/>
        <p:txBody>
          <a:bodyPr/>
          <a:lstStyle/>
          <a:p>
            <a:r>
              <a:rPr lang="en-US"/>
              <a:t>CASE 3: Questions</a:t>
            </a:r>
          </a:p>
        </p:txBody>
      </p:sp>
      <p:pic>
        <p:nvPicPr>
          <p:cNvPr id="5" name="Picture 4" descr="An orange diamond with white text">
            <a:extLst>
              <a:ext uri="{FF2B5EF4-FFF2-40B4-BE49-F238E27FC236}">
                <a16:creationId xmlns:a16="http://schemas.microsoft.com/office/drawing/2014/main" id="{C1372315-34A2-26A2-9678-4E0F3314E340}"/>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35118147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BD58-F0F3-D901-AD19-BBC1BF65487B}"/>
              </a:ext>
            </a:extLst>
          </p:cNvPr>
          <p:cNvSpPr>
            <a:spLocks noGrp="1"/>
          </p:cNvSpPr>
          <p:nvPr>
            <p:ph type="body" sz="quarter" idx="10"/>
          </p:nvPr>
        </p:nvSpPr>
        <p:spPr>
          <a:xfrm>
            <a:off x="355600" y="1310929"/>
            <a:ext cx="11226800" cy="3718284"/>
          </a:xfrm>
        </p:spPr>
        <p:txBody>
          <a:bodyPr/>
          <a:lstStyle/>
          <a:p>
            <a:endParaRPr lang="en-US"/>
          </a:p>
          <a:p>
            <a:r>
              <a:rPr lang="en-US" sz="2400" kern="100">
                <a:ea typeface="Yu Mincho" panose="02020400000000000000" pitchFamily="18" charset="-128"/>
                <a:cs typeface="Arial" panose="020B0604020202020204" pitchFamily="34" charset="0"/>
              </a:rPr>
              <a:t>Users across various online media platforms </a:t>
            </a:r>
            <a:r>
              <a:rPr lang="en-US" sz="2400" u="sng" kern="100">
                <a:highlight>
                  <a:srgbClr val="FFFF00"/>
                </a:highlight>
                <a:ea typeface="Yu Mincho" panose="02020400000000000000" pitchFamily="18" charset="-128"/>
                <a:cs typeface="Arial" panose="020B0604020202020204" pitchFamily="34" charset="0"/>
              </a:rPr>
              <a:t>(e.g. Facebook &amp; Twitter/X)</a:t>
            </a:r>
            <a:r>
              <a:rPr lang="en-US" sz="2400" kern="100">
                <a:ea typeface="Yu Mincho" panose="02020400000000000000" pitchFamily="18" charset="-128"/>
                <a:cs typeface="Arial" panose="020B0604020202020204" pitchFamily="34" charset="0"/>
              </a:rPr>
              <a:t> begin sharing information related to an apparently sudden spike in severe hospitalizations in children with respiratory symptoms in </a:t>
            </a:r>
            <a:r>
              <a:rPr lang="en-US" sz="2400" u="sng" kern="100">
                <a:highlight>
                  <a:srgbClr val="FFFF00"/>
                </a:highlight>
                <a:ea typeface="Yu Mincho" panose="02020400000000000000" pitchFamily="18" charset="-128"/>
                <a:cs typeface="Arial" panose="020B0604020202020204" pitchFamily="34" charset="0"/>
              </a:rPr>
              <a:t>[insert region(s)/province(s) names]</a:t>
            </a:r>
            <a:r>
              <a:rPr lang="en-US" sz="2400" kern="100">
                <a:ea typeface="Yu Mincho" panose="02020400000000000000" pitchFamily="18" charset="-128"/>
                <a:cs typeface="Arial" panose="020B0604020202020204" pitchFamily="34" charset="0"/>
              </a:rPr>
              <a:t>.</a:t>
            </a:r>
            <a:r>
              <a:rPr lang="en-US" sz="2400" kern="100">
                <a:solidFill>
                  <a:srgbClr val="333333"/>
                </a:solidFill>
                <a:ea typeface="Yu Mincho" panose="02020400000000000000" pitchFamily="18" charset="-128"/>
                <a:cs typeface="Arial" panose="020B0604020202020204" pitchFamily="34" charset="0"/>
              </a:rPr>
              <a:t> </a:t>
            </a:r>
            <a:r>
              <a:rPr lang="en-US" sz="2400" kern="100">
                <a:ea typeface="Yu Mincho" panose="02020400000000000000" pitchFamily="18" charset="-128"/>
                <a:cs typeface="Arial" panose="020B0604020202020204" pitchFamily="34" charset="0"/>
              </a:rPr>
              <a:t>You want to confirm whether this is true, and if so, whether these cases pose an immediate health risk to the population.</a:t>
            </a:r>
            <a:endParaRPr lang="en-US" sz="2800" kern="100">
              <a:ea typeface="NSimSun" panose="02010609030101010101" pitchFamily="49" charset="-122"/>
              <a:cs typeface="Lucida Sans" panose="020B0602030504020204" pitchFamily="34" charset="0"/>
            </a:endParaRPr>
          </a:p>
        </p:txBody>
      </p:sp>
      <p:sp>
        <p:nvSpPr>
          <p:cNvPr id="3" name="Title 2">
            <a:extLst>
              <a:ext uri="{FF2B5EF4-FFF2-40B4-BE49-F238E27FC236}">
                <a16:creationId xmlns:a16="http://schemas.microsoft.com/office/drawing/2014/main" id="{D5CC7282-07C8-7AE9-B5F0-881F49E2964A}"/>
              </a:ext>
            </a:extLst>
          </p:cNvPr>
          <p:cNvSpPr>
            <a:spLocks noGrp="1"/>
          </p:cNvSpPr>
          <p:nvPr>
            <p:ph type="title"/>
          </p:nvPr>
        </p:nvSpPr>
        <p:spPr>
          <a:xfrm>
            <a:off x="575729" y="583673"/>
            <a:ext cx="10972800" cy="470898"/>
          </a:xfrm>
        </p:spPr>
        <p:txBody>
          <a:bodyPr/>
          <a:lstStyle/>
          <a:p>
            <a:r>
              <a:rPr lang="en-US"/>
              <a:t>CASE 4: Media Event-based Surveillance</a:t>
            </a:r>
          </a:p>
        </p:txBody>
      </p:sp>
      <p:pic>
        <p:nvPicPr>
          <p:cNvPr id="5" name="Picture 4" descr="An orange diamond with white text">
            <a:extLst>
              <a:ext uri="{FF2B5EF4-FFF2-40B4-BE49-F238E27FC236}">
                <a16:creationId xmlns:a16="http://schemas.microsoft.com/office/drawing/2014/main" id="{2EAE9749-D70F-2B82-93A9-9F010DE7AC9F}"/>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3997162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520700" y="1569858"/>
            <a:ext cx="11150600" cy="3718284"/>
          </a:xfrm>
        </p:spPr>
        <p:txBody>
          <a:bodyPr/>
          <a:lstStyle/>
          <a:p>
            <a:r>
              <a:rPr lang="en-US" sz="2400" b="1"/>
              <a:t>4.1 </a:t>
            </a:r>
            <a:r>
              <a:rPr lang="en-US" sz="2400"/>
              <a:t>Do you have a structured approach for monitoring media for reports of unusual respiratory or other events?</a:t>
            </a:r>
          </a:p>
          <a:p>
            <a:endParaRPr lang="en-US" sz="2400"/>
          </a:p>
          <a:p>
            <a:endParaRPr lang="en-US" sz="2400"/>
          </a:p>
          <a:p>
            <a:endParaRPr lang="en-US" sz="2400" b="1"/>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4: Questions</a:t>
            </a:r>
          </a:p>
        </p:txBody>
      </p:sp>
      <p:pic>
        <p:nvPicPr>
          <p:cNvPr id="4" name="Picture 3" descr="An orange diamond with white text">
            <a:extLst>
              <a:ext uri="{FF2B5EF4-FFF2-40B4-BE49-F238E27FC236}">
                <a16:creationId xmlns:a16="http://schemas.microsoft.com/office/drawing/2014/main" id="{39F725DA-E7AD-74B5-86CE-5EE4410E20C0}"/>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273821788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0E103-4E2D-D0D4-AD51-76ACC626A0C8}"/>
              </a:ext>
            </a:extLst>
          </p:cNvPr>
          <p:cNvSpPr>
            <a:spLocks noGrp="1"/>
          </p:cNvSpPr>
          <p:nvPr>
            <p:ph type="title"/>
          </p:nvPr>
        </p:nvSpPr>
        <p:spPr>
          <a:xfrm>
            <a:off x="158750" y="171023"/>
            <a:ext cx="12192000" cy="775597"/>
          </a:xfrm>
        </p:spPr>
        <p:txBody>
          <a:bodyPr/>
          <a:lstStyle/>
          <a:p>
            <a:r>
              <a:rPr lang="en-US" sz="2800"/>
              <a:t>Domain II: Monitoring epidemiological, clinical and virological characteristics of respiratory viruses in interpandemic periods </a:t>
            </a:r>
          </a:p>
        </p:txBody>
      </p:sp>
      <p:pic>
        <p:nvPicPr>
          <p:cNvPr id="2" name="Picture 1">
            <a:extLst>
              <a:ext uri="{FF2B5EF4-FFF2-40B4-BE49-F238E27FC236}">
                <a16:creationId xmlns:a16="http://schemas.microsoft.com/office/drawing/2014/main" id="{D17D0637-2B3F-4E35-AC36-10FA666F0FED}"/>
              </a:ext>
            </a:extLst>
          </p:cNvPr>
          <p:cNvPicPr>
            <a:picLocks noChangeAspect="1"/>
          </p:cNvPicPr>
          <p:nvPr/>
        </p:nvPicPr>
        <p:blipFill>
          <a:blip r:embed="rId2"/>
          <a:stretch>
            <a:fillRect/>
          </a:stretch>
        </p:blipFill>
        <p:spPr>
          <a:xfrm>
            <a:off x="375014" y="1276350"/>
            <a:ext cx="11441971" cy="4305299"/>
          </a:xfrm>
          <a:prstGeom prst="rect">
            <a:avLst/>
          </a:prstGeom>
        </p:spPr>
      </p:pic>
      <p:sp>
        <p:nvSpPr>
          <p:cNvPr id="3" name="TextBox 2">
            <a:extLst>
              <a:ext uri="{FF2B5EF4-FFF2-40B4-BE49-F238E27FC236}">
                <a16:creationId xmlns:a16="http://schemas.microsoft.com/office/drawing/2014/main" id="{12DD0BD2-B2A6-1BDE-2778-5564997463EA}"/>
              </a:ext>
            </a:extLst>
          </p:cNvPr>
          <p:cNvSpPr txBox="1"/>
          <p:nvPr/>
        </p:nvSpPr>
        <p:spPr>
          <a:xfrm>
            <a:off x="9823607" y="3400661"/>
            <a:ext cx="644890" cy="24622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1600" b="1" i="1">
                <a:solidFill>
                  <a:srgbClr val="575757"/>
                </a:solidFill>
                <a:latin typeface="Arial Narrow"/>
                <a:ea typeface="Calibri"/>
                <a:cs typeface="Arial"/>
              </a:rPr>
              <a:t>groups</a:t>
            </a:r>
            <a:endParaRPr lang="en-GB" sz="1600" b="1" i="1">
              <a:solidFill>
                <a:srgbClr val="575757"/>
              </a:solidFill>
              <a:latin typeface="Arial Narrow"/>
              <a:ea typeface="Calibri"/>
              <a:cs typeface="Calibri"/>
            </a:endParaRPr>
          </a:p>
        </p:txBody>
      </p:sp>
    </p:spTree>
    <p:extLst>
      <p:ext uri="{BB962C8B-B14F-4D97-AF65-F5344CB8AC3E}">
        <p14:creationId xmlns:p14="http://schemas.microsoft.com/office/powerpoint/2010/main" val="395357693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a:xfrm>
            <a:off x="609600" y="584479"/>
            <a:ext cx="10972800" cy="369332"/>
          </a:xfrm>
        </p:spPr>
        <p:txBody>
          <a:bodyPr/>
          <a:lstStyle/>
          <a:p>
            <a:r>
              <a:rPr lang="en-US" sz="3400"/>
              <a:t>Sentinel ILI/ARI/SARI Surveillance: Overview</a:t>
            </a:r>
          </a:p>
        </p:txBody>
      </p:sp>
      <p:sp>
        <p:nvSpPr>
          <p:cNvPr id="3" name="Content Placeholder 2">
            <a:extLst>
              <a:ext uri="{FF2B5EF4-FFF2-40B4-BE49-F238E27FC236}">
                <a16:creationId xmlns:a16="http://schemas.microsoft.com/office/drawing/2014/main" id="{BDC4748F-DBD2-CA22-0634-77FE0C185FD5}"/>
              </a:ext>
            </a:extLst>
          </p:cNvPr>
          <p:cNvSpPr>
            <a:spLocks noGrp="1"/>
          </p:cNvSpPr>
          <p:nvPr>
            <p:ph idx="1"/>
          </p:nvPr>
        </p:nvSpPr>
        <p:spPr>
          <a:xfrm>
            <a:off x="609600" y="1531345"/>
            <a:ext cx="10972800" cy="4318612"/>
          </a:xfrm>
        </p:spPr>
        <p:txBody>
          <a:bodyPr vert="horz" wrap="square" lIns="0" tIns="0" rIns="0" bIns="0" rtlCol="0" anchor="t">
            <a:noAutofit/>
          </a:bodyPr>
          <a:lstStyle/>
          <a:p>
            <a:r>
              <a:rPr lang="en-US" sz="2200" b="1"/>
              <a:t>Representative enrollment of persons meeting standard case definitions (e.g., outpatient ARI or ILI, or inpatient SARI)</a:t>
            </a:r>
          </a:p>
          <a:p>
            <a:pPr marL="465455" lvl="1" indent="-285750"/>
            <a:r>
              <a:rPr lang="en-US" sz="1800"/>
              <a:t>Includes laboratory testing to support virological surveillance</a:t>
            </a:r>
            <a:endParaRPr lang="en-US" sz="1800">
              <a:cs typeface="Arial"/>
            </a:endParaRPr>
          </a:p>
          <a:p>
            <a:pPr marL="465455" lvl="1" indent="-285750"/>
            <a:r>
              <a:rPr lang="en-US" sz="1800"/>
              <a:t>Only a small number of sites to allow for systematic, high-quality data (typically case-based reporting)</a:t>
            </a:r>
            <a:endParaRPr lang="en-US" sz="1800">
              <a:cs typeface="Arial"/>
            </a:endParaRPr>
          </a:p>
          <a:p>
            <a:endParaRPr lang="en-US" sz="2200"/>
          </a:p>
          <a:p>
            <a:r>
              <a:rPr lang="en-US" sz="2200" b="1"/>
              <a:t>Where available, primary system for monitoring endemic viruses. Design optimized for monitoring trends as consistent reporting allows for more robust comparisons over time than other systems with larger sample sizes</a:t>
            </a:r>
          </a:p>
          <a:p>
            <a:pPr marL="465455" lvl="1" indent="-285750"/>
            <a:r>
              <a:rPr lang="en-US" sz="1800"/>
              <a:t>May evaluate trends in virus circulation, illness and severe illness, the relative circulation of different viruses under surveillance, and virological characteristics of circulating viruses.</a:t>
            </a:r>
            <a:endParaRPr lang="en-US" sz="1800">
              <a:cs typeface="Arial"/>
            </a:endParaRPr>
          </a:p>
          <a:p>
            <a:pPr marL="342900" indent="-342900">
              <a:buFont typeface="Arial" panose="020B0604020202020204" pitchFamily="34" charset="0"/>
              <a:buChar char="•"/>
            </a:pPr>
            <a:endParaRPr lang="en-US" sz="1800"/>
          </a:p>
          <a:p>
            <a:r>
              <a:rPr lang="en-US" sz="2200" b="1"/>
              <a:t>Typically unable to robustly monitor trends in mortality given sample sizes</a:t>
            </a:r>
          </a:p>
          <a:p>
            <a:endParaRPr lang="en-US" sz="1800"/>
          </a:p>
          <a:p>
            <a:r>
              <a:rPr lang="en-US" sz="2200"/>
              <a:t>Supportive initiative: The Global Influenza Surveillance and Response System (GISRS)</a:t>
            </a:r>
          </a:p>
        </p:txBody>
      </p:sp>
      <p:pic>
        <p:nvPicPr>
          <p:cNvPr id="4" name="Picture 3" descr="A blue diamond with white text">
            <a:extLst>
              <a:ext uri="{FF2B5EF4-FFF2-40B4-BE49-F238E27FC236}">
                <a16:creationId xmlns:a16="http://schemas.microsoft.com/office/drawing/2014/main" id="{28578AF7-D14A-AE43-0310-A0600B4ED553}"/>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353414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a:xfrm>
            <a:off x="609600" y="712534"/>
            <a:ext cx="10972800" cy="369332"/>
          </a:xfrm>
        </p:spPr>
        <p:txBody>
          <a:bodyPr/>
          <a:lstStyle/>
          <a:p>
            <a:r>
              <a:rPr lang="en-US" sz="3400"/>
              <a:t>National notifiable diseases and conditions </a:t>
            </a:r>
            <a:br>
              <a:rPr lang="en-US" sz="3400"/>
            </a:br>
            <a:r>
              <a:rPr lang="en-US" sz="3400"/>
              <a:t>surveillance (NNDS) </a:t>
            </a:r>
          </a:p>
        </p:txBody>
      </p:sp>
      <p:sp>
        <p:nvSpPr>
          <p:cNvPr id="5" name="Content Placeholder 2">
            <a:extLst>
              <a:ext uri="{FF2B5EF4-FFF2-40B4-BE49-F238E27FC236}">
                <a16:creationId xmlns:a16="http://schemas.microsoft.com/office/drawing/2014/main" id="{BA5A43C4-AE65-7C13-9440-836B60D98E46}"/>
              </a:ext>
            </a:extLst>
          </p:cNvPr>
          <p:cNvSpPr>
            <a:spLocks noGrp="1"/>
          </p:cNvSpPr>
          <p:nvPr>
            <p:ph idx="1"/>
          </p:nvPr>
        </p:nvSpPr>
        <p:spPr>
          <a:xfrm>
            <a:off x="609600" y="1531345"/>
            <a:ext cx="10972800" cy="4318612"/>
          </a:xfrm>
        </p:spPr>
        <p:txBody>
          <a:bodyPr/>
          <a:lstStyle/>
          <a:p>
            <a:r>
              <a:rPr lang="en-US" sz="2200" b="1"/>
              <a:t>Optimized for early warning but can support monitoring trends in severe disease</a:t>
            </a:r>
          </a:p>
          <a:p>
            <a:endParaRPr lang="en-US" sz="2200" b="1"/>
          </a:p>
          <a:p>
            <a:r>
              <a:rPr lang="en-US" sz="2200" b="1"/>
              <a:t>Reporting is passive and sample sizes are large, therefore trends maybe more spurious compared to sentinel surveillance</a:t>
            </a:r>
          </a:p>
          <a:p>
            <a:pPr marL="522900" lvl="1" indent="-342900"/>
            <a:r>
              <a:rPr lang="en-US" sz="1800"/>
              <a:t>Reporting consistency should be determined before trends are interpreted</a:t>
            </a:r>
          </a:p>
          <a:p>
            <a:endParaRPr lang="en-US" sz="2200" b="1"/>
          </a:p>
          <a:p>
            <a:r>
              <a:rPr lang="en-US" sz="2200" b="1"/>
              <a:t>Where reporting is reliable over time, NNDS allows trend monitoring by place and time with greater geographic coverage than sentinel surveillance</a:t>
            </a:r>
          </a:p>
          <a:p>
            <a:pPr marL="522900" lvl="1" indent="-342900"/>
            <a:r>
              <a:rPr lang="en-US" sz="1800"/>
              <a:t>May provide more robust data on high risk settings and subpopulations</a:t>
            </a:r>
          </a:p>
          <a:p>
            <a:endParaRPr lang="en-US" sz="2200" b="1"/>
          </a:p>
        </p:txBody>
      </p:sp>
      <p:pic>
        <p:nvPicPr>
          <p:cNvPr id="3" name="Picture 2" descr="A blue diamond with white text">
            <a:extLst>
              <a:ext uri="{FF2B5EF4-FFF2-40B4-BE49-F238E27FC236}">
                <a16:creationId xmlns:a16="http://schemas.microsoft.com/office/drawing/2014/main" id="{7F57E7BE-1679-CCCB-5AAD-4E9EA2AAB045}"/>
              </a:ext>
            </a:extLst>
          </p:cNvPr>
          <p:cNvPicPr/>
          <p:nvPr/>
        </p:nvPicPr>
        <p:blipFill>
          <a:blip r:embed="rId3">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142892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a:xfrm>
            <a:off x="609600" y="498418"/>
            <a:ext cx="10972800" cy="369332"/>
          </a:xfrm>
        </p:spPr>
        <p:txBody>
          <a:bodyPr/>
          <a:lstStyle/>
          <a:p>
            <a:br>
              <a:rPr lang="en-US" sz="3400"/>
            </a:br>
            <a:r>
              <a:rPr lang="en-US" sz="3400"/>
              <a:t>Sentinel surveillance complementing NNDS</a:t>
            </a:r>
          </a:p>
        </p:txBody>
      </p:sp>
      <p:sp>
        <p:nvSpPr>
          <p:cNvPr id="5" name="Content Placeholder 2">
            <a:extLst>
              <a:ext uri="{FF2B5EF4-FFF2-40B4-BE49-F238E27FC236}">
                <a16:creationId xmlns:a16="http://schemas.microsoft.com/office/drawing/2014/main" id="{BA5A43C4-AE65-7C13-9440-836B60D98E46}"/>
              </a:ext>
            </a:extLst>
          </p:cNvPr>
          <p:cNvSpPr>
            <a:spLocks noGrp="1"/>
          </p:cNvSpPr>
          <p:nvPr>
            <p:ph idx="1"/>
          </p:nvPr>
        </p:nvSpPr>
        <p:spPr>
          <a:xfrm>
            <a:off x="609600" y="2402005"/>
            <a:ext cx="10972800" cy="3447951"/>
          </a:xfrm>
        </p:spPr>
        <p:txBody>
          <a:bodyPr/>
          <a:lstStyle/>
          <a:p>
            <a:pPr algn="ctr"/>
            <a:r>
              <a:rPr lang="en-US" sz="2800" b="1"/>
              <a:t>Robust Mosaics leverage sentinel surveillance to monitor common illness caused by viruses widely in circulation in the population and use weekly reporting from NNDS (and syndromic surveillance) to provide data on severe disease in additional geographies and among subpopulations</a:t>
            </a:r>
          </a:p>
          <a:p>
            <a:pPr marL="285750" indent="-285750" algn="ctr">
              <a:buFont typeface="Arial" panose="020B0604020202020204" pitchFamily="34" charset="0"/>
              <a:buChar char="•"/>
            </a:pPr>
            <a:endParaRPr lang="en-US" sz="2800" b="1"/>
          </a:p>
        </p:txBody>
      </p:sp>
      <p:pic>
        <p:nvPicPr>
          <p:cNvPr id="3" name="Picture 2" descr="A blue diamond with white text">
            <a:extLst>
              <a:ext uri="{FF2B5EF4-FFF2-40B4-BE49-F238E27FC236}">
                <a16:creationId xmlns:a16="http://schemas.microsoft.com/office/drawing/2014/main" id="{D63B6341-75CD-BDB2-E21B-307522906C3D}"/>
              </a:ext>
            </a:extLst>
          </p:cNvPr>
          <p:cNvPicPr/>
          <p:nvPr/>
        </p:nvPicPr>
        <p:blipFill>
          <a:blip r:embed="rId3">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2351212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a:xfrm>
            <a:off x="609600" y="498418"/>
            <a:ext cx="10972800" cy="369332"/>
          </a:xfrm>
        </p:spPr>
        <p:txBody>
          <a:bodyPr/>
          <a:lstStyle/>
          <a:p>
            <a:br>
              <a:rPr lang="en-US" sz="3400"/>
            </a:br>
            <a:r>
              <a:rPr lang="en-US" sz="3400"/>
              <a:t>Laboratory Networks</a:t>
            </a:r>
          </a:p>
        </p:txBody>
      </p:sp>
      <p:sp>
        <p:nvSpPr>
          <p:cNvPr id="5" name="Content Placeholder 2">
            <a:extLst>
              <a:ext uri="{FF2B5EF4-FFF2-40B4-BE49-F238E27FC236}">
                <a16:creationId xmlns:a16="http://schemas.microsoft.com/office/drawing/2014/main" id="{BA5A43C4-AE65-7C13-9440-836B60D98E46}"/>
              </a:ext>
            </a:extLst>
          </p:cNvPr>
          <p:cNvSpPr>
            <a:spLocks noGrp="1"/>
          </p:cNvSpPr>
          <p:nvPr>
            <p:ph idx="1"/>
          </p:nvPr>
        </p:nvSpPr>
        <p:spPr>
          <a:xfrm>
            <a:off x="609600" y="1637731"/>
            <a:ext cx="10972800" cy="4212225"/>
          </a:xfrm>
        </p:spPr>
        <p:txBody>
          <a:bodyPr/>
          <a:lstStyle/>
          <a:p>
            <a:r>
              <a:rPr lang="en-US" sz="2200" b="1"/>
              <a:t>Laboratory networks ideally include testing of specimens from sentinel surveillance (with standardized sampling) as well as clinical specimens and other sources</a:t>
            </a:r>
          </a:p>
          <a:p>
            <a:pPr marL="637200" lvl="1" indent="-457200"/>
            <a:r>
              <a:rPr lang="en-US" sz="1800"/>
              <a:t>Reporting of phenotypic and genomic characterization of viruses undertaken from all sources can help enhance the detection and monitoring of changes in circulating viruses</a:t>
            </a:r>
          </a:p>
          <a:p>
            <a:endParaRPr lang="en-US" sz="2200"/>
          </a:p>
          <a:p>
            <a:r>
              <a:rPr lang="en-US" sz="2200" b="1"/>
              <a:t>Laboratory networks can be critical to evaluating things such as: </a:t>
            </a:r>
          </a:p>
          <a:p>
            <a:pPr marL="522900" lvl="1" indent="-342900"/>
            <a:r>
              <a:rPr lang="en-US" sz="1800"/>
              <a:t>Changes in the behavior of a virus</a:t>
            </a:r>
          </a:p>
          <a:p>
            <a:pPr marL="522900" lvl="1" indent="-342900"/>
            <a:r>
              <a:rPr lang="en-US" sz="1800"/>
              <a:t>Emergence of a new antigenic variant</a:t>
            </a:r>
          </a:p>
          <a:p>
            <a:endParaRPr lang="en-US" sz="2800" b="1"/>
          </a:p>
        </p:txBody>
      </p:sp>
      <p:pic>
        <p:nvPicPr>
          <p:cNvPr id="3" name="Picture 2" descr="A blue diamond with white text">
            <a:extLst>
              <a:ext uri="{FF2B5EF4-FFF2-40B4-BE49-F238E27FC236}">
                <a16:creationId xmlns:a16="http://schemas.microsoft.com/office/drawing/2014/main" id="{138708C5-4DED-A620-3633-A8864CF4026A}"/>
              </a:ext>
            </a:extLst>
          </p:cNvPr>
          <p:cNvPicPr/>
          <p:nvPr/>
        </p:nvPicPr>
        <p:blipFill>
          <a:blip r:embed="rId3">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351683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a:xfrm>
            <a:off x="559220" y="496313"/>
            <a:ext cx="10972800" cy="369332"/>
          </a:xfrm>
        </p:spPr>
        <p:txBody>
          <a:bodyPr/>
          <a:lstStyle/>
          <a:p>
            <a:r>
              <a:rPr lang="en-US" sz="3400"/>
              <a:t> </a:t>
            </a:r>
            <a:br>
              <a:rPr lang="en-US" sz="3400"/>
            </a:br>
            <a:r>
              <a:rPr lang="en-US" sz="3400"/>
              <a:t>Health care capacity monitoring</a:t>
            </a:r>
            <a:endParaRPr lang="en-US"/>
          </a:p>
        </p:txBody>
      </p:sp>
      <p:sp>
        <p:nvSpPr>
          <p:cNvPr id="3" name="Content Placeholder 2">
            <a:extLst>
              <a:ext uri="{FF2B5EF4-FFF2-40B4-BE49-F238E27FC236}">
                <a16:creationId xmlns:a16="http://schemas.microsoft.com/office/drawing/2014/main" id="{BDC4748F-DBD2-CA22-0634-77FE0C185FD5}"/>
              </a:ext>
            </a:extLst>
          </p:cNvPr>
          <p:cNvSpPr>
            <a:spLocks noGrp="1"/>
          </p:cNvSpPr>
          <p:nvPr>
            <p:ph idx="1"/>
          </p:nvPr>
        </p:nvSpPr>
        <p:spPr>
          <a:xfrm>
            <a:off x="609599" y="1475489"/>
            <a:ext cx="10877265" cy="4094038"/>
          </a:xfrm>
        </p:spPr>
        <p:txBody>
          <a:bodyPr vert="horz" wrap="square" lIns="0" tIns="0" rIns="0" bIns="0" rtlCol="0" anchor="t">
            <a:noAutofit/>
          </a:bodyPr>
          <a:lstStyle/>
          <a:p>
            <a:r>
              <a:rPr lang="en-US" sz="2200" b="1"/>
              <a:t>The routine and systematic monitoring of health care capacity and utilization.</a:t>
            </a:r>
          </a:p>
          <a:p>
            <a:endParaRPr lang="en-US" sz="2200" b="1"/>
          </a:p>
          <a:p>
            <a:r>
              <a:rPr lang="en-US" sz="2200" b="1"/>
              <a:t>Ideally achieved through comprehensive reporting from all hospitals.</a:t>
            </a:r>
            <a:endParaRPr lang="en-US" sz="2200" b="1">
              <a:cs typeface="Arial"/>
            </a:endParaRPr>
          </a:p>
          <a:p>
            <a:endParaRPr lang="en-US" sz="2200" b="1"/>
          </a:p>
          <a:p>
            <a:r>
              <a:rPr lang="en-US" sz="2200" b="1"/>
              <a:t>Robust health care capacity monitoring includes regular monitoring of:</a:t>
            </a:r>
          </a:p>
          <a:p>
            <a:pPr marL="522605" lvl="1" indent="-342900"/>
            <a:r>
              <a:rPr lang="en-US" sz="2200"/>
              <a:t>Bed occupancy rates</a:t>
            </a:r>
            <a:endParaRPr lang="en-US" sz="2200">
              <a:cs typeface="Arial"/>
            </a:endParaRPr>
          </a:p>
          <a:p>
            <a:pPr marL="522605" lvl="1" indent="-342900"/>
            <a:r>
              <a:rPr lang="en-US" sz="2200"/>
              <a:t>Availability of essential medications</a:t>
            </a:r>
            <a:endParaRPr lang="en-US" sz="2200">
              <a:cs typeface="Arial"/>
            </a:endParaRPr>
          </a:p>
          <a:p>
            <a:pPr marL="522605" lvl="1" indent="-342900"/>
            <a:r>
              <a:rPr lang="en-US" sz="2200"/>
              <a:t>Availability of other hospital supplies</a:t>
            </a:r>
            <a:endParaRPr lang="en-US" sz="2200">
              <a:cs typeface="Arial"/>
            </a:endParaRPr>
          </a:p>
          <a:p>
            <a:pPr marL="522605" lvl="1" indent="-342900"/>
            <a:r>
              <a:rPr lang="en-US" sz="2200"/>
              <a:t>Human resource monitoring</a:t>
            </a:r>
            <a:endParaRPr lang="en-US" sz="2200">
              <a:cs typeface="Arial"/>
            </a:endParaRPr>
          </a:p>
          <a:p>
            <a:endParaRPr lang="en-US" sz="2200" b="1"/>
          </a:p>
        </p:txBody>
      </p:sp>
      <p:pic>
        <p:nvPicPr>
          <p:cNvPr id="4" name="Picture 3" descr="A blue diamond with white text">
            <a:extLst>
              <a:ext uri="{FF2B5EF4-FFF2-40B4-BE49-F238E27FC236}">
                <a16:creationId xmlns:a16="http://schemas.microsoft.com/office/drawing/2014/main" id="{7950BA1C-76EF-5E55-287E-754D6D7F29A4}"/>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280121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2350-E4B9-F551-DAF6-17C4D97F3202}"/>
              </a:ext>
            </a:extLst>
          </p:cNvPr>
          <p:cNvSpPr>
            <a:spLocks noGrp="1"/>
          </p:cNvSpPr>
          <p:nvPr>
            <p:ph type="title"/>
          </p:nvPr>
        </p:nvSpPr>
        <p:spPr/>
        <p:txBody>
          <a:bodyPr/>
          <a:lstStyle/>
          <a:p>
            <a:r>
              <a:rPr lang="en-US"/>
              <a:t>Event-based Surveillance (EBS): Overview</a:t>
            </a:r>
          </a:p>
        </p:txBody>
      </p:sp>
      <p:sp>
        <p:nvSpPr>
          <p:cNvPr id="3" name="Text Placeholder 4">
            <a:extLst>
              <a:ext uri="{FF2B5EF4-FFF2-40B4-BE49-F238E27FC236}">
                <a16:creationId xmlns:a16="http://schemas.microsoft.com/office/drawing/2014/main" id="{1C40D2A4-7343-37F7-29BF-D7941039B736}"/>
              </a:ext>
            </a:extLst>
          </p:cNvPr>
          <p:cNvSpPr txBox="1">
            <a:spLocks/>
          </p:cNvSpPr>
          <p:nvPr/>
        </p:nvSpPr>
        <p:spPr>
          <a:xfrm>
            <a:off x="488950" y="1468257"/>
            <a:ext cx="11214100" cy="4136895"/>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200" b="1" kern="0">
                <a:solidFill>
                  <a:srgbClr val="161616"/>
                </a:solidFill>
                <a:latin typeface="+mj-lt"/>
              </a:rPr>
              <a:t>The organized and rapid capture of </a:t>
            </a:r>
            <a:r>
              <a:rPr lang="en-US" sz="2200" b="1" u="sng" kern="0">
                <a:solidFill>
                  <a:srgbClr val="161616"/>
                </a:solidFill>
                <a:latin typeface="+mj-lt"/>
              </a:rPr>
              <a:t>unstructured</a:t>
            </a:r>
            <a:r>
              <a:rPr lang="en-US" sz="2200" b="1" kern="0">
                <a:solidFill>
                  <a:srgbClr val="161616"/>
                </a:solidFill>
                <a:latin typeface="+mj-lt"/>
              </a:rPr>
              <a:t> information about events that are a potential risk to public health; typically complement other systems that are focused on specific syndromes and conditions. </a:t>
            </a:r>
          </a:p>
          <a:p>
            <a:endParaRPr lang="en-US" sz="2200" b="1" kern="0">
              <a:solidFill>
                <a:srgbClr val="161616"/>
              </a:solidFill>
              <a:latin typeface="+mj-lt"/>
            </a:endParaRPr>
          </a:p>
          <a:p>
            <a:r>
              <a:rPr lang="en-US" sz="2200" b="1" kern="0">
                <a:solidFill>
                  <a:srgbClr val="161616"/>
                </a:solidFill>
                <a:latin typeface="+mj-lt"/>
              </a:rPr>
              <a:t>EBS is designed to be highly sensitive - optimized for early detection.</a:t>
            </a:r>
            <a:endParaRPr lang="en-US" sz="2200" b="1" kern="0">
              <a:solidFill>
                <a:srgbClr val="161616"/>
              </a:solidFill>
              <a:latin typeface="+mj-lt"/>
              <a:cs typeface="Arial"/>
            </a:endParaRPr>
          </a:p>
          <a:p>
            <a:endParaRPr lang="en-US" sz="2400" b="1" kern="0">
              <a:solidFill>
                <a:srgbClr val="161616"/>
              </a:solidFill>
              <a:latin typeface="+mj-lt"/>
            </a:endParaRPr>
          </a:p>
          <a:p>
            <a:r>
              <a:rPr lang="en-US" sz="1800" kern="0">
                <a:solidFill>
                  <a:srgbClr val="161616"/>
                </a:solidFill>
                <a:latin typeface="+mj-lt"/>
              </a:rPr>
              <a:t>Example signals for respiratory events:</a:t>
            </a:r>
            <a:endParaRPr lang="en-US" sz="1800" kern="0">
              <a:solidFill>
                <a:srgbClr val="161616"/>
              </a:solidFill>
              <a:latin typeface="+mj-lt"/>
              <a:cs typeface="Arial"/>
            </a:endParaRPr>
          </a:p>
          <a:p>
            <a:pPr marL="342900" indent="-342900">
              <a:buFont typeface="Arial" panose="020B0604020202020204" pitchFamily="34" charset="0"/>
              <a:buChar char="•"/>
            </a:pPr>
            <a:r>
              <a:rPr lang="en-US" sz="1800" b="1" kern="0">
                <a:solidFill>
                  <a:srgbClr val="161616"/>
                </a:solidFill>
                <a:latin typeface="+mj-lt"/>
              </a:rPr>
              <a:t>clusters</a:t>
            </a:r>
            <a:r>
              <a:rPr lang="en-US" sz="1800" kern="0">
                <a:solidFill>
                  <a:srgbClr val="161616"/>
                </a:solidFill>
                <a:latin typeface="+mj-lt"/>
              </a:rPr>
              <a:t> of severe respiratory disease or pneumonia in families, workplaces, or social networks;</a:t>
            </a:r>
            <a:endParaRPr lang="en-US" sz="1800" kern="0">
              <a:solidFill>
                <a:srgbClr val="161616"/>
              </a:solidFill>
              <a:latin typeface="+mj-lt"/>
              <a:cs typeface="Arial"/>
            </a:endParaRPr>
          </a:p>
          <a:p>
            <a:pPr marL="342900" indent="-342900">
              <a:buFont typeface="Arial" panose="020B0604020202020204" pitchFamily="34" charset="0"/>
              <a:buChar char="•"/>
            </a:pPr>
            <a:r>
              <a:rPr lang="en-US" sz="1800" kern="0">
                <a:solidFill>
                  <a:srgbClr val="161616"/>
                </a:solidFill>
                <a:latin typeface="+mj-lt"/>
              </a:rPr>
              <a:t>a </a:t>
            </a:r>
            <a:r>
              <a:rPr lang="en-US" sz="1800" b="1" kern="0">
                <a:solidFill>
                  <a:srgbClr val="161616"/>
                </a:solidFill>
                <a:latin typeface="+mj-lt"/>
              </a:rPr>
              <a:t>change in the pattern of clinical presentation </a:t>
            </a:r>
            <a:r>
              <a:rPr lang="en-US" sz="1800" kern="0">
                <a:solidFill>
                  <a:srgbClr val="161616"/>
                </a:solidFill>
                <a:latin typeface="+mj-lt"/>
              </a:rPr>
              <a:t>of respiratory illness; </a:t>
            </a:r>
            <a:endParaRPr lang="en-US" sz="1800" kern="0">
              <a:solidFill>
                <a:srgbClr val="161616"/>
              </a:solidFill>
              <a:latin typeface="+mj-lt"/>
              <a:cs typeface="Arial"/>
            </a:endParaRPr>
          </a:p>
          <a:p>
            <a:pPr marL="342900" indent="-342900">
              <a:buFont typeface="Arial" panose="020B0604020202020204" pitchFamily="34" charset="0"/>
              <a:buChar char="•"/>
            </a:pPr>
            <a:r>
              <a:rPr lang="en-US" sz="1800" kern="0">
                <a:solidFill>
                  <a:srgbClr val="161616"/>
                </a:solidFill>
                <a:latin typeface="+mj-lt"/>
              </a:rPr>
              <a:t>persistent </a:t>
            </a:r>
            <a:r>
              <a:rPr lang="en-US" sz="1800" b="1" kern="0">
                <a:solidFill>
                  <a:srgbClr val="161616"/>
                </a:solidFill>
                <a:latin typeface="+mj-lt"/>
              </a:rPr>
              <a:t>changes noted in the treatment response </a:t>
            </a:r>
            <a:r>
              <a:rPr lang="en-US" sz="1800" kern="0">
                <a:solidFill>
                  <a:srgbClr val="161616"/>
                </a:solidFill>
                <a:latin typeface="+mj-lt"/>
              </a:rPr>
              <a:t>or outcome of severe lower respiratory illness; </a:t>
            </a:r>
            <a:endParaRPr lang="en-US" sz="1800" kern="0">
              <a:solidFill>
                <a:srgbClr val="161616"/>
              </a:solidFill>
              <a:latin typeface="+mj-lt"/>
              <a:cs typeface="Arial"/>
            </a:endParaRPr>
          </a:p>
          <a:p>
            <a:pPr marL="342900" indent="-342900">
              <a:buFont typeface="Arial" panose="020B0604020202020204" pitchFamily="34" charset="0"/>
              <a:buChar char="•"/>
            </a:pPr>
            <a:r>
              <a:rPr lang="en-US" sz="1800" kern="0">
                <a:solidFill>
                  <a:srgbClr val="161616"/>
                </a:solidFill>
                <a:latin typeface="+mj-lt"/>
              </a:rPr>
              <a:t>a </a:t>
            </a:r>
            <a:r>
              <a:rPr lang="en-US" sz="1800" b="1" kern="0">
                <a:solidFill>
                  <a:srgbClr val="161616"/>
                </a:solidFill>
                <a:latin typeface="+mj-lt"/>
              </a:rPr>
              <a:t>sudden surge</a:t>
            </a:r>
            <a:r>
              <a:rPr lang="en-US" sz="1800" kern="0">
                <a:solidFill>
                  <a:srgbClr val="161616"/>
                </a:solidFill>
                <a:latin typeface="+mj-lt"/>
              </a:rPr>
              <a:t> in emergency department, hospital, or intensive care unit admissions;</a:t>
            </a:r>
            <a:endParaRPr lang="en-US" sz="1800" kern="0">
              <a:solidFill>
                <a:srgbClr val="161616"/>
              </a:solidFill>
              <a:latin typeface="+mj-lt"/>
              <a:cs typeface="Arial"/>
            </a:endParaRPr>
          </a:p>
          <a:p>
            <a:pPr marL="342900" indent="-342900">
              <a:buFont typeface="Arial" panose="020B0604020202020204" pitchFamily="34" charset="0"/>
              <a:buChar char="•"/>
            </a:pPr>
            <a:r>
              <a:rPr lang="en-US" sz="1800" kern="0">
                <a:solidFill>
                  <a:srgbClr val="161616"/>
                </a:solidFill>
                <a:latin typeface="+mj-lt"/>
              </a:rPr>
              <a:t>severe, unexplained lower respiratory </a:t>
            </a:r>
            <a:r>
              <a:rPr lang="en-US" sz="1800" b="1" kern="0">
                <a:solidFill>
                  <a:srgbClr val="161616"/>
                </a:solidFill>
                <a:latin typeface="+mj-lt"/>
              </a:rPr>
              <a:t>illness occurring in health workers</a:t>
            </a:r>
            <a:r>
              <a:rPr lang="en-US" sz="1800" kern="0">
                <a:solidFill>
                  <a:srgbClr val="161616"/>
                </a:solidFill>
                <a:latin typeface="+mj-lt"/>
              </a:rPr>
              <a:t> who care for patients with respiratory disease.</a:t>
            </a:r>
            <a:endParaRPr lang="en-US" sz="1800" kern="0">
              <a:solidFill>
                <a:srgbClr val="161616"/>
              </a:solidFill>
              <a:latin typeface="+mj-lt"/>
              <a:cs typeface="Arial"/>
            </a:endParaRPr>
          </a:p>
        </p:txBody>
      </p:sp>
      <p:pic>
        <p:nvPicPr>
          <p:cNvPr id="4" name="Picture 3" descr="An orange diamond with white text">
            <a:extLst>
              <a:ext uri="{FF2B5EF4-FFF2-40B4-BE49-F238E27FC236}">
                <a16:creationId xmlns:a16="http://schemas.microsoft.com/office/drawing/2014/main" id="{E00A107B-F2E2-26DA-166B-0B425C47A0FB}"/>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28084625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a:xfrm>
            <a:off x="609600" y="496313"/>
            <a:ext cx="10972800" cy="369332"/>
          </a:xfrm>
        </p:spPr>
        <p:txBody>
          <a:bodyPr/>
          <a:lstStyle/>
          <a:p>
            <a:br>
              <a:rPr lang="en-US" sz="3400">
                <a:cs typeface="Arial"/>
              </a:rPr>
            </a:br>
            <a:r>
              <a:rPr lang="en-US" sz="3400"/>
              <a:t>Targeted special population surveillance</a:t>
            </a:r>
            <a:endParaRPr lang="en-US">
              <a:cs typeface="Arial"/>
            </a:endParaRPr>
          </a:p>
        </p:txBody>
      </p:sp>
      <p:sp>
        <p:nvSpPr>
          <p:cNvPr id="3" name="Content Placeholder 2">
            <a:extLst>
              <a:ext uri="{FF2B5EF4-FFF2-40B4-BE49-F238E27FC236}">
                <a16:creationId xmlns:a16="http://schemas.microsoft.com/office/drawing/2014/main" id="{BDC4748F-DBD2-CA22-0634-77FE0C185FD5}"/>
              </a:ext>
            </a:extLst>
          </p:cNvPr>
          <p:cNvSpPr>
            <a:spLocks noGrp="1"/>
          </p:cNvSpPr>
          <p:nvPr>
            <p:ph idx="1"/>
          </p:nvPr>
        </p:nvSpPr>
        <p:spPr>
          <a:xfrm>
            <a:off x="609600" y="1460310"/>
            <a:ext cx="10972800" cy="5040243"/>
          </a:xfrm>
        </p:spPr>
        <p:txBody>
          <a:bodyPr vert="horz" wrap="square" lIns="0" tIns="0" rIns="0" bIns="0" rtlCol="0" anchor="t">
            <a:noAutofit/>
          </a:bodyPr>
          <a:lstStyle/>
          <a:p>
            <a:r>
              <a:rPr lang="en-US" sz="2200" b="1"/>
              <a:t>Epidemiology of endemic pathogens may be different in select populations than in the general public – given differences in risk of infection and risk of severe disease associated with differences in biological factors or social networks/engagement</a:t>
            </a:r>
          </a:p>
          <a:p>
            <a:endParaRPr lang="en-US" sz="2200" b="1"/>
          </a:p>
          <a:p>
            <a:r>
              <a:rPr lang="en-US" sz="2200" b="1"/>
              <a:t>Different approaches can be used to ensure a robust sample to monitor disease trends among these populations, potentially including:</a:t>
            </a:r>
          </a:p>
          <a:p>
            <a:pPr marL="522605" lvl="1" indent="-342900"/>
            <a:r>
              <a:rPr lang="en-US" sz="1800"/>
              <a:t>Establishing sentinel sites in communities/settings of greater risk</a:t>
            </a:r>
            <a:endParaRPr lang="en-US" sz="1800">
              <a:cs typeface="Arial"/>
            </a:endParaRPr>
          </a:p>
          <a:p>
            <a:pPr marL="522605" lvl="1" indent="-342900"/>
            <a:r>
              <a:rPr lang="en-US" sz="1800"/>
              <a:t>Routine monitoring of data from other sources by comorbidity and occupation</a:t>
            </a:r>
            <a:endParaRPr lang="en-US" sz="1800">
              <a:cs typeface="Arial"/>
            </a:endParaRPr>
          </a:p>
          <a:p>
            <a:endParaRPr lang="en-US" sz="1800"/>
          </a:p>
          <a:p>
            <a:r>
              <a:rPr lang="en-US" sz="1800"/>
              <a:t>Example special populations</a:t>
            </a:r>
          </a:p>
          <a:p>
            <a:pPr marL="465455" lvl="1" indent="-285750"/>
            <a:r>
              <a:rPr lang="en-US" sz="1800"/>
              <a:t>Residents at long-term care facilities or facilities treating HIV- positive persons</a:t>
            </a:r>
            <a:endParaRPr lang="en-US" sz="1800">
              <a:cs typeface="Arial"/>
            </a:endParaRPr>
          </a:p>
          <a:p>
            <a:pPr marL="465455" lvl="1" indent="-285750"/>
            <a:r>
              <a:rPr lang="en-US" sz="1800"/>
              <a:t>Health workers </a:t>
            </a:r>
            <a:endParaRPr lang="en-US" sz="1800">
              <a:cs typeface="Arial"/>
            </a:endParaRPr>
          </a:p>
          <a:p>
            <a:pPr marL="465455" lvl="1" indent="-285750"/>
            <a:r>
              <a:rPr lang="en-US" sz="1800"/>
              <a:t>Persons with cardiovascular, disabilities, pregnant persons</a:t>
            </a:r>
            <a:endParaRPr lang="en-US" sz="1800">
              <a:cs typeface="Arial"/>
            </a:endParaRPr>
          </a:p>
          <a:p>
            <a:pPr marL="465455" lvl="1" indent="-285750"/>
            <a:r>
              <a:rPr lang="en-US" sz="1800"/>
              <a:t>Disadvantaged and marginalized groups</a:t>
            </a:r>
            <a:endParaRPr lang="en-US" sz="1800">
              <a:cs typeface="Arial"/>
            </a:endParaRPr>
          </a:p>
        </p:txBody>
      </p:sp>
      <p:pic>
        <p:nvPicPr>
          <p:cNvPr id="4" name="Picture 3" descr="A blue diamond with white text">
            <a:extLst>
              <a:ext uri="{FF2B5EF4-FFF2-40B4-BE49-F238E27FC236}">
                <a16:creationId xmlns:a16="http://schemas.microsoft.com/office/drawing/2014/main" id="{4552714D-8FF5-760B-E67F-FF3C5A6D02B4}"/>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2326194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p:txBody>
          <a:bodyPr/>
          <a:lstStyle/>
          <a:p>
            <a:r>
              <a:rPr lang="en-US" sz="3400"/>
              <a:t>Enhanced/Complementary Surveillance </a:t>
            </a:r>
            <a:br>
              <a:rPr lang="en-US" sz="3400"/>
            </a:br>
            <a:r>
              <a:rPr lang="en-US" sz="3400"/>
              <a:t>Approaches (1 of 2)</a:t>
            </a:r>
          </a:p>
        </p:txBody>
      </p:sp>
      <p:sp>
        <p:nvSpPr>
          <p:cNvPr id="3" name="Content Placeholder 2">
            <a:extLst>
              <a:ext uri="{FF2B5EF4-FFF2-40B4-BE49-F238E27FC236}">
                <a16:creationId xmlns:a16="http://schemas.microsoft.com/office/drawing/2014/main" id="{BDC4748F-DBD2-CA22-0634-77FE0C185FD5}"/>
              </a:ext>
            </a:extLst>
          </p:cNvPr>
          <p:cNvSpPr>
            <a:spLocks noGrp="1"/>
          </p:cNvSpPr>
          <p:nvPr>
            <p:ph idx="1"/>
          </p:nvPr>
        </p:nvSpPr>
        <p:spPr>
          <a:xfrm>
            <a:off x="609600" y="1596788"/>
            <a:ext cx="10972800" cy="4189863"/>
          </a:xfrm>
        </p:spPr>
        <p:txBody>
          <a:bodyPr/>
          <a:lstStyle/>
          <a:p>
            <a:pPr marL="285750" indent="-285750">
              <a:buFont typeface="Arial" panose="020B0604020202020204" pitchFamily="34" charset="0"/>
              <a:buChar char="•"/>
            </a:pPr>
            <a:r>
              <a:rPr lang="en-US" sz="2200" b="1"/>
              <a:t>Mortality and excess mortality surveillance – </a:t>
            </a:r>
            <a:r>
              <a:rPr lang="en-US" sz="2200"/>
              <a:t>vital statistics reporting systems can help characterize trends and epidemic impact beyond (more limited) reporting of fatal cases from health facilities; typically lagging indicator of trends</a:t>
            </a:r>
          </a:p>
          <a:p>
            <a:endParaRPr lang="en-US" sz="2200" b="1"/>
          </a:p>
          <a:p>
            <a:pPr marL="285750" indent="-285750">
              <a:buFont typeface="Arial" panose="020B0604020202020204" pitchFamily="34" charset="0"/>
              <a:buChar char="•"/>
            </a:pPr>
            <a:r>
              <a:rPr lang="en-US" sz="2200" b="1"/>
              <a:t>Enhanced clinical surveillance linked to existing systems – </a:t>
            </a:r>
            <a:r>
              <a:rPr lang="en-US" sz="2200"/>
              <a:t>standardized case-based reporting of clinical data to assess the quality of clinical care or evaluate clinical outcomes and sequelae; typically resource-intensive where clinical data is not recorded in electronic health records (EHR)</a:t>
            </a:r>
          </a:p>
          <a:p>
            <a:pPr marL="285750" indent="-285750">
              <a:buFont typeface="Arial" panose="020B0604020202020204" pitchFamily="34" charset="0"/>
              <a:buChar char="•"/>
            </a:pPr>
            <a:endParaRPr lang="en-US" sz="2200" b="1"/>
          </a:p>
          <a:p>
            <a:pPr marL="285750" indent="-285750">
              <a:buFont typeface="Arial" panose="020B0604020202020204" pitchFamily="34" charset="0"/>
              <a:buChar char="•"/>
            </a:pPr>
            <a:r>
              <a:rPr lang="en-US" sz="2200" b="1"/>
              <a:t>Hospital clinical code monitoring – </a:t>
            </a:r>
            <a:r>
              <a:rPr lang="en-US" sz="2200"/>
              <a:t>Clinical coding data, such as the International Classification of Diseases (ICD) codes from outpatient and inpatient medical facilities can support routine trend monitoring</a:t>
            </a:r>
          </a:p>
        </p:txBody>
      </p:sp>
      <p:pic>
        <p:nvPicPr>
          <p:cNvPr id="4" name="Picture 3" descr="A blue diamond with white text">
            <a:extLst>
              <a:ext uri="{FF2B5EF4-FFF2-40B4-BE49-F238E27FC236}">
                <a16:creationId xmlns:a16="http://schemas.microsoft.com/office/drawing/2014/main" id="{BCC3FAD1-A305-60AB-B1FE-F690B17033E9}"/>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1408380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3AF1-C946-FCB1-257E-7934874CFE4E}"/>
              </a:ext>
            </a:extLst>
          </p:cNvPr>
          <p:cNvSpPr>
            <a:spLocks noGrp="1"/>
          </p:cNvSpPr>
          <p:nvPr>
            <p:ph type="title"/>
          </p:nvPr>
        </p:nvSpPr>
        <p:spPr/>
        <p:txBody>
          <a:bodyPr/>
          <a:lstStyle/>
          <a:p>
            <a:r>
              <a:rPr lang="en-US" sz="3400"/>
              <a:t>Enhanced/Complementary Surveillance </a:t>
            </a:r>
            <a:br>
              <a:rPr lang="en-US" sz="3400"/>
            </a:br>
            <a:r>
              <a:rPr lang="en-US" sz="3400"/>
              <a:t>Approaches (2 of 2)</a:t>
            </a:r>
          </a:p>
        </p:txBody>
      </p:sp>
      <p:sp>
        <p:nvSpPr>
          <p:cNvPr id="3" name="Content Placeholder 2">
            <a:extLst>
              <a:ext uri="{FF2B5EF4-FFF2-40B4-BE49-F238E27FC236}">
                <a16:creationId xmlns:a16="http://schemas.microsoft.com/office/drawing/2014/main" id="{BDC4748F-DBD2-CA22-0634-77FE0C185FD5}"/>
              </a:ext>
            </a:extLst>
          </p:cNvPr>
          <p:cNvSpPr>
            <a:spLocks noGrp="1"/>
          </p:cNvSpPr>
          <p:nvPr>
            <p:ph idx="1"/>
          </p:nvPr>
        </p:nvSpPr>
        <p:spPr>
          <a:xfrm>
            <a:off x="609600" y="1596788"/>
            <a:ext cx="10972800" cy="4189863"/>
          </a:xfrm>
        </p:spPr>
        <p:txBody>
          <a:bodyPr vert="horz" wrap="square" lIns="0" tIns="0" rIns="0" bIns="0" rtlCol="0" anchor="t">
            <a:noAutofit/>
          </a:bodyPr>
          <a:lstStyle/>
          <a:p>
            <a:pPr marL="285750" indent="-285750">
              <a:buFont typeface="Arial" panose="020B0604020202020204" pitchFamily="34" charset="0"/>
              <a:buChar char="•"/>
            </a:pPr>
            <a:r>
              <a:rPr lang="en-US" sz="2200" b="1"/>
              <a:t>Investigations and studies – </a:t>
            </a:r>
            <a:r>
              <a:rPr lang="en-US" sz="2200"/>
              <a:t>standardized data collection governed by a protocol</a:t>
            </a:r>
          </a:p>
          <a:p>
            <a:pPr marL="285750" indent="-285750">
              <a:buChar char="•"/>
            </a:pPr>
            <a:r>
              <a:rPr lang="en-US" sz="2200">
                <a:cs typeface="Arial"/>
              </a:rPr>
              <a:t>For Domain II objectives, consider:</a:t>
            </a:r>
            <a:endParaRPr lang="en-US" sz="2200"/>
          </a:p>
          <a:p>
            <a:pPr marL="651510" lvl="2" indent="-285750"/>
            <a:r>
              <a:rPr lang="en-US" sz="2200"/>
              <a:t>Case-control studies to evaluate risk factors for severe disease</a:t>
            </a:r>
            <a:endParaRPr lang="en-US" sz="2200">
              <a:cs typeface="Arial"/>
            </a:endParaRPr>
          </a:p>
          <a:p>
            <a:pPr marL="651510" lvl="2" indent="-285750"/>
            <a:r>
              <a:rPr lang="en-US" sz="2200"/>
              <a:t>Population-based seroprevalence studies to estimate infection or exposure in the general population and by risk group (Unity studies protocol available)</a:t>
            </a:r>
          </a:p>
          <a:p>
            <a:pPr marL="651510" lvl="2" indent="-285750"/>
            <a:r>
              <a:rPr lang="en-US" sz="2200"/>
              <a:t>Cohorts to characterize transmission dynamics and clinical presentation in high-risk populations and closed settings (e.g., prison, school)</a:t>
            </a:r>
            <a:endParaRPr lang="en-US" sz="2200">
              <a:cs typeface="Arial"/>
            </a:endParaRPr>
          </a:p>
          <a:p>
            <a:endParaRPr lang="en-US" sz="2200" b="1"/>
          </a:p>
        </p:txBody>
      </p:sp>
      <p:pic>
        <p:nvPicPr>
          <p:cNvPr id="4" name="Picture 3" descr="A blue diamond with white text">
            <a:extLst>
              <a:ext uri="{FF2B5EF4-FFF2-40B4-BE49-F238E27FC236}">
                <a16:creationId xmlns:a16="http://schemas.microsoft.com/office/drawing/2014/main" id="{022FE915-E04E-6D7B-020E-27C6205D2455}"/>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3179301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488949" y="1163783"/>
            <a:ext cx="11364999" cy="4705001"/>
          </a:xfrm>
        </p:spPr>
        <p:txBody>
          <a:bodyPr/>
          <a:lstStyle/>
          <a:p>
            <a:endParaRPr lang="en-US" sz="2400">
              <a:effectLst/>
              <a:latin typeface="+mj-lt"/>
            </a:endParaRPr>
          </a:p>
          <a:p>
            <a:r>
              <a:rPr lang="en-US" sz="2400">
                <a:effectLst/>
                <a:latin typeface="+mj-lt"/>
              </a:rPr>
              <a:t>It is </a:t>
            </a:r>
            <a:r>
              <a:rPr lang="en-US" sz="2400">
                <a:effectLst/>
                <a:highlight>
                  <a:srgbClr val="FFFF00"/>
                </a:highlight>
                <a:latin typeface="+mj-lt"/>
              </a:rPr>
              <a:t>[month]</a:t>
            </a:r>
            <a:r>
              <a:rPr lang="en-US" sz="2400">
                <a:effectLst/>
                <a:latin typeface="+mj-lt"/>
              </a:rPr>
              <a:t>, and there are signs that respiratory disease activity is increasing in your country. Clinicians are concerned by the number of acute respiratory disease cases they are seeing in their healthcare facilities, which they feel are much higher this year than in recent years. Some prominent academic physicians have raised the alert of concurrent epidemics of influenza virus, SARS-CoV-2, and RSV, and the </a:t>
            </a:r>
            <a:r>
              <a:rPr lang="en-US" sz="2400">
                <a:effectLst/>
                <a:highlight>
                  <a:srgbClr val="FFFF00"/>
                </a:highlight>
                <a:latin typeface="+mj-lt"/>
              </a:rPr>
              <a:t>[Prime Minister’s/President’s (or other context-relevant government position/office)] </a:t>
            </a:r>
            <a:r>
              <a:rPr lang="en-US" sz="2400">
                <a:effectLst/>
                <a:latin typeface="+mj-lt"/>
              </a:rPr>
              <a:t>office is being questioned by the media. Others have claimed that this is the beginning of a “very bad flu year.” </a:t>
            </a:r>
          </a:p>
          <a:p>
            <a:endParaRPr lang="en-US" sz="2400">
              <a:latin typeface="+mj-lt"/>
            </a:endParaRPr>
          </a:p>
          <a:p>
            <a:r>
              <a:rPr lang="en-US" sz="2400">
                <a:effectLst/>
                <a:latin typeface="+mj-lt"/>
              </a:rPr>
              <a:t>The </a:t>
            </a:r>
            <a:r>
              <a:rPr lang="en-US" sz="2400">
                <a:effectLst/>
                <a:highlight>
                  <a:srgbClr val="FFFF00"/>
                </a:highlight>
                <a:latin typeface="+mj-lt"/>
              </a:rPr>
              <a:t>[Ministry of Health’s Director (or other context-relevant government position)]</a:t>
            </a:r>
            <a:r>
              <a:rPr lang="en-US" sz="2400">
                <a:effectLst/>
                <a:latin typeface="+mj-lt"/>
              </a:rPr>
              <a:t> wants to assess the situation and requests to review existing surveillance data. </a:t>
            </a:r>
            <a:endParaRPr lang="en-US" sz="2800">
              <a:latin typeface="+mj-lt"/>
            </a:endParaRP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1</a:t>
            </a:r>
          </a:p>
        </p:txBody>
      </p:sp>
      <p:pic>
        <p:nvPicPr>
          <p:cNvPr id="4" name="Picture 3" descr="A blue diamond with white text">
            <a:extLst>
              <a:ext uri="{FF2B5EF4-FFF2-40B4-BE49-F238E27FC236}">
                <a16:creationId xmlns:a16="http://schemas.microsoft.com/office/drawing/2014/main" id="{75743AA6-B207-3C35-38D5-EB419D50444E}"/>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332369419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163784"/>
            <a:ext cx="11093450" cy="4920042"/>
          </a:xfrm>
        </p:spPr>
        <p:txBody>
          <a:bodyPr/>
          <a:lstStyle/>
          <a:p>
            <a:endParaRPr lang="en-US" sz="2800" b="1"/>
          </a:p>
          <a:p>
            <a:r>
              <a:rPr lang="en-US" sz="2800" b="1"/>
              <a:t>1.1 </a:t>
            </a:r>
            <a:r>
              <a:rPr lang="en-US" sz="2800"/>
              <a:t>What surveillance approaches do you use to monitor the weekly number of cases and severity of respiratory diseases? </a:t>
            </a:r>
          </a:p>
          <a:p>
            <a:endParaRPr lang="en-US" sz="2800"/>
          </a:p>
          <a:p>
            <a:endParaRPr lang="en-US" sz="2800"/>
          </a:p>
          <a:p>
            <a:r>
              <a:rPr lang="en-US" sz="2800" b="1"/>
              <a:t>1.2 </a:t>
            </a:r>
            <a:r>
              <a:rPr lang="en-US" sz="2800"/>
              <a:t>Are epidemiologic data (e.g., demographic and clinical data collected through case report forms) linked with laboratory testing data in your routine surveillance approaches to assess the current respiratory disease situation?</a:t>
            </a: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1: Questions</a:t>
            </a:r>
          </a:p>
        </p:txBody>
      </p:sp>
      <p:pic>
        <p:nvPicPr>
          <p:cNvPr id="4" name="Picture 3" descr="A blue diamond with white text">
            <a:extLst>
              <a:ext uri="{FF2B5EF4-FFF2-40B4-BE49-F238E27FC236}">
                <a16:creationId xmlns:a16="http://schemas.microsoft.com/office/drawing/2014/main" id="{20A679EB-5367-079D-B523-A2EEB83C34A9}"/>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398970787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163783"/>
            <a:ext cx="11093450" cy="4920044"/>
          </a:xfrm>
        </p:spPr>
        <p:txBody>
          <a:bodyPr/>
          <a:lstStyle/>
          <a:p>
            <a:endParaRPr lang="en-US" sz="2800" b="1"/>
          </a:p>
          <a:p>
            <a:r>
              <a:rPr lang="en-US" sz="2800" b="1"/>
              <a:t>1.3</a:t>
            </a:r>
            <a:r>
              <a:rPr lang="en-US" sz="2800"/>
              <a:t> Do you have stable surveillance approaches to monitor all-cause and respiratory mortality at the national or sub-national level? </a:t>
            </a:r>
          </a:p>
          <a:p>
            <a:endParaRPr lang="en-US" sz="2800" b="1"/>
          </a:p>
          <a:p>
            <a:endParaRPr lang="en-US" sz="2800" b="1"/>
          </a:p>
          <a:p>
            <a:r>
              <a:rPr lang="en-US" sz="2800" b="1"/>
              <a:t>1.4 </a:t>
            </a:r>
            <a:r>
              <a:rPr lang="en-US" sz="2800"/>
              <a:t> How do you access and review your data (e.g., through reports, dashboards, or other tools)?</a:t>
            </a: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1: Questions, cont.</a:t>
            </a:r>
          </a:p>
        </p:txBody>
      </p:sp>
      <p:pic>
        <p:nvPicPr>
          <p:cNvPr id="4" name="Picture 3" descr="A blue diamond with white text">
            <a:extLst>
              <a:ext uri="{FF2B5EF4-FFF2-40B4-BE49-F238E27FC236}">
                <a16:creationId xmlns:a16="http://schemas.microsoft.com/office/drawing/2014/main" id="{C2375726-D27B-5F1D-2CF4-BBF480C49EB5}"/>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16126806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163783"/>
            <a:ext cx="11093450" cy="4920043"/>
          </a:xfrm>
        </p:spPr>
        <p:txBody>
          <a:bodyPr/>
          <a:lstStyle/>
          <a:p>
            <a:endParaRPr lang="en-US" sz="2800"/>
          </a:p>
          <a:p>
            <a:r>
              <a:rPr lang="en-US" sz="2800"/>
              <a:t>It is the beginning of the </a:t>
            </a:r>
            <a:r>
              <a:rPr lang="en-US" sz="2800">
                <a:highlight>
                  <a:srgbClr val="FFFF00"/>
                </a:highlight>
              </a:rPr>
              <a:t>[winter (adapt to local context)] </a:t>
            </a:r>
            <a:r>
              <a:rPr lang="en-US" sz="2800"/>
              <a:t>season and syndromic data has signaled that </a:t>
            </a:r>
            <a:r>
              <a:rPr lang="en-US" sz="2800">
                <a:highlight>
                  <a:srgbClr val="FFFF00"/>
                </a:highlight>
              </a:rPr>
              <a:t>[outpatient facility (adapt to local context)] </a:t>
            </a:r>
            <a:r>
              <a:rPr lang="en-US" sz="2800"/>
              <a:t>visits for influenza-like illness are increasing  rapidly in </a:t>
            </a:r>
            <a:r>
              <a:rPr lang="en-US" sz="2800">
                <a:highlight>
                  <a:srgbClr val="FFFF00"/>
                </a:highlight>
              </a:rPr>
              <a:t>[region (enter country-relevant region)]</a:t>
            </a:r>
            <a:r>
              <a:rPr lang="en-US" sz="2800"/>
              <a:t>. A doctor’s WhatsApp group (i.e., informal clinical network) has also noted increased influenza hospital admissions among </a:t>
            </a:r>
            <a:r>
              <a:rPr lang="en-US" sz="2800">
                <a:highlight>
                  <a:srgbClr val="FFFF00"/>
                </a:highlight>
              </a:rPr>
              <a:t>[school-aged children (or other context-relevant risk group)]</a:t>
            </a:r>
            <a:r>
              <a:rPr lang="en-US" sz="2800"/>
              <a:t>. </a:t>
            </a: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2</a:t>
            </a:r>
          </a:p>
        </p:txBody>
      </p:sp>
      <p:pic>
        <p:nvPicPr>
          <p:cNvPr id="4" name="Picture 3" descr="A blue diamond with white text">
            <a:extLst>
              <a:ext uri="{FF2B5EF4-FFF2-40B4-BE49-F238E27FC236}">
                <a16:creationId xmlns:a16="http://schemas.microsoft.com/office/drawing/2014/main" id="{6B4745D4-928A-6F57-94FB-2AEA95D65F6F}"/>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136421247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163783"/>
            <a:ext cx="10972800" cy="5130980"/>
          </a:xfrm>
        </p:spPr>
        <p:txBody>
          <a:bodyPr/>
          <a:lstStyle/>
          <a:p>
            <a:endParaRPr lang="en-US" sz="2800" b="1"/>
          </a:p>
          <a:p>
            <a:r>
              <a:rPr lang="en-US" sz="2800" b="1"/>
              <a:t>2.1 </a:t>
            </a:r>
            <a:r>
              <a:rPr lang="en-US" sz="2800"/>
              <a:t>Can your respiratory disease surveillance data be stratified by age group and other priority risk groups to assess if this season is worse in certain groups?</a:t>
            </a:r>
          </a:p>
          <a:p>
            <a:endParaRPr lang="en-US" sz="2800"/>
          </a:p>
          <a:p>
            <a:endParaRPr lang="en-US" sz="2800"/>
          </a:p>
          <a:p>
            <a:r>
              <a:rPr lang="en-US" sz="2800" b="1"/>
              <a:t>2.2</a:t>
            </a:r>
            <a:r>
              <a:rPr lang="en-US" sz="2800"/>
              <a:t> This concern comes from a specific region. How well does your routine surveillance capture sub-national changes in disease activity?</a:t>
            </a:r>
            <a:endParaRPr lang="en-US" sz="2800" b="1"/>
          </a:p>
          <a:p>
            <a:endParaRPr lang="en-US" sz="2800" b="1"/>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2: Questions</a:t>
            </a:r>
          </a:p>
        </p:txBody>
      </p:sp>
      <p:pic>
        <p:nvPicPr>
          <p:cNvPr id="4" name="Picture 3" descr="A blue diamond with white text">
            <a:extLst>
              <a:ext uri="{FF2B5EF4-FFF2-40B4-BE49-F238E27FC236}">
                <a16:creationId xmlns:a16="http://schemas.microsoft.com/office/drawing/2014/main" id="{CD56F241-EFAF-79A7-731F-76BA4B512F2D}"/>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5988596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163784"/>
            <a:ext cx="11093450" cy="4363188"/>
          </a:xfrm>
        </p:spPr>
        <p:txBody>
          <a:bodyPr/>
          <a:lstStyle/>
          <a:p>
            <a:endParaRPr lang="en-US" sz="2800" b="1"/>
          </a:p>
          <a:p>
            <a:r>
              <a:rPr lang="en-US" sz="2800" b="1"/>
              <a:t>2.3 </a:t>
            </a:r>
            <a:r>
              <a:rPr lang="en-US" sz="2800"/>
              <a:t>Can you use your surveillance data to monitor if there have been changes in demographic or clinical characteristics of severe respiratory disease cases in your country? </a:t>
            </a:r>
          </a:p>
          <a:p>
            <a:endParaRPr lang="en-US" sz="2800"/>
          </a:p>
          <a:p>
            <a:endParaRPr lang="en-US" sz="2800"/>
          </a:p>
          <a:p>
            <a:r>
              <a:rPr lang="en-US" sz="2800" b="1"/>
              <a:t>2.4</a:t>
            </a:r>
            <a:r>
              <a:rPr lang="en-US" sz="2800"/>
              <a:t> Do you have enhanced clinical surveillance sites or national clinical networks (standing or ad hoc) that can help monitor clinical characteristics over time and identify changes? </a:t>
            </a: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2: Questions, cont.</a:t>
            </a:r>
          </a:p>
        </p:txBody>
      </p:sp>
      <p:pic>
        <p:nvPicPr>
          <p:cNvPr id="4" name="Picture 3" descr="A blue diamond with white text">
            <a:extLst>
              <a:ext uri="{FF2B5EF4-FFF2-40B4-BE49-F238E27FC236}">
                <a16:creationId xmlns:a16="http://schemas.microsoft.com/office/drawing/2014/main" id="{9EAE33BE-6165-AFAB-82B1-A650CAC2D334}"/>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118614955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163783"/>
            <a:ext cx="11093450" cy="4920043"/>
          </a:xfrm>
        </p:spPr>
        <p:txBody>
          <a:bodyPr vert="horz" wrap="square" lIns="0" tIns="0" rIns="0" bIns="0" rtlCol="0" anchor="t">
            <a:noAutofit/>
          </a:bodyPr>
          <a:lstStyle/>
          <a:p>
            <a:endParaRPr lang="en-US" sz="2200"/>
          </a:p>
          <a:p>
            <a:r>
              <a:rPr lang="en-US" sz="2800"/>
              <a:t>There are reports that a study conducted by a university in a neighboring country </a:t>
            </a:r>
            <a:r>
              <a:rPr lang="en-US" sz="2800">
                <a:highlight>
                  <a:srgbClr val="FFFF00"/>
                </a:highlight>
              </a:rPr>
              <a:t>[alternatively: a university/research institute in your country]</a:t>
            </a:r>
            <a:r>
              <a:rPr lang="en-US" sz="2800"/>
              <a:t> has identified some genetic changes in the circulating coronaviruses that they feel may confer greater pathogenicity. These reports have raised concerns among clinicians and public health officials that this could be a new mutation that will cause increased caseloads and strained healthcare capacity. </a:t>
            </a:r>
            <a:endParaRPr lang="en-US" sz="2800">
              <a:cs typeface="Arial"/>
            </a:endParaRPr>
          </a:p>
          <a:p>
            <a:endParaRPr lang="en-US" sz="2800"/>
          </a:p>
          <a:p>
            <a:r>
              <a:rPr lang="en-US" sz="2800"/>
              <a:t>You want to monitor for this potentially new strain of coronaviruses in your country. </a:t>
            </a:r>
            <a:endParaRPr lang="en-US" sz="2800">
              <a:cs typeface="Arial"/>
            </a:endParaRP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3</a:t>
            </a:r>
          </a:p>
        </p:txBody>
      </p:sp>
      <p:pic>
        <p:nvPicPr>
          <p:cNvPr id="4" name="Picture 3" descr="A blue diamond with white text">
            <a:extLst>
              <a:ext uri="{FF2B5EF4-FFF2-40B4-BE49-F238E27FC236}">
                <a16:creationId xmlns:a16="http://schemas.microsoft.com/office/drawing/2014/main" id="{DA049D7B-E029-90C0-5DAB-1CF5F12E6F41}"/>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228249754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2350-E4B9-F551-DAF6-17C4D97F3202}"/>
              </a:ext>
            </a:extLst>
          </p:cNvPr>
          <p:cNvSpPr>
            <a:spLocks noGrp="1"/>
          </p:cNvSpPr>
          <p:nvPr>
            <p:ph type="title"/>
          </p:nvPr>
        </p:nvSpPr>
        <p:spPr/>
        <p:txBody>
          <a:bodyPr/>
          <a:lstStyle/>
          <a:p>
            <a:r>
              <a:rPr lang="en-US"/>
              <a:t>Event-based Surveillance: Approaches</a:t>
            </a:r>
          </a:p>
        </p:txBody>
      </p:sp>
      <p:sp>
        <p:nvSpPr>
          <p:cNvPr id="3" name="Text Placeholder 4">
            <a:extLst>
              <a:ext uri="{FF2B5EF4-FFF2-40B4-BE49-F238E27FC236}">
                <a16:creationId xmlns:a16="http://schemas.microsoft.com/office/drawing/2014/main" id="{1C40D2A4-7343-37F7-29BF-D7941039B736}"/>
              </a:ext>
            </a:extLst>
          </p:cNvPr>
          <p:cNvSpPr txBox="1">
            <a:spLocks/>
          </p:cNvSpPr>
          <p:nvPr/>
        </p:nvSpPr>
        <p:spPr>
          <a:xfrm>
            <a:off x="205839" y="1313878"/>
            <a:ext cx="11780322" cy="4671285"/>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200" kern="0">
                <a:solidFill>
                  <a:schemeClr val="accent1">
                    <a:lumMod val="10000"/>
                  </a:schemeClr>
                </a:solidFill>
                <a:latin typeface="+mj-lt"/>
              </a:rPr>
              <a:t>There are three core approaches to event-based surveillance, defined by the type and source of data. These approaches involve detection, reporting, and verification of signals from:</a:t>
            </a:r>
            <a:br>
              <a:rPr lang="en-US" sz="2200" kern="0">
                <a:latin typeface="+mj-lt"/>
              </a:rPr>
            </a:br>
            <a:endParaRPr lang="en-US" sz="2200" kern="0">
              <a:solidFill>
                <a:schemeClr val="accent1">
                  <a:lumMod val="10000"/>
                </a:schemeClr>
              </a:solidFill>
              <a:latin typeface="+mj-lt"/>
            </a:endParaRPr>
          </a:p>
          <a:p>
            <a:pPr marL="342900" indent="-342900">
              <a:buFont typeface="Arial" panose="020B0604020202020204" pitchFamily="34" charset="0"/>
              <a:buChar char="•"/>
            </a:pPr>
            <a:r>
              <a:rPr lang="en-US" sz="2200" b="1">
                <a:solidFill>
                  <a:schemeClr val="accent1">
                    <a:lumMod val="10000"/>
                  </a:schemeClr>
                </a:solidFill>
                <a:latin typeface="+mj-lt"/>
              </a:rPr>
              <a:t>Sensitized health and care workers</a:t>
            </a:r>
            <a:r>
              <a:rPr lang="en-US" sz="2200">
                <a:solidFill>
                  <a:schemeClr val="accent1">
                    <a:lumMod val="10000"/>
                  </a:schemeClr>
                </a:solidFill>
                <a:latin typeface="+mj-lt"/>
              </a:rPr>
              <a:t>: Health facility event-based surveillance (HEBS)</a:t>
            </a:r>
            <a:endParaRPr lang="en-US" sz="2200">
              <a:solidFill>
                <a:schemeClr val="accent1">
                  <a:lumMod val="10000"/>
                </a:schemeClr>
              </a:solidFill>
              <a:latin typeface="+mj-lt"/>
              <a:cs typeface="Arial"/>
            </a:endParaRPr>
          </a:p>
          <a:p>
            <a:pPr marL="708660" lvl="2" indent="-342900"/>
            <a:r>
              <a:rPr lang="en-US" sz="1800" kern="0">
                <a:solidFill>
                  <a:schemeClr val="accent1">
                    <a:lumMod val="10000"/>
                  </a:schemeClr>
                </a:solidFill>
                <a:latin typeface="+mj-lt"/>
              </a:rPr>
              <a:t>May involve health and care workers at all levels of care (e.g., tertiary to primary/health post).</a:t>
            </a:r>
            <a:endParaRPr lang="en-US" sz="1800" kern="0">
              <a:solidFill>
                <a:schemeClr val="accent1">
                  <a:lumMod val="10000"/>
                </a:schemeClr>
              </a:solidFill>
              <a:latin typeface="+mj-lt"/>
              <a:cs typeface="Arial"/>
            </a:endParaRPr>
          </a:p>
          <a:p>
            <a:pPr lvl="2" indent="0">
              <a:buNone/>
            </a:pPr>
            <a:endParaRPr lang="en-US" sz="2200">
              <a:solidFill>
                <a:schemeClr val="accent1">
                  <a:lumMod val="10000"/>
                </a:schemeClr>
              </a:solidFill>
              <a:latin typeface="+mj-lt"/>
            </a:endParaRPr>
          </a:p>
          <a:p>
            <a:pPr marL="342900" indent="-342900">
              <a:buFont typeface="Arial" panose="020B0604020202020204" pitchFamily="34" charset="0"/>
              <a:buChar char="•"/>
            </a:pPr>
            <a:r>
              <a:rPr lang="en-US" sz="2200" b="1" kern="0">
                <a:solidFill>
                  <a:schemeClr val="accent1">
                    <a:lumMod val="10000"/>
                  </a:schemeClr>
                </a:solidFill>
                <a:latin typeface="+mj-lt"/>
              </a:rPr>
              <a:t>Communities: </a:t>
            </a:r>
            <a:r>
              <a:rPr lang="en-US" sz="2200" kern="0">
                <a:solidFill>
                  <a:schemeClr val="accent1">
                    <a:lumMod val="10000"/>
                  </a:schemeClr>
                </a:solidFill>
                <a:latin typeface="+mj-lt"/>
              </a:rPr>
              <a:t>Community event-based surveillance (CEBS) </a:t>
            </a:r>
            <a:endParaRPr lang="en-US" sz="2200" kern="0">
              <a:solidFill>
                <a:schemeClr val="accent1">
                  <a:lumMod val="10000"/>
                </a:schemeClr>
              </a:solidFill>
              <a:latin typeface="+mj-lt"/>
              <a:cs typeface="Arial"/>
            </a:endParaRPr>
          </a:p>
          <a:p>
            <a:pPr marL="708660" lvl="2" indent="-342900"/>
            <a:r>
              <a:rPr lang="en-US" sz="1800" kern="0">
                <a:solidFill>
                  <a:schemeClr val="accent1">
                    <a:lumMod val="10000"/>
                  </a:schemeClr>
                </a:solidFill>
                <a:latin typeface="+mj-lt"/>
              </a:rPr>
              <a:t>Community may be defined by geography (e.g., village), setting (schools, prisons, poultry breeding farms), or other affiliation (e.g., common workplace, ethnic or religious communities).</a:t>
            </a:r>
            <a:br>
              <a:rPr lang="en-US" sz="1800" kern="0">
                <a:latin typeface="+mj-lt"/>
              </a:rPr>
            </a:br>
            <a:endParaRPr lang="en-US" sz="1800" kern="0">
              <a:solidFill>
                <a:schemeClr val="accent1">
                  <a:lumMod val="10000"/>
                </a:schemeClr>
              </a:solidFill>
              <a:latin typeface="+mj-lt"/>
            </a:endParaRPr>
          </a:p>
          <a:p>
            <a:pPr marL="342900" indent="-342900">
              <a:buFont typeface="Arial" panose="020B0604020202020204" pitchFamily="34" charset="0"/>
              <a:buChar char="•"/>
            </a:pPr>
            <a:r>
              <a:rPr lang="en-US" sz="2200" b="1" kern="0">
                <a:solidFill>
                  <a:schemeClr val="accent1">
                    <a:lumMod val="10000"/>
                  </a:schemeClr>
                </a:solidFill>
                <a:latin typeface="+mj-lt"/>
              </a:rPr>
              <a:t>Media: </a:t>
            </a:r>
            <a:r>
              <a:rPr lang="en-US" sz="2200" kern="0">
                <a:solidFill>
                  <a:schemeClr val="accent1">
                    <a:lumMod val="10000"/>
                  </a:schemeClr>
                </a:solidFill>
                <a:latin typeface="+mj-lt"/>
              </a:rPr>
              <a:t>Media event-based surveillance</a:t>
            </a:r>
            <a:endParaRPr lang="en-US" sz="2200" kern="0">
              <a:solidFill>
                <a:schemeClr val="accent1">
                  <a:lumMod val="10000"/>
                </a:schemeClr>
              </a:solidFill>
              <a:latin typeface="+mj-lt"/>
              <a:cs typeface="Arial"/>
            </a:endParaRPr>
          </a:p>
          <a:p>
            <a:pPr marL="708660" lvl="2" indent="-342900"/>
            <a:r>
              <a:rPr lang="en-US" sz="1800" kern="0">
                <a:solidFill>
                  <a:schemeClr val="accent1">
                    <a:lumMod val="10000"/>
                  </a:schemeClr>
                </a:solidFill>
                <a:latin typeface="+mj-lt"/>
              </a:rPr>
              <a:t>Systematic monitoring of traditional and digital media including specific social media sources, government and official web sites, news sites, blogs, and collaborating initiatives. </a:t>
            </a:r>
            <a:endParaRPr lang="en-US" sz="1800" kern="0">
              <a:solidFill>
                <a:schemeClr val="accent1">
                  <a:lumMod val="10000"/>
                </a:schemeClr>
              </a:solidFill>
              <a:latin typeface="+mj-lt"/>
              <a:cs typeface="Arial"/>
            </a:endParaRPr>
          </a:p>
          <a:p>
            <a:pPr marL="708660" lvl="2" indent="-342900"/>
            <a:r>
              <a:rPr lang="en-US" sz="1800" kern="0">
                <a:solidFill>
                  <a:schemeClr val="accent1">
                    <a:lumMod val="10000"/>
                  </a:schemeClr>
                </a:solidFill>
                <a:latin typeface="+mj-lt"/>
              </a:rPr>
              <a:t>Epidemic Intelligence from Open Sources (EIOS) is one example of an initiative and supporting technology to facilitate media monitoring.</a:t>
            </a:r>
            <a:endParaRPr lang="en-US" sz="1800" kern="0">
              <a:solidFill>
                <a:schemeClr val="accent1">
                  <a:lumMod val="10000"/>
                </a:schemeClr>
              </a:solidFill>
              <a:latin typeface="+mj-lt"/>
              <a:cs typeface="Arial"/>
            </a:endParaRPr>
          </a:p>
        </p:txBody>
      </p:sp>
      <p:pic>
        <p:nvPicPr>
          <p:cNvPr id="4" name="Picture 3" descr="An orange diamond with white text">
            <a:extLst>
              <a:ext uri="{FF2B5EF4-FFF2-40B4-BE49-F238E27FC236}">
                <a16:creationId xmlns:a16="http://schemas.microsoft.com/office/drawing/2014/main" id="{019F167E-6B12-4D7E-ED5D-D5335F50D7A6}"/>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28862453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249184"/>
            <a:ext cx="11111345" cy="4835732"/>
          </a:xfrm>
        </p:spPr>
        <p:txBody>
          <a:bodyPr/>
          <a:lstStyle/>
          <a:p>
            <a:r>
              <a:rPr lang="en-US" sz="2800" b="1"/>
              <a:t>3.1 </a:t>
            </a:r>
            <a:r>
              <a:rPr lang="en-US" sz="2800"/>
              <a:t>What kind of tests does your national reference laboratory perform to characterize respiratory pathogens? </a:t>
            </a:r>
          </a:p>
          <a:p>
            <a:endParaRPr lang="en-US" sz="2800" b="1"/>
          </a:p>
          <a:p>
            <a:r>
              <a:rPr lang="en-US" sz="2800" b="1"/>
              <a:t>3.2 </a:t>
            </a:r>
            <a:r>
              <a:rPr lang="en-US" sz="2800"/>
              <a:t>Can your national reference laboratory perform genetic sequencing? If your national reference lab does not conduct genetic sequencing, are there agreements with other reference labs to conduct timely genomic sequencing when needed?</a:t>
            </a:r>
          </a:p>
          <a:p>
            <a:endParaRPr lang="en-US" sz="2800"/>
          </a:p>
          <a:p>
            <a:r>
              <a:rPr lang="en-US" sz="2800" b="1"/>
              <a:t>3.3 </a:t>
            </a:r>
            <a:r>
              <a:rPr lang="en-US" sz="2800"/>
              <a:t>Does your respiratory surveillance system allow linkage of genetic, clinical, and epidemiologic data to help interpret how genetic changes affect risk groups, treatment approaches, or virus spread? </a:t>
            </a: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3: Questions</a:t>
            </a:r>
          </a:p>
        </p:txBody>
      </p:sp>
      <p:pic>
        <p:nvPicPr>
          <p:cNvPr id="4" name="Picture 3" descr="A blue diamond with white text">
            <a:extLst>
              <a:ext uri="{FF2B5EF4-FFF2-40B4-BE49-F238E27FC236}">
                <a16:creationId xmlns:a16="http://schemas.microsoft.com/office/drawing/2014/main" id="{639268E5-989B-46B9-03C1-AF374D16F32E}"/>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10571795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163783"/>
            <a:ext cx="11093450" cy="4920043"/>
          </a:xfrm>
        </p:spPr>
        <p:txBody>
          <a:bodyPr vert="horz" wrap="square" lIns="0" tIns="0" rIns="0" bIns="0" rtlCol="0" anchor="t">
            <a:noAutofit/>
          </a:bodyPr>
          <a:lstStyle/>
          <a:p>
            <a:endParaRPr lang="en-US" sz="2800"/>
          </a:p>
          <a:p>
            <a:r>
              <a:rPr lang="en-US" sz="2800"/>
              <a:t>It is the height of the </a:t>
            </a:r>
            <a:r>
              <a:rPr lang="en-US" sz="2800">
                <a:highlight>
                  <a:srgbClr val="FFFF00"/>
                </a:highlight>
              </a:rPr>
              <a:t>[winter (adapt to local context)] </a:t>
            </a:r>
            <a:r>
              <a:rPr lang="en-US" sz="2800"/>
              <a:t>season and there has been concurrent high activity of both influenza and COVID-19. Local public health officials report that hospital bed space and oxygen capacities are being challenged. </a:t>
            </a:r>
            <a:endParaRPr lang="en-US" sz="2800">
              <a:cs typeface="Arial"/>
            </a:endParaRPr>
          </a:p>
          <a:p>
            <a:endParaRPr lang="en-US" sz="2800"/>
          </a:p>
          <a:p>
            <a:r>
              <a:rPr lang="en-US" sz="2800"/>
              <a:t>You need to determine if this is a localized problem or a broader healthcare capacity issue nationwide. </a:t>
            </a:r>
            <a:endParaRPr lang="en-US" sz="2800">
              <a:cs typeface="Arial"/>
            </a:endParaRP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4</a:t>
            </a:r>
          </a:p>
        </p:txBody>
      </p:sp>
      <p:pic>
        <p:nvPicPr>
          <p:cNvPr id="4" name="Picture 3" descr="A blue diamond with white text">
            <a:extLst>
              <a:ext uri="{FF2B5EF4-FFF2-40B4-BE49-F238E27FC236}">
                <a16:creationId xmlns:a16="http://schemas.microsoft.com/office/drawing/2014/main" id="{9416EA04-D1B1-6D2F-7781-D87324794DC4}"/>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1146617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ACECC9-6310-E133-3D60-2B77644AFA35}"/>
              </a:ext>
            </a:extLst>
          </p:cNvPr>
          <p:cNvSpPr>
            <a:spLocks noGrp="1"/>
          </p:cNvSpPr>
          <p:nvPr>
            <p:ph type="body" sz="quarter" idx="10"/>
          </p:nvPr>
        </p:nvSpPr>
        <p:spPr>
          <a:xfrm>
            <a:off x="609600" y="1249184"/>
            <a:ext cx="11111345" cy="4835732"/>
          </a:xfrm>
        </p:spPr>
        <p:txBody>
          <a:bodyPr/>
          <a:lstStyle/>
          <a:p>
            <a:endParaRPr lang="en-US" sz="2800" b="1"/>
          </a:p>
          <a:p>
            <a:r>
              <a:rPr lang="en-US" sz="2800" b="1"/>
              <a:t>4.1 </a:t>
            </a:r>
            <a:r>
              <a:rPr lang="en-US" sz="2800"/>
              <a:t>Do you routinely monitor healthcare capacity? </a:t>
            </a:r>
          </a:p>
          <a:p>
            <a:endParaRPr lang="en-US" sz="2800"/>
          </a:p>
          <a:p>
            <a:endParaRPr lang="en-US" sz="2800"/>
          </a:p>
          <a:p>
            <a:r>
              <a:rPr lang="en-US" sz="2800" b="1"/>
              <a:t>4.2 </a:t>
            </a:r>
            <a:r>
              <a:rPr lang="en-US" sz="2800"/>
              <a:t>How often are healthcare capacity data reported and reviewed by Ministry of Health officials? </a:t>
            </a:r>
          </a:p>
        </p:txBody>
      </p:sp>
      <p:sp>
        <p:nvSpPr>
          <p:cNvPr id="2" name="Title 1">
            <a:extLst>
              <a:ext uri="{FF2B5EF4-FFF2-40B4-BE49-F238E27FC236}">
                <a16:creationId xmlns:a16="http://schemas.microsoft.com/office/drawing/2014/main" id="{48E6953D-26D0-1EE6-989F-29EB9509A435}"/>
              </a:ext>
            </a:extLst>
          </p:cNvPr>
          <p:cNvSpPr>
            <a:spLocks noGrp="1"/>
          </p:cNvSpPr>
          <p:nvPr>
            <p:ph type="title"/>
          </p:nvPr>
        </p:nvSpPr>
        <p:spPr/>
        <p:txBody>
          <a:bodyPr/>
          <a:lstStyle/>
          <a:p>
            <a:r>
              <a:rPr lang="en-US"/>
              <a:t>CASE 4: Questions</a:t>
            </a:r>
          </a:p>
        </p:txBody>
      </p:sp>
      <p:pic>
        <p:nvPicPr>
          <p:cNvPr id="4" name="Picture 3" descr="A blue diamond with white text">
            <a:extLst>
              <a:ext uri="{FF2B5EF4-FFF2-40B4-BE49-F238E27FC236}">
                <a16:creationId xmlns:a16="http://schemas.microsoft.com/office/drawing/2014/main" id="{639268E5-989B-46B9-03C1-AF374D16F32E}"/>
              </a:ext>
            </a:extLst>
          </p:cNvPr>
          <p:cNvPicPr/>
          <p:nvPr/>
        </p:nvPicPr>
        <p:blipFill>
          <a:blip r:embed="rId2">
            <a:extLst>
              <a:ext uri="{28A0092B-C50C-407E-A947-70E740481C1C}">
                <a14:useLocalDpi xmlns:a14="http://schemas.microsoft.com/office/drawing/2010/main" val="0"/>
              </a:ext>
            </a:extLst>
          </a:blip>
          <a:stretch>
            <a:fillRect/>
          </a:stretch>
        </p:blipFill>
        <p:spPr>
          <a:xfrm>
            <a:off x="10708751" y="1"/>
            <a:ext cx="1483249" cy="1163782"/>
          </a:xfrm>
          <a:prstGeom prst="rect">
            <a:avLst/>
          </a:prstGeom>
        </p:spPr>
      </p:pic>
    </p:spTree>
    <p:extLst>
      <p:ext uri="{BB962C8B-B14F-4D97-AF65-F5344CB8AC3E}">
        <p14:creationId xmlns:p14="http://schemas.microsoft.com/office/powerpoint/2010/main" val="320003598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FC73-AC7A-0C48-9FFE-699F7F1E2C24}"/>
              </a:ext>
            </a:extLst>
          </p:cNvPr>
          <p:cNvSpPr>
            <a:spLocks noGrp="1"/>
          </p:cNvSpPr>
          <p:nvPr>
            <p:ph type="title"/>
          </p:nvPr>
        </p:nvSpPr>
        <p:spPr>
          <a:xfrm>
            <a:off x="609600" y="382529"/>
            <a:ext cx="10972800" cy="369332"/>
          </a:xfrm>
        </p:spPr>
        <p:txBody>
          <a:bodyPr/>
          <a:lstStyle/>
          <a:p>
            <a:r>
              <a:rPr lang="en-GB">
                <a:cs typeface="Arial"/>
              </a:rPr>
              <a:t>Domain III: Informing the use of human health interventions</a:t>
            </a:r>
            <a:endParaRPr lang="en-GB"/>
          </a:p>
        </p:txBody>
      </p:sp>
      <p:pic>
        <p:nvPicPr>
          <p:cNvPr id="3" name="Picture 2" descr="A purple and white diagram&#10;&#10;Description automatically generated">
            <a:extLst>
              <a:ext uri="{FF2B5EF4-FFF2-40B4-BE49-F238E27FC236}">
                <a16:creationId xmlns:a16="http://schemas.microsoft.com/office/drawing/2014/main" id="{FE0ECF3B-6540-92EF-D189-9B55F19BA509}"/>
              </a:ext>
            </a:extLst>
          </p:cNvPr>
          <p:cNvPicPr>
            <a:picLocks noChangeAspect="1"/>
          </p:cNvPicPr>
          <p:nvPr/>
        </p:nvPicPr>
        <p:blipFill rotWithShape="1">
          <a:blip r:embed="rId2"/>
          <a:srcRect r="1362" b="17041"/>
          <a:stretch/>
        </p:blipFill>
        <p:spPr>
          <a:xfrm>
            <a:off x="212481" y="1238689"/>
            <a:ext cx="11455756" cy="5370212"/>
          </a:xfrm>
          <a:prstGeom prst="rect">
            <a:avLst/>
          </a:prstGeom>
        </p:spPr>
      </p:pic>
    </p:spTree>
    <p:extLst>
      <p:ext uri="{BB962C8B-B14F-4D97-AF65-F5344CB8AC3E}">
        <p14:creationId xmlns:p14="http://schemas.microsoft.com/office/powerpoint/2010/main" val="303990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395373" y="147205"/>
            <a:ext cx="10459909"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solidFill>
                  <a:srgbClr val="FFFFFF"/>
                </a:solidFill>
                <a:ea typeface="Yu Mincho"/>
                <a:cs typeface="Arial"/>
              </a:rPr>
              <a:t>Investigations and Studies</a:t>
            </a:r>
            <a:endParaRPr lang="en-US" sz="3400"/>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94138"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394595" y="1445662"/>
            <a:ext cx="10972800" cy="4785361"/>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Investigations and Studies: </a:t>
            </a:r>
            <a:endParaRPr lang="en-US">
              <a:solidFill>
                <a:schemeClr val="accent6"/>
              </a:solidFill>
            </a:endParaRPr>
          </a:p>
          <a:p>
            <a:pPr>
              <a:lnSpc>
                <a:spcPct val="150000"/>
              </a:lnSpc>
              <a:spcBef>
                <a:spcPts val="0"/>
              </a:spcBef>
              <a:spcAft>
                <a:spcPts val="0"/>
              </a:spcAft>
            </a:pPr>
            <a:r>
              <a:rPr lang="en-US" sz="2200">
                <a:solidFill>
                  <a:schemeClr val="accent6"/>
                </a:solidFill>
                <a:latin typeface="Arial"/>
                <a:ea typeface="Yu Mincho"/>
                <a:cs typeface="Arial"/>
              </a:rPr>
              <a:t>A variety of investigations and studies (standardized data collection governed by a protocol) are the primary methods to assess:</a:t>
            </a:r>
          </a:p>
          <a:p>
            <a:pPr marL="342900" indent="-342900">
              <a:lnSpc>
                <a:spcPct val="150000"/>
              </a:lnSpc>
              <a:spcBef>
                <a:spcPts val="0"/>
              </a:spcBef>
              <a:spcAft>
                <a:spcPts val="0"/>
              </a:spcAft>
              <a:buFont typeface="Arial"/>
              <a:buChar char="•"/>
            </a:pPr>
            <a:r>
              <a:rPr lang="en-US" sz="2200">
                <a:solidFill>
                  <a:schemeClr val="accent6"/>
                </a:solidFill>
                <a:latin typeface="Arial"/>
                <a:ea typeface="Yu Mincho"/>
                <a:cs typeface="Arial"/>
              </a:rPr>
              <a:t>Impact of nonpharmaceutical public health and social measures (Objective 1);</a:t>
            </a:r>
          </a:p>
          <a:p>
            <a:pPr marL="342900" indent="-342900">
              <a:lnSpc>
                <a:spcPct val="150000"/>
              </a:lnSpc>
              <a:spcBef>
                <a:spcPts val="0"/>
              </a:spcBef>
              <a:spcAft>
                <a:spcPts val="0"/>
              </a:spcAft>
              <a:buFont typeface="Arial"/>
              <a:buChar char="•"/>
            </a:pPr>
            <a:r>
              <a:rPr lang="en-US" sz="2200">
                <a:solidFill>
                  <a:schemeClr val="accent6"/>
                </a:solidFill>
                <a:latin typeface="Arial"/>
                <a:ea typeface="Yu Mincho"/>
                <a:cs typeface="Arial"/>
              </a:rPr>
              <a:t>Effectiveness of therapeutics and diagnostics (Objective 4 &amp; 5);</a:t>
            </a:r>
          </a:p>
          <a:p>
            <a:pPr marL="342900" indent="-342900">
              <a:lnSpc>
                <a:spcPct val="150000"/>
              </a:lnSpc>
              <a:spcBef>
                <a:spcPts val="0"/>
              </a:spcBef>
              <a:spcAft>
                <a:spcPts val="0"/>
              </a:spcAft>
              <a:buFont typeface="Arial"/>
              <a:buChar char="•"/>
            </a:pPr>
            <a:r>
              <a:rPr lang="en-US" sz="2200">
                <a:solidFill>
                  <a:schemeClr val="accent6"/>
                </a:solidFill>
                <a:latin typeface="Arial"/>
                <a:ea typeface="Yu Mincho"/>
                <a:cs typeface="Arial"/>
              </a:rPr>
              <a:t>Vaccine coverage, effectiveness, impact, and cost-effectiveness (Objective 3). </a:t>
            </a:r>
          </a:p>
          <a:p>
            <a:pPr>
              <a:lnSpc>
                <a:spcPct val="150000"/>
              </a:lnSpc>
              <a:spcBef>
                <a:spcPts val="0"/>
              </a:spcBef>
              <a:spcAft>
                <a:spcPts val="0"/>
              </a:spcAft>
            </a:pPr>
            <a:endParaRPr lang="en-US" sz="2200">
              <a:solidFill>
                <a:schemeClr val="accent6"/>
              </a:solidFill>
              <a:latin typeface="Arial"/>
              <a:ea typeface="Yu Mincho"/>
              <a:cs typeface="Arial"/>
            </a:endParaRPr>
          </a:p>
          <a:p>
            <a:pPr>
              <a:lnSpc>
                <a:spcPct val="150000"/>
              </a:lnSpc>
              <a:spcBef>
                <a:spcPts val="0"/>
              </a:spcBef>
              <a:spcAft>
                <a:spcPts val="0"/>
              </a:spcAft>
            </a:pPr>
            <a:r>
              <a:rPr lang="en-US" sz="2200">
                <a:solidFill>
                  <a:schemeClr val="accent6"/>
                </a:solidFill>
                <a:latin typeface="Arial"/>
                <a:ea typeface="Yu Mincho"/>
                <a:cs typeface="Arial"/>
              </a:rPr>
              <a:t>These objectives often require non-routine data that surveillance systems do not capture and may often be carried out by non-governmental actors such as academic institutions.</a:t>
            </a: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3025023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395373" y="285015"/>
            <a:ext cx="10459909"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ILI/ARI/SARI Sentinel Surveillance</a:t>
            </a: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94138"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392758" y="1508007"/>
            <a:ext cx="10972800" cy="4785361"/>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a:solidFill>
                  <a:schemeClr val="accent6"/>
                </a:solidFill>
                <a:ea typeface="+mn-lt"/>
                <a:cs typeface="+mn-lt"/>
              </a:rPr>
              <a:t>Sentinel ILI/ARI and SARI surveillance systems are a core surveillance approach that can be leveraged to support multiple Domain 3 objectives. If the country prioritizes these objectives by enabling certain factors, these systems can:</a:t>
            </a:r>
            <a:endParaRPr lang="en-US" sz="2400">
              <a:solidFill>
                <a:schemeClr val="accent6"/>
              </a:solidFill>
              <a:ea typeface="Yu Mincho"/>
              <a:cs typeface="+mn-lt"/>
            </a:endParaRPr>
          </a:p>
          <a:p>
            <a:pPr marL="342900" indent="-342900">
              <a:lnSpc>
                <a:spcPct val="150000"/>
              </a:lnSpc>
              <a:spcBef>
                <a:spcPts val="0"/>
              </a:spcBef>
              <a:spcAft>
                <a:spcPts val="0"/>
              </a:spcAft>
              <a:buFont typeface="Arial"/>
              <a:buChar char="•"/>
            </a:pPr>
            <a:r>
              <a:rPr lang="en-US" sz="2000">
                <a:solidFill>
                  <a:schemeClr val="accent6"/>
                </a:solidFill>
                <a:ea typeface="+mn-lt"/>
                <a:cs typeface="+mn-lt"/>
              </a:rPr>
              <a:t>provide candidate vaccine viruses for vaccine composition, production, and risk assessment (Objective 2) if they agree to and actively share specimens with a WHO collaborating center.</a:t>
            </a:r>
            <a:endParaRPr lang="en-US" sz="2000">
              <a:solidFill>
                <a:schemeClr val="accent6"/>
              </a:solidFill>
              <a:ea typeface="Yu Mincho"/>
              <a:cs typeface="+mn-lt"/>
            </a:endParaRPr>
          </a:p>
          <a:p>
            <a:pPr marL="342900" indent="-342900">
              <a:lnSpc>
                <a:spcPct val="150000"/>
              </a:lnSpc>
              <a:spcBef>
                <a:spcPts val="0"/>
              </a:spcBef>
              <a:spcAft>
                <a:spcPts val="0"/>
              </a:spcAft>
              <a:buFont typeface="Arial"/>
              <a:buChar char="•"/>
            </a:pPr>
            <a:r>
              <a:rPr lang="en-US" sz="2000">
                <a:solidFill>
                  <a:schemeClr val="accent6"/>
                </a:solidFill>
                <a:ea typeface="Yu Mincho"/>
                <a:cs typeface="+mn-lt"/>
              </a:rPr>
              <a:t>serve as a source of specimens to monitor antiviral resistance (Objective 4) if there is sufficient case-based data for analysis, including use of antiviral medications.</a:t>
            </a:r>
          </a:p>
          <a:p>
            <a:pPr marL="342900" indent="-342900">
              <a:lnSpc>
                <a:spcPct val="150000"/>
              </a:lnSpc>
              <a:spcBef>
                <a:spcPts val="0"/>
              </a:spcBef>
              <a:spcAft>
                <a:spcPts val="0"/>
              </a:spcAft>
              <a:buFont typeface="Arial"/>
              <a:buChar char="•"/>
            </a:pPr>
            <a:r>
              <a:rPr lang="en-US" sz="2000">
                <a:solidFill>
                  <a:schemeClr val="accent6"/>
                </a:solidFill>
                <a:ea typeface="Yu Mincho"/>
                <a:cs typeface="+mn-lt"/>
              </a:rPr>
              <a:t>be leveraged to provide platforms and data to monitor vaccine effectiveness using test-negative designs (Objective 3). </a:t>
            </a:r>
            <a:endParaRPr lang="en-US" sz="2000">
              <a:solidFill>
                <a:schemeClr val="accent6"/>
              </a:solidFill>
              <a:ea typeface="Yu Mincho"/>
              <a:cs typeface="Arial"/>
            </a:endParaRP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4238729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389075" y="285750"/>
            <a:ext cx="10459909"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Enhanced Clinical Surveillance </a:t>
            </a: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94138"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305400" y="1356603"/>
            <a:ext cx="11055729" cy="5085202"/>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a:solidFill>
                  <a:schemeClr val="accent6"/>
                </a:solidFill>
                <a:ea typeface="Yu Mincho"/>
                <a:cs typeface="+mn-lt"/>
              </a:rPr>
              <a:t>Case-based clinical surveillance that collects detailed, case-based data (including treatment and outcome data) can contribute to:</a:t>
            </a:r>
            <a:endParaRPr lang="en-US">
              <a:solidFill>
                <a:schemeClr val="accent6"/>
              </a:solidFill>
              <a:cs typeface="Arial"/>
            </a:endParaRPr>
          </a:p>
          <a:p>
            <a:pPr marL="342900" indent="-342900">
              <a:lnSpc>
                <a:spcPct val="150000"/>
              </a:lnSpc>
              <a:spcBef>
                <a:spcPts val="0"/>
              </a:spcBef>
              <a:spcAft>
                <a:spcPts val="0"/>
              </a:spcAft>
              <a:buFont typeface="Arial"/>
              <a:buChar char="•"/>
            </a:pPr>
            <a:r>
              <a:rPr lang="en-US" sz="2400">
                <a:solidFill>
                  <a:schemeClr val="accent6"/>
                </a:solidFill>
                <a:ea typeface="Yu Mincho"/>
                <a:cs typeface="+mn-lt"/>
              </a:rPr>
              <a:t>Objective 4: monitoring effectiveness of antivirals / therapeutics, and</a:t>
            </a:r>
          </a:p>
          <a:p>
            <a:pPr marL="342900" indent="-342900">
              <a:lnSpc>
                <a:spcPct val="150000"/>
              </a:lnSpc>
              <a:spcBef>
                <a:spcPts val="0"/>
              </a:spcBef>
              <a:spcAft>
                <a:spcPts val="0"/>
              </a:spcAft>
              <a:buFont typeface="Arial"/>
              <a:buChar char="•"/>
            </a:pPr>
            <a:r>
              <a:rPr lang="en-US" sz="2400">
                <a:solidFill>
                  <a:schemeClr val="accent6"/>
                </a:solidFill>
                <a:ea typeface="Yu Mincho"/>
                <a:cs typeface="+mn-lt"/>
              </a:rPr>
              <a:t>Objective 6: monitoring the effectiveness of clinical care pathways</a:t>
            </a:r>
          </a:p>
          <a:p>
            <a:pPr marL="342900" indent="-342900">
              <a:lnSpc>
                <a:spcPct val="150000"/>
              </a:lnSpc>
              <a:spcBef>
                <a:spcPts val="0"/>
              </a:spcBef>
              <a:spcAft>
                <a:spcPts val="0"/>
              </a:spcAft>
              <a:buFont typeface="Arial,Sans-Serif"/>
              <a:buChar char="•"/>
            </a:pPr>
            <a:endParaRPr lang="en-US" sz="2400">
              <a:solidFill>
                <a:schemeClr val="accent6"/>
              </a:solidFill>
              <a:ea typeface="Yu Mincho"/>
              <a:cs typeface="Arial"/>
            </a:endParaRPr>
          </a:p>
          <a:p>
            <a:pPr>
              <a:lnSpc>
                <a:spcPct val="150000"/>
              </a:lnSpc>
              <a:spcBef>
                <a:spcPts val="0"/>
              </a:spcBef>
              <a:spcAft>
                <a:spcPts val="0"/>
              </a:spcAft>
            </a:pPr>
            <a:r>
              <a:rPr lang="en-US" sz="2400">
                <a:solidFill>
                  <a:schemeClr val="accent6"/>
                </a:solidFill>
                <a:ea typeface="Yu Mincho"/>
                <a:cs typeface="Arial"/>
              </a:rPr>
              <a:t>Clinical networks designed to collect detailed clinical data are well-positioned to provide technical guidance on the detailed treatment and outcome data required to identify the optimal care process and timing of interventions to manage illness associated with respiratory viruses. </a:t>
            </a:r>
            <a:endParaRPr lang="en-US" sz="2400">
              <a:solidFill>
                <a:schemeClr val="accent6"/>
              </a:solidFill>
              <a:cs typeface="Arial"/>
            </a:endParaRP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3703328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395373" y="386510"/>
            <a:ext cx="10459909"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Adverse events and safety reporting systems (pharmacovigilance):</a:t>
            </a:r>
            <a:r>
              <a:rPr lang="en-US" sz="3400" b="0">
                <a:ea typeface="Yu Mincho"/>
                <a:cs typeface="Arial"/>
              </a:rPr>
              <a:t> </a:t>
            </a:r>
            <a:endParaRPr lang="en-US" sz="3400"/>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94138"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607681" y="1270661"/>
            <a:ext cx="11059339" cy="4501773"/>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endParaRPr lang="en-US" sz="2400">
              <a:solidFill>
                <a:schemeClr val="accent6"/>
              </a:solidFill>
              <a:latin typeface="Arial"/>
              <a:ea typeface="Yu Mincho"/>
              <a:cs typeface="Arial"/>
            </a:endParaRPr>
          </a:p>
          <a:p>
            <a:pPr marL="342900" indent="-342900">
              <a:lnSpc>
                <a:spcPct val="150000"/>
              </a:lnSpc>
              <a:spcBef>
                <a:spcPts val="0"/>
              </a:spcBef>
              <a:spcAft>
                <a:spcPts val="0"/>
              </a:spcAft>
              <a:buFont typeface="Arial"/>
              <a:buChar char="•"/>
            </a:pPr>
            <a:r>
              <a:rPr lang="en-US" sz="2400">
                <a:solidFill>
                  <a:schemeClr val="accent6"/>
                </a:solidFill>
                <a:latin typeface="Arial"/>
                <a:ea typeface="Yu Mincho"/>
                <a:cs typeface="Arial"/>
              </a:rPr>
              <a:t>The monitoring of adverse events immediately following immunization is an essential activity for </a:t>
            </a:r>
            <a:r>
              <a:rPr lang="en-US" sz="2400">
                <a:solidFill>
                  <a:schemeClr val="accent6"/>
                </a:solidFill>
                <a:ea typeface="Yu Mincho"/>
                <a:cs typeface="+mn-lt"/>
              </a:rPr>
              <a:t>monitoring</a:t>
            </a:r>
            <a:r>
              <a:rPr lang="en-US" sz="2400">
                <a:solidFill>
                  <a:schemeClr val="accent6"/>
                </a:solidFill>
                <a:ea typeface="+mn-lt"/>
                <a:cs typeface="+mn-lt"/>
              </a:rPr>
              <a:t> the safety of vaccines and adverse events to vaccines and therapeutics. </a:t>
            </a:r>
            <a:endParaRPr lang="en-US" sz="2400">
              <a:solidFill>
                <a:schemeClr val="accent6"/>
              </a:solidFill>
              <a:ea typeface="Yu Mincho"/>
              <a:cs typeface="+mn-lt"/>
            </a:endParaRPr>
          </a:p>
          <a:p>
            <a:pPr marL="342900" indent="-342900">
              <a:lnSpc>
                <a:spcPct val="150000"/>
              </a:lnSpc>
              <a:spcBef>
                <a:spcPts val="0"/>
              </a:spcBef>
              <a:spcAft>
                <a:spcPts val="0"/>
              </a:spcAft>
              <a:buFont typeface="Arial"/>
              <a:buChar char="•"/>
            </a:pPr>
            <a:r>
              <a:rPr lang="en-US" sz="2400">
                <a:solidFill>
                  <a:schemeClr val="accent6"/>
                </a:solidFill>
                <a:ea typeface="+mn-lt"/>
                <a:cs typeface="+mn-lt"/>
              </a:rPr>
              <a:t>Providing a mechanism for vaccinated individuals to report adverse events for a longer time period following vaccination can enhance this approach further.</a:t>
            </a:r>
          </a:p>
          <a:p>
            <a:pPr marL="342900" indent="-342900">
              <a:lnSpc>
                <a:spcPct val="150000"/>
              </a:lnSpc>
              <a:spcBef>
                <a:spcPts val="0"/>
              </a:spcBef>
              <a:spcAft>
                <a:spcPts val="0"/>
              </a:spcAft>
              <a:buFont typeface="Arial"/>
              <a:buChar char="•"/>
            </a:pPr>
            <a:r>
              <a:rPr lang="en-US" sz="2400">
                <a:solidFill>
                  <a:schemeClr val="accent6"/>
                </a:solidFill>
                <a:ea typeface="+mn-lt"/>
                <a:cs typeface="+mn-lt"/>
              </a:rPr>
              <a:t>Adverse event and safety monitoring data are ideally addressed through integration into existing safety reporting systems.</a:t>
            </a:r>
            <a:endParaRPr lang="en-US" sz="2400">
              <a:solidFill>
                <a:schemeClr val="accent6"/>
              </a:solidFill>
              <a:ea typeface="Yu Mincho"/>
              <a:cs typeface="Arial"/>
            </a:endParaRP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917959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389075" y="285750"/>
            <a:ext cx="10459909"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Prioritizing Domain III Objectives</a:t>
            </a:r>
            <a:endParaRPr lang="en-US" sz="3400"/>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86811"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607681" y="1510938"/>
            <a:ext cx="10972800" cy="4445562"/>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ea typeface="Yu Mincho"/>
                <a:cs typeface="Arial"/>
              </a:rPr>
              <a:t>It may not be a priority for every country to collect national data to meet Domain III objectives.</a:t>
            </a:r>
            <a:endParaRPr lang="en-US" sz="2400">
              <a:solidFill>
                <a:schemeClr val="accent6"/>
              </a:solidFill>
              <a:ea typeface="Yu Mincho"/>
              <a:cs typeface="Arial"/>
            </a:endParaRPr>
          </a:p>
          <a:p>
            <a:endParaRPr lang="en-US" sz="2400">
              <a:solidFill>
                <a:schemeClr val="accent6"/>
              </a:solidFill>
              <a:ea typeface="Yu Mincho"/>
              <a:cs typeface="Arial"/>
            </a:endParaRPr>
          </a:p>
          <a:p>
            <a:r>
              <a:rPr lang="en-US" sz="2400">
                <a:solidFill>
                  <a:schemeClr val="accent6"/>
                </a:solidFill>
                <a:ea typeface="Yu Mincho"/>
                <a:cs typeface="Arial"/>
              </a:rPr>
              <a:t>For those objectives that are a priority, determine whether your country requires national data to support that objective, or if data generated from other investigations, studies, or systems in your region (or globally) are sufficient. </a:t>
            </a:r>
          </a:p>
          <a:p>
            <a:endParaRPr lang="en-US" sz="2400">
              <a:solidFill>
                <a:schemeClr val="accent6"/>
              </a:solidFill>
              <a:ea typeface="Yu Mincho"/>
              <a:cs typeface="Arial"/>
            </a:endParaRPr>
          </a:p>
          <a:p>
            <a:r>
              <a:rPr lang="en-US" sz="2400" b="1">
                <a:solidFill>
                  <a:schemeClr val="accent6"/>
                </a:solidFill>
                <a:ea typeface="Yu Mincho"/>
                <a:cs typeface="Arial"/>
              </a:rPr>
              <a:t>For example</a:t>
            </a:r>
            <a:r>
              <a:rPr lang="en-US" sz="2400">
                <a:solidFill>
                  <a:schemeClr val="accent6"/>
                </a:solidFill>
                <a:ea typeface="Yu Mincho"/>
                <a:cs typeface="Arial"/>
              </a:rPr>
              <a:t>, national data are critical to assessing vaccine</a:t>
            </a:r>
            <a:r>
              <a:rPr lang="en-US" sz="2400" i="1">
                <a:solidFill>
                  <a:schemeClr val="accent6"/>
                </a:solidFill>
                <a:ea typeface="Yu Mincho"/>
                <a:cs typeface="Arial"/>
              </a:rPr>
              <a:t> coverage</a:t>
            </a:r>
            <a:r>
              <a:rPr lang="en-US" sz="2400">
                <a:solidFill>
                  <a:schemeClr val="accent6"/>
                </a:solidFill>
                <a:ea typeface="Yu Mincho"/>
                <a:cs typeface="Arial"/>
              </a:rPr>
              <a:t> but vaccine </a:t>
            </a:r>
            <a:r>
              <a:rPr lang="en-US" sz="2400" i="1">
                <a:solidFill>
                  <a:schemeClr val="accent6"/>
                </a:solidFill>
                <a:ea typeface="Yu Mincho"/>
                <a:cs typeface="Arial"/>
              </a:rPr>
              <a:t>effectiveness</a:t>
            </a:r>
            <a:r>
              <a:rPr lang="en-US" sz="2400">
                <a:solidFill>
                  <a:schemeClr val="accent6"/>
                </a:solidFill>
                <a:ea typeface="Yu Mincho"/>
                <a:cs typeface="Arial"/>
              </a:rPr>
              <a:t> estimates generated by a regional VE network of neighboring countries may be a sufficient and acceptable to inform stakeholders and policymakers.</a:t>
            </a:r>
          </a:p>
          <a:p>
            <a:endParaRPr lang="en-US" sz="2400">
              <a:solidFill>
                <a:schemeClr val="accent6"/>
              </a:solidFill>
              <a:ea typeface="Yu Mincho"/>
              <a:cs typeface="Arial"/>
            </a:endParaRPr>
          </a:p>
          <a:p>
            <a:endParaRPr lang="en-US" sz="2400">
              <a:solidFill>
                <a:schemeClr val="accent6"/>
              </a:solidFill>
              <a:ea typeface="Yu Mincho"/>
              <a:cs typeface="Arial"/>
            </a:endParaRP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2709631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389075" y="285750"/>
            <a:ext cx="10459909"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Objective 1: Monitor the impact of non-medical interventions in the population</a:t>
            </a: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94138"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608710" y="1445662"/>
            <a:ext cx="10972800" cy="964319"/>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Questions:</a:t>
            </a:r>
          </a:p>
          <a:p>
            <a:pPr marL="342900" indent="-342900">
              <a:buFont typeface="Arial"/>
              <a:buChar char="•"/>
            </a:pPr>
            <a:r>
              <a:rPr lang="en-US" sz="2200">
                <a:solidFill>
                  <a:schemeClr val="accent6"/>
                </a:solidFill>
                <a:latin typeface="Arial"/>
                <a:ea typeface="Yu Mincho"/>
                <a:cs typeface="Arial"/>
              </a:rPr>
              <a:t>Do you require national data to meet this objective, or are global or regional data sufficient? </a:t>
            </a:r>
          </a:p>
          <a:p>
            <a:endParaRPr lang="en-US" sz="2200">
              <a:solidFill>
                <a:schemeClr val="accent6"/>
              </a:solidFill>
              <a:latin typeface="Arial"/>
              <a:ea typeface="Yu Mincho"/>
              <a:cs typeface="Arial"/>
            </a:endParaRPr>
          </a:p>
          <a:p>
            <a:pPr marL="342900" indent="-342900">
              <a:buFont typeface="Arial"/>
              <a:buChar char="•"/>
            </a:pPr>
            <a:r>
              <a:rPr lang="en-US" sz="2200">
                <a:solidFill>
                  <a:schemeClr val="accent6"/>
                </a:solidFill>
                <a:latin typeface="Arial"/>
                <a:ea typeface="Yu Mincho"/>
                <a:cs typeface="Arial"/>
              </a:rPr>
              <a:t>Which level of data might you need for different intervention types (e.g., mask use in health facilities, triage and referral policies in care facilities, air filtration/ventilation public facilities, informing seasonal diagnostic practices, local school closures)?</a:t>
            </a:r>
          </a:p>
          <a:p>
            <a:endParaRPr lang="en-US" sz="2200">
              <a:solidFill>
                <a:schemeClr val="accent6"/>
              </a:solidFill>
              <a:latin typeface="Arial"/>
              <a:ea typeface="Yu Mincho"/>
              <a:cs typeface="Arial"/>
            </a:endParaRPr>
          </a:p>
          <a:p>
            <a:pPr marL="342900" indent="-342900">
              <a:buFont typeface="Arial"/>
              <a:buChar char="•"/>
            </a:pPr>
            <a:r>
              <a:rPr lang="en-US" sz="2200">
                <a:solidFill>
                  <a:schemeClr val="accent6"/>
                </a:solidFill>
                <a:latin typeface="Arial"/>
                <a:ea typeface="Yu Mincho"/>
                <a:cs typeface="Arial"/>
              </a:rPr>
              <a:t>If you require national data to monitor or assess an intervention, what data are needed (e.g. data from routine surveillance; data from existing studies)? </a:t>
            </a:r>
          </a:p>
          <a:p>
            <a:endParaRPr lang="en-US" sz="2200">
              <a:solidFill>
                <a:schemeClr val="accent6"/>
              </a:solidFill>
              <a:latin typeface="Arial"/>
              <a:ea typeface="Yu Mincho"/>
              <a:cs typeface="Arial"/>
            </a:endParaRPr>
          </a:p>
          <a:p>
            <a:pPr marL="342900" indent="-342900">
              <a:buFont typeface="Arial"/>
              <a:buChar char="•"/>
            </a:pPr>
            <a:r>
              <a:rPr lang="en-US" sz="2200">
                <a:solidFill>
                  <a:schemeClr val="accent6"/>
                </a:solidFill>
                <a:latin typeface="Arial"/>
                <a:ea typeface="Yu Mincho"/>
                <a:cs typeface="Arial"/>
              </a:rPr>
              <a:t>If there are data or systems available to support assessment of this objective, which institutes or groups are responsible for collecting and maintaining these data?</a:t>
            </a: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154414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66CC-923B-66AA-4B79-18B20B30B212}"/>
              </a:ext>
            </a:extLst>
          </p:cNvPr>
          <p:cNvSpPr>
            <a:spLocks noGrp="1"/>
          </p:cNvSpPr>
          <p:nvPr>
            <p:ph type="title"/>
          </p:nvPr>
        </p:nvSpPr>
        <p:spPr>
          <a:xfrm>
            <a:off x="609600" y="112775"/>
            <a:ext cx="10972800" cy="941796"/>
          </a:xfrm>
        </p:spPr>
        <p:txBody>
          <a:bodyPr/>
          <a:lstStyle/>
          <a:p>
            <a:r>
              <a:rPr lang="en-US"/>
              <a:t>National Notifiable Diseases and Conditions Surveillance (NNDS): Overview</a:t>
            </a:r>
          </a:p>
        </p:txBody>
      </p:sp>
      <p:sp>
        <p:nvSpPr>
          <p:cNvPr id="3" name="Text Placeholder 4">
            <a:extLst>
              <a:ext uri="{FF2B5EF4-FFF2-40B4-BE49-F238E27FC236}">
                <a16:creationId xmlns:a16="http://schemas.microsoft.com/office/drawing/2014/main" id="{1C519338-1681-E632-213F-AF30C0F13121}"/>
              </a:ext>
            </a:extLst>
          </p:cNvPr>
          <p:cNvSpPr txBox="1">
            <a:spLocks/>
          </p:cNvSpPr>
          <p:nvPr/>
        </p:nvSpPr>
        <p:spPr>
          <a:xfrm>
            <a:off x="575214" y="1290128"/>
            <a:ext cx="11055950" cy="4868199"/>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200" b="1" kern="0">
                <a:solidFill>
                  <a:srgbClr val="161616"/>
                </a:solidFill>
                <a:latin typeface="+mj-lt"/>
              </a:rPr>
              <a:t>Monitoring of data reported by all health facilities according to local laws and regulations that specify:</a:t>
            </a:r>
          </a:p>
          <a:p>
            <a:pPr marL="342900" indent="-342900">
              <a:buFont typeface="Arial" panose="020B0604020202020204" pitchFamily="34" charset="0"/>
              <a:buChar char="•"/>
            </a:pPr>
            <a:r>
              <a:rPr lang="en-US" sz="2200" b="1" kern="0">
                <a:solidFill>
                  <a:srgbClr val="161616"/>
                </a:solidFill>
                <a:latin typeface="+mj-lt"/>
              </a:rPr>
              <a:t>Which diseases and conditions </a:t>
            </a:r>
            <a:r>
              <a:rPr lang="en-US" sz="2200" kern="0">
                <a:solidFill>
                  <a:srgbClr val="161616"/>
                </a:solidFill>
                <a:latin typeface="+mj-lt"/>
              </a:rPr>
              <a:t>(e.g., clinical case definitions; sometimes with laboratory criteria for confirmed cases) must be reported – commonly referred to as a ‘notifiable diseases list.’</a:t>
            </a:r>
            <a:endParaRPr lang="en-US" sz="2200" kern="0">
              <a:solidFill>
                <a:srgbClr val="161616"/>
              </a:solidFill>
              <a:latin typeface="+mj-lt"/>
              <a:cs typeface="Arial"/>
            </a:endParaRPr>
          </a:p>
          <a:p>
            <a:pPr marL="342900" indent="-342900">
              <a:buFont typeface="Arial" panose="020B0604020202020204" pitchFamily="34" charset="0"/>
              <a:buChar char="•"/>
            </a:pPr>
            <a:r>
              <a:rPr lang="en-US" sz="2200" b="1" kern="0">
                <a:solidFill>
                  <a:srgbClr val="161616"/>
                </a:solidFill>
                <a:latin typeface="+mj-lt"/>
              </a:rPr>
              <a:t>Method of reporting </a:t>
            </a:r>
            <a:r>
              <a:rPr lang="en-US" sz="2200" kern="0">
                <a:solidFill>
                  <a:srgbClr val="161616"/>
                </a:solidFill>
                <a:latin typeface="+mj-lt"/>
              </a:rPr>
              <a:t>(aggregate or case-based data, to whom)</a:t>
            </a:r>
            <a:endParaRPr lang="en-US" sz="2200" kern="0">
              <a:solidFill>
                <a:srgbClr val="161616"/>
              </a:solidFill>
              <a:latin typeface="+mj-lt"/>
              <a:cs typeface="Arial"/>
            </a:endParaRPr>
          </a:p>
          <a:p>
            <a:pPr marL="342900" indent="-342900">
              <a:buFont typeface="Arial" panose="020B0604020202020204" pitchFamily="34" charset="0"/>
              <a:buChar char="•"/>
            </a:pPr>
            <a:r>
              <a:rPr lang="en-US" sz="2200" b="1" kern="0">
                <a:solidFill>
                  <a:srgbClr val="161616"/>
                </a:solidFill>
                <a:latin typeface="+mj-lt"/>
              </a:rPr>
              <a:t>Frequency </a:t>
            </a:r>
            <a:r>
              <a:rPr lang="en-US" sz="2200" kern="0">
                <a:solidFill>
                  <a:srgbClr val="161616"/>
                </a:solidFill>
                <a:latin typeface="+mj-lt"/>
              </a:rPr>
              <a:t>(e.g., immediate, routine/weekly)</a:t>
            </a:r>
            <a:endParaRPr lang="en-US" sz="2200" kern="0">
              <a:solidFill>
                <a:srgbClr val="161616"/>
              </a:solidFill>
              <a:latin typeface="+mj-lt"/>
              <a:cs typeface="Arial"/>
            </a:endParaRPr>
          </a:p>
          <a:p>
            <a:endParaRPr lang="en-US" sz="1800" kern="0">
              <a:solidFill>
                <a:srgbClr val="161616"/>
              </a:solidFill>
              <a:latin typeface="+mj-lt"/>
            </a:endParaRPr>
          </a:p>
          <a:p>
            <a:r>
              <a:rPr lang="en-US" sz="2200" b="1" kern="0">
                <a:solidFill>
                  <a:srgbClr val="161616"/>
                </a:solidFill>
                <a:latin typeface="+mj-lt"/>
              </a:rPr>
              <a:t>Typically includes both:</a:t>
            </a:r>
            <a:endParaRPr lang="en-US" sz="2200" b="1" kern="0">
              <a:solidFill>
                <a:srgbClr val="161616"/>
              </a:solidFill>
              <a:latin typeface="+mj-lt"/>
              <a:cs typeface="Arial"/>
            </a:endParaRPr>
          </a:p>
          <a:p>
            <a:pPr marL="342900" indent="-342900">
              <a:buFont typeface="Arial" panose="020B0604020202020204" pitchFamily="34" charset="0"/>
              <a:buChar char="•"/>
            </a:pPr>
            <a:r>
              <a:rPr lang="en-US" sz="2200" b="1" kern="0">
                <a:solidFill>
                  <a:srgbClr val="161616"/>
                </a:solidFill>
                <a:latin typeface="+mj-lt"/>
              </a:rPr>
              <a:t>Immediate reporting of conditions of outbreak potential</a:t>
            </a:r>
            <a:endParaRPr lang="en-US" sz="2200" b="1" kern="0">
              <a:solidFill>
                <a:srgbClr val="161616"/>
              </a:solidFill>
              <a:latin typeface="+mj-lt"/>
              <a:cs typeface="Arial"/>
            </a:endParaRPr>
          </a:p>
          <a:p>
            <a:pPr marL="342900" indent="-342900">
              <a:buFont typeface="Arial" panose="020B0604020202020204" pitchFamily="34" charset="0"/>
              <a:buChar char="•"/>
            </a:pPr>
            <a:r>
              <a:rPr lang="en-US" sz="2200" b="1" kern="0">
                <a:solidFill>
                  <a:srgbClr val="161616"/>
                </a:solidFill>
                <a:latin typeface="+mj-lt"/>
              </a:rPr>
              <a:t>Routine (weekly) reporting of conditions of public health importance</a:t>
            </a:r>
            <a:endParaRPr lang="en-US" sz="2200" b="1" kern="0">
              <a:solidFill>
                <a:srgbClr val="161616"/>
              </a:solidFill>
              <a:latin typeface="+mj-lt"/>
              <a:cs typeface="Arial"/>
            </a:endParaRPr>
          </a:p>
          <a:p>
            <a:endParaRPr lang="en-US" sz="1800" kern="0">
              <a:solidFill>
                <a:srgbClr val="161616"/>
              </a:solidFill>
              <a:latin typeface="+mj-lt"/>
            </a:endParaRPr>
          </a:p>
          <a:p>
            <a:r>
              <a:rPr lang="en-US" sz="2200" i="1" kern="0">
                <a:solidFill>
                  <a:srgbClr val="161616"/>
                </a:solidFill>
                <a:latin typeface="+mj-lt"/>
              </a:rPr>
              <a:t>NNDS may be included within disease surveillance system frameworks such as the Integrated Disease Surveillance and Response (IDSR) </a:t>
            </a:r>
            <a:endParaRPr lang="en-US" sz="2200" i="1" kern="0">
              <a:solidFill>
                <a:srgbClr val="161616"/>
              </a:solidFill>
              <a:latin typeface="+mj-lt"/>
              <a:cs typeface="Arial"/>
            </a:endParaRPr>
          </a:p>
        </p:txBody>
      </p:sp>
      <p:pic>
        <p:nvPicPr>
          <p:cNvPr id="4" name="Picture 3" descr="An orange diamond with white text">
            <a:extLst>
              <a:ext uri="{FF2B5EF4-FFF2-40B4-BE49-F238E27FC236}">
                <a16:creationId xmlns:a16="http://schemas.microsoft.com/office/drawing/2014/main" id="{5D82AF99-7BA3-3B36-4EE9-A55F52993114}"/>
              </a:ext>
            </a:extLst>
          </p:cNvPr>
          <p:cNvPicPr/>
          <p:nvPr/>
        </p:nvPicPr>
        <p:blipFill>
          <a:blip r:embed="rId3">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238338001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389075" y="285750"/>
            <a:ext cx="10459909"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Objective 1: Monitor the impact of non-medical interventions in the population </a:t>
            </a:r>
            <a:r>
              <a:rPr lang="en-US" sz="3400" b="0">
                <a:ea typeface="Yu Mincho"/>
                <a:cs typeface="Arial"/>
              </a:rPr>
              <a:t>[continued]</a:t>
            </a:r>
            <a:endParaRPr lang="en-US" sz="3400" b="0" kern="0">
              <a:cs typeface="Arial"/>
            </a:endParaRP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94138"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615008" y="1584207"/>
            <a:ext cx="10972800" cy="964319"/>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Questions:</a:t>
            </a:r>
          </a:p>
          <a:p>
            <a:pPr marL="342900" indent="-342900">
              <a:buFont typeface="Arial"/>
              <a:buChar char="•"/>
            </a:pPr>
            <a:r>
              <a:rPr lang="en-US" sz="2200">
                <a:solidFill>
                  <a:schemeClr val="accent6"/>
                </a:solidFill>
                <a:latin typeface="Arial"/>
                <a:ea typeface="Yu Mincho"/>
                <a:cs typeface="Arial"/>
              </a:rPr>
              <a:t>If national data do not exist or are not available, what approach might you implement to collect the necessary information?</a:t>
            </a:r>
          </a:p>
          <a:p>
            <a:endParaRPr lang="en-US" sz="2200">
              <a:solidFill>
                <a:schemeClr val="accent6"/>
              </a:solidFill>
              <a:latin typeface="Arial"/>
              <a:ea typeface="Yu Mincho"/>
              <a:cs typeface="Arial"/>
            </a:endParaRPr>
          </a:p>
          <a:p>
            <a:pPr marL="342900" indent="-342900">
              <a:buFont typeface="Arial"/>
              <a:buChar char="•"/>
            </a:pPr>
            <a:r>
              <a:rPr lang="en-US" sz="2200">
                <a:solidFill>
                  <a:schemeClr val="accent6"/>
                </a:solidFill>
                <a:latin typeface="Arial"/>
                <a:ea typeface="Yu Mincho"/>
                <a:cs typeface="Arial"/>
              </a:rPr>
              <a:t>Which institution(s) are responsible for reviewing data that would inform policies related to the use of this intervention? </a:t>
            </a:r>
            <a:endParaRPr lang="en-US">
              <a:solidFill>
                <a:schemeClr val="accent6"/>
              </a:solidFill>
            </a:endParaRPr>
          </a:p>
          <a:p>
            <a:endParaRPr lang="en-US" sz="2200">
              <a:solidFill>
                <a:schemeClr val="accent6"/>
              </a:solidFill>
              <a:latin typeface="Arial"/>
              <a:ea typeface="Yu Mincho"/>
              <a:cs typeface="Arial"/>
            </a:endParaRPr>
          </a:p>
          <a:p>
            <a:pPr marL="342900" indent="-342900">
              <a:buFont typeface="Arial"/>
              <a:buChar char="•"/>
            </a:pPr>
            <a:r>
              <a:rPr lang="en-US" sz="2200">
                <a:solidFill>
                  <a:schemeClr val="accent6"/>
                </a:solidFill>
                <a:latin typeface="Arial"/>
                <a:ea typeface="Yu Mincho"/>
                <a:cs typeface="Arial"/>
              </a:rPr>
              <a:t>Who is responsible for implementing this intervention (if different)</a:t>
            </a:r>
          </a:p>
          <a:p>
            <a:endParaRPr lang="en-US" sz="2200">
              <a:solidFill>
                <a:schemeClr val="accent6"/>
              </a:solidFill>
              <a:latin typeface="Arial"/>
              <a:ea typeface="Yu Mincho"/>
              <a:cs typeface="Arial"/>
            </a:endParaRPr>
          </a:p>
          <a:p>
            <a:pPr marL="342900" indent="-342900">
              <a:buFont typeface="Arial"/>
              <a:buChar char="•"/>
            </a:pPr>
            <a:r>
              <a:rPr lang="en-US" sz="2200">
                <a:solidFill>
                  <a:schemeClr val="accent6"/>
                </a:solidFill>
                <a:latin typeface="Arial"/>
                <a:ea typeface="Yu Mincho"/>
                <a:cs typeface="Arial"/>
              </a:rPr>
              <a:t>If you can rely on regional or global data to inform the use of an intervention, what is the process for gathering relevant data and evidence to inform the use of this intervention? </a:t>
            </a:r>
            <a:r>
              <a:rPr lang="en-US" sz="2400" b="1">
                <a:solidFill>
                  <a:schemeClr val="accent6"/>
                </a:solidFill>
                <a:latin typeface="Arial"/>
                <a:ea typeface="Yu Mincho"/>
                <a:cs typeface="Arial"/>
              </a:rPr>
              <a:t> </a:t>
            </a:r>
          </a:p>
          <a:p>
            <a:endParaRPr lang="en-US" sz="2400" b="1">
              <a:solidFill>
                <a:schemeClr val="accent6"/>
              </a:solidFill>
              <a:latin typeface="Arial"/>
              <a:ea typeface="Yu Mincho"/>
              <a:cs typeface="Arial"/>
            </a:endParaRP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523605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124579" y="386510"/>
            <a:ext cx="11543082" cy="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200">
                <a:ea typeface="Yu Mincho"/>
                <a:cs typeface="Arial"/>
              </a:rPr>
              <a:t>Objective 2: Provide candidate vaccine viruses for vaccine composition, production, and risk assessment</a:t>
            </a:r>
            <a:endParaRPr lang="en-US" sz="3200" kern="0">
              <a:cs typeface="Arial"/>
            </a:endParaRP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394138" y="1356677"/>
            <a:ext cx="10972800" cy="2671978"/>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AutoNum type="alphaLcPeriod"/>
            </a:pPr>
            <a:endParaRPr lang="en-US" sz="2400">
              <a:solidFill>
                <a:schemeClr val="accent6"/>
              </a:solidFill>
              <a:latin typeface="Arial"/>
              <a:ea typeface="Yu Mincho"/>
              <a:cs typeface="Arial"/>
            </a:endParaRPr>
          </a:p>
          <a:p>
            <a:pPr marL="457200" indent="-457200">
              <a:buAutoNum type="alphaLcPeriod"/>
            </a:pPr>
            <a:endParaRPr lang="en-US">
              <a:solidFill>
                <a:schemeClr val="accent6"/>
              </a:solidFill>
              <a:cs typeface="Arial"/>
            </a:endParaRPr>
          </a:p>
          <a:p>
            <a:pPr marL="342900" indent="-342900">
              <a:buAutoNum type="alphaLcPeriod"/>
            </a:pPr>
            <a:endParaRPr lang="en-US" sz="2400">
              <a:solidFill>
                <a:schemeClr val="accent6"/>
              </a:solidFill>
              <a:latin typeface="Arial"/>
              <a:ea typeface="Yu Mincho"/>
              <a:cs typeface="Arial"/>
            </a:endParaRPr>
          </a:p>
          <a:p>
            <a:endParaRPr lang="en-US" sz="2400">
              <a:solidFill>
                <a:schemeClr val="accent6"/>
              </a:solidFill>
              <a:latin typeface="Arial"/>
              <a:ea typeface="Yu Mincho"/>
              <a:cs typeface="Arial"/>
            </a:endParaRPr>
          </a:p>
        </p:txBody>
      </p:sp>
      <p:sp>
        <p:nvSpPr>
          <p:cNvPr id="3" name="Content Placeholder 2">
            <a:extLst>
              <a:ext uri="{FF2B5EF4-FFF2-40B4-BE49-F238E27FC236}">
                <a16:creationId xmlns:a16="http://schemas.microsoft.com/office/drawing/2014/main" id="{85911C4B-F079-E5A1-242E-CE3CE79C35ED}"/>
              </a:ext>
            </a:extLst>
          </p:cNvPr>
          <p:cNvSpPr txBox="1">
            <a:spLocks/>
          </p:cNvSpPr>
          <p:nvPr/>
        </p:nvSpPr>
        <p:spPr bwMode="gray">
          <a:xfrm>
            <a:off x="613946" y="1624770"/>
            <a:ext cx="10972800" cy="3484780"/>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Questions:</a:t>
            </a:r>
          </a:p>
          <a:p>
            <a:pPr marL="342900" indent="-342900">
              <a:buFont typeface="Arial"/>
              <a:buChar char="•"/>
            </a:pPr>
            <a:r>
              <a:rPr lang="en-US" sz="2400">
                <a:solidFill>
                  <a:schemeClr val="accent6"/>
                </a:solidFill>
                <a:latin typeface="Arial"/>
                <a:ea typeface="Yu Mincho"/>
                <a:cs typeface="Arial"/>
              </a:rPr>
              <a:t>Is your country currently submitting specimens to support global risk assessment and characterization? </a:t>
            </a:r>
          </a:p>
          <a:p>
            <a:pPr marL="522605" lvl="1" indent="-342900">
              <a:buFont typeface="Courier New"/>
              <a:buChar char="o"/>
            </a:pPr>
            <a:r>
              <a:rPr lang="en-US" sz="2400">
                <a:solidFill>
                  <a:schemeClr val="accent6"/>
                </a:solidFill>
                <a:latin typeface="Arial"/>
                <a:ea typeface="Yu Mincho"/>
                <a:cs typeface="Arial"/>
              </a:rPr>
              <a:t>If yes, for which pathogens? </a:t>
            </a:r>
          </a:p>
          <a:p>
            <a:pPr marL="522605" lvl="1" indent="-342900">
              <a:buFont typeface="Courier New"/>
              <a:buChar char="o"/>
            </a:pPr>
            <a:r>
              <a:rPr lang="en-US" sz="2400">
                <a:solidFill>
                  <a:schemeClr val="accent6"/>
                </a:solidFill>
                <a:latin typeface="Arial"/>
                <a:ea typeface="Yu Mincho"/>
                <a:cs typeface="Arial"/>
              </a:rPr>
              <a:t>If no, what challenges are you experiencing to submitting samples? </a:t>
            </a:r>
          </a:p>
          <a:p>
            <a:pPr marL="342900" indent="-342900">
              <a:buFont typeface="Arial"/>
              <a:buChar char="•"/>
            </a:pPr>
            <a:endParaRPr lang="en-US" sz="2400">
              <a:solidFill>
                <a:schemeClr val="accent6"/>
              </a:solidFill>
              <a:latin typeface="Arial"/>
              <a:ea typeface="Yu Mincho"/>
              <a:cs typeface="Arial"/>
            </a:endParaRPr>
          </a:p>
          <a:p>
            <a:endParaRPr lang="en-US" sz="2400" b="1">
              <a:solidFill>
                <a:schemeClr val="accent6"/>
              </a:solidFill>
              <a:latin typeface="Arial"/>
              <a:ea typeface="Yu Mincho"/>
              <a:cs typeface="Arial"/>
            </a:endParaRPr>
          </a:p>
        </p:txBody>
      </p:sp>
      <p:pic>
        <p:nvPicPr>
          <p:cNvPr id="6" name="Picture 5" descr="A purple diamond with white text">
            <a:extLst>
              <a:ext uri="{FF2B5EF4-FFF2-40B4-BE49-F238E27FC236}">
                <a16:creationId xmlns:a16="http://schemas.microsoft.com/office/drawing/2014/main" id="{11F860F5-3E08-7614-A1DC-227243595E35}"/>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453421"/>
            <a:ext cx="1626920" cy="1270660"/>
          </a:xfrm>
          <a:prstGeom prst="rect">
            <a:avLst/>
          </a:prstGeom>
        </p:spPr>
      </p:pic>
    </p:spTree>
    <p:extLst>
      <p:ext uri="{BB962C8B-B14F-4D97-AF65-F5344CB8AC3E}">
        <p14:creationId xmlns:p14="http://schemas.microsoft.com/office/powerpoint/2010/main" val="1782825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729560-39A7-E787-7D3C-6326D63BFB6F}"/>
              </a:ext>
            </a:extLst>
          </p:cNvPr>
          <p:cNvSpPr txBox="1">
            <a:spLocks/>
          </p:cNvSpPr>
          <p:nvPr/>
        </p:nvSpPr>
        <p:spPr bwMode="gray">
          <a:xfrm>
            <a:off x="293496" y="265891"/>
            <a:ext cx="10972800" cy="72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kern="0">
                <a:ea typeface="Times New Roman" panose="02020603050405020304" pitchFamily="18" charset="0"/>
              </a:rPr>
              <a:t>Objective 3a: Monitor vaccine coverage</a:t>
            </a:r>
            <a:endParaRPr lang="en-US" sz="3400" kern="0">
              <a:cs typeface="Arial"/>
            </a:endParaRP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608078" y="1587840"/>
            <a:ext cx="10972800" cy="4386970"/>
          </a:xfrm>
          <a:prstGeom prst="rect">
            <a:avLst/>
          </a:prstGeom>
          <a:solidFill>
            <a:schemeClr val="bg1"/>
          </a:solidFill>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a:t>
            </a:r>
          </a:p>
          <a:p>
            <a:pPr marL="342900" indent="-342900">
              <a:buFont typeface="Arial"/>
              <a:buChar char="•"/>
            </a:pPr>
            <a:r>
              <a:rPr lang="en-US" sz="2400">
                <a:solidFill>
                  <a:schemeClr val="accent6"/>
                </a:solidFill>
                <a:latin typeface="Arial"/>
                <a:ea typeface="Yu Mincho"/>
                <a:cs typeface="Arial"/>
              </a:rPr>
              <a:t>What data are needed to monitor vaccine coverage? (e.g. vaccine registries; national immunization surveys, routine surveillance systems)</a:t>
            </a:r>
          </a:p>
          <a:p>
            <a:pPr marL="342900" indent="-342900">
              <a:buFont typeface="Arial"/>
              <a:buChar char="•"/>
            </a:pPr>
            <a:r>
              <a:rPr lang="en-US" sz="2400">
                <a:solidFill>
                  <a:schemeClr val="accent6"/>
                </a:solidFill>
                <a:latin typeface="Arial"/>
                <a:ea typeface="Yu Mincho"/>
                <a:cs typeface="Arial"/>
              </a:rPr>
              <a:t>Are data available to support monitoring of vaccine coverage (e.g., doses administered, coverage estimates, demand/hesitancy and uptake)? Which organizations are responsible for collecting and maintaining these data?</a:t>
            </a:r>
          </a:p>
          <a:p>
            <a:pPr marL="342900" indent="-342900">
              <a:buFont typeface="Arial"/>
              <a:buChar char="•"/>
            </a:pPr>
            <a:r>
              <a:rPr lang="en-US" sz="2400">
                <a:solidFill>
                  <a:schemeClr val="accent6"/>
                </a:solidFill>
                <a:latin typeface="Arial"/>
                <a:ea typeface="Yu Mincho"/>
                <a:cs typeface="Arial"/>
              </a:rPr>
              <a:t>If national data are not available, what approach might you implement to collect the necessary information?</a:t>
            </a:r>
          </a:p>
          <a:p>
            <a:pPr marL="342900" indent="-342900">
              <a:buFont typeface="Arial"/>
              <a:buChar char="•"/>
            </a:pPr>
            <a:r>
              <a:rPr lang="en-US" sz="2400">
                <a:solidFill>
                  <a:schemeClr val="accent6"/>
                </a:solidFill>
                <a:latin typeface="Arial"/>
                <a:ea typeface="Yu Mincho"/>
                <a:cs typeface="Arial"/>
              </a:rPr>
              <a:t>Which institution is responsible for reviewing data that would inform policies related to vaccine coverage? </a:t>
            </a:r>
          </a:p>
          <a:p>
            <a:pPr marL="342900" indent="-342900">
              <a:buFont typeface="Arial"/>
              <a:buChar char="•"/>
            </a:pPr>
            <a:r>
              <a:rPr lang="en-US" sz="2400">
                <a:solidFill>
                  <a:schemeClr val="accent6"/>
                </a:solidFill>
                <a:latin typeface="Arial"/>
                <a:ea typeface="Yu Mincho"/>
                <a:cs typeface="Arial"/>
              </a:rPr>
              <a:t>Who is responsible for implementing this intervention (if different from above)?</a:t>
            </a:r>
          </a:p>
          <a:p>
            <a:endParaRPr lang="en-US" sz="2400" b="1">
              <a:solidFill>
                <a:schemeClr val="accent6"/>
              </a:solidFill>
              <a:latin typeface="Arial"/>
              <a:ea typeface="Yu Mincho"/>
              <a:cs typeface="Arial"/>
            </a:endParaRPr>
          </a:p>
        </p:txBody>
      </p:sp>
      <p:pic>
        <p:nvPicPr>
          <p:cNvPr id="2" name="Picture 1" descr="A purple diamond with white text">
            <a:extLst>
              <a:ext uri="{FF2B5EF4-FFF2-40B4-BE49-F238E27FC236}">
                <a16:creationId xmlns:a16="http://schemas.microsoft.com/office/drawing/2014/main" id="{C37DCFE0-EC1B-9DA8-53A0-798CADD66E31}"/>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2633947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729560-39A7-E787-7D3C-6326D63BFB6F}"/>
              </a:ext>
            </a:extLst>
          </p:cNvPr>
          <p:cNvSpPr txBox="1">
            <a:spLocks/>
          </p:cNvSpPr>
          <p:nvPr/>
        </p:nvSpPr>
        <p:spPr bwMode="gray">
          <a:xfrm>
            <a:off x="260366" y="265891"/>
            <a:ext cx="10599127" cy="72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kern="0">
                <a:ea typeface="Times New Roman" panose="02020603050405020304" pitchFamily="18" charset="0"/>
              </a:rPr>
              <a:t>Objective 3b: Monitor vaccine effectiveness, impact, and cost effectiveness</a:t>
            </a:r>
            <a:endParaRPr lang="en-US" sz="3400" kern="0">
              <a:cs typeface="Arial"/>
            </a:endParaRP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608078" y="1587840"/>
            <a:ext cx="10972800" cy="4378474"/>
          </a:xfrm>
          <a:prstGeom prst="rect">
            <a:avLst/>
          </a:prstGeom>
          <a:solidFill>
            <a:schemeClr val="bg1"/>
          </a:solidFill>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a:t>
            </a:r>
          </a:p>
          <a:p>
            <a:pPr marL="342900" indent="-342900">
              <a:buFont typeface="Arial"/>
              <a:buChar char="•"/>
            </a:pPr>
            <a:r>
              <a:rPr lang="en-US" sz="2400">
                <a:solidFill>
                  <a:schemeClr val="accent6"/>
                </a:solidFill>
                <a:latin typeface="Arial"/>
                <a:ea typeface="Yu Mincho"/>
                <a:cs typeface="Arial"/>
              </a:rPr>
              <a:t>Do you require national data to meet this objective, or are global or regional data sufficient? </a:t>
            </a:r>
          </a:p>
          <a:p>
            <a:pPr marL="342900" indent="-342900">
              <a:buFont typeface="Arial"/>
              <a:buChar char="•"/>
            </a:pPr>
            <a:r>
              <a:rPr lang="en-US" sz="2400">
                <a:solidFill>
                  <a:schemeClr val="accent6"/>
                </a:solidFill>
                <a:latin typeface="Arial"/>
                <a:ea typeface="Yu Mincho"/>
                <a:cs typeface="Arial"/>
              </a:rPr>
              <a:t>How might your response differ for vaccine effectiveness vs. impact vs. cost-effectiveness?</a:t>
            </a:r>
          </a:p>
          <a:p>
            <a:pPr marL="342900" indent="-342900">
              <a:buFont typeface="Arial"/>
              <a:buChar char="•"/>
            </a:pPr>
            <a:r>
              <a:rPr lang="en-US" sz="2400">
                <a:solidFill>
                  <a:schemeClr val="accent6"/>
                </a:solidFill>
                <a:latin typeface="Arial"/>
                <a:ea typeface="Yu Mincho"/>
                <a:cs typeface="Arial"/>
              </a:rPr>
              <a:t>If you require national data to monitor or assess an intervention, what data are needed to support this objective (e.g. data from routine surveillance; data from existing studies)? </a:t>
            </a:r>
          </a:p>
          <a:p>
            <a:pPr marL="342900" indent="-342900">
              <a:buFont typeface="Arial"/>
              <a:buChar char="•"/>
            </a:pPr>
            <a:r>
              <a:rPr lang="en-US" sz="2400">
                <a:solidFill>
                  <a:schemeClr val="accent6"/>
                </a:solidFill>
                <a:latin typeface="Arial"/>
                <a:ea typeface="Yu Mincho"/>
                <a:cs typeface="Arial"/>
              </a:rPr>
              <a:t>If there are data or systems available to support monitoring or assessment of this objective, which institutes or groups are responsible for collecting and maintaining these data?</a:t>
            </a:r>
          </a:p>
          <a:p>
            <a:endParaRPr lang="en-US" sz="2400" b="1">
              <a:solidFill>
                <a:schemeClr val="accent6"/>
              </a:solidFill>
              <a:latin typeface="Arial"/>
              <a:ea typeface="Yu Mincho"/>
              <a:cs typeface="Arial"/>
            </a:endParaRPr>
          </a:p>
        </p:txBody>
      </p:sp>
      <p:pic>
        <p:nvPicPr>
          <p:cNvPr id="2" name="Picture 1" descr="A purple diamond with white text">
            <a:extLst>
              <a:ext uri="{FF2B5EF4-FFF2-40B4-BE49-F238E27FC236}">
                <a16:creationId xmlns:a16="http://schemas.microsoft.com/office/drawing/2014/main" id="{C37DCFE0-EC1B-9DA8-53A0-798CADD66E31}"/>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
        <p:nvSpPr>
          <p:cNvPr id="4" name="Content Placeholder 2">
            <a:extLst>
              <a:ext uri="{FF2B5EF4-FFF2-40B4-BE49-F238E27FC236}">
                <a16:creationId xmlns:a16="http://schemas.microsoft.com/office/drawing/2014/main" id="{E29D6577-46D1-2643-60D3-E55EF34B3C14}"/>
              </a:ext>
            </a:extLst>
          </p:cNvPr>
          <p:cNvSpPr txBox="1">
            <a:spLocks/>
          </p:cNvSpPr>
          <p:nvPr/>
        </p:nvSpPr>
        <p:spPr bwMode="gray">
          <a:xfrm>
            <a:off x="207438" y="6104850"/>
            <a:ext cx="11200614" cy="639176"/>
          </a:xfrm>
          <a:prstGeom prst="rect">
            <a:avLst/>
          </a:prstGeom>
          <a:solidFill>
            <a:schemeClr val="bg1"/>
          </a:solidFill>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1200" b="1" i="1">
                <a:solidFill>
                  <a:schemeClr val="accent6"/>
                </a:solidFill>
                <a:latin typeface="Arial"/>
                <a:ea typeface="Yu Mincho"/>
                <a:cs typeface="Arial"/>
              </a:rPr>
              <a:t>Vaccine Effectiveness</a:t>
            </a:r>
            <a:r>
              <a:rPr lang="en-US" sz="1200">
                <a:solidFill>
                  <a:schemeClr val="accent6"/>
                </a:solidFill>
                <a:latin typeface="Arial"/>
                <a:ea typeface="Yu Mincho"/>
                <a:cs typeface="Arial"/>
              </a:rPr>
              <a:t> can be described as how well as vaccine works to prevent specific outcomes in "real world" environment; </a:t>
            </a:r>
            <a:r>
              <a:rPr lang="en-US" sz="1200" b="1" i="1">
                <a:solidFill>
                  <a:schemeClr val="accent6"/>
                </a:solidFill>
                <a:latin typeface="Arial"/>
                <a:ea typeface="Yu Mincho"/>
                <a:cs typeface="Arial"/>
              </a:rPr>
              <a:t>Vaccine Impact</a:t>
            </a:r>
            <a:r>
              <a:rPr lang="en-US" sz="1200">
                <a:solidFill>
                  <a:schemeClr val="accent6"/>
                </a:solidFill>
                <a:latin typeface="Arial"/>
                <a:ea typeface="Yu Mincho"/>
                <a:cs typeface="Arial"/>
              </a:rPr>
              <a:t> can be described as the overall effect on public health that a vaccine (or vaccine program) has, including reduction in disease and death; </a:t>
            </a:r>
            <a:r>
              <a:rPr lang="en-US" sz="1100" b="1" i="1">
                <a:solidFill>
                  <a:schemeClr val="accent6"/>
                </a:solidFill>
                <a:latin typeface="Arial"/>
                <a:ea typeface="Yu Mincho"/>
                <a:cs typeface="Arial"/>
              </a:rPr>
              <a:t>Cost Effectiveness</a:t>
            </a:r>
            <a:r>
              <a:rPr lang="en-US" sz="1200">
                <a:solidFill>
                  <a:schemeClr val="accent6"/>
                </a:solidFill>
                <a:latin typeface="Arial"/>
                <a:ea typeface="Yu Mincho"/>
                <a:cs typeface="Arial"/>
              </a:rPr>
              <a:t> of vaccination can be described as comparing the costs of a vaccination program against its contributions to achieving a specific health goal (this is different from </a:t>
            </a:r>
            <a:r>
              <a:rPr lang="en-US" sz="1200" i="1">
                <a:solidFill>
                  <a:schemeClr val="accent6"/>
                </a:solidFill>
                <a:latin typeface="Arial"/>
                <a:ea typeface="Yu Mincho"/>
                <a:cs typeface="Arial"/>
              </a:rPr>
              <a:t>affordability</a:t>
            </a:r>
            <a:r>
              <a:rPr lang="en-US" sz="1200">
                <a:solidFill>
                  <a:schemeClr val="accent6"/>
                </a:solidFill>
                <a:latin typeface="Arial"/>
                <a:ea typeface="Yu Mincho"/>
                <a:cs typeface="Arial"/>
              </a:rPr>
              <a:t>).</a:t>
            </a:r>
            <a:endParaRPr lang="en-US">
              <a:solidFill>
                <a:schemeClr val="accent6"/>
              </a:solidFill>
            </a:endParaRPr>
          </a:p>
          <a:p>
            <a:endParaRPr lang="en-US" sz="2400">
              <a:solidFill>
                <a:schemeClr val="accent6"/>
              </a:solidFill>
              <a:latin typeface="Arial"/>
              <a:ea typeface="Yu Mincho"/>
              <a:cs typeface="Arial"/>
            </a:endParaRPr>
          </a:p>
          <a:p>
            <a:endParaRPr lang="en-US" sz="2400" b="1">
              <a:solidFill>
                <a:schemeClr val="accent6"/>
              </a:solidFill>
              <a:latin typeface="Arial"/>
              <a:ea typeface="Yu Mincho"/>
              <a:cs typeface="Arial"/>
            </a:endParaRPr>
          </a:p>
        </p:txBody>
      </p:sp>
    </p:spTree>
    <p:extLst>
      <p:ext uri="{BB962C8B-B14F-4D97-AF65-F5344CB8AC3E}">
        <p14:creationId xmlns:p14="http://schemas.microsoft.com/office/powerpoint/2010/main" val="265056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729560-39A7-E787-7D3C-6326D63BFB6F}"/>
              </a:ext>
            </a:extLst>
          </p:cNvPr>
          <p:cNvSpPr txBox="1">
            <a:spLocks/>
          </p:cNvSpPr>
          <p:nvPr/>
        </p:nvSpPr>
        <p:spPr bwMode="gray">
          <a:xfrm>
            <a:off x="260366" y="265891"/>
            <a:ext cx="10291397" cy="72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kern="0">
                <a:ea typeface="Times New Roman" panose="02020603050405020304" pitchFamily="18" charset="0"/>
              </a:rPr>
              <a:t>Objective 3b: Monitor vaccine effectiveness, impact, and cost effectiveness </a:t>
            </a:r>
            <a:r>
              <a:rPr lang="en-US" sz="3400" b="0" kern="0">
                <a:ea typeface="Times New Roman" panose="02020603050405020304" pitchFamily="18" charset="0"/>
              </a:rPr>
              <a:t>[continued] </a:t>
            </a:r>
            <a:endParaRPr lang="en-US" sz="3400" kern="0">
              <a:cs typeface="Arial"/>
            </a:endParaRPr>
          </a:p>
        </p:txBody>
      </p:sp>
      <p:sp>
        <p:nvSpPr>
          <p:cNvPr id="5" name="Content Placeholder 2">
            <a:extLst>
              <a:ext uri="{FF2B5EF4-FFF2-40B4-BE49-F238E27FC236}">
                <a16:creationId xmlns:a16="http://schemas.microsoft.com/office/drawing/2014/main" id="{658024B1-B258-1011-6533-0B853F30DF12}"/>
              </a:ext>
            </a:extLst>
          </p:cNvPr>
          <p:cNvSpPr txBox="1">
            <a:spLocks/>
          </p:cNvSpPr>
          <p:nvPr/>
        </p:nvSpPr>
        <p:spPr bwMode="gray">
          <a:xfrm>
            <a:off x="608078" y="1587840"/>
            <a:ext cx="10972800" cy="4378474"/>
          </a:xfrm>
          <a:prstGeom prst="rect">
            <a:avLst/>
          </a:prstGeom>
          <a:solidFill>
            <a:schemeClr val="bg1"/>
          </a:solidFill>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a:t>
            </a:r>
          </a:p>
          <a:p>
            <a:pPr marL="342900" indent="-342900">
              <a:buFont typeface="Arial"/>
              <a:buChar char="•"/>
            </a:pPr>
            <a:r>
              <a:rPr lang="en-US" sz="2400">
                <a:solidFill>
                  <a:schemeClr val="accent6"/>
                </a:solidFill>
                <a:latin typeface="Arial"/>
                <a:ea typeface="Yu Mincho"/>
                <a:cs typeface="Arial"/>
              </a:rPr>
              <a:t>If national data do not exist or are not available, what approach might you implement to collect the necessary information?</a:t>
            </a:r>
          </a:p>
          <a:p>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Which institution is responsible for reviewing data that would inform policies related to the use of these interventions?</a:t>
            </a:r>
          </a:p>
          <a:p>
            <a:pPr marL="522605" lvl="1" indent="-179705">
              <a:buFont typeface="Courier New"/>
              <a:buChar char="o"/>
            </a:pPr>
            <a:r>
              <a:rPr lang="en-US" sz="2400">
                <a:solidFill>
                  <a:schemeClr val="accent6"/>
                </a:solidFill>
                <a:latin typeface="Arial"/>
                <a:ea typeface="Yu Mincho"/>
                <a:cs typeface="Arial"/>
              </a:rPr>
              <a:t> Who is responsible for implementing these interventions (if different)?</a:t>
            </a:r>
          </a:p>
          <a:p>
            <a:pPr marL="342900" lvl="1" indent="0">
              <a:buNone/>
            </a:pPr>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If you can rely on regional or global data to inform use of this intervention, what is the process for gathering relevant data and evidence to inform the use of these interventions?  </a:t>
            </a:r>
          </a:p>
          <a:p>
            <a:endParaRPr lang="en-US" sz="2400">
              <a:solidFill>
                <a:schemeClr val="accent6"/>
              </a:solidFill>
              <a:latin typeface="Arial"/>
              <a:ea typeface="Yu Mincho"/>
              <a:cs typeface="Arial"/>
            </a:endParaRPr>
          </a:p>
          <a:p>
            <a:endParaRPr lang="en-US" sz="2400" b="1">
              <a:solidFill>
                <a:schemeClr val="accent6"/>
              </a:solidFill>
              <a:latin typeface="Arial"/>
              <a:ea typeface="Yu Mincho"/>
              <a:cs typeface="Arial"/>
            </a:endParaRPr>
          </a:p>
        </p:txBody>
      </p:sp>
      <p:pic>
        <p:nvPicPr>
          <p:cNvPr id="2" name="Picture 1" descr="A purple diamond with white text">
            <a:extLst>
              <a:ext uri="{FF2B5EF4-FFF2-40B4-BE49-F238E27FC236}">
                <a16:creationId xmlns:a16="http://schemas.microsoft.com/office/drawing/2014/main" id="{C37DCFE0-EC1B-9DA8-53A0-798CADD66E31}"/>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619435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238385" y="257068"/>
            <a:ext cx="10988524" cy="74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Objective 4: Monitor the effectiveness of antivirals (including resistance) and other therapeutics</a:t>
            </a:r>
            <a:endParaRPr lang="en-US" sz="3400" kern="0"/>
          </a:p>
        </p:txBody>
      </p:sp>
      <p:pic>
        <p:nvPicPr>
          <p:cNvPr id="4" name="Picture 3" descr="A purple diamond with white text">
            <a:extLst>
              <a:ext uri="{FF2B5EF4-FFF2-40B4-BE49-F238E27FC236}">
                <a16:creationId xmlns:a16="http://schemas.microsoft.com/office/drawing/2014/main" id="{52EAF6E8-2921-82AA-2E0C-712EE35269A9}"/>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
        <p:nvSpPr>
          <p:cNvPr id="6" name="Content Placeholder 2">
            <a:extLst>
              <a:ext uri="{FF2B5EF4-FFF2-40B4-BE49-F238E27FC236}">
                <a16:creationId xmlns:a16="http://schemas.microsoft.com/office/drawing/2014/main" id="{7313C943-03C9-5DAB-EF59-2D17C0E528ED}"/>
              </a:ext>
            </a:extLst>
          </p:cNvPr>
          <p:cNvSpPr txBox="1">
            <a:spLocks/>
          </p:cNvSpPr>
          <p:nvPr/>
        </p:nvSpPr>
        <p:spPr bwMode="gray">
          <a:xfrm>
            <a:off x="612058" y="1539018"/>
            <a:ext cx="10972800" cy="4393139"/>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Questions</a:t>
            </a:r>
            <a:r>
              <a:rPr lang="en-US" sz="2400">
                <a:solidFill>
                  <a:schemeClr val="accent6"/>
                </a:solidFill>
                <a:latin typeface="Arial"/>
                <a:ea typeface="Yu Mincho"/>
                <a:cs typeface="Arial"/>
              </a:rPr>
              <a:t>: </a:t>
            </a:r>
          </a:p>
          <a:p>
            <a:pPr marL="342900" indent="-342900">
              <a:buFont typeface="Arial"/>
              <a:buChar char="•"/>
            </a:pPr>
            <a:r>
              <a:rPr lang="en-US" sz="2400">
                <a:solidFill>
                  <a:schemeClr val="accent6"/>
                </a:solidFill>
                <a:latin typeface="Arial"/>
                <a:ea typeface="Yu Mincho"/>
                <a:cs typeface="Arial"/>
              </a:rPr>
              <a:t>Do you require national data to monitor effectiveness of antivirals and therapeutics, or are global or regional data sufficient? </a:t>
            </a:r>
          </a:p>
          <a:p>
            <a:pPr marL="342900" indent="-342900">
              <a:buFont typeface="Arial"/>
              <a:buChar char="•"/>
            </a:pPr>
            <a:r>
              <a:rPr lang="en-US" sz="2400">
                <a:solidFill>
                  <a:schemeClr val="accent6"/>
                </a:solidFill>
                <a:latin typeface="Arial"/>
                <a:ea typeface="Yu Mincho"/>
                <a:cs typeface="Arial"/>
              </a:rPr>
              <a:t>How might your response differ between prophylactic and therapeutic products? </a:t>
            </a:r>
          </a:p>
          <a:p>
            <a:pPr marL="342900" indent="-342900">
              <a:buFont typeface="Arial"/>
              <a:buChar char="•"/>
            </a:pPr>
            <a:r>
              <a:rPr lang="en-US" sz="2400">
                <a:solidFill>
                  <a:schemeClr val="accent6"/>
                </a:solidFill>
                <a:latin typeface="Arial"/>
                <a:ea typeface="Yu Mincho"/>
                <a:cs typeface="Arial"/>
              </a:rPr>
              <a:t>If you require national data to evaluate a product, what data are needed (e.g. randomized controlled trial or other study)? </a:t>
            </a:r>
          </a:p>
          <a:p>
            <a:pPr marL="342900" indent="-342900">
              <a:buFont typeface="Arial"/>
              <a:buChar char="•"/>
            </a:pPr>
            <a:r>
              <a:rPr lang="en-US" sz="2400">
                <a:solidFill>
                  <a:schemeClr val="accent6"/>
                </a:solidFill>
                <a:latin typeface="Arial"/>
                <a:ea typeface="Yu Mincho"/>
                <a:cs typeface="Arial"/>
              </a:rPr>
              <a:t>If there are data or systems available to support monitoring or assessment of this objective, which institutes or groups are responsible for collecting and maintaining these data?</a:t>
            </a:r>
          </a:p>
        </p:txBody>
      </p:sp>
    </p:spTree>
    <p:extLst>
      <p:ext uri="{BB962C8B-B14F-4D97-AF65-F5344CB8AC3E}">
        <p14:creationId xmlns:p14="http://schemas.microsoft.com/office/powerpoint/2010/main" val="2969010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14E-4AC9-64E5-BA38-B3D484FEBD5A}"/>
              </a:ext>
            </a:extLst>
          </p:cNvPr>
          <p:cNvSpPr txBox="1">
            <a:spLocks/>
          </p:cNvSpPr>
          <p:nvPr/>
        </p:nvSpPr>
        <p:spPr bwMode="gray">
          <a:xfrm>
            <a:off x="238385" y="257068"/>
            <a:ext cx="11800904" cy="74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chemeClr val="bg1"/>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400">
                <a:ea typeface="Yu Mincho"/>
                <a:cs typeface="Arial"/>
              </a:rPr>
              <a:t>Objective 4: Monitor the effectiveness of antivirals (including resistance) and other therapeutics </a:t>
            </a:r>
            <a:r>
              <a:rPr lang="en-US" sz="3400" b="0">
                <a:ea typeface="Yu Mincho"/>
                <a:cs typeface="Arial"/>
              </a:rPr>
              <a:t>[cont.] </a:t>
            </a:r>
            <a:endParaRPr lang="en-US" sz="3400" kern="0"/>
          </a:p>
        </p:txBody>
      </p:sp>
      <p:pic>
        <p:nvPicPr>
          <p:cNvPr id="4" name="Picture 3" descr="A purple diamond with white text">
            <a:extLst>
              <a:ext uri="{FF2B5EF4-FFF2-40B4-BE49-F238E27FC236}">
                <a16:creationId xmlns:a16="http://schemas.microsoft.com/office/drawing/2014/main" id="{52EAF6E8-2921-82AA-2E0C-712EE35269A9}"/>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
        <p:nvSpPr>
          <p:cNvPr id="6" name="Content Placeholder 2">
            <a:extLst>
              <a:ext uri="{FF2B5EF4-FFF2-40B4-BE49-F238E27FC236}">
                <a16:creationId xmlns:a16="http://schemas.microsoft.com/office/drawing/2014/main" id="{7313C943-03C9-5DAB-EF59-2D17C0E528ED}"/>
              </a:ext>
            </a:extLst>
          </p:cNvPr>
          <p:cNvSpPr txBox="1">
            <a:spLocks/>
          </p:cNvSpPr>
          <p:nvPr/>
        </p:nvSpPr>
        <p:spPr bwMode="gray">
          <a:xfrm>
            <a:off x="612058" y="1539018"/>
            <a:ext cx="10972800" cy="4395137"/>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Questions</a:t>
            </a:r>
            <a:r>
              <a:rPr lang="en-US" sz="2400">
                <a:solidFill>
                  <a:schemeClr val="accent6"/>
                </a:solidFill>
                <a:latin typeface="Arial"/>
                <a:ea typeface="Yu Mincho"/>
                <a:cs typeface="Arial"/>
              </a:rPr>
              <a:t>: </a:t>
            </a:r>
          </a:p>
          <a:p>
            <a:pPr marL="342900" indent="-342900">
              <a:buFont typeface="Arial"/>
              <a:buChar char="•"/>
            </a:pPr>
            <a:r>
              <a:rPr lang="en-US" sz="2400">
                <a:solidFill>
                  <a:schemeClr val="accent6"/>
                </a:solidFill>
                <a:latin typeface="Arial"/>
                <a:ea typeface="Yu Mincho"/>
                <a:cs typeface="Arial"/>
              </a:rPr>
              <a:t>If national data do not exist or are not available, what approach might you implement to collect the necessary information?</a:t>
            </a:r>
          </a:p>
          <a:p>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Which institution is responsible for reviewing data that would inform policies related to the use of this intervention? </a:t>
            </a:r>
          </a:p>
          <a:p>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Who is responsible for implementing this intervention (if different)?</a:t>
            </a:r>
          </a:p>
          <a:p>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If you can rely on regional or global data to inform use of this intervention, what is the process for gathering relevant data and evidence to inform the use of this intervention?  </a:t>
            </a:r>
          </a:p>
          <a:p>
            <a:endParaRPr lang="en-US" sz="2400">
              <a:solidFill>
                <a:schemeClr val="accent6"/>
              </a:solidFill>
              <a:latin typeface="Arial"/>
              <a:ea typeface="Yu Mincho"/>
              <a:cs typeface="Arial"/>
            </a:endParaRPr>
          </a:p>
        </p:txBody>
      </p:sp>
    </p:spTree>
    <p:extLst>
      <p:ext uri="{BB962C8B-B14F-4D97-AF65-F5344CB8AC3E}">
        <p14:creationId xmlns:p14="http://schemas.microsoft.com/office/powerpoint/2010/main" val="1442681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05AFB-4558-8119-39D5-D093615F5C6D}"/>
              </a:ext>
            </a:extLst>
          </p:cNvPr>
          <p:cNvSpPr>
            <a:spLocks noGrp="1"/>
          </p:cNvSpPr>
          <p:nvPr>
            <p:ph type="title"/>
          </p:nvPr>
        </p:nvSpPr>
        <p:spPr>
          <a:xfrm>
            <a:off x="506320" y="527911"/>
            <a:ext cx="9672796" cy="864259"/>
          </a:xfrm>
        </p:spPr>
        <p:txBody>
          <a:bodyPr/>
          <a:lstStyle/>
          <a:p>
            <a:r>
              <a:rPr lang="en-US" sz="3400">
                <a:ea typeface="Yu Mincho"/>
                <a:cs typeface="Arial"/>
              </a:rPr>
              <a:t>Objective 5: Monitor the effectiveness</a:t>
            </a:r>
            <a:r>
              <a:rPr lang="en-US" sz="3400" b="1">
                <a:ea typeface="Yu Mincho"/>
                <a:cs typeface="Arial"/>
              </a:rPr>
              <a:t> of </a:t>
            </a:r>
            <a:r>
              <a:rPr lang="en-US" sz="3400">
                <a:ea typeface="Yu Mincho"/>
                <a:cs typeface="Arial"/>
              </a:rPr>
              <a:t>diagnostic</a:t>
            </a:r>
            <a:r>
              <a:rPr lang="en-US" sz="3400" b="1">
                <a:ea typeface="Yu Mincho"/>
                <a:cs typeface="Arial"/>
              </a:rPr>
              <a:t> </a:t>
            </a:r>
            <a:r>
              <a:rPr lang="en-US" sz="3400">
                <a:ea typeface="Yu Mincho"/>
                <a:cs typeface="Arial"/>
              </a:rPr>
              <a:t>tests</a:t>
            </a:r>
            <a:r>
              <a:rPr lang="en-US" sz="3400" b="1">
                <a:ea typeface="Yu Mincho"/>
                <a:cs typeface="Arial"/>
              </a:rPr>
              <a:t> </a:t>
            </a:r>
            <a:br>
              <a:rPr lang="en-US" b="1">
                <a:ea typeface="Yu Mincho"/>
                <a:cs typeface="Arial"/>
              </a:rPr>
            </a:br>
            <a:endParaRPr lang="en-US"/>
          </a:p>
        </p:txBody>
      </p:sp>
      <p:sp>
        <p:nvSpPr>
          <p:cNvPr id="2" name="Content Placeholder 2">
            <a:extLst>
              <a:ext uri="{FF2B5EF4-FFF2-40B4-BE49-F238E27FC236}">
                <a16:creationId xmlns:a16="http://schemas.microsoft.com/office/drawing/2014/main" id="{1D50BE28-94E3-FF78-8DDC-563DB1E9B066}"/>
              </a:ext>
            </a:extLst>
          </p:cNvPr>
          <p:cNvSpPr txBox="1">
            <a:spLocks/>
          </p:cNvSpPr>
          <p:nvPr/>
        </p:nvSpPr>
        <p:spPr bwMode="gray">
          <a:xfrm>
            <a:off x="613120" y="1529815"/>
            <a:ext cx="10972800" cy="4041325"/>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Questions:</a:t>
            </a:r>
          </a:p>
          <a:p>
            <a:pPr marL="342900" indent="-342900">
              <a:buFont typeface="Arial"/>
              <a:buChar char="•"/>
            </a:pPr>
            <a:r>
              <a:rPr lang="en-US" sz="2400">
                <a:solidFill>
                  <a:schemeClr val="accent6"/>
                </a:solidFill>
                <a:latin typeface="Arial"/>
                <a:ea typeface="Yu Mincho"/>
                <a:cs typeface="Arial"/>
              </a:rPr>
              <a:t>How do you monitor availability and performance of rapid diagnostic tests for respiratory viruses that are currently on the market in your country?</a:t>
            </a:r>
          </a:p>
          <a:p>
            <a:pPr marL="342900" indent="-342900">
              <a:buFont typeface="Arial"/>
              <a:buChar char="•"/>
            </a:pPr>
            <a:r>
              <a:rPr lang="en-US" sz="2400">
                <a:solidFill>
                  <a:schemeClr val="accent6"/>
                </a:solidFill>
                <a:latin typeface="Arial"/>
                <a:ea typeface="Yu Mincho"/>
                <a:cs typeface="Arial"/>
              </a:rPr>
              <a:t>Do you envision needing national data to evaluate performance of diagnostic tests (both rapid and laboratory-based), or are policy makers in your country comfortable relying on global or regional data?</a:t>
            </a:r>
          </a:p>
          <a:p>
            <a:pPr marL="342900" indent="-342900">
              <a:buFont typeface="Arial"/>
              <a:buChar char="•"/>
            </a:pPr>
            <a:r>
              <a:rPr lang="en-US" sz="2400">
                <a:solidFill>
                  <a:schemeClr val="accent6"/>
                </a:solidFill>
                <a:latin typeface="Arial"/>
                <a:ea typeface="Yu Mincho"/>
                <a:cs typeface="Arial"/>
              </a:rPr>
              <a:t>If yes, what national data do you need to evaluate the performance characteristics of the diagnostics being used in your country?</a:t>
            </a:r>
          </a:p>
          <a:p>
            <a:pPr marL="342900" indent="-342900">
              <a:buFont typeface="Arial"/>
              <a:buChar char="•"/>
            </a:pPr>
            <a:r>
              <a:rPr lang="en-US" sz="2400">
                <a:solidFill>
                  <a:schemeClr val="accent6"/>
                </a:solidFill>
                <a:latin typeface="Arial"/>
                <a:ea typeface="Yu Mincho"/>
                <a:cs typeface="Arial"/>
              </a:rPr>
              <a:t>If there are data or systems available to support evaluation of this objective, which institutes or groups are responsible for collecting and maintaining these data?</a:t>
            </a:r>
          </a:p>
        </p:txBody>
      </p:sp>
      <p:pic>
        <p:nvPicPr>
          <p:cNvPr id="3" name="Picture 2" descr="A purple diamond with white text">
            <a:extLst>
              <a:ext uri="{FF2B5EF4-FFF2-40B4-BE49-F238E27FC236}">
                <a16:creationId xmlns:a16="http://schemas.microsoft.com/office/drawing/2014/main" id="{1BB3FE16-4393-CA45-8944-93E05FB422B1}"/>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2071649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05AFB-4558-8119-39D5-D093615F5C6D}"/>
              </a:ext>
            </a:extLst>
          </p:cNvPr>
          <p:cNvSpPr>
            <a:spLocks noGrp="1"/>
          </p:cNvSpPr>
          <p:nvPr>
            <p:ph type="title"/>
          </p:nvPr>
        </p:nvSpPr>
        <p:spPr>
          <a:xfrm>
            <a:off x="443345" y="225630"/>
            <a:ext cx="9672796" cy="864259"/>
          </a:xfrm>
        </p:spPr>
        <p:txBody>
          <a:bodyPr/>
          <a:lstStyle/>
          <a:p>
            <a:r>
              <a:rPr lang="en-US" sz="3400">
                <a:ea typeface="Yu Mincho"/>
                <a:cs typeface="Arial"/>
              </a:rPr>
              <a:t>Objective 5: Monitor the effectiveness</a:t>
            </a:r>
            <a:r>
              <a:rPr lang="en-US" sz="3400" b="1">
                <a:ea typeface="Yu Mincho"/>
                <a:cs typeface="Arial"/>
              </a:rPr>
              <a:t> of </a:t>
            </a:r>
            <a:r>
              <a:rPr lang="en-US" sz="3400">
                <a:ea typeface="Yu Mincho"/>
                <a:cs typeface="Arial"/>
              </a:rPr>
              <a:t>diagnostic</a:t>
            </a:r>
            <a:r>
              <a:rPr lang="en-US" sz="3400" b="1">
                <a:ea typeface="Yu Mincho"/>
                <a:cs typeface="Arial"/>
              </a:rPr>
              <a:t> </a:t>
            </a:r>
            <a:r>
              <a:rPr lang="en-US" sz="3400">
                <a:ea typeface="Yu Mincho"/>
                <a:cs typeface="Arial"/>
              </a:rPr>
              <a:t>tests</a:t>
            </a:r>
            <a:r>
              <a:rPr lang="en-US" sz="3400" b="1">
                <a:ea typeface="Yu Mincho"/>
                <a:cs typeface="Arial"/>
              </a:rPr>
              <a:t> </a:t>
            </a:r>
            <a:r>
              <a:rPr lang="en-US" sz="3400" b="0">
                <a:ea typeface="Yu Mincho"/>
                <a:cs typeface="Arial"/>
              </a:rPr>
              <a:t>[continued] </a:t>
            </a:r>
            <a:endParaRPr lang="en-US" sz="3400">
              <a:ea typeface="Yu Mincho"/>
              <a:cs typeface="Arial"/>
            </a:endParaRPr>
          </a:p>
        </p:txBody>
      </p:sp>
      <p:sp>
        <p:nvSpPr>
          <p:cNvPr id="2" name="Content Placeholder 2">
            <a:extLst>
              <a:ext uri="{FF2B5EF4-FFF2-40B4-BE49-F238E27FC236}">
                <a16:creationId xmlns:a16="http://schemas.microsoft.com/office/drawing/2014/main" id="{1D50BE28-94E3-FF78-8DDC-563DB1E9B066}"/>
              </a:ext>
            </a:extLst>
          </p:cNvPr>
          <p:cNvSpPr txBox="1">
            <a:spLocks/>
          </p:cNvSpPr>
          <p:nvPr/>
        </p:nvSpPr>
        <p:spPr bwMode="gray">
          <a:xfrm>
            <a:off x="613120" y="1529815"/>
            <a:ext cx="10972800" cy="4041325"/>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latin typeface="Arial"/>
                <a:ea typeface="Yu Mincho"/>
                <a:cs typeface="Arial"/>
              </a:rPr>
              <a:t>Questions:</a:t>
            </a:r>
          </a:p>
          <a:p>
            <a:pPr marL="342900" indent="-342900">
              <a:buFont typeface="Arial"/>
              <a:buChar char="•"/>
            </a:pPr>
            <a:r>
              <a:rPr lang="en-US" sz="2400">
                <a:solidFill>
                  <a:schemeClr val="accent6"/>
                </a:solidFill>
                <a:latin typeface="Arial"/>
                <a:ea typeface="Yu Mincho"/>
                <a:cs typeface="Arial"/>
              </a:rPr>
              <a:t>If national data do not exist or are not available, what approach might you implement to collect the necessary information?</a:t>
            </a:r>
          </a:p>
          <a:p>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Which institution is responsible for reviewing data that would inform policies related to the use of this intervention? </a:t>
            </a:r>
          </a:p>
          <a:p>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If you can rely on regional or global data to inform use of this intervention, what is the process for gathering relevant data and evidence to inform the use of this intervention?  </a:t>
            </a:r>
          </a:p>
          <a:p>
            <a:endParaRPr lang="en-US" sz="2400" b="1">
              <a:solidFill>
                <a:schemeClr val="accent6"/>
              </a:solidFill>
              <a:latin typeface="Arial"/>
              <a:ea typeface="Yu Mincho"/>
              <a:cs typeface="Arial"/>
            </a:endParaRPr>
          </a:p>
        </p:txBody>
      </p:sp>
      <p:pic>
        <p:nvPicPr>
          <p:cNvPr id="3" name="Picture 2" descr="A purple diamond with white text">
            <a:extLst>
              <a:ext uri="{FF2B5EF4-FFF2-40B4-BE49-F238E27FC236}">
                <a16:creationId xmlns:a16="http://schemas.microsoft.com/office/drawing/2014/main" id="{1BB3FE16-4393-CA45-8944-93E05FB422B1}"/>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115732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05AFB-4558-8119-39D5-D093615F5C6D}"/>
              </a:ext>
            </a:extLst>
          </p:cNvPr>
          <p:cNvSpPr>
            <a:spLocks noGrp="1"/>
          </p:cNvSpPr>
          <p:nvPr>
            <p:ph type="title"/>
          </p:nvPr>
        </p:nvSpPr>
        <p:spPr>
          <a:xfrm>
            <a:off x="299487" y="666525"/>
            <a:ext cx="10423211" cy="607461"/>
          </a:xfrm>
        </p:spPr>
        <p:txBody>
          <a:bodyPr/>
          <a:lstStyle/>
          <a:p>
            <a:r>
              <a:rPr lang="en-US" sz="3200">
                <a:ea typeface="Yu Mincho"/>
                <a:cs typeface="Arial"/>
              </a:rPr>
              <a:t>Objective 6: Monitor the effectiveness of clinical</a:t>
            </a:r>
            <a:r>
              <a:rPr lang="en-US" sz="3200" b="1">
                <a:ea typeface="Yu Mincho"/>
                <a:cs typeface="Arial"/>
              </a:rPr>
              <a:t> care pathways </a:t>
            </a:r>
            <a:r>
              <a:rPr lang="en-US" sz="3200" b="1">
                <a:effectLst/>
                <a:ea typeface="Yu Mincho"/>
                <a:cs typeface="Arial"/>
              </a:rPr>
              <a:t>including </a:t>
            </a:r>
            <a:r>
              <a:rPr lang="en-US" sz="3200">
                <a:ea typeface="Yu Mincho"/>
                <a:cs typeface="Arial"/>
              </a:rPr>
              <a:t>infection</a:t>
            </a:r>
            <a:r>
              <a:rPr lang="en-US" sz="3200" b="1">
                <a:effectLst/>
                <a:ea typeface="Yu Mincho"/>
                <a:cs typeface="Arial"/>
              </a:rPr>
              <a:t>, </a:t>
            </a:r>
            <a:r>
              <a:rPr lang="en-US" sz="3200">
                <a:ea typeface="Yu Mincho"/>
                <a:cs typeface="Arial"/>
              </a:rPr>
              <a:t>prevention,</a:t>
            </a:r>
            <a:r>
              <a:rPr lang="en-US" sz="3200" b="1">
                <a:effectLst/>
                <a:ea typeface="Yu Mincho"/>
                <a:cs typeface="Arial"/>
              </a:rPr>
              <a:t> and </a:t>
            </a:r>
            <a:r>
              <a:rPr lang="en-US" sz="3200">
                <a:ea typeface="Yu Mincho"/>
                <a:cs typeface="Arial"/>
              </a:rPr>
              <a:t>control</a:t>
            </a:r>
            <a:r>
              <a:rPr lang="en-US" sz="3200">
                <a:cs typeface="Arial"/>
              </a:rPr>
              <a:t> </a:t>
            </a:r>
          </a:p>
        </p:txBody>
      </p:sp>
      <p:sp>
        <p:nvSpPr>
          <p:cNvPr id="3" name="Content Placeholder 2">
            <a:extLst>
              <a:ext uri="{FF2B5EF4-FFF2-40B4-BE49-F238E27FC236}">
                <a16:creationId xmlns:a16="http://schemas.microsoft.com/office/drawing/2014/main" id="{26C40859-536A-BDE5-881F-99F8DD5A4616}"/>
              </a:ext>
            </a:extLst>
          </p:cNvPr>
          <p:cNvSpPr txBox="1">
            <a:spLocks/>
          </p:cNvSpPr>
          <p:nvPr/>
        </p:nvSpPr>
        <p:spPr bwMode="gray">
          <a:xfrm>
            <a:off x="575851" y="1375181"/>
            <a:ext cx="11096640" cy="4551450"/>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endParaRPr lang="en-US" sz="2400">
              <a:solidFill>
                <a:schemeClr val="accent6"/>
              </a:solidFill>
              <a:ea typeface="Yu Mincho"/>
              <a:cs typeface="Arial"/>
            </a:endParaRPr>
          </a:p>
          <a:p>
            <a:r>
              <a:rPr lang="en-US" sz="2400" b="1">
                <a:solidFill>
                  <a:schemeClr val="accent6"/>
                </a:solidFill>
                <a:latin typeface="Arial"/>
                <a:ea typeface="Yu Mincho"/>
                <a:cs typeface="Arial"/>
              </a:rPr>
              <a:t>Question: </a:t>
            </a:r>
            <a:endParaRPr lang="en-US" sz="2400">
              <a:solidFill>
                <a:schemeClr val="accent6"/>
              </a:solidFill>
              <a:latin typeface="Arial"/>
              <a:ea typeface="Yu Mincho"/>
              <a:cs typeface="Arial"/>
            </a:endParaRPr>
          </a:p>
          <a:p>
            <a:pPr marL="342900" indent="-342900">
              <a:buFont typeface="Arial"/>
              <a:buChar char="•"/>
            </a:pPr>
            <a:r>
              <a:rPr lang="en-US" sz="2400">
                <a:solidFill>
                  <a:schemeClr val="accent6"/>
                </a:solidFill>
                <a:latin typeface="Arial"/>
                <a:ea typeface="Yu Mincho"/>
                <a:cs typeface="Arial"/>
              </a:rPr>
              <a:t>Are there sites or networks with established protocols to collect and analyze the data need to evaluate clinical care (e.g., detailed clinical care and outcome data like complication rates, readmission rates, mortality)? </a:t>
            </a:r>
          </a:p>
          <a:p>
            <a:pPr marL="342900" indent="-342900">
              <a:buFont typeface="Arial"/>
              <a:buChar char="•"/>
            </a:pPr>
            <a:r>
              <a:rPr lang="en-US" sz="2400">
                <a:solidFill>
                  <a:schemeClr val="accent6"/>
                </a:solidFill>
                <a:latin typeface="Arial"/>
                <a:ea typeface="Yu Mincho"/>
                <a:cs typeface="Arial"/>
              </a:rPr>
              <a:t>If there are data or systems available to support monitoring or assessment of clinical care pathways, which institutions or networks are responsible for collecting and maintaining these data?</a:t>
            </a:r>
          </a:p>
          <a:p>
            <a:pPr marL="342900" indent="-342900">
              <a:buFont typeface="Arial"/>
              <a:buChar char="•"/>
            </a:pPr>
            <a:r>
              <a:rPr lang="en-US" sz="2400">
                <a:solidFill>
                  <a:schemeClr val="accent6"/>
                </a:solidFill>
                <a:latin typeface="Arial"/>
                <a:ea typeface="Yu Mincho"/>
                <a:cs typeface="Arial"/>
              </a:rPr>
              <a:t>Do monitoring data sources differ between public and private health facilities?</a:t>
            </a:r>
          </a:p>
          <a:p>
            <a:pPr marL="342900" indent="-342900">
              <a:buFont typeface="Arial"/>
              <a:buChar char="•"/>
            </a:pPr>
            <a:r>
              <a:rPr lang="en-US" sz="2400">
                <a:solidFill>
                  <a:schemeClr val="accent6"/>
                </a:solidFill>
                <a:latin typeface="Arial"/>
                <a:ea typeface="Yu Mincho"/>
                <a:cs typeface="Arial"/>
              </a:rPr>
              <a:t>Which institution is responsible for reviewing data that would inform policies related to clinical care pathways? </a:t>
            </a:r>
          </a:p>
          <a:p>
            <a:endParaRPr lang="en-US" sz="2400" b="1">
              <a:solidFill>
                <a:schemeClr val="accent6"/>
              </a:solidFill>
              <a:latin typeface="Arial"/>
              <a:ea typeface="Yu Mincho" panose="02020400000000000000" pitchFamily="18" charset="-128"/>
              <a:cs typeface="Arial" panose="020B0604020202020204" pitchFamily="34" charset="0"/>
            </a:endParaRPr>
          </a:p>
          <a:p>
            <a:endParaRPr lang="en-US" sz="2400">
              <a:solidFill>
                <a:schemeClr val="accent6"/>
              </a:solidFill>
              <a:latin typeface="Arial"/>
              <a:ea typeface="Yu Mincho" panose="02020400000000000000" pitchFamily="18" charset="-128"/>
              <a:cs typeface="Arial" panose="020B0604020202020204" pitchFamily="34" charset="0"/>
            </a:endParaRPr>
          </a:p>
          <a:p>
            <a:endParaRPr lang="en-US" sz="2400">
              <a:solidFill>
                <a:schemeClr val="accent6"/>
              </a:solidFill>
              <a:latin typeface="Arial"/>
              <a:ea typeface="Yu Mincho" panose="02020400000000000000" pitchFamily="18" charset="-128"/>
              <a:cs typeface="Arial" panose="020B0604020202020204" pitchFamily="34" charset="0"/>
            </a:endParaRPr>
          </a:p>
          <a:p>
            <a:endParaRPr lang="en-US" sz="2400">
              <a:solidFill>
                <a:schemeClr val="accent6"/>
              </a:solidFill>
              <a:latin typeface="Arial"/>
              <a:ea typeface="Yu Mincho" panose="02020400000000000000" pitchFamily="18" charset="-128"/>
              <a:cs typeface="Arial" panose="020B0604020202020204" pitchFamily="34" charset="0"/>
            </a:endParaRPr>
          </a:p>
          <a:p>
            <a:endParaRPr lang="en-US" sz="2400">
              <a:solidFill>
                <a:schemeClr val="accent6"/>
              </a:solidFill>
              <a:latin typeface="Arial"/>
              <a:ea typeface="Yu Mincho" panose="02020400000000000000" pitchFamily="18" charset="-128"/>
              <a:cs typeface="Arial" panose="020B0604020202020204" pitchFamily="34" charset="0"/>
            </a:endParaRPr>
          </a:p>
        </p:txBody>
      </p:sp>
      <p:pic>
        <p:nvPicPr>
          <p:cNvPr id="2" name="Picture 1" descr="A purple diamond with white text">
            <a:extLst>
              <a:ext uri="{FF2B5EF4-FFF2-40B4-BE49-F238E27FC236}">
                <a16:creationId xmlns:a16="http://schemas.microsoft.com/office/drawing/2014/main" id="{09376D5F-819A-58E3-D5C0-579E897AACBD}"/>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328882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66CC-923B-66AA-4B79-18B20B30B212}"/>
              </a:ext>
            </a:extLst>
          </p:cNvPr>
          <p:cNvSpPr>
            <a:spLocks noGrp="1"/>
          </p:cNvSpPr>
          <p:nvPr>
            <p:ph type="title"/>
          </p:nvPr>
        </p:nvSpPr>
        <p:spPr>
          <a:xfrm>
            <a:off x="609600" y="112775"/>
            <a:ext cx="10972800" cy="941796"/>
          </a:xfrm>
        </p:spPr>
        <p:txBody>
          <a:bodyPr/>
          <a:lstStyle/>
          <a:p>
            <a:r>
              <a:rPr lang="en-US"/>
              <a:t>National Notifiable Diseases and Conditions Surveillance (NNDS): Best Practices</a:t>
            </a:r>
          </a:p>
        </p:txBody>
      </p:sp>
      <p:sp>
        <p:nvSpPr>
          <p:cNvPr id="3" name="Text Placeholder 4">
            <a:extLst>
              <a:ext uri="{FF2B5EF4-FFF2-40B4-BE49-F238E27FC236}">
                <a16:creationId xmlns:a16="http://schemas.microsoft.com/office/drawing/2014/main" id="{1C519338-1681-E632-213F-AF30C0F13121}"/>
              </a:ext>
            </a:extLst>
          </p:cNvPr>
          <p:cNvSpPr txBox="1">
            <a:spLocks/>
          </p:cNvSpPr>
          <p:nvPr/>
        </p:nvSpPr>
        <p:spPr>
          <a:xfrm>
            <a:off x="488950" y="1385131"/>
            <a:ext cx="11214100" cy="4445654"/>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200" b="1" kern="0">
                <a:solidFill>
                  <a:schemeClr val="accent1">
                    <a:lumMod val="10000"/>
                  </a:schemeClr>
                </a:solidFill>
                <a:latin typeface="+mj-lt"/>
              </a:rPr>
              <a:t>Ideally, only diseases and conditions that should trigger an immediate public health action (e.g., investigation) due to potential for outbreak/epidemic should be immediately notifiable.</a:t>
            </a:r>
          </a:p>
          <a:p>
            <a:pPr marL="342900" indent="-342900">
              <a:buFont typeface="Arial" panose="020B0604020202020204" pitchFamily="34" charset="0"/>
              <a:buChar char="•"/>
            </a:pPr>
            <a:r>
              <a:rPr lang="en-US" sz="1800" kern="0">
                <a:solidFill>
                  <a:schemeClr val="accent1">
                    <a:lumMod val="10000"/>
                  </a:schemeClr>
                </a:solidFill>
                <a:latin typeface="+mj-lt"/>
              </a:rPr>
              <a:t>Requiring immediate reporting of conditions that are too prevalent/commonly observed can overwhelm both those who report (i.e., healthcare workers) and verification and response infrastructure.</a:t>
            </a:r>
            <a:endParaRPr lang="en-US" sz="1800" kern="0">
              <a:solidFill>
                <a:schemeClr val="accent1">
                  <a:lumMod val="10000"/>
                </a:schemeClr>
              </a:solidFill>
              <a:latin typeface="+mj-lt"/>
              <a:cs typeface="Arial"/>
            </a:endParaRPr>
          </a:p>
          <a:p>
            <a:endParaRPr lang="en-US" sz="2200" kern="0">
              <a:solidFill>
                <a:schemeClr val="accent1">
                  <a:lumMod val="10000"/>
                </a:schemeClr>
              </a:solidFill>
              <a:latin typeface="+mj-lt"/>
            </a:endParaRPr>
          </a:p>
          <a:p>
            <a:r>
              <a:rPr lang="en-US" sz="2200" b="1" kern="0">
                <a:solidFill>
                  <a:schemeClr val="accent1">
                    <a:lumMod val="10000"/>
                  </a:schemeClr>
                </a:solidFill>
                <a:latin typeface="+mj-lt"/>
              </a:rPr>
              <a:t>Established baselines and thresholds allow for the routine/weekly reporting of conditions of public health importance to serve as early warning by detecting sudden, unusual increases. </a:t>
            </a:r>
            <a:endParaRPr lang="en-US" sz="2200" b="1" kern="0">
              <a:solidFill>
                <a:schemeClr val="accent1">
                  <a:lumMod val="10000"/>
                </a:schemeClr>
              </a:solidFill>
              <a:latin typeface="+mj-lt"/>
              <a:cs typeface="Arial"/>
            </a:endParaRPr>
          </a:p>
          <a:p>
            <a:pPr marL="285750" indent="-285750">
              <a:buFont typeface="Arial" panose="020B0604020202020204" pitchFamily="34" charset="0"/>
              <a:buChar char="•"/>
            </a:pPr>
            <a:r>
              <a:rPr lang="en-US" sz="1800" kern="0">
                <a:solidFill>
                  <a:schemeClr val="accent1">
                    <a:lumMod val="10000"/>
                  </a:schemeClr>
                </a:solidFill>
                <a:latin typeface="+mj-lt"/>
              </a:rPr>
              <a:t>Inclusion of more prevalent, endemic diseases and conditions that overwhelm reporting capacity can result in lower quality baseline data (due to excessive “noise” and/or decreased reporting)– limiting utility of routine reporting for early warning.</a:t>
            </a:r>
            <a:endParaRPr lang="en-US" sz="1800" kern="0">
              <a:solidFill>
                <a:schemeClr val="accent1">
                  <a:lumMod val="10000"/>
                </a:schemeClr>
              </a:solidFill>
              <a:latin typeface="+mj-lt"/>
              <a:cs typeface="Arial"/>
            </a:endParaRPr>
          </a:p>
          <a:p>
            <a:pPr marL="285750" indent="-285750">
              <a:buFont typeface="Arial" panose="020B0604020202020204" pitchFamily="34" charset="0"/>
              <a:buChar char="•"/>
            </a:pPr>
            <a:r>
              <a:rPr lang="en-US" sz="1800" kern="0">
                <a:solidFill>
                  <a:schemeClr val="accent1">
                    <a:lumMod val="10000"/>
                  </a:schemeClr>
                </a:solidFill>
                <a:latin typeface="+mj-lt"/>
              </a:rPr>
              <a:t>More severe conditions may provide more useful data for monitoring (e.g., deaths associated with respiratory disease rather than all severe acute respiratory illness).</a:t>
            </a:r>
            <a:endParaRPr lang="en-US" sz="1800" kern="0">
              <a:solidFill>
                <a:schemeClr val="accent1">
                  <a:lumMod val="10000"/>
                </a:schemeClr>
              </a:solidFill>
              <a:latin typeface="+mj-lt"/>
              <a:cs typeface="Arial"/>
            </a:endParaRPr>
          </a:p>
        </p:txBody>
      </p:sp>
      <p:pic>
        <p:nvPicPr>
          <p:cNvPr id="4" name="Picture 3" descr="An orange diamond with white text">
            <a:extLst>
              <a:ext uri="{FF2B5EF4-FFF2-40B4-BE49-F238E27FC236}">
                <a16:creationId xmlns:a16="http://schemas.microsoft.com/office/drawing/2014/main" id="{61AA6CAB-B797-318B-C811-026C8FD8AB0D}"/>
              </a:ext>
            </a:extLst>
          </p:cNvPr>
          <p:cNvPicPr/>
          <p:nvPr/>
        </p:nvPicPr>
        <p:blipFill>
          <a:blip r:embed="rId3">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3012984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4A4295-9BC6-884D-F9A4-314661ABD6FF}"/>
              </a:ext>
            </a:extLst>
          </p:cNvPr>
          <p:cNvSpPr txBox="1"/>
          <p:nvPr/>
        </p:nvSpPr>
        <p:spPr>
          <a:xfrm>
            <a:off x="425513" y="132714"/>
            <a:ext cx="10667804" cy="1138773"/>
          </a:xfrm>
          <a:prstGeom prst="rect">
            <a:avLst/>
          </a:prstGeom>
          <a:noFill/>
        </p:spPr>
        <p:txBody>
          <a:bodyPr wrap="square" lIns="91440" tIns="45720" rIns="91440" bIns="45720" anchor="t">
            <a:spAutoFit/>
          </a:bodyPr>
          <a:lstStyle/>
          <a:p>
            <a:r>
              <a:rPr lang="en-US" sz="3400" b="1">
                <a:solidFill>
                  <a:schemeClr val="bg1"/>
                </a:solidFill>
                <a:latin typeface="+mj-lt"/>
                <a:ea typeface="Yu Mincho"/>
                <a:cs typeface="Arial"/>
              </a:rPr>
              <a:t>Objective 7: Monitor adverse events to vaccines and therapeutics</a:t>
            </a:r>
          </a:p>
        </p:txBody>
      </p:sp>
      <p:sp>
        <p:nvSpPr>
          <p:cNvPr id="7" name="Content Placeholder 2">
            <a:extLst>
              <a:ext uri="{FF2B5EF4-FFF2-40B4-BE49-F238E27FC236}">
                <a16:creationId xmlns:a16="http://schemas.microsoft.com/office/drawing/2014/main" id="{0931E0FC-C0EE-36E5-1B6C-2246FFCE67E1}"/>
              </a:ext>
            </a:extLst>
          </p:cNvPr>
          <p:cNvSpPr txBox="1">
            <a:spLocks/>
          </p:cNvSpPr>
          <p:nvPr/>
        </p:nvSpPr>
        <p:spPr bwMode="gray">
          <a:xfrm>
            <a:off x="577236" y="1586199"/>
            <a:ext cx="11044686" cy="3681639"/>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ea typeface="Yu Mincho"/>
                <a:cs typeface="Arial"/>
              </a:rPr>
              <a:t>Question:</a:t>
            </a:r>
            <a:r>
              <a:rPr lang="en-US" sz="2400">
                <a:solidFill>
                  <a:schemeClr val="accent6"/>
                </a:solidFill>
                <a:ea typeface="Yu Mincho"/>
                <a:cs typeface="Arial"/>
              </a:rPr>
              <a:t> </a:t>
            </a:r>
          </a:p>
          <a:p>
            <a:pPr marL="342900" indent="-342900">
              <a:buFont typeface="Arial"/>
              <a:buChar char="•"/>
            </a:pPr>
            <a:r>
              <a:rPr lang="en-US" sz="2400">
                <a:solidFill>
                  <a:schemeClr val="accent6"/>
                </a:solidFill>
                <a:ea typeface="Yu Mincho"/>
                <a:cs typeface="Arial"/>
              </a:rPr>
              <a:t>How do you capture national data to meet this objective (e.g., vaccine registries, adverse event monitoring systems)? </a:t>
            </a:r>
          </a:p>
          <a:p>
            <a:pPr marL="342900" indent="-342900">
              <a:buFont typeface="Arial"/>
              <a:buChar char="•"/>
            </a:pPr>
            <a:r>
              <a:rPr lang="en-US" sz="2400">
                <a:solidFill>
                  <a:schemeClr val="accent6"/>
                </a:solidFill>
                <a:ea typeface="Yu Mincho"/>
                <a:cs typeface="Arial"/>
              </a:rPr>
              <a:t>How might your response differ between populations receiving routine pediatric vaccines and other life course vaccines? </a:t>
            </a:r>
          </a:p>
          <a:p>
            <a:pPr marL="342900" indent="-342900">
              <a:buFont typeface="Arial"/>
              <a:buChar char="•"/>
            </a:pPr>
            <a:r>
              <a:rPr lang="en-US" sz="2400">
                <a:solidFill>
                  <a:schemeClr val="accent6"/>
                </a:solidFill>
                <a:ea typeface="Yu Mincho"/>
                <a:cs typeface="Arial"/>
              </a:rPr>
              <a:t>If there are data or systems available to support monitoring or assessment of adverse events, which organizations are responsible for collecting and maintaining these data?</a:t>
            </a:r>
          </a:p>
          <a:p>
            <a:pPr marL="342900" indent="-342900">
              <a:buFont typeface="Arial"/>
              <a:buChar char="•"/>
            </a:pPr>
            <a:r>
              <a:rPr lang="en-US" sz="2400">
                <a:solidFill>
                  <a:schemeClr val="accent6"/>
                </a:solidFill>
                <a:ea typeface="Yu Mincho"/>
                <a:cs typeface="Arial"/>
              </a:rPr>
              <a:t>If national data do not exist or are not available, what approach might you implement to collect the necessary information?</a:t>
            </a:r>
          </a:p>
          <a:p>
            <a:endParaRPr lang="en-US" sz="2400">
              <a:solidFill>
                <a:schemeClr val="accent6"/>
              </a:solidFill>
              <a:ea typeface="Yu Mincho"/>
              <a:cs typeface="Arial"/>
            </a:endParaRPr>
          </a:p>
        </p:txBody>
      </p:sp>
      <p:pic>
        <p:nvPicPr>
          <p:cNvPr id="2" name="Picture 1" descr="A purple diamond with white text">
            <a:extLst>
              <a:ext uri="{FF2B5EF4-FFF2-40B4-BE49-F238E27FC236}">
                <a16:creationId xmlns:a16="http://schemas.microsoft.com/office/drawing/2014/main" id="{CA813090-9DA7-E041-9454-11BDAC5CBA80}"/>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3433227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4A4295-9BC6-884D-F9A4-314661ABD6FF}"/>
              </a:ext>
            </a:extLst>
          </p:cNvPr>
          <p:cNvSpPr txBox="1"/>
          <p:nvPr/>
        </p:nvSpPr>
        <p:spPr>
          <a:xfrm>
            <a:off x="362538" y="63441"/>
            <a:ext cx="10579638" cy="1138773"/>
          </a:xfrm>
          <a:prstGeom prst="rect">
            <a:avLst/>
          </a:prstGeom>
          <a:noFill/>
        </p:spPr>
        <p:txBody>
          <a:bodyPr wrap="square" lIns="91440" tIns="45720" rIns="91440" bIns="45720" anchor="t">
            <a:spAutoFit/>
          </a:bodyPr>
          <a:lstStyle/>
          <a:p>
            <a:r>
              <a:rPr lang="en-US" sz="3400" b="1">
                <a:solidFill>
                  <a:schemeClr val="bg1"/>
                </a:solidFill>
                <a:latin typeface="+mj-lt"/>
                <a:ea typeface="Yu Mincho"/>
                <a:cs typeface="Arial"/>
              </a:rPr>
              <a:t>Objective 7: Monitor adverse events to vaccines and therapeutics </a:t>
            </a:r>
            <a:r>
              <a:rPr lang="en-US" sz="3400">
                <a:solidFill>
                  <a:schemeClr val="bg1"/>
                </a:solidFill>
                <a:latin typeface="+mj-lt"/>
                <a:ea typeface="Yu Mincho"/>
                <a:cs typeface="Arial"/>
              </a:rPr>
              <a:t>[continued]</a:t>
            </a:r>
          </a:p>
        </p:txBody>
      </p:sp>
      <p:sp>
        <p:nvSpPr>
          <p:cNvPr id="7" name="Content Placeholder 2">
            <a:extLst>
              <a:ext uri="{FF2B5EF4-FFF2-40B4-BE49-F238E27FC236}">
                <a16:creationId xmlns:a16="http://schemas.microsoft.com/office/drawing/2014/main" id="{0931E0FC-C0EE-36E5-1B6C-2246FFCE67E1}"/>
              </a:ext>
            </a:extLst>
          </p:cNvPr>
          <p:cNvSpPr txBox="1">
            <a:spLocks/>
          </p:cNvSpPr>
          <p:nvPr/>
        </p:nvSpPr>
        <p:spPr bwMode="gray">
          <a:xfrm>
            <a:off x="577236" y="1586199"/>
            <a:ext cx="11044686" cy="3681639"/>
          </a:xfrm>
          <a:prstGeom prst="rect">
            <a:avLst/>
          </a:prstGeom>
        </p:spPr>
        <p:txBody>
          <a:bodyPr vert="horz" wrap="square" lIns="0" tIns="0" rIns="0" bIns="0" rtlCol="0" anchor="t">
            <a:noAutofit/>
          </a:bodyPr>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a:solidFill>
                  <a:schemeClr val="accent6"/>
                </a:solidFill>
                <a:ea typeface="Yu Mincho"/>
                <a:cs typeface="Arial"/>
              </a:rPr>
              <a:t>Question:</a:t>
            </a:r>
            <a:r>
              <a:rPr lang="en-US" sz="2400">
                <a:solidFill>
                  <a:schemeClr val="accent6"/>
                </a:solidFill>
                <a:ea typeface="Yu Mincho"/>
                <a:cs typeface="Arial"/>
              </a:rPr>
              <a:t> </a:t>
            </a:r>
          </a:p>
          <a:p>
            <a:endParaRPr lang="en-US" sz="2400">
              <a:solidFill>
                <a:schemeClr val="accent6"/>
              </a:solidFill>
              <a:ea typeface="Yu Mincho"/>
              <a:cs typeface="Arial"/>
            </a:endParaRPr>
          </a:p>
          <a:p>
            <a:pPr marL="342900" indent="-342900">
              <a:buFont typeface="Arial"/>
              <a:buChar char="•"/>
            </a:pPr>
            <a:r>
              <a:rPr lang="en-US" sz="2400">
                <a:solidFill>
                  <a:schemeClr val="accent6"/>
                </a:solidFill>
                <a:ea typeface="Yu Mincho"/>
                <a:cs typeface="Arial"/>
              </a:rPr>
              <a:t>Which institution is responsible for reviewing adverse event data that would inform policies related to the use of vaccines and therapeutics? </a:t>
            </a:r>
          </a:p>
          <a:p>
            <a:endParaRPr lang="en-US" sz="2400">
              <a:solidFill>
                <a:schemeClr val="accent6"/>
              </a:solidFill>
              <a:ea typeface="Yu Mincho"/>
              <a:cs typeface="Arial"/>
            </a:endParaRPr>
          </a:p>
          <a:p>
            <a:pPr marL="342900" indent="-342900">
              <a:buFont typeface="Arial"/>
              <a:buChar char="•"/>
            </a:pPr>
            <a:r>
              <a:rPr lang="en-US" sz="2400">
                <a:solidFill>
                  <a:schemeClr val="accent6"/>
                </a:solidFill>
                <a:ea typeface="Yu Mincho"/>
                <a:cs typeface="Arial"/>
              </a:rPr>
              <a:t>If you also rely on regional or global data to inform use of this intervention, what is the process for gathering relevant data and evidence to inform best practice? </a:t>
            </a:r>
            <a:endParaRPr lang="en-US">
              <a:solidFill>
                <a:schemeClr val="accent6"/>
              </a:solidFill>
              <a:cs typeface="Arial"/>
            </a:endParaRPr>
          </a:p>
          <a:p>
            <a:pPr marL="342900" indent="-342900">
              <a:buFont typeface="Arial"/>
              <a:buChar char="•"/>
            </a:pPr>
            <a:endParaRPr lang="en-US" sz="2400">
              <a:solidFill>
                <a:schemeClr val="accent6"/>
              </a:solidFill>
              <a:ea typeface="Yu Mincho"/>
              <a:cs typeface="Arial"/>
            </a:endParaRPr>
          </a:p>
        </p:txBody>
      </p:sp>
      <p:pic>
        <p:nvPicPr>
          <p:cNvPr id="2" name="Picture 1" descr="A purple diamond with white text">
            <a:extLst>
              <a:ext uri="{FF2B5EF4-FFF2-40B4-BE49-F238E27FC236}">
                <a16:creationId xmlns:a16="http://schemas.microsoft.com/office/drawing/2014/main" id="{CA813090-9DA7-E041-9454-11BDAC5CBA80}"/>
              </a:ext>
            </a:extLst>
          </p:cNvPr>
          <p:cNvPicPr/>
          <p:nvPr/>
        </p:nvPicPr>
        <p:blipFill rotWithShape="1">
          <a:blip r:embed="rId3">
            <a:extLst>
              <a:ext uri="{28A0092B-C50C-407E-A947-70E740481C1C}">
                <a14:useLocalDpi xmlns:a14="http://schemas.microsoft.com/office/drawing/2010/main" val="0"/>
              </a:ext>
            </a:extLst>
          </a:blip>
          <a:srcRect l="9456" t="7430"/>
          <a:stretch/>
        </p:blipFill>
        <p:spPr>
          <a:xfrm>
            <a:off x="10854047" y="0"/>
            <a:ext cx="1626920" cy="1270660"/>
          </a:xfrm>
          <a:prstGeom prst="rect">
            <a:avLst/>
          </a:prstGeom>
        </p:spPr>
      </p:pic>
    </p:spTree>
    <p:extLst>
      <p:ext uri="{BB962C8B-B14F-4D97-AF65-F5344CB8AC3E}">
        <p14:creationId xmlns:p14="http://schemas.microsoft.com/office/powerpoint/2010/main" val="916269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665BA-8966-9D75-9708-61D28F4C6460}"/>
              </a:ext>
            </a:extLst>
          </p:cNvPr>
          <p:cNvSpPr>
            <a:spLocks noGrp="1"/>
          </p:cNvSpPr>
          <p:nvPr>
            <p:ph idx="4294967295"/>
          </p:nvPr>
        </p:nvSpPr>
        <p:spPr>
          <a:xfrm>
            <a:off x="0" y="2471738"/>
            <a:ext cx="10972800" cy="1231900"/>
          </a:xfrm>
        </p:spPr>
        <p:txBody>
          <a:bodyPr/>
          <a:lstStyle/>
          <a:p>
            <a:r>
              <a:rPr lang="en-US">
                <a:cs typeface="Arial"/>
              </a:rPr>
              <a:t>: </a:t>
            </a:r>
            <a:endParaRPr lang="en-US"/>
          </a:p>
        </p:txBody>
      </p:sp>
    </p:spTree>
    <p:extLst>
      <p:ext uri="{BB962C8B-B14F-4D97-AF65-F5344CB8AC3E}">
        <p14:creationId xmlns:p14="http://schemas.microsoft.com/office/powerpoint/2010/main" val="24638902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66CC-923B-66AA-4B79-18B20B30B212}"/>
              </a:ext>
            </a:extLst>
          </p:cNvPr>
          <p:cNvSpPr>
            <a:spLocks noGrp="1"/>
          </p:cNvSpPr>
          <p:nvPr>
            <p:ph type="title"/>
          </p:nvPr>
        </p:nvSpPr>
        <p:spPr>
          <a:xfrm>
            <a:off x="609600" y="583673"/>
            <a:ext cx="10972800" cy="470898"/>
          </a:xfrm>
        </p:spPr>
        <p:txBody>
          <a:bodyPr/>
          <a:lstStyle/>
          <a:p>
            <a:r>
              <a:rPr lang="en-US"/>
              <a:t>Laboratory Networks</a:t>
            </a:r>
          </a:p>
        </p:txBody>
      </p:sp>
      <p:sp>
        <p:nvSpPr>
          <p:cNvPr id="3" name="Text Placeholder 4">
            <a:extLst>
              <a:ext uri="{FF2B5EF4-FFF2-40B4-BE49-F238E27FC236}">
                <a16:creationId xmlns:a16="http://schemas.microsoft.com/office/drawing/2014/main" id="{1C519338-1681-E632-213F-AF30C0F13121}"/>
              </a:ext>
            </a:extLst>
          </p:cNvPr>
          <p:cNvSpPr txBox="1">
            <a:spLocks/>
          </p:cNvSpPr>
          <p:nvPr/>
        </p:nvSpPr>
        <p:spPr>
          <a:xfrm>
            <a:off x="488950" y="1468258"/>
            <a:ext cx="11214100" cy="4410028"/>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200" kern="0">
                <a:solidFill>
                  <a:schemeClr val="accent1">
                    <a:lumMod val="10000"/>
                  </a:schemeClr>
                </a:solidFill>
                <a:latin typeface="+mj-lt"/>
              </a:rPr>
              <a:t>Not a surveillance approach or system per se, however:</a:t>
            </a:r>
            <a:endParaRPr lang="en-US" sz="2200" b="1" kern="0">
              <a:solidFill>
                <a:schemeClr val="accent1">
                  <a:lumMod val="10000"/>
                </a:schemeClr>
              </a:solidFill>
              <a:latin typeface="+mj-lt"/>
              <a:cs typeface="Arial"/>
            </a:endParaRPr>
          </a:p>
          <a:p>
            <a:r>
              <a:rPr lang="en-US" sz="2200" kern="0">
                <a:solidFill>
                  <a:schemeClr val="accent1">
                    <a:lumMod val="10000"/>
                  </a:schemeClr>
                </a:solidFill>
                <a:latin typeface="+mj-lt"/>
              </a:rPr>
              <a:t>High-quality organized laboratory networks are </a:t>
            </a:r>
            <a:r>
              <a:rPr lang="en-US" sz="2200" b="1" kern="0">
                <a:solidFill>
                  <a:schemeClr val="accent1">
                    <a:lumMod val="10000"/>
                  </a:schemeClr>
                </a:solidFill>
                <a:latin typeface="+mj-lt"/>
              </a:rPr>
              <a:t>essential to the assessment of signals</a:t>
            </a:r>
            <a:r>
              <a:rPr lang="en-US" sz="2200" kern="0">
                <a:solidFill>
                  <a:schemeClr val="accent1">
                    <a:lumMod val="10000"/>
                  </a:schemeClr>
                </a:solidFill>
                <a:latin typeface="+mj-lt"/>
              </a:rPr>
              <a:t> as the clinical presentation of many novel/emergent and endemically circulating respiratory pathogens are indistinguishable.</a:t>
            </a:r>
            <a:endParaRPr lang="en-US" sz="2200" kern="0">
              <a:solidFill>
                <a:schemeClr val="accent1">
                  <a:lumMod val="10000"/>
                </a:schemeClr>
              </a:solidFill>
              <a:latin typeface="+mj-lt"/>
              <a:cs typeface="Arial"/>
            </a:endParaRPr>
          </a:p>
          <a:p>
            <a:endParaRPr lang="en-US" sz="2200" kern="0">
              <a:solidFill>
                <a:schemeClr val="accent1">
                  <a:lumMod val="10000"/>
                </a:schemeClr>
              </a:solidFill>
              <a:latin typeface="+mj-lt"/>
            </a:endParaRPr>
          </a:p>
          <a:p>
            <a:r>
              <a:rPr lang="en-US" sz="2200" b="1" kern="0">
                <a:solidFill>
                  <a:schemeClr val="accent1">
                    <a:lumMod val="10000"/>
                  </a:schemeClr>
                </a:solidFill>
                <a:latin typeface="+mj-lt"/>
                <a:cs typeface="Arial"/>
              </a:rPr>
              <a:t>Laboratory networks report results of specimens tested, with phenotypic and genomic characterization.</a:t>
            </a:r>
            <a:endParaRPr lang="en-US">
              <a:solidFill>
                <a:schemeClr val="accent1">
                  <a:lumMod val="10000"/>
                </a:schemeClr>
              </a:solidFill>
            </a:endParaRPr>
          </a:p>
          <a:p>
            <a:endParaRPr lang="en-US" sz="2200" kern="0">
              <a:solidFill>
                <a:schemeClr val="accent1">
                  <a:lumMod val="10000"/>
                </a:schemeClr>
              </a:solidFill>
              <a:latin typeface="+mj-lt"/>
              <a:cs typeface="Arial"/>
            </a:endParaRPr>
          </a:p>
          <a:p>
            <a:r>
              <a:rPr lang="en-US" sz="2200" b="1" kern="0">
                <a:solidFill>
                  <a:schemeClr val="accent1">
                    <a:lumMod val="10000"/>
                  </a:schemeClr>
                </a:solidFill>
                <a:latin typeface="+mj-lt"/>
              </a:rPr>
              <a:t>Laboratory networks aid in early warning where:</a:t>
            </a:r>
          </a:p>
          <a:p>
            <a:pPr marL="342900" indent="-342900">
              <a:buFont typeface="Arial" panose="020B0604020202020204" pitchFamily="34" charset="0"/>
              <a:buChar char="•"/>
            </a:pPr>
            <a:r>
              <a:rPr lang="en-US" sz="2200" b="1" kern="0">
                <a:solidFill>
                  <a:schemeClr val="accent1">
                    <a:lumMod val="10000"/>
                  </a:schemeClr>
                </a:solidFill>
                <a:latin typeface="+mj-lt"/>
              </a:rPr>
              <a:t>Available tests enable detection of immediately notifiable or rare pathogens</a:t>
            </a:r>
          </a:p>
          <a:p>
            <a:pPr marL="342900" indent="-342900">
              <a:buFont typeface="Arial" panose="020B0604020202020204" pitchFamily="34" charset="0"/>
              <a:buChar char="•"/>
            </a:pPr>
            <a:r>
              <a:rPr lang="en-US" sz="2200" b="1" kern="0">
                <a:solidFill>
                  <a:schemeClr val="accent1">
                    <a:lumMod val="10000"/>
                  </a:schemeClr>
                </a:solidFill>
                <a:latin typeface="+mj-lt"/>
              </a:rPr>
              <a:t>Monitoring of results can detect unexpected increases in detections (potentially using established baselines and thresholds) </a:t>
            </a:r>
          </a:p>
          <a:p>
            <a:endParaRPr lang="en-US" sz="2200" kern="0">
              <a:solidFill>
                <a:schemeClr val="accent1">
                  <a:lumMod val="10000"/>
                </a:schemeClr>
              </a:solidFill>
              <a:latin typeface="+mj-lt"/>
            </a:endParaRPr>
          </a:p>
          <a:p>
            <a:endParaRPr lang="en-US" sz="2200" b="1" kern="0">
              <a:solidFill>
                <a:schemeClr val="accent1">
                  <a:lumMod val="10000"/>
                </a:schemeClr>
              </a:solidFill>
              <a:cs typeface="Arial"/>
            </a:endParaRPr>
          </a:p>
        </p:txBody>
      </p:sp>
      <p:pic>
        <p:nvPicPr>
          <p:cNvPr id="4" name="Picture 3" descr="An orange diamond with white text">
            <a:extLst>
              <a:ext uri="{FF2B5EF4-FFF2-40B4-BE49-F238E27FC236}">
                <a16:creationId xmlns:a16="http://schemas.microsoft.com/office/drawing/2014/main" id="{5E0D570C-C841-E84F-8958-DC9BE824AF36}"/>
              </a:ext>
            </a:extLst>
          </p:cNvPr>
          <p:cNvPicPr/>
          <p:nvPr/>
        </p:nvPicPr>
        <p:blipFill>
          <a:blip r:embed="rId3">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370572705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84FE-B298-4463-A95C-AC7D298D3AE1}"/>
              </a:ext>
            </a:extLst>
          </p:cNvPr>
          <p:cNvSpPr>
            <a:spLocks noGrp="1"/>
          </p:cNvSpPr>
          <p:nvPr>
            <p:ph type="title"/>
          </p:nvPr>
        </p:nvSpPr>
        <p:spPr>
          <a:xfrm>
            <a:off x="609600" y="112775"/>
            <a:ext cx="10972800" cy="941796"/>
          </a:xfrm>
        </p:spPr>
        <p:txBody>
          <a:bodyPr/>
          <a:lstStyle/>
          <a:p>
            <a:r>
              <a:rPr lang="en-US"/>
              <a:t>Investigations and studies, including outbreak investigations: Overview</a:t>
            </a:r>
          </a:p>
        </p:txBody>
      </p:sp>
      <p:sp>
        <p:nvSpPr>
          <p:cNvPr id="3" name="Text Placeholder 4">
            <a:extLst>
              <a:ext uri="{FF2B5EF4-FFF2-40B4-BE49-F238E27FC236}">
                <a16:creationId xmlns:a16="http://schemas.microsoft.com/office/drawing/2014/main" id="{51FB1558-5368-5C60-173B-97D043C904BC}"/>
              </a:ext>
            </a:extLst>
          </p:cNvPr>
          <p:cNvSpPr txBox="1">
            <a:spLocks/>
          </p:cNvSpPr>
          <p:nvPr/>
        </p:nvSpPr>
        <p:spPr>
          <a:xfrm>
            <a:off x="354972" y="1225423"/>
            <a:ext cx="11214100" cy="4410028"/>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kern="0">
                <a:solidFill>
                  <a:schemeClr val="accent1">
                    <a:lumMod val="10000"/>
                  </a:schemeClr>
                </a:solidFill>
                <a:latin typeface="+mj-lt"/>
              </a:rPr>
              <a:t>Outbreak investigations and transmission investigations  involve standardized data collection during the early stages of virus emergence aimed at characterizing transmission and epidemiological parameters (i.e., etiologic agent, secondary attack rates, incubation period). </a:t>
            </a:r>
            <a:endParaRPr lang="en-US" sz="2400" kern="0">
              <a:solidFill>
                <a:schemeClr val="accent1">
                  <a:lumMod val="10000"/>
                </a:schemeClr>
              </a:solidFill>
              <a:latin typeface="+mj-lt"/>
              <a:cs typeface="Arial"/>
            </a:endParaRPr>
          </a:p>
          <a:p>
            <a:endParaRPr lang="en-US" sz="2800" kern="0">
              <a:solidFill>
                <a:schemeClr val="accent1">
                  <a:lumMod val="10000"/>
                </a:schemeClr>
              </a:solidFill>
              <a:latin typeface="+mj-lt"/>
              <a:cs typeface="Arial"/>
            </a:endParaRPr>
          </a:p>
          <a:p>
            <a:r>
              <a:rPr lang="en-US" sz="2400" kern="0">
                <a:solidFill>
                  <a:schemeClr val="accent1">
                    <a:lumMod val="10000"/>
                  </a:schemeClr>
                </a:solidFill>
                <a:latin typeface="+mj-lt"/>
              </a:rPr>
              <a:t>Example investigations for which standardized global protocols exist (Unity Studies):</a:t>
            </a:r>
            <a:endParaRPr lang="en-US" sz="2400" kern="0">
              <a:solidFill>
                <a:schemeClr val="accent1">
                  <a:lumMod val="10000"/>
                </a:schemeClr>
              </a:solidFill>
              <a:latin typeface="+mj-lt"/>
              <a:cs typeface="Arial"/>
            </a:endParaRPr>
          </a:p>
          <a:p>
            <a:pPr marL="342900" indent="-342900">
              <a:buFont typeface="Arial" panose="020B0604020202020204" pitchFamily="34" charset="0"/>
              <a:buChar char="•"/>
            </a:pPr>
            <a:r>
              <a:rPr lang="en-US" sz="2000" kern="0">
                <a:solidFill>
                  <a:schemeClr val="accent1">
                    <a:lumMod val="10000"/>
                  </a:schemeClr>
                </a:solidFill>
                <a:latin typeface="+mj-lt"/>
              </a:rPr>
              <a:t>Protocol to investigate outbreak of non-seasonal influenza and other emerging acute respiratory disease</a:t>
            </a:r>
            <a:endParaRPr lang="en-US" sz="2000" kern="0">
              <a:solidFill>
                <a:schemeClr val="accent1">
                  <a:lumMod val="10000"/>
                </a:schemeClr>
              </a:solidFill>
              <a:latin typeface="+mj-lt"/>
              <a:cs typeface="Arial"/>
            </a:endParaRPr>
          </a:p>
          <a:p>
            <a:pPr marL="342900" indent="-342900">
              <a:buFont typeface="Arial" panose="020B0604020202020204" pitchFamily="34" charset="0"/>
              <a:buChar char="•"/>
            </a:pPr>
            <a:r>
              <a:rPr lang="en-US" sz="2000" kern="0">
                <a:solidFill>
                  <a:schemeClr val="accent1">
                    <a:lumMod val="10000"/>
                  </a:schemeClr>
                </a:solidFill>
                <a:latin typeface="+mj-lt"/>
              </a:rPr>
              <a:t>‘First few X cases and contact’</a:t>
            </a:r>
            <a:endParaRPr lang="en-US" sz="2000" kern="0">
              <a:solidFill>
                <a:schemeClr val="accent1">
                  <a:lumMod val="10000"/>
                </a:schemeClr>
              </a:solidFill>
              <a:latin typeface="+mj-lt"/>
              <a:cs typeface="Arial"/>
            </a:endParaRPr>
          </a:p>
          <a:p>
            <a:pPr marL="342900" indent="-342900">
              <a:buFont typeface="Arial" panose="020B0604020202020204" pitchFamily="34" charset="0"/>
              <a:buChar char="•"/>
            </a:pPr>
            <a:r>
              <a:rPr lang="en-US" sz="2000" kern="0">
                <a:solidFill>
                  <a:schemeClr val="accent1">
                    <a:lumMod val="10000"/>
                  </a:schemeClr>
                </a:solidFill>
                <a:latin typeface="+mj-lt"/>
              </a:rPr>
              <a:t>‘Household transmission’</a:t>
            </a:r>
            <a:endParaRPr lang="en-US" sz="2000" kern="0">
              <a:solidFill>
                <a:schemeClr val="accent1">
                  <a:lumMod val="10000"/>
                </a:schemeClr>
              </a:solidFill>
              <a:latin typeface="+mj-lt"/>
              <a:cs typeface="Arial"/>
            </a:endParaRPr>
          </a:p>
          <a:p>
            <a:pPr marL="342900" indent="-342900">
              <a:buFont typeface="Arial" panose="020B0604020202020204" pitchFamily="34" charset="0"/>
              <a:buChar char="•"/>
            </a:pPr>
            <a:r>
              <a:rPr lang="en-US" sz="2000" kern="0">
                <a:solidFill>
                  <a:schemeClr val="accent1">
                    <a:lumMod val="10000"/>
                  </a:schemeClr>
                </a:solidFill>
                <a:latin typeface="+mj-lt"/>
              </a:rPr>
              <a:t>‘Closed setting transmission’</a:t>
            </a:r>
            <a:endParaRPr lang="en-US" sz="2000" kern="0">
              <a:solidFill>
                <a:schemeClr val="accent1">
                  <a:lumMod val="10000"/>
                </a:schemeClr>
              </a:solidFill>
              <a:latin typeface="+mj-lt"/>
              <a:cs typeface="Arial"/>
            </a:endParaRPr>
          </a:p>
          <a:p>
            <a:pPr marL="342900" indent="-342900">
              <a:buFont typeface="Arial" panose="020B0604020202020204" pitchFamily="34" charset="0"/>
              <a:buChar char="•"/>
            </a:pPr>
            <a:r>
              <a:rPr lang="en-US" sz="2000" kern="0">
                <a:solidFill>
                  <a:schemeClr val="accent1">
                    <a:lumMod val="10000"/>
                  </a:schemeClr>
                </a:solidFill>
                <a:latin typeface="+mj-lt"/>
              </a:rPr>
              <a:t>‘Health workers’ transmission and risk factor investigations</a:t>
            </a:r>
            <a:endParaRPr lang="en-US" sz="2000" kern="0">
              <a:solidFill>
                <a:schemeClr val="accent1">
                  <a:lumMod val="10000"/>
                </a:schemeClr>
              </a:solidFill>
              <a:latin typeface="+mj-lt"/>
              <a:cs typeface="Arial"/>
            </a:endParaRPr>
          </a:p>
          <a:p>
            <a:endParaRPr lang="en-US" sz="1800" kern="0">
              <a:solidFill>
                <a:schemeClr val="accent1">
                  <a:lumMod val="10000"/>
                </a:schemeClr>
              </a:solidFill>
              <a:latin typeface="+mj-lt"/>
              <a:cs typeface="Arial"/>
            </a:endParaRPr>
          </a:p>
          <a:p>
            <a:endParaRPr lang="en-US" sz="2400" kern="0">
              <a:solidFill>
                <a:schemeClr val="accent1">
                  <a:lumMod val="10000"/>
                </a:schemeClr>
              </a:solidFill>
              <a:latin typeface="+mj-lt"/>
              <a:cs typeface="Arial"/>
            </a:endParaRPr>
          </a:p>
          <a:p>
            <a:pPr marL="342900" indent="-342900">
              <a:buFont typeface="Arial" panose="020B0604020202020204" pitchFamily="34" charset="0"/>
              <a:buChar char="•"/>
            </a:pPr>
            <a:endParaRPr lang="en-US" sz="1800" kern="0">
              <a:solidFill>
                <a:schemeClr val="accent1">
                  <a:lumMod val="10000"/>
                </a:schemeClr>
              </a:solidFill>
              <a:latin typeface="+mj-lt"/>
              <a:cs typeface="Arial"/>
            </a:endParaRPr>
          </a:p>
        </p:txBody>
      </p:sp>
      <p:pic>
        <p:nvPicPr>
          <p:cNvPr id="4" name="Picture 3" descr="An orange diamond with white text">
            <a:extLst>
              <a:ext uri="{FF2B5EF4-FFF2-40B4-BE49-F238E27FC236}">
                <a16:creationId xmlns:a16="http://schemas.microsoft.com/office/drawing/2014/main" id="{59124649-A867-6C8D-BEDF-6E408826861D}"/>
              </a:ext>
            </a:extLst>
          </p:cNvPr>
          <p:cNvPicPr/>
          <p:nvPr/>
        </p:nvPicPr>
        <p:blipFill>
          <a:blip r:embed="rId3">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184368889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84FE-B298-4463-A95C-AC7D298D3AE1}"/>
              </a:ext>
            </a:extLst>
          </p:cNvPr>
          <p:cNvSpPr>
            <a:spLocks noGrp="1"/>
          </p:cNvSpPr>
          <p:nvPr>
            <p:ph type="title"/>
          </p:nvPr>
        </p:nvSpPr>
        <p:spPr>
          <a:xfrm>
            <a:off x="609600" y="112775"/>
            <a:ext cx="10972800" cy="941796"/>
          </a:xfrm>
        </p:spPr>
        <p:txBody>
          <a:bodyPr/>
          <a:lstStyle/>
          <a:p>
            <a:r>
              <a:rPr lang="en-US"/>
              <a:t>Investigations and studies, including outbreak investigations: Best Practices</a:t>
            </a:r>
          </a:p>
        </p:txBody>
      </p:sp>
      <p:sp>
        <p:nvSpPr>
          <p:cNvPr id="3" name="Text Placeholder 4">
            <a:extLst>
              <a:ext uri="{FF2B5EF4-FFF2-40B4-BE49-F238E27FC236}">
                <a16:creationId xmlns:a16="http://schemas.microsoft.com/office/drawing/2014/main" id="{51FB1558-5368-5C60-173B-97D043C904BC}"/>
              </a:ext>
            </a:extLst>
          </p:cNvPr>
          <p:cNvSpPr txBox="1">
            <a:spLocks/>
          </p:cNvSpPr>
          <p:nvPr/>
        </p:nvSpPr>
        <p:spPr>
          <a:xfrm>
            <a:off x="488950" y="1468258"/>
            <a:ext cx="11214100" cy="4410028"/>
          </a:xfrm>
          <a:prstGeom prst="rect">
            <a:avLst/>
          </a:prstGeom>
        </p:spPr>
        <p:txBody>
          <a:bodyPr lIns="91440" tIns="45720" rIns="91440" bIns="45720" anchor="t"/>
          <a:lstStyle>
            <a:lvl1pPr marL="0" indent="0" algn="l" defTabSz="913572"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2400" b="1" kern="0">
                <a:solidFill>
                  <a:schemeClr val="accent1">
                    <a:lumMod val="10000"/>
                  </a:schemeClr>
                </a:solidFill>
                <a:latin typeface="+mj-lt"/>
              </a:rPr>
              <a:t>Investigations aid in early warning where they can provide new data on risk factors and transmission dynamics, best achieved when there are:</a:t>
            </a:r>
            <a:endParaRPr lang="en-US" sz="2400" b="1" kern="0">
              <a:solidFill>
                <a:schemeClr val="accent1">
                  <a:lumMod val="10000"/>
                </a:schemeClr>
              </a:solidFill>
              <a:latin typeface="+mj-lt"/>
              <a:cs typeface="Arial"/>
            </a:endParaRPr>
          </a:p>
          <a:p>
            <a:endParaRPr lang="en-US" sz="2400" b="1" kern="0">
              <a:solidFill>
                <a:schemeClr val="accent1">
                  <a:lumMod val="10000"/>
                </a:schemeClr>
              </a:solidFill>
              <a:latin typeface="+mj-lt"/>
              <a:cs typeface="Arial"/>
            </a:endParaRPr>
          </a:p>
          <a:p>
            <a:r>
              <a:rPr lang="en-US" sz="2400" b="1" kern="0">
                <a:solidFill>
                  <a:schemeClr val="accent1">
                    <a:lumMod val="10000"/>
                  </a:schemeClr>
                </a:solidFill>
                <a:latin typeface="+mj-lt"/>
              </a:rPr>
              <a:t>Dedicated financial and human resources</a:t>
            </a:r>
            <a:endParaRPr lang="en-US" sz="2400" b="1" kern="0">
              <a:solidFill>
                <a:schemeClr val="accent1">
                  <a:lumMod val="10000"/>
                </a:schemeClr>
              </a:solidFill>
              <a:latin typeface="+mj-lt"/>
              <a:cs typeface="Arial"/>
            </a:endParaRPr>
          </a:p>
          <a:p>
            <a:pPr marL="342900" indent="-342900">
              <a:buFont typeface="Arial" panose="020B0604020202020204" pitchFamily="34" charset="0"/>
              <a:buChar char="•"/>
            </a:pPr>
            <a:r>
              <a:rPr lang="en-US" sz="2000" kern="0">
                <a:solidFill>
                  <a:schemeClr val="accent1">
                    <a:lumMod val="10000"/>
                  </a:schemeClr>
                </a:solidFill>
                <a:latin typeface="+mj-lt"/>
              </a:rPr>
              <a:t>Successful investigations involve a team of experts from multiple backgrounds, potentially including public health workforces trained through Field Epidemiology Training Programs (FETP).</a:t>
            </a:r>
            <a:endParaRPr lang="en-US" sz="2000" kern="0">
              <a:solidFill>
                <a:schemeClr val="accent1">
                  <a:lumMod val="10000"/>
                </a:schemeClr>
              </a:solidFill>
              <a:latin typeface="+mj-lt"/>
              <a:cs typeface="Arial"/>
            </a:endParaRPr>
          </a:p>
          <a:p>
            <a:endParaRPr lang="en-US" sz="2400" kern="0">
              <a:solidFill>
                <a:schemeClr val="accent1">
                  <a:lumMod val="10000"/>
                </a:schemeClr>
              </a:solidFill>
              <a:latin typeface="+mj-lt"/>
              <a:cs typeface="Arial"/>
            </a:endParaRPr>
          </a:p>
          <a:p>
            <a:r>
              <a:rPr lang="en-US" sz="2400" b="1" kern="0">
                <a:solidFill>
                  <a:schemeClr val="accent1">
                    <a:lumMod val="10000"/>
                  </a:schemeClr>
                </a:solidFill>
                <a:latin typeface="+mj-lt"/>
              </a:rPr>
              <a:t>Standard protocols</a:t>
            </a:r>
            <a:endParaRPr lang="en-US" sz="2400" b="1" kern="0">
              <a:solidFill>
                <a:schemeClr val="accent1">
                  <a:lumMod val="10000"/>
                </a:schemeClr>
              </a:solidFill>
              <a:latin typeface="+mj-lt"/>
              <a:cs typeface="Arial"/>
            </a:endParaRPr>
          </a:p>
          <a:p>
            <a:pPr marL="342900" indent="-342900">
              <a:buFont typeface="Arial" panose="020B0604020202020204" pitchFamily="34" charset="0"/>
              <a:buChar char="•"/>
            </a:pPr>
            <a:r>
              <a:rPr lang="en-US" sz="2000" kern="0">
                <a:solidFill>
                  <a:schemeClr val="accent1">
                    <a:lumMod val="10000"/>
                  </a:schemeClr>
                </a:solidFill>
                <a:latin typeface="+mj-lt"/>
              </a:rPr>
              <a:t>Ideally responders are trained on protocols that outline methods and data elements to collect during case investigations, active case-finding, contact tracing, a descriptive epidemiology of the outbreak, and generation of hypotheses on risk factors.</a:t>
            </a:r>
            <a:endParaRPr lang="en-US" sz="2000" kern="0">
              <a:solidFill>
                <a:schemeClr val="accent1">
                  <a:lumMod val="10000"/>
                </a:schemeClr>
              </a:solidFill>
              <a:latin typeface="+mj-lt"/>
              <a:cs typeface="Arial"/>
            </a:endParaRPr>
          </a:p>
        </p:txBody>
      </p:sp>
      <p:pic>
        <p:nvPicPr>
          <p:cNvPr id="4" name="Picture 3" descr="An orange diamond with white text">
            <a:extLst>
              <a:ext uri="{FF2B5EF4-FFF2-40B4-BE49-F238E27FC236}">
                <a16:creationId xmlns:a16="http://schemas.microsoft.com/office/drawing/2014/main" id="{F55DB0B6-9040-1577-9A51-C61D0C874E8B}"/>
              </a:ext>
            </a:extLst>
          </p:cNvPr>
          <p:cNvPicPr/>
          <p:nvPr/>
        </p:nvPicPr>
        <p:blipFill>
          <a:blip r:embed="rId2">
            <a:extLst>
              <a:ext uri="{28A0092B-C50C-407E-A947-70E740481C1C}">
                <a14:useLocalDpi xmlns:a14="http://schemas.microsoft.com/office/drawing/2010/main" val="0"/>
              </a:ext>
            </a:extLst>
          </a:blip>
          <a:stretch>
            <a:fillRect/>
          </a:stretch>
        </p:blipFill>
        <p:spPr>
          <a:xfrm>
            <a:off x="10941649" y="0"/>
            <a:ext cx="1250351" cy="1126077"/>
          </a:xfrm>
          <a:prstGeom prst="rect">
            <a:avLst/>
          </a:prstGeom>
        </p:spPr>
      </p:pic>
    </p:spTree>
    <p:extLst>
      <p:ext uri="{BB962C8B-B14F-4D97-AF65-F5344CB8AC3E}">
        <p14:creationId xmlns:p14="http://schemas.microsoft.com/office/powerpoint/2010/main" val="26666147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FLAT" val="True"/>
  <p:tag name="NAME" val="SplitFlo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egLCrckcHKlplV8vJ1_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DJv0DTH457U35lejtv70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l8hcBR6Wh08dVNi7aNw6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okn1Qi2rTwWUFjFbpWA0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TonBbXGdoa0D.Duw9tZCA"/>
</p:tagLst>
</file>

<file path=ppt/tags/tag11.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l_IS4xSxcSHYw723T2xj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6k.wC03Yk8BedHQ4jdR7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h6ENu5l_yfn32teJJ89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PfCJ0oo5Hai3xSrH1iG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1wUISqK6Ud4t96Nrar84w"/>
</p:tagLst>
</file>

<file path=ppt/tags/tag12.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BhNMog.Y9oWZ2_pLIlu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jVRQYHr.OwlB_3Yx.gQd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3TsjM09a0qWVQpguUMeG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q7HQAku.Ijs2zclWdKn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GjVjdq39eA0ZShRCgjRvQ"/>
</p:tagLst>
</file>

<file path=ppt/tags/tag13.xml><?xml version="1.0" encoding="utf-8"?>
<p:tagLst xmlns:a="http://schemas.openxmlformats.org/drawingml/2006/main" xmlns:r="http://schemas.openxmlformats.org/officeDocument/2006/relationships" xmlns:p="http://schemas.openxmlformats.org/presentationml/2006/main">
  <p:tag name="NAME" val="1BoatTopShap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E2NQ4TXLkaCN4aI6usG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K_wxXJBZH72w6Wg6VbFh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58KtiGoXOLqtO31txnubB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CmJTfjkmN7Do.ky9kyI5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1BoatTopTex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NAME" val="1BoatBottomText"/>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DoubleChevron"/>
</p:tagLst>
</file>

<file path=ppt/tags/tag33.xml><?xml version="1.0" encoding="utf-8"?>
<p:tagLst xmlns:a="http://schemas.openxmlformats.org/drawingml/2006/main" xmlns:r="http://schemas.openxmlformats.org/officeDocument/2006/relationships" xmlns:p="http://schemas.openxmlformats.org/presentationml/2006/main">
  <p:tag name="NAME" val="DoubleChevron2"/>
</p:tagLst>
</file>

<file path=ppt/tags/tag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TkeKYXyaWtGYl8oeREE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xml><?xml version="1.0" encoding="utf-8"?>
<p:tagLst xmlns:a="http://schemas.openxmlformats.org/drawingml/2006/main" xmlns:r="http://schemas.openxmlformats.org/officeDocument/2006/relationships" xmlns:p="http://schemas.openxmlformats.org/presentationml/2006/main">
  <p:tag name="NAME" val="SingleBoa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qowcI9rN5vhS.x7c3m8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AOoR6jNq9m9Jf34.zGR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XId.xxHsm7KdAP2k3ne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cLjHeTScCltyuDHiZkYhA"/>
</p:tagLst>
</file>

<file path=ppt/tags/tag5.xml><?xml version="1.0" encoding="utf-8"?>
<p:tagLst xmlns:a="http://schemas.openxmlformats.org/drawingml/2006/main" xmlns:r="http://schemas.openxmlformats.org/officeDocument/2006/relationships" xmlns:p="http://schemas.openxmlformats.org/presentationml/2006/main">
  <p:tag name="NAME" val="Brack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Y33zrqMfldUbmvVlnr.l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4PeRKLQqMJQQEQtiXi1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1PXUJ3ew5robJ5PkzRN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y1KRH1.S3lw1kth2WmCx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CldoYq2q9lJL1CCHbwCNw"/>
</p:tagLst>
</file>

<file path=ppt/tags/tag6.xml><?xml version="1.0" encoding="utf-8"?>
<p:tagLst xmlns:a="http://schemas.openxmlformats.org/drawingml/2006/main" xmlns:r="http://schemas.openxmlformats.org/officeDocument/2006/relationships" xmlns:p="http://schemas.openxmlformats.org/presentationml/2006/main">
  <p:tag name="NAME" val="SingleChevr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tln5pOu0Gb25MOinSi7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EJkUAByoe1ybgJqSV_zQ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FqlrVW7eI36zyeXiMfN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66THzinh11Wc9TebCln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ZB17t9hlMjPwhuFpGjbcw"/>
</p:tagLst>
</file>

<file path=ppt/tags/tag7.xml><?xml version="1.0" encoding="utf-8"?>
<p:tagLst xmlns:a="http://schemas.openxmlformats.org/drawingml/2006/main" xmlns:r="http://schemas.openxmlformats.org/officeDocument/2006/relationships" xmlns:p="http://schemas.openxmlformats.org/presentationml/2006/main">
  <p:tag name="NAME" val="DoubleChevron2"/>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VbGTIkOMTpdjwT_FbeB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lUPWUz2xg6LlQdt7LoCj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phMyzNnIguCdQ20nmI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_G1vtTYOCOAHcbO1NeT2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ScS8rbQuCabjh0YzRxMTA"/>
</p:tagLst>
</file>

<file path=ppt/tags/tag8.xml><?xml version="1.0" encoding="utf-8"?>
<p:tagLst xmlns:a="http://schemas.openxmlformats.org/drawingml/2006/main" xmlns:r="http://schemas.openxmlformats.org/officeDocument/2006/relationships" xmlns:p="http://schemas.openxmlformats.org/presentationml/2006/main">
  <p:tag name="NAME" val="DoubleChevr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h.rpBxxMvTJ4jocVhqy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Id3hrIwYKQg60JIAXoy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6F2gaMDeZASKs3q0AmI7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02IO964ByjhdaDRefZTH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b.uvXzLpmyonlfZO8Mh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VtL8j1d7DBZUAwp3tLI1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xJUJ7GwQDQPViRoiUqA_g"/>
</p:tagLst>
</file>

<file path=ppt/theme/theme1.xml><?xml version="1.0" encoding="utf-8"?>
<a:theme xmlns:a="http://schemas.openxmlformats.org/drawingml/2006/main" name="WHO Grid 16:9 - 13384">
  <a:themeElements>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7FB8"/>
        </a:solidFill>
        <a:ln w="9525">
          <a:solidFill>
            <a:srgbClr val="1E7FB8"/>
          </a:solidFill>
        </a:ln>
      </a:spPr>
      <a:bodyPr lIns="73152" tIns="73152" rIns="73152" bIns="73152"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A9A9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solidFill>
              <a:srgbClr val="575757"/>
            </a:solidFill>
            <a:latin typeface="+mn-lt"/>
          </a:defRPr>
        </a:defPPr>
      </a:lstStyle>
    </a:txDef>
  </a:objectDefaults>
  <a:extraClrSchemeLst>
    <a:extraClrScheme>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clrMap bg1="lt1" tx1="dk1" bg2="lt2" tx2="dk2" accent1="accent1" accent2="accent2" accent3="accent3" accent4="accent4" accent5="accent5" accent6="accent6" hlink="hlink" folHlink="folHlink"/>
    </a:extraClrScheme>
  </a:extraClrSchemeLst>
  <a:custClrLst>
    <a:custClr name="Teal">
      <a:srgbClr val="57FF7D"/>
    </a:custClr>
    <a:custClr name="WHO Blue">
      <a:srgbClr val="1ABFFF"/>
    </a:custClr>
    <a:custClr name="Lilac">
      <a:srgbClr val="664DFF"/>
    </a:custClr>
    <a:custClr name="Dark Blue">
      <a:srgbClr val="0D40FF"/>
    </a:custClr>
  </a:custClrLst>
  <a:extLst>
    <a:ext uri="{05A4C25C-085E-4340-85A3-A5531E510DB2}">
      <thm15:themeFamily xmlns:thm15="http://schemas.microsoft.com/office/thememl/2012/main" name="EN_GV0278_16x9_CF2.potx" id="{79A6A227-63B2-4EBD-B583-EF5260737FE8}" vid="{E4F2A5CB-6402-43A5-8DD4-9A0BD7F9BA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091a5de-ba7c-495d-b2f8-eb6897063cd9" xsi:nil="true"/>
    <lcf76f155ced4ddcb4097134ff3c332f xmlns="0091a5de-ba7c-495d-b2f8-eb6897063cd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0926DD0F57B648A791C950C89469D5" ma:contentTypeVersion="11" ma:contentTypeDescription="Create a new document." ma:contentTypeScope="" ma:versionID="9717a29deea9385404fc28236f98675d">
  <xsd:schema xmlns:xsd="http://www.w3.org/2001/XMLSchema" xmlns:xs="http://www.w3.org/2001/XMLSchema" xmlns:p="http://schemas.microsoft.com/office/2006/metadata/properties" xmlns:ns2="0091a5de-ba7c-495d-b2f8-eb6897063cd9" targetNamespace="http://schemas.microsoft.com/office/2006/metadata/properties" ma:root="true" ma:fieldsID="cf191c5a3f28e6376b60eebbeb490ded" ns2:_="">
    <xsd:import namespace="0091a5de-ba7c-495d-b2f8-eb6897063c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1a5de-ba7c-495d-b2f8-eb6897063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7F5DA1-E25D-4772-8ABF-B89DB78A3AE8}">
  <ds:schemaRefs>
    <ds:schemaRef ds:uri="0091a5de-ba7c-495d-b2f8-eb6897063c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680015-651E-4A60-9346-7BECA96981AC}">
  <ds:schemaRefs>
    <ds:schemaRef ds:uri="0091a5de-ba7c-495d-b2f8-eb6897063c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BDD0B1-86AB-4022-8379-9DBAC7536A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62</Slides>
  <Notes>26</Notes>
  <HiddenSlides>0</HiddenSlide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WHO Grid 16:9 - 13384</vt:lpstr>
      <vt:lpstr> Mosaic Respiratory  Surveillance Framework Workshop</vt:lpstr>
      <vt:lpstr>Domain I: Detection and assessment of an emerging or re-emerging respiratory virus </vt:lpstr>
      <vt:lpstr>Event-based Surveillance (EBS): Overview</vt:lpstr>
      <vt:lpstr>Event-based Surveillance: Approaches</vt:lpstr>
      <vt:lpstr>National Notifiable Diseases and Conditions Surveillance (NNDS): Overview</vt:lpstr>
      <vt:lpstr>National Notifiable Diseases and Conditions Surveillance (NNDS): Best Practices</vt:lpstr>
      <vt:lpstr>Laboratory Networks</vt:lpstr>
      <vt:lpstr>Investigations and studies, including outbreak investigations: Overview</vt:lpstr>
      <vt:lpstr>Investigations and studies, including outbreak investigations: Best Practices</vt:lpstr>
      <vt:lpstr>Enhanced/Complementary Approaches</vt:lpstr>
      <vt:lpstr>CASE 1, INJECT 1: Detection in Health Facilities</vt:lpstr>
      <vt:lpstr>CASE 1, INJECT 1: Questions</vt:lpstr>
      <vt:lpstr>CASE 1, INJECT 2: Investigation in Health Facilities</vt:lpstr>
      <vt:lpstr>CASE 1, INJECT 2: Questions</vt:lpstr>
      <vt:lpstr>CASE 2, INJECT 1: Detection &amp; Assessment in the Community</vt:lpstr>
      <vt:lpstr>CASE 2, INJECT 1: Questions</vt:lpstr>
      <vt:lpstr>CASE 2, INJECT 1: Questions, cont.</vt:lpstr>
      <vt:lpstr>CASE 2, INJECT 2: Detection by Laboratory Networks</vt:lpstr>
      <vt:lpstr>CASE 2, INJECT 2: Questions</vt:lpstr>
      <vt:lpstr>CASE 3: Detection &amp; Assessment of Potential Zoonotic Events</vt:lpstr>
      <vt:lpstr>CASE 3: Questions</vt:lpstr>
      <vt:lpstr>CASE 4: Media Event-based Surveillance</vt:lpstr>
      <vt:lpstr>CASE 4: Questions</vt:lpstr>
      <vt:lpstr>Domain II: Monitoring epidemiological, clinical and virological characteristics of respiratory viruses in interpandemic periods </vt:lpstr>
      <vt:lpstr>Sentinel ILI/ARI/SARI Surveillance: Overview</vt:lpstr>
      <vt:lpstr>National notifiable diseases and conditions  surveillance (NNDS) </vt:lpstr>
      <vt:lpstr> Sentinel surveillance complementing NNDS</vt:lpstr>
      <vt:lpstr> Laboratory Networks</vt:lpstr>
      <vt:lpstr>  Health care capacity monitoring</vt:lpstr>
      <vt:lpstr> Targeted special population surveillance</vt:lpstr>
      <vt:lpstr>Enhanced/Complementary Surveillance  Approaches (1 of 2)</vt:lpstr>
      <vt:lpstr>Enhanced/Complementary Surveillance  Approaches (2 of 2)</vt:lpstr>
      <vt:lpstr>CASE 1</vt:lpstr>
      <vt:lpstr>CASE 1: Questions</vt:lpstr>
      <vt:lpstr>CASE 1: Questions, cont.</vt:lpstr>
      <vt:lpstr>CASE 2</vt:lpstr>
      <vt:lpstr>CASE 2: Questions</vt:lpstr>
      <vt:lpstr>CASE 2: Questions, cont.</vt:lpstr>
      <vt:lpstr>CASE 3</vt:lpstr>
      <vt:lpstr>CASE 3: Questions</vt:lpstr>
      <vt:lpstr>CASE 4</vt:lpstr>
      <vt:lpstr>CASE 4: Questions</vt:lpstr>
      <vt:lpstr>Domain III: Informing the use of human health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5: Monitor the effectiveness of diagnostic tests  </vt:lpstr>
      <vt:lpstr>Objective 5: Monitor the effectiveness of diagnostic tests [continued] </vt:lpstr>
      <vt:lpstr>Objective 6: Monitor the effectiveness of clinical care pathways including infection, prevention, and control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Mosaic Respiratory  Surveillance Framework Workshop</dc:title>
  <dc:creator>Lofgren, Hannah (CDC/NCIRD/CORVD)</dc:creator>
  <cp:revision>1</cp:revision>
  <dcterms:created xsi:type="dcterms:W3CDTF">2024-02-09T15:02:50Z</dcterms:created>
  <dcterms:modified xsi:type="dcterms:W3CDTF">2025-05-30T12:10:44Z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2024-02-09T15:46:39Z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c0ed6f88-3246-48d1-9c39-486402fb8a40</vt:lpwstr>
  </property>
  <property fmtid="{D5CDD505-2E9C-101B-9397-08002B2CF9AE}" pid="8" name="MSIP_Label_7b94a7b8-f06c-4dfe-bdcc-9b548fd58c31_ContentBits">
    <vt:lpwstr>0</vt:lpwstr>
  </property>
  <property fmtid="{D5CDD505-2E9C-101B-9397-08002B2CF9AE}" pid="9" name="ContentTypeId">
    <vt:lpwstr>0x010100720926DD0F57B648A791C950C89469D5</vt:lpwstr>
  </property>
  <property fmtid="{D5CDD505-2E9C-101B-9397-08002B2CF9AE}" pid="10" name="Order">
    <vt:r8>532400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