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19"/>
  </p:notesMasterIdLst>
  <p:sldIdLst>
    <p:sldId id="388" r:id="rId5"/>
    <p:sldId id="368" r:id="rId6"/>
    <p:sldId id="381" r:id="rId7"/>
    <p:sldId id="382" r:id="rId8"/>
    <p:sldId id="367" r:id="rId9"/>
    <p:sldId id="384" r:id="rId10"/>
    <p:sldId id="385" r:id="rId11"/>
    <p:sldId id="305" r:id="rId12"/>
    <p:sldId id="394" r:id="rId13"/>
    <p:sldId id="395" r:id="rId14"/>
    <p:sldId id="391" r:id="rId15"/>
    <p:sldId id="392" r:id="rId16"/>
    <p:sldId id="393" r:id="rId17"/>
    <p:sldId id="396" r:id="rId18"/>
  </p:sldIdLst>
  <p:sldSz cx="36312475" cy="270002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4E42E3B-EAE5-5886-C35F-9720EB4CE573}" name="Zureick, Kinda (CDC/NCIRD/ID)" initials="Z(" userId="S::kpf1_cdc.gov#ext#@worldhealthorg.onmicrosoft.com::46fca409-8c37-471a-9013-7f3dcac9335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D5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C62A2E-473D-7595-09EE-C468B90B62F7}" v="141" dt="2025-05-30T11:50:37.5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2"/>
    <p:restoredTop sz="94692"/>
  </p:normalViewPr>
  <p:slideViewPr>
    <p:cSldViewPr snapToGrid="0">
      <p:cViewPr>
        <p:scale>
          <a:sx n="25" d="100"/>
          <a:sy n="25" d="100"/>
        </p:scale>
        <p:origin x="318"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fgren, Hannah (CDC/NCIRD/CORVD)" userId="5f830d71-5c95-4f15-b52d-02a7e14a504f" providerId="ADAL" clId="{FE39A5E2-1839-41FA-8D87-7AEC4646ED4A}"/>
    <pc:docChg chg="undo custSel addSld delSld modSld sldOrd">
      <pc:chgData name="Lofgren, Hannah (CDC/NCIRD/CORVD)" userId="5f830d71-5c95-4f15-b52d-02a7e14a504f" providerId="ADAL" clId="{FE39A5E2-1839-41FA-8D87-7AEC4646ED4A}" dt="2025-01-14T19:20:39.747" v="4688" actId="27636"/>
      <pc:docMkLst>
        <pc:docMk/>
      </pc:docMkLst>
      <pc:sldChg chg="addSp delSp modSp mod">
        <pc:chgData name="Lofgren, Hannah (CDC/NCIRD/CORVD)" userId="5f830d71-5c95-4f15-b52d-02a7e14a504f" providerId="ADAL" clId="{FE39A5E2-1839-41FA-8D87-7AEC4646ED4A}" dt="2025-01-14T19:12:07.477" v="3885" actId="14734"/>
        <pc:sldMkLst>
          <pc:docMk/>
          <pc:sldMk cId="2020438419" sldId="305"/>
        </pc:sldMkLst>
        <pc:spChg chg="add mod">
          <ac:chgData name="Lofgren, Hannah (CDC/NCIRD/CORVD)" userId="5f830d71-5c95-4f15-b52d-02a7e14a504f" providerId="ADAL" clId="{FE39A5E2-1839-41FA-8D87-7AEC4646ED4A}" dt="2025-01-08T13:52:17.538" v="197" actId="1076"/>
          <ac:spMkLst>
            <pc:docMk/>
            <pc:sldMk cId="2020438419" sldId="305"/>
            <ac:spMk id="6" creationId="{21E8828F-908B-6068-65D8-EAA890F3BC06}"/>
          </ac:spMkLst>
        </pc:spChg>
        <pc:spChg chg="del mod">
          <ac:chgData name="Lofgren, Hannah (CDC/NCIRD/CORVD)" userId="5f830d71-5c95-4f15-b52d-02a7e14a504f" providerId="ADAL" clId="{FE39A5E2-1839-41FA-8D87-7AEC4646ED4A}" dt="2025-01-08T13:52:08.928" v="195"/>
          <ac:spMkLst>
            <pc:docMk/>
            <pc:sldMk cId="2020438419" sldId="305"/>
            <ac:spMk id="9" creationId="{DE741199-8EB2-D5BE-DBF0-ACEF1B7250E3}"/>
          </ac:spMkLst>
        </pc:spChg>
        <pc:spChg chg="del mod">
          <ac:chgData name="Lofgren, Hannah (CDC/NCIRD/CORVD)" userId="5f830d71-5c95-4f15-b52d-02a7e14a504f" providerId="ADAL" clId="{FE39A5E2-1839-41FA-8D87-7AEC4646ED4A}" dt="2025-01-08T13:49:32.764" v="189"/>
          <ac:spMkLst>
            <pc:docMk/>
            <pc:sldMk cId="2020438419" sldId="305"/>
            <ac:spMk id="11" creationId="{4FC075E5-E799-34B6-E3CA-6A49DE7E1F5F}"/>
          </ac:spMkLst>
        </pc:spChg>
        <pc:graphicFrameChg chg="add mod modGraphic">
          <ac:chgData name="Lofgren, Hannah (CDC/NCIRD/CORVD)" userId="5f830d71-5c95-4f15-b52d-02a7e14a504f" providerId="ADAL" clId="{FE39A5E2-1839-41FA-8D87-7AEC4646ED4A}" dt="2025-01-14T19:12:07.477" v="3885" actId="14734"/>
          <ac:graphicFrameMkLst>
            <pc:docMk/>
            <pc:sldMk cId="2020438419" sldId="305"/>
            <ac:graphicFrameMk id="4" creationId="{468302D9-859C-75F7-5AC5-5996A75520AD}"/>
          </ac:graphicFrameMkLst>
        </pc:graphicFrameChg>
        <pc:graphicFrameChg chg="del">
          <ac:chgData name="Lofgren, Hannah (CDC/NCIRD/CORVD)" userId="5f830d71-5c95-4f15-b52d-02a7e14a504f" providerId="ADAL" clId="{FE39A5E2-1839-41FA-8D87-7AEC4646ED4A}" dt="2025-01-08T13:49:23.732" v="182" actId="478"/>
          <ac:graphicFrameMkLst>
            <pc:docMk/>
            <pc:sldMk cId="2020438419" sldId="305"/>
            <ac:graphicFrameMk id="25" creationId="{6FE0ED5D-1651-FB5C-0441-D52F913C21A3}"/>
          </ac:graphicFrameMkLst>
        </pc:graphicFrameChg>
        <pc:picChg chg="del">
          <ac:chgData name="Lofgren, Hannah (CDC/NCIRD/CORVD)" userId="5f830d71-5c95-4f15-b52d-02a7e14a504f" providerId="ADAL" clId="{FE39A5E2-1839-41FA-8D87-7AEC4646ED4A}" dt="2025-01-08T13:49:27.779" v="184" actId="478"/>
          <ac:picMkLst>
            <pc:docMk/>
            <pc:sldMk cId="2020438419" sldId="305"/>
            <ac:picMk id="2" creationId="{A8424782-E01F-4088-930F-42503C572B36}"/>
          </ac:picMkLst>
        </pc:picChg>
        <pc:picChg chg="del">
          <ac:chgData name="Lofgren, Hannah (CDC/NCIRD/CORVD)" userId="5f830d71-5c95-4f15-b52d-02a7e14a504f" providerId="ADAL" clId="{FE39A5E2-1839-41FA-8D87-7AEC4646ED4A}" dt="2025-01-08T13:49:28.703" v="185" actId="478"/>
          <ac:picMkLst>
            <pc:docMk/>
            <pc:sldMk cId="2020438419" sldId="305"/>
            <ac:picMk id="3" creationId="{ECCF5F6B-B668-62C1-3FF3-431FC2326187}"/>
          </ac:picMkLst>
        </pc:picChg>
        <pc:picChg chg="del">
          <ac:chgData name="Lofgren, Hannah (CDC/NCIRD/CORVD)" userId="5f830d71-5c95-4f15-b52d-02a7e14a504f" providerId="ADAL" clId="{FE39A5E2-1839-41FA-8D87-7AEC4646ED4A}" dt="2025-01-08T13:49:29.249" v="186" actId="478"/>
          <ac:picMkLst>
            <pc:docMk/>
            <pc:sldMk cId="2020438419" sldId="305"/>
            <ac:picMk id="21" creationId="{C4CE02CC-1401-E2F6-5013-812A53B3C085}"/>
          </ac:picMkLst>
        </pc:picChg>
      </pc:sldChg>
      <pc:sldChg chg="addSp delSp modSp mod">
        <pc:chgData name="Lofgren, Hannah (CDC/NCIRD/CORVD)" userId="5f830d71-5c95-4f15-b52d-02a7e14a504f" providerId="ADAL" clId="{FE39A5E2-1839-41FA-8D87-7AEC4646ED4A}" dt="2025-01-08T13:46:15.737" v="181"/>
        <pc:sldMkLst>
          <pc:docMk/>
          <pc:sldMk cId="2698798652" sldId="367"/>
        </pc:sldMkLst>
        <pc:spChg chg="add mod">
          <ac:chgData name="Lofgren, Hannah (CDC/NCIRD/CORVD)" userId="5f830d71-5c95-4f15-b52d-02a7e14a504f" providerId="ADAL" clId="{FE39A5E2-1839-41FA-8D87-7AEC4646ED4A}" dt="2025-01-08T13:43:03.489" v="129" actId="1076"/>
          <ac:spMkLst>
            <pc:docMk/>
            <pc:sldMk cId="2698798652" sldId="367"/>
            <ac:spMk id="6" creationId="{004ED81B-105F-DF74-7FD3-CC7E9690F120}"/>
          </ac:spMkLst>
        </pc:spChg>
        <pc:spChg chg="del mod">
          <ac:chgData name="Lofgren, Hannah (CDC/NCIRD/CORVD)" userId="5f830d71-5c95-4f15-b52d-02a7e14a504f" providerId="ADAL" clId="{FE39A5E2-1839-41FA-8D87-7AEC4646ED4A}" dt="2025-01-08T13:42:49.777" v="127" actId="478"/>
          <ac:spMkLst>
            <pc:docMk/>
            <pc:sldMk cId="2698798652" sldId="367"/>
            <ac:spMk id="9" creationId="{82F650D9-4E2F-2A9E-9DEE-8797AE93D0B9}"/>
          </ac:spMkLst>
        </pc:spChg>
        <pc:spChg chg="del mod">
          <ac:chgData name="Lofgren, Hannah (CDC/NCIRD/CORVD)" userId="5f830d71-5c95-4f15-b52d-02a7e14a504f" providerId="ADAL" clId="{FE39A5E2-1839-41FA-8D87-7AEC4646ED4A}" dt="2025-01-08T13:42:09.365" v="122"/>
          <ac:spMkLst>
            <pc:docMk/>
            <pc:sldMk cId="2698798652" sldId="367"/>
            <ac:spMk id="11" creationId="{5B6C7924-5910-0079-11BC-15571247887E}"/>
          </ac:spMkLst>
        </pc:spChg>
        <pc:graphicFrameChg chg="add mod modGraphic">
          <ac:chgData name="Lofgren, Hannah (CDC/NCIRD/CORVD)" userId="5f830d71-5c95-4f15-b52d-02a7e14a504f" providerId="ADAL" clId="{FE39A5E2-1839-41FA-8D87-7AEC4646ED4A}" dt="2025-01-08T13:46:15.737" v="181"/>
          <ac:graphicFrameMkLst>
            <pc:docMk/>
            <pc:sldMk cId="2698798652" sldId="367"/>
            <ac:graphicFrameMk id="5" creationId="{52C85FB3-40BA-DAB3-8148-FF3DDD324990}"/>
          </ac:graphicFrameMkLst>
        </pc:graphicFrameChg>
        <pc:graphicFrameChg chg="del">
          <ac:chgData name="Lofgren, Hannah (CDC/NCIRD/CORVD)" userId="5f830d71-5c95-4f15-b52d-02a7e14a504f" providerId="ADAL" clId="{FE39A5E2-1839-41FA-8D87-7AEC4646ED4A}" dt="2025-01-08T13:41:50.145" v="115" actId="478"/>
          <ac:graphicFrameMkLst>
            <pc:docMk/>
            <pc:sldMk cId="2698798652" sldId="367"/>
            <ac:graphicFrameMk id="25" creationId="{8002351D-0144-CA3D-A16C-805A81E3ED28}"/>
          </ac:graphicFrameMkLst>
        </pc:graphicFrameChg>
        <pc:picChg chg="del">
          <ac:chgData name="Lofgren, Hannah (CDC/NCIRD/CORVD)" userId="5f830d71-5c95-4f15-b52d-02a7e14a504f" providerId="ADAL" clId="{FE39A5E2-1839-41FA-8D87-7AEC4646ED4A}" dt="2025-01-08T13:41:55.422" v="119" actId="478"/>
          <ac:picMkLst>
            <pc:docMk/>
            <pc:sldMk cId="2698798652" sldId="367"/>
            <ac:picMk id="2" creationId="{C2C996CE-FDB8-E966-ECF5-FD4A1990A06A}"/>
          </ac:picMkLst>
        </pc:picChg>
        <pc:picChg chg="del">
          <ac:chgData name="Lofgren, Hannah (CDC/NCIRD/CORVD)" userId="5f830d71-5c95-4f15-b52d-02a7e14a504f" providerId="ADAL" clId="{FE39A5E2-1839-41FA-8D87-7AEC4646ED4A}" dt="2025-01-08T13:41:54.895" v="118" actId="478"/>
          <ac:picMkLst>
            <pc:docMk/>
            <pc:sldMk cId="2698798652" sldId="367"/>
            <ac:picMk id="3" creationId="{FE28B102-565C-4FD7-808D-87E5F0F0BB27}"/>
          </ac:picMkLst>
        </pc:picChg>
        <pc:picChg chg="del">
          <ac:chgData name="Lofgren, Hannah (CDC/NCIRD/CORVD)" userId="5f830d71-5c95-4f15-b52d-02a7e14a504f" providerId="ADAL" clId="{FE39A5E2-1839-41FA-8D87-7AEC4646ED4A}" dt="2025-01-08T13:41:54.343" v="117" actId="478"/>
          <ac:picMkLst>
            <pc:docMk/>
            <pc:sldMk cId="2698798652" sldId="367"/>
            <ac:picMk id="21" creationId="{E4C00743-D369-733D-E2AE-086F9E741F14}"/>
          </ac:picMkLst>
        </pc:picChg>
      </pc:sldChg>
      <pc:sldChg chg="addSp delSp modSp mod">
        <pc:chgData name="Lofgren, Hannah (CDC/NCIRD/CORVD)" userId="5f830d71-5c95-4f15-b52d-02a7e14a504f" providerId="ADAL" clId="{FE39A5E2-1839-41FA-8D87-7AEC4646ED4A}" dt="2025-01-08T13:45:57.977" v="178"/>
        <pc:sldMkLst>
          <pc:docMk/>
          <pc:sldMk cId="1829799396" sldId="368"/>
        </pc:sldMkLst>
        <pc:spChg chg="add mod">
          <ac:chgData name="Lofgren, Hannah (CDC/NCIRD/CORVD)" userId="5f830d71-5c95-4f15-b52d-02a7e14a504f" providerId="ADAL" clId="{FE39A5E2-1839-41FA-8D87-7AEC4646ED4A}" dt="2025-01-08T13:39:42.706" v="106" actId="20577"/>
          <ac:spMkLst>
            <pc:docMk/>
            <pc:sldMk cId="1829799396" sldId="368"/>
            <ac:spMk id="4" creationId="{7371FA5B-E3E3-9721-243D-204F50A7D2AB}"/>
          </ac:spMkLst>
        </pc:spChg>
        <pc:spChg chg="del mod">
          <ac:chgData name="Lofgren, Hannah (CDC/NCIRD/CORVD)" userId="5f830d71-5c95-4f15-b52d-02a7e14a504f" providerId="ADAL" clId="{FE39A5E2-1839-41FA-8D87-7AEC4646ED4A}" dt="2025-01-08T13:38:52.225" v="97" actId="478"/>
          <ac:spMkLst>
            <pc:docMk/>
            <pc:sldMk cId="1829799396" sldId="368"/>
            <ac:spMk id="9" creationId="{A6524014-FBB5-9AF9-AF81-002AE9B3FF20}"/>
          </ac:spMkLst>
        </pc:spChg>
        <pc:spChg chg="del mod">
          <ac:chgData name="Lofgren, Hannah (CDC/NCIRD/CORVD)" userId="5f830d71-5c95-4f15-b52d-02a7e14a504f" providerId="ADAL" clId="{FE39A5E2-1839-41FA-8D87-7AEC4646ED4A}" dt="2025-01-08T13:37:59.387" v="91"/>
          <ac:spMkLst>
            <pc:docMk/>
            <pc:sldMk cId="1829799396" sldId="368"/>
            <ac:spMk id="11" creationId="{A2383D7B-BAE3-E495-D954-EAFE4BD44220}"/>
          </ac:spMkLst>
        </pc:spChg>
        <pc:graphicFrameChg chg="mod modGraphic">
          <ac:chgData name="Lofgren, Hannah (CDC/NCIRD/CORVD)" userId="5f830d71-5c95-4f15-b52d-02a7e14a504f" providerId="ADAL" clId="{FE39A5E2-1839-41FA-8D87-7AEC4646ED4A}" dt="2025-01-08T13:45:57.977" v="178"/>
          <ac:graphicFrameMkLst>
            <pc:docMk/>
            <pc:sldMk cId="1829799396" sldId="368"/>
            <ac:graphicFrameMk id="25" creationId="{9BA4271E-C99F-FAE9-D031-88444370D495}"/>
          </ac:graphicFrameMkLst>
        </pc:graphicFrameChg>
        <pc:picChg chg="del">
          <ac:chgData name="Lofgren, Hannah (CDC/NCIRD/CORVD)" userId="5f830d71-5c95-4f15-b52d-02a7e14a504f" providerId="ADAL" clId="{FE39A5E2-1839-41FA-8D87-7AEC4646ED4A}" dt="2025-01-08T13:37:52.643" v="85" actId="478"/>
          <ac:picMkLst>
            <pc:docMk/>
            <pc:sldMk cId="1829799396" sldId="368"/>
            <ac:picMk id="2" creationId="{03F2EBC7-75CB-F6FF-555E-A045944E8E02}"/>
          </ac:picMkLst>
        </pc:picChg>
        <pc:picChg chg="del">
          <ac:chgData name="Lofgren, Hannah (CDC/NCIRD/CORVD)" userId="5f830d71-5c95-4f15-b52d-02a7e14a504f" providerId="ADAL" clId="{FE39A5E2-1839-41FA-8D87-7AEC4646ED4A}" dt="2025-01-08T13:37:53.247" v="86" actId="478"/>
          <ac:picMkLst>
            <pc:docMk/>
            <pc:sldMk cId="1829799396" sldId="368"/>
            <ac:picMk id="3" creationId="{B8EEAC80-3D65-AF96-AAD2-9665C4756F2C}"/>
          </ac:picMkLst>
        </pc:picChg>
        <pc:picChg chg="del">
          <ac:chgData name="Lofgren, Hannah (CDC/NCIRD/CORVD)" userId="5f830d71-5c95-4f15-b52d-02a7e14a504f" providerId="ADAL" clId="{FE39A5E2-1839-41FA-8D87-7AEC4646ED4A}" dt="2025-01-08T13:37:53.837" v="87" actId="478"/>
          <ac:picMkLst>
            <pc:docMk/>
            <pc:sldMk cId="1829799396" sldId="368"/>
            <ac:picMk id="21" creationId="{5619C15B-4E9D-6F62-0225-F28C622A29C0}"/>
          </ac:picMkLst>
        </pc:picChg>
      </pc:sldChg>
      <pc:sldChg chg="del">
        <pc:chgData name="Lofgren, Hannah (CDC/NCIRD/CORVD)" userId="5f830d71-5c95-4f15-b52d-02a7e14a504f" providerId="ADAL" clId="{FE39A5E2-1839-41FA-8D87-7AEC4646ED4A}" dt="2025-01-08T13:41:20.571" v="109" actId="47"/>
        <pc:sldMkLst>
          <pc:docMk/>
          <pc:sldMk cId="3950664828" sldId="374"/>
        </pc:sldMkLst>
      </pc:sldChg>
      <pc:sldChg chg="del">
        <pc:chgData name="Lofgren, Hannah (CDC/NCIRD/CORVD)" userId="5f830d71-5c95-4f15-b52d-02a7e14a504f" providerId="ADAL" clId="{FE39A5E2-1839-41FA-8D87-7AEC4646ED4A}" dt="2025-01-08T13:41:21.490" v="110" actId="47"/>
        <pc:sldMkLst>
          <pc:docMk/>
          <pc:sldMk cId="2783484803" sldId="375"/>
        </pc:sldMkLst>
      </pc:sldChg>
      <pc:sldChg chg="del">
        <pc:chgData name="Lofgren, Hannah (CDC/NCIRD/CORVD)" userId="5f830d71-5c95-4f15-b52d-02a7e14a504f" providerId="ADAL" clId="{FE39A5E2-1839-41FA-8D87-7AEC4646ED4A}" dt="2025-01-08T13:41:22.248" v="111" actId="47"/>
        <pc:sldMkLst>
          <pc:docMk/>
          <pc:sldMk cId="2853159457" sldId="376"/>
        </pc:sldMkLst>
      </pc:sldChg>
      <pc:sldChg chg="del">
        <pc:chgData name="Lofgren, Hannah (CDC/NCIRD/CORVD)" userId="5f830d71-5c95-4f15-b52d-02a7e14a504f" providerId="ADAL" clId="{FE39A5E2-1839-41FA-8D87-7AEC4646ED4A}" dt="2025-01-08T13:43:07.321" v="130" actId="47"/>
        <pc:sldMkLst>
          <pc:docMk/>
          <pc:sldMk cId="913799850" sldId="377"/>
        </pc:sldMkLst>
      </pc:sldChg>
      <pc:sldChg chg="del">
        <pc:chgData name="Lofgren, Hannah (CDC/NCIRD/CORVD)" userId="5f830d71-5c95-4f15-b52d-02a7e14a504f" providerId="ADAL" clId="{FE39A5E2-1839-41FA-8D87-7AEC4646ED4A}" dt="2025-01-08T13:43:08.360" v="131" actId="47"/>
        <pc:sldMkLst>
          <pc:docMk/>
          <pc:sldMk cId="1354756182" sldId="378"/>
        </pc:sldMkLst>
      </pc:sldChg>
      <pc:sldChg chg="del">
        <pc:chgData name="Lofgren, Hannah (CDC/NCIRD/CORVD)" userId="5f830d71-5c95-4f15-b52d-02a7e14a504f" providerId="ADAL" clId="{FE39A5E2-1839-41FA-8D87-7AEC4646ED4A}" dt="2025-01-08T13:43:09.175" v="132" actId="47"/>
        <pc:sldMkLst>
          <pc:docMk/>
          <pc:sldMk cId="2054908530" sldId="379"/>
        </pc:sldMkLst>
      </pc:sldChg>
      <pc:sldChg chg="del">
        <pc:chgData name="Lofgren, Hannah (CDC/NCIRD/CORVD)" userId="5f830d71-5c95-4f15-b52d-02a7e14a504f" providerId="ADAL" clId="{FE39A5E2-1839-41FA-8D87-7AEC4646ED4A}" dt="2025-01-08T13:52:24.998" v="199" actId="47"/>
        <pc:sldMkLst>
          <pc:docMk/>
          <pc:sldMk cId="3020219983" sldId="380"/>
        </pc:sldMkLst>
      </pc:sldChg>
      <pc:sldChg chg="modSp add">
        <pc:chgData name="Lofgren, Hannah (CDC/NCIRD/CORVD)" userId="5f830d71-5c95-4f15-b52d-02a7e14a504f" providerId="ADAL" clId="{FE39A5E2-1839-41FA-8D87-7AEC4646ED4A}" dt="2025-01-08T13:45:49.886" v="175"/>
        <pc:sldMkLst>
          <pc:docMk/>
          <pc:sldMk cId="753135918" sldId="381"/>
        </pc:sldMkLst>
        <pc:graphicFrameChg chg="mod">
          <ac:chgData name="Lofgren, Hannah (CDC/NCIRD/CORVD)" userId="5f830d71-5c95-4f15-b52d-02a7e14a504f" providerId="ADAL" clId="{FE39A5E2-1839-41FA-8D87-7AEC4646ED4A}" dt="2025-01-08T13:45:49.886" v="175"/>
          <ac:graphicFrameMkLst>
            <pc:docMk/>
            <pc:sldMk cId="753135918" sldId="381"/>
            <ac:graphicFrameMk id="25" creationId="{9BA4271E-C99F-FAE9-D031-88444370D495}"/>
          </ac:graphicFrameMkLst>
        </pc:graphicFrameChg>
      </pc:sldChg>
      <pc:sldChg chg="modSp add">
        <pc:chgData name="Lofgren, Hannah (CDC/NCIRD/CORVD)" userId="5f830d71-5c95-4f15-b52d-02a7e14a504f" providerId="ADAL" clId="{FE39A5E2-1839-41FA-8D87-7AEC4646ED4A}" dt="2025-01-08T13:45:39.624" v="172"/>
        <pc:sldMkLst>
          <pc:docMk/>
          <pc:sldMk cId="3145358954" sldId="382"/>
        </pc:sldMkLst>
        <pc:graphicFrameChg chg="mod">
          <ac:chgData name="Lofgren, Hannah (CDC/NCIRD/CORVD)" userId="5f830d71-5c95-4f15-b52d-02a7e14a504f" providerId="ADAL" clId="{FE39A5E2-1839-41FA-8D87-7AEC4646ED4A}" dt="2025-01-08T13:45:39.624" v="172"/>
          <ac:graphicFrameMkLst>
            <pc:docMk/>
            <pc:sldMk cId="3145358954" sldId="382"/>
            <ac:graphicFrameMk id="25" creationId="{9BA4271E-C99F-FAE9-D031-88444370D495}"/>
          </ac:graphicFrameMkLst>
        </pc:graphicFrameChg>
      </pc:sldChg>
      <pc:sldChg chg="modSp add del">
        <pc:chgData name="Lofgren, Hannah (CDC/NCIRD/CORVD)" userId="5f830d71-5c95-4f15-b52d-02a7e14a504f" providerId="ADAL" clId="{FE39A5E2-1839-41FA-8D87-7AEC4646ED4A}" dt="2025-01-14T15:28:29.193" v="499" actId="47"/>
        <pc:sldMkLst>
          <pc:docMk/>
          <pc:sldMk cId="3313750839" sldId="383"/>
        </pc:sldMkLst>
        <pc:graphicFrameChg chg="mod">
          <ac:chgData name="Lofgren, Hannah (CDC/NCIRD/CORVD)" userId="5f830d71-5c95-4f15-b52d-02a7e14a504f" providerId="ADAL" clId="{FE39A5E2-1839-41FA-8D87-7AEC4646ED4A}" dt="2025-01-08T13:45:27.930" v="169"/>
          <ac:graphicFrameMkLst>
            <pc:docMk/>
            <pc:sldMk cId="3313750839" sldId="383"/>
            <ac:graphicFrameMk id="25" creationId="{9BA4271E-C99F-FAE9-D031-88444370D495}"/>
          </ac:graphicFrameMkLst>
        </pc:graphicFrameChg>
      </pc:sldChg>
      <pc:sldChg chg="modSp add mod">
        <pc:chgData name="Lofgren, Hannah (CDC/NCIRD/CORVD)" userId="5f830d71-5c95-4f15-b52d-02a7e14a504f" providerId="ADAL" clId="{FE39A5E2-1839-41FA-8D87-7AEC4646ED4A}" dt="2025-01-08T13:45:11.719" v="160"/>
        <pc:sldMkLst>
          <pc:docMk/>
          <pc:sldMk cId="161926953" sldId="384"/>
        </pc:sldMkLst>
        <pc:graphicFrameChg chg="mod modGraphic">
          <ac:chgData name="Lofgren, Hannah (CDC/NCIRD/CORVD)" userId="5f830d71-5c95-4f15-b52d-02a7e14a504f" providerId="ADAL" clId="{FE39A5E2-1839-41FA-8D87-7AEC4646ED4A}" dt="2025-01-08T13:45:11.719" v="160"/>
          <ac:graphicFrameMkLst>
            <pc:docMk/>
            <pc:sldMk cId="161926953" sldId="384"/>
            <ac:graphicFrameMk id="5" creationId="{52C85FB3-40BA-DAB3-8148-FF3DDD324990}"/>
          </ac:graphicFrameMkLst>
        </pc:graphicFrameChg>
      </pc:sldChg>
      <pc:sldChg chg="modSp add">
        <pc:chgData name="Lofgren, Hannah (CDC/NCIRD/CORVD)" userId="5f830d71-5c95-4f15-b52d-02a7e14a504f" providerId="ADAL" clId="{FE39A5E2-1839-41FA-8D87-7AEC4646ED4A}" dt="2025-01-08T13:45:15.689" v="163"/>
        <pc:sldMkLst>
          <pc:docMk/>
          <pc:sldMk cId="537876311" sldId="385"/>
        </pc:sldMkLst>
        <pc:graphicFrameChg chg="mod">
          <ac:chgData name="Lofgren, Hannah (CDC/NCIRD/CORVD)" userId="5f830d71-5c95-4f15-b52d-02a7e14a504f" providerId="ADAL" clId="{FE39A5E2-1839-41FA-8D87-7AEC4646ED4A}" dt="2025-01-08T13:45:15.689" v="163"/>
          <ac:graphicFrameMkLst>
            <pc:docMk/>
            <pc:sldMk cId="537876311" sldId="385"/>
            <ac:graphicFrameMk id="5" creationId="{52C85FB3-40BA-DAB3-8148-FF3DDD324990}"/>
          </ac:graphicFrameMkLst>
        </pc:graphicFrameChg>
      </pc:sldChg>
      <pc:sldChg chg="modSp add del">
        <pc:chgData name="Lofgren, Hannah (CDC/NCIRD/CORVD)" userId="5f830d71-5c95-4f15-b52d-02a7e14a504f" providerId="ADAL" clId="{FE39A5E2-1839-41FA-8D87-7AEC4646ED4A}" dt="2025-01-14T15:28:30.845" v="500" actId="47"/>
        <pc:sldMkLst>
          <pc:docMk/>
          <pc:sldMk cId="949752022" sldId="386"/>
        </pc:sldMkLst>
        <pc:graphicFrameChg chg="mod">
          <ac:chgData name="Lofgren, Hannah (CDC/NCIRD/CORVD)" userId="5f830d71-5c95-4f15-b52d-02a7e14a504f" providerId="ADAL" clId="{FE39A5E2-1839-41FA-8D87-7AEC4646ED4A}" dt="2025-01-08T13:45:19.985" v="166"/>
          <ac:graphicFrameMkLst>
            <pc:docMk/>
            <pc:sldMk cId="949752022" sldId="386"/>
            <ac:graphicFrameMk id="5" creationId="{52C85FB3-40BA-DAB3-8148-FF3DDD324990}"/>
          </ac:graphicFrameMkLst>
        </pc:graphicFrameChg>
      </pc:sldChg>
      <pc:sldChg chg="add del">
        <pc:chgData name="Lofgren, Hannah (CDC/NCIRD/CORVD)" userId="5f830d71-5c95-4f15-b52d-02a7e14a504f" providerId="ADAL" clId="{FE39A5E2-1839-41FA-8D87-7AEC4646ED4A}" dt="2025-01-13T18:48:59.359" v="446" actId="47"/>
        <pc:sldMkLst>
          <pc:docMk/>
          <pc:sldMk cId="1745005204" sldId="387"/>
        </pc:sldMkLst>
      </pc:sldChg>
      <pc:sldChg chg="addSp delSp modSp new mod ord setBg modClrScheme chgLayout">
        <pc:chgData name="Lofgren, Hannah (CDC/NCIRD/CORVD)" userId="5f830d71-5c95-4f15-b52d-02a7e14a504f" providerId="ADAL" clId="{FE39A5E2-1839-41FA-8D87-7AEC4646ED4A}" dt="2025-01-14T19:20:39.747" v="4688" actId="27636"/>
        <pc:sldMkLst>
          <pc:docMk/>
          <pc:sldMk cId="1207100199" sldId="388"/>
        </pc:sldMkLst>
        <pc:spChg chg="add del mod">
          <ac:chgData name="Lofgren, Hannah (CDC/NCIRD/CORVD)" userId="5f830d71-5c95-4f15-b52d-02a7e14a504f" providerId="ADAL" clId="{FE39A5E2-1839-41FA-8D87-7AEC4646ED4A}" dt="2025-01-08T13:56:32.856" v="294" actId="478"/>
          <ac:spMkLst>
            <pc:docMk/>
            <pc:sldMk cId="1207100199" sldId="388"/>
            <ac:spMk id="2" creationId="{6B3BF8DA-BCEB-1511-6B49-F6530F47AFF7}"/>
          </ac:spMkLst>
        </pc:spChg>
        <pc:spChg chg="add mod ord">
          <ac:chgData name="Lofgren, Hannah (CDC/NCIRD/CORVD)" userId="5f830d71-5c95-4f15-b52d-02a7e14a504f" providerId="ADAL" clId="{FE39A5E2-1839-41FA-8D87-7AEC4646ED4A}" dt="2025-01-14T19:20:39.747" v="4688" actId="27636"/>
          <ac:spMkLst>
            <pc:docMk/>
            <pc:sldMk cId="1207100199" sldId="388"/>
            <ac:spMk id="3" creationId="{7C8C47DC-F37A-C2F4-6C66-AA961B27FEFD}"/>
          </ac:spMkLst>
        </pc:spChg>
        <pc:spChg chg="add mod">
          <ac:chgData name="Lofgren, Hannah (CDC/NCIRD/CORVD)" userId="5f830d71-5c95-4f15-b52d-02a7e14a504f" providerId="ADAL" clId="{FE39A5E2-1839-41FA-8D87-7AEC4646ED4A}" dt="2025-01-14T19:13:27.090" v="3923" actId="20577"/>
          <ac:spMkLst>
            <pc:docMk/>
            <pc:sldMk cId="1207100199" sldId="388"/>
            <ac:spMk id="5" creationId="{1F7C7C86-4369-9231-7F3E-9A052E3B3B44}"/>
          </ac:spMkLst>
        </pc:spChg>
        <pc:spChg chg="add">
          <ac:chgData name="Lofgren, Hannah (CDC/NCIRD/CORVD)" userId="5f830d71-5c95-4f15-b52d-02a7e14a504f" providerId="ADAL" clId="{FE39A5E2-1839-41FA-8D87-7AEC4646ED4A}" dt="2025-01-13T21:18:20.150" v="461"/>
          <ac:spMkLst>
            <pc:docMk/>
            <pc:sldMk cId="1207100199" sldId="388"/>
            <ac:spMk id="7" creationId="{33DC220D-8AD8-9386-5F76-853394561404}"/>
          </ac:spMkLst>
        </pc:spChg>
        <pc:spChg chg="add mod">
          <ac:chgData name="Lofgren, Hannah (CDC/NCIRD/CORVD)" userId="5f830d71-5c95-4f15-b52d-02a7e14a504f" providerId="ADAL" clId="{FE39A5E2-1839-41FA-8D87-7AEC4646ED4A}" dt="2025-01-13T21:18:43.354" v="464" actId="14100"/>
          <ac:spMkLst>
            <pc:docMk/>
            <pc:sldMk cId="1207100199" sldId="388"/>
            <ac:spMk id="8" creationId="{BE94511F-F1A5-623D-09F4-482DB5C85CE0}"/>
          </ac:spMkLst>
        </pc:spChg>
        <pc:spChg chg="add">
          <ac:chgData name="Lofgren, Hannah (CDC/NCIRD/CORVD)" userId="5f830d71-5c95-4f15-b52d-02a7e14a504f" providerId="ADAL" clId="{FE39A5E2-1839-41FA-8D87-7AEC4646ED4A}" dt="2025-01-08T13:59:15.882" v="359" actId="26606"/>
          <ac:spMkLst>
            <pc:docMk/>
            <pc:sldMk cId="1207100199" sldId="388"/>
            <ac:spMk id="11" creationId="{09588DA8-065E-4F6F-8EFD-43104AB2E0CF}"/>
          </ac:spMkLst>
        </pc:spChg>
        <pc:spChg chg="add">
          <ac:chgData name="Lofgren, Hannah (CDC/NCIRD/CORVD)" userId="5f830d71-5c95-4f15-b52d-02a7e14a504f" providerId="ADAL" clId="{FE39A5E2-1839-41FA-8D87-7AEC4646ED4A}" dt="2025-01-08T13:59:15.882" v="359" actId="26606"/>
          <ac:spMkLst>
            <pc:docMk/>
            <pc:sldMk cId="1207100199" sldId="388"/>
            <ac:spMk id="13" creationId="{C4285719-470E-454C-AF62-8323075F1F5B}"/>
          </ac:spMkLst>
        </pc:spChg>
        <pc:spChg chg="add">
          <ac:chgData name="Lofgren, Hannah (CDC/NCIRD/CORVD)" userId="5f830d71-5c95-4f15-b52d-02a7e14a504f" providerId="ADAL" clId="{FE39A5E2-1839-41FA-8D87-7AEC4646ED4A}" dt="2025-01-08T13:59:15.882" v="359" actId="26606"/>
          <ac:spMkLst>
            <pc:docMk/>
            <pc:sldMk cId="1207100199" sldId="388"/>
            <ac:spMk id="15" creationId="{CD9FE4EF-C4D8-49A0-B2FF-81D8DB7D8A24}"/>
          </ac:spMkLst>
        </pc:spChg>
        <pc:spChg chg="add">
          <ac:chgData name="Lofgren, Hannah (CDC/NCIRD/CORVD)" userId="5f830d71-5c95-4f15-b52d-02a7e14a504f" providerId="ADAL" clId="{FE39A5E2-1839-41FA-8D87-7AEC4646ED4A}" dt="2025-01-08T13:59:15.882" v="359" actId="26606"/>
          <ac:spMkLst>
            <pc:docMk/>
            <pc:sldMk cId="1207100199" sldId="388"/>
            <ac:spMk id="17" creationId="{4300840D-0A0B-4512-BACA-B439D5B9C57C}"/>
          </ac:spMkLst>
        </pc:spChg>
        <pc:spChg chg="add">
          <ac:chgData name="Lofgren, Hannah (CDC/NCIRD/CORVD)" userId="5f830d71-5c95-4f15-b52d-02a7e14a504f" providerId="ADAL" clId="{FE39A5E2-1839-41FA-8D87-7AEC4646ED4A}" dt="2025-01-08T13:59:15.882" v="359" actId="26606"/>
          <ac:spMkLst>
            <pc:docMk/>
            <pc:sldMk cId="1207100199" sldId="388"/>
            <ac:spMk id="19" creationId="{D2B78728-A580-49A7-84F9-6EF6F583ADE0}"/>
          </ac:spMkLst>
        </pc:spChg>
        <pc:spChg chg="add">
          <ac:chgData name="Lofgren, Hannah (CDC/NCIRD/CORVD)" userId="5f830d71-5c95-4f15-b52d-02a7e14a504f" providerId="ADAL" clId="{FE39A5E2-1839-41FA-8D87-7AEC4646ED4A}" dt="2025-01-08T13:59:15.882" v="359" actId="26606"/>
          <ac:spMkLst>
            <pc:docMk/>
            <pc:sldMk cId="1207100199" sldId="388"/>
            <ac:spMk id="21" creationId="{38FAA1A1-D861-433F-88FA-1E9D6FD31D11}"/>
          </ac:spMkLst>
        </pc:spChg>
        <pc:spChg chg="add">
          <ac:chgData name="Lofgren, Hannah (CDC/NCIRD/CORVD)" userId="5f830d71-5c95-4f15-b52d-02a7e14a504f" providerId="ADAL" clId="{FE39A5E2-1839-41FA-8D87-7AEC4646ED4A}" dt="2025-01-08T13:59:15.882" v="359" actId="26606"/>
          <ac:spMkLst>
            <pc:docMk/>
            <pc:sldMk cId="1207100199" sldId="388"/>
            <ac:spMk id="23" creationId="{8D71EDA1-87BF-4D5D-AB79-F346FD19278A}"/>
          </ac:spMkLst>
        </pc:spChg>
        <pc:picChg chg="add mod modCrop">
          <ac:chgData name="Lofgren, Hannah (CDC/NCIRD/CORVD)" userId="5f830d71-5c95-4f15-b52d-02a7e14a504f" providerId="ADAL" clId="{FE39A5E2-1839-41FA-8D87-7AEC4646ED4A}" dt="2025-01-14T15:29:21.305" v="506" actId="1076"/>
          <ac:picMkLst>
            <pc:docMk/>
            <pc:sldMk cId="1207100199" sldId="388"/>
            <ac:picMk id="6" creationId="{EFD35791-C289-8E39-F0A6-1AA545C06E8C}"/>
          </ac:picMkLst>
        </pc:picChg>
      </pc:sldChg>
      <pc:sldChg chg="modSp add del mod">
        <pc:chgData name="Lofgren, Hannah (CDC/NCIRD/CORVD)" userId="5f830d71-5c95-4f15-b52d-02a7e14a504f" providerId="ADAL" clId="{FE39A5E2-1839-41FA-8D87-7AEC4646ED4A}" dt="2025-01-14T19:10:58.647" v="3860" actId="47"/>
        <pc:sldMkLst>
          <pc:docMk/>
          <pc:sldMk cId="2674420491" sldId="389"/>
        </pc:sldMkLst>
        <pc:graphicFrameChg chg="mod modGraphic">
          <ac:chgData name="Lofgren, Hannah (CDC/NCIRD/CORVD)" userId="5f830d71-5c95-4f15-b52d-02a7e14a504f" providerId="ADAL" clId="{FE39A5E2-1839-41FA-8D87-7AEC4646ED4A}" dt="2025-01-13T20:25:06.392" v="459"/>
          <ac:graphicFrameMkLst>
            <pc:docMk/>
            <pc:sldMk cId="2674420491" sldId="389"/>
            <ac:graphicFrameMk id="4" creationId="{468302D9-859C-75F7-5AC5-5996A75520AD}"/>
          </ac:graphicFrameMkLst>
        </pc:graphicFrameChg>
      </pc:sldChg>
      <pc:sldChg chg="del">
        <pc:chgData name="Lofgren, Hannah (CDC/NCIRD/CORVD)" userId="5f830d71-5c95-4f15-b52d-02a7e14a504f" providerId="ADAL" clId="{FE39A5E2-1839-41FA-8D87-7AEC4646ED4A}" dt="2025-01-14T19:10:59.943" v="3861" actId="47"/>
        <pc:sldMkLst>
          <pc:docMk/>
          <pc:sldMk cId="2750533475" sldId="390"/>
        </pc:sldMkLst>
      </pc:sldChg>
      <pc:sldChg chg="addSp delSp modSp new mod">
        <pc:chgData name="Lofgren, Hannah (CDC/NCIRD/CORVD)" userId="5f830d71-5c95-4f15-b52d-02a7e14a504f" providerId="ADAL" clId="{FE39A5E2-1839-41FA-8D87-7AEC4646ED4A}" dt="2025-01-14T15:39:47.518" v="997" actId="14100"/>
        <pc:sldMkLst>
          <pc:docMk/>
          <pc:sldMk cId="4023413827" sldId="391"/>
        </pc:sldMkLst>
        <pc:spChg chg="mod">
          <ac:chgData name="Lofgren, Hannah (CDC/NCIRD/CORVD)" userId="5f830d71-5c95-4f15-b52d-02a7e14a504f" providerId="ADAL" clId="{FE39A5E2-1839-41FA-8D87-7AEC4646ED4A}" dt="2025-01-14T15:37:48.139" v="944" actId="20577"/>
          <ac:spMkLst>
            <pc:docMk/>
            <pc:sldMk cId="4023413827" sldId="391"/>
            <ac:spMk id="2" creationId="{1FC43A0E-7D83-23E8-0D14-E2BF5F68242E}"/>
          </ac:spMkLst>
        </pc:spChg>
        <pc:spChg chg="del">
          <ac:chgData name="Lofgren, Hannah (CDC/NCIRD/CORVD)" userId="5f830d71-5c95-4f15-b52d-02a7e14a504f" providerId="ADAL" clId="{FE39A5E2-1839-41FA-8D87-7AEC4646ED4A}" dt="2025-01-14T15:36:39.742" v="913" actId="478"/>
          <ac:spMkLst>
            <pc:docMk/>
            <pc:sldMk cId="4023413827" sldId="391"/>
            <ac:spMk id="3" creationId="{0E60EDF1-9719-B2A4-EA51-BE805D8E3E80}"/>
          </ac:spMkLst>
        </pc:spChg>
        <pc:graphicFrameChg chg="add mod modGraphic">
          <ac:chgData name="Lofgren, Hannah (CDC/NCIRD/CORVD)" userId="5f830d71-5c95-4f15-b52d-02a7e14a504f" providerId="ADAL" clId="{FE39A5E2-1839-41FA-8D87-7AEC4646ED4A}" dt="2025-01-14T15:37:00.263" v="920" actId="14100"/>
          <ac:graphicFrameMkLst>
            <pc:docMk/>
            <pc:sldMk cId="4023413827" sldId="391"/>
            <ac:graphicFrameMk id="4" creationId="{EAA3935C-785E-E321-AC8C-7905967123B6}"/>
          </ac:graphicFrameMkLst>
        </pc:graphicFrameChg>
        <pc:graphicFrameChg chg="add mod modGraphic">
          <ac:chgData name="Lofgren, Hannah (CDC/NCIRD/CORVD)" userId="5f830d71-5c95-4f15-b52d-02a7e14a504f" providerId="ADAL" clId="{FE39A5E2-1839-41FA-8D87-7AEC4646ED4A}" dt="2025-01-14T15:39:47.518" v="997" actId="14100"/>
          <ac:graphicFrameMkLst>
            <pc:docMk/>
            <pc:sldMk cId="4023413827" sldId="391"/>
            <ac:graphicFrameMk id="5" creationId="{49ACAC32-B298-08CF-4042-54A39B74DDC3}"/>
          </ac:graphicFrameMkLst>
        </pc:graphicFrameChg>
      </pc:sldChg>
      <pc:sldChg chg="modSp add mod">
        <pc:chgData name="Lofgren, Hannah (CDC/NCIRD/CORVD)" userId="5f830d71-5c95-4f15-b52d-02a7e14a504f" providerId="ADAL" clId="{FE39A5E2-1839-41FA-8D87-7AEC4646ED4A}" dt="2025-01-14T15:40:13.378" v="1035" actId="20577"/>
        <pc:sldMkLst>
          <pc:docMk/>
          <pc:sldMk cId="893773416" sldId="392"/>
        </pc:sldMkLst>
        <pc:graphicFrameChg chg="modGraphic">
          <ac:chgData name="Lofgren, Hannah (CDC/NCIRD/CORVD)" userId="5f830d71-5c95-4f15-b52d-02a7e14a504f" providerId="ADAL" clId="{FE39A5E2-1839-41FA-8D87-7AEC4646ED4A}" dt="2025-01-14T15:40:13.378" v="1035" actId="20577"/>
          <ac:graphicFrameMkLst>
            <pc:docMk/>
            <pc:sldMk cId="893773416" sldId="392"/>
            <ac:graphicFrameMk id="5" creationId="{49ACAC32-B298-08CF-4042-54A39B74DDC3}"/>
          </ac:graphicFrameMkLst>
        </pc:graphicFrameChg>
      </pc:sldChg>
      <pc:sldChg chg="modSp add mod">
        <pc:chgData name="Lofgren, Hannah (CDC/NCIRD/CORVD)" userId="5f830d71-5c95-4f15-b52d-02a7e14a504f" providerId="ADAL" clId="{FE39A5E2-1839-41FA-8D87-7AEC4646ED4A}" dt="2025-01-14T15:40:31.357" v="1063" actId="20577"/>
        <pc:sldMkLst>
          <pc:docMk/>
          <pc:sldMk cId="2564972543" sldId="393"/>
        </pc:sldMkLst>
        <pc:graphicFrameChg chg="modGraphic">
          <ac:chgData name="Lofgren, Hannah (CDC/NCIRD/CORVD)" userId="5f830d71-5c95-4f15-b52d-02a7e14a504f" providerId="ADAL" clId="{FE39A5E2-1839-41FA-8D87-7AEC4646ED4A}" dt="2025-01-14T15:40:31.357" v="1063" actId="20577"/>
          <ac:graphicFrameMkLst>
            <pc:docMk/>
            <pc:sldMk cId="2564972543" sldId="393"/>
            <ac:graphicFrameMk id="5" creationId="{49ACAC32-B298-08CF-4042-54A39B74DDC3}"/>
          </ac:graphicFrameMkLst>
        </pc:graphicFrameChg>
      </pc:sldChg>
      <pc:sldChg chg="modSp add mod">
        <pc:chgData name="Lofgren, Hannah (CDC/NCIRD/CORVD)" userId="5f830d71-5c95-4f15-b52d-02a7e14a504f" providerId="ADAL" clId="{FE39A5E2-1839-41FA-8D87-7AEC4646ED4A}" dt="2025-01-14T19:11:54.972" v="3882" actId="14734"/>
        <pc:sldMkLst>
          <pc:docMk/>
          <pc:sldMk cId="3016707072" sldId="394"/>
        </pc:sldMkLst>
        <pc:graphicFrameChg chg="modGraphic">
          <ac:chgData name="Lofgren, Hannah (CDC/NCIRD/CORVD)" userId="5f830d71-5c95-4f15-b52d-02a7e14a504f" providerId="ADAL" clId="{FE39A5E2-1839-41FA-8D87-7AEC4646ED4A}" dt="2025-01-14T19:11:54.972" v="3882" actId="14734"/>
          <ac:graphicFrameMkLst>
            <pc:docMk/>
            <pc:sldMk cId="3016707072" sldId="394"/>
            <ac:graphicFrameMk id="4" creationId="{468302D9-859C-75F7-5AC5-5996A75520AD}"/>
          </ac:graphicFrameMkLst>
        </pc:graphicFrameChg>
      </pc:sldChg>
      <pc:sldChg chg="modSp add mod">
        <pc:chgData name="Lofgren, Hannah (CDC/NCIRD/CORVD)" userId="5f830d71-5c95-4f15-b52d-02a7e14a504f" providerId="ADAL" clId="{FE39A5E2-1839-41FA-8D87-7AEC4646ED4A}" dt="2025-01-14T19:11:40.437" v="3879" actId="14734"/>
        <pc:sldMkLst>
          <pc:docMk/>
          <pc:sldMk cId="1170098024" sldId="395"/>
        </pc:sldMkLst>
        <pc:graphicFrameChg chg="modGraphic">
          <ac:chgData name="Lofgren, Hannah (CDC/NCIRD/CORVD)" userId="5f830d71-5c95-4f15-b52d-02a7e14a504f" providerId="ADAL" clId="{FE39A5E2-1839-41FA-8D87-7AEC4646ED4A}" dt="2025-01-14T19:11:40.437" v="3879" actId="14734"/>
          <ac:graphicFrameMkLst>
            <pc:docMk/>
            <pc:sldMk cId="1170098024" sldId="395"/>
            <ac:graphicFrameMk id="4" creationId="{468302D9-859C-75F7-5AC5-5996A75520AD}"/>
          </ac:graphicFrameMkLst>
        </pc:graphicFrameChg>
      </pc:sldChg>
    </pc:docChg>
  </pc:docChgLst>
  <pc:docChgLst>
    <pc:chgData name="Crawley, Adam (CDC/NCIRD/CORVD)" userId="S::qyi4_cdc.gov#ext#@worldhealthorg.onmicrosoft.com::c1e1f0da-482c-4dad-b588-949eb3c99816" providerId="AD" clId="Web-{72B263C3-728B-B1D0-9249-5A83F80BA0D6}"/>
    <pc:docChg chg="addSld modSld">
      <pc:chgData name="Crawley, Adam (CDC/NCIRD/CORVD)" userId="S::qyi4_cdc.gov#ext#@worldhealthorg.onmicrosoft.com::c1e1f0da-482c-4dad-b588-949eb3c99816" providerId="AD" clId="Web-{72B263C3-728B-B1D0-9249-5A83F80BA0D6}" dt="2025-01-13T21:21:14.422" v="8"/>
      <pc:docMkLst>
        <pc:docMk/>
      </pc:docMkLst>
      <pc:sldChg chg="modSp add replId">
        <pc:chgData name="Crawley, Adam (CDC/NCIRD/CORVD)" userId="S::qyi4_cdc.gov#ext#@worldhealthorg.onmicrosoft.com::c1e1f0da-482c-4dad-b588-949eb3c99816" providerId="AD" clId="Web-{72B263C3-728B-B1D0-9249-5A83F80BA0D6}" dt="2025-01-13T21:21:14.422" v="8"/>
        <pc:sldMkLst>
          <pc:docMk/>
          <pc:sldMk cId="2750533475" sldId="390"/>
        </pc:sldMkLst>
        <pc:graphicFrameChg chg="mod modGraphic">
          <ac:chgData name="Crawley, Adam (CDC/NCIRD/CORVD)" userId="S::qyi4_cdc.gov#ext#@worldhealthorg.onmicrosoft.com::c1e1f0da-482c-4dad-b588-949eb3c99816" providerId="AD" clId="Web-{72B263C3-728B-B1D0-9249-5A83F80BA0D6}" dt="2025-01-13T21:21:14.422" v="8"/>
          <ac:graphicFrameMkLst>
            <pc:docMk/>
            <pc:sldMk cId="2750533475" sldId="390"/>
            <ac:graphicFrameMk id="4" creationId="{468302D9-859C-75F7-5AC5-5996A75520AD}"/>
          </ac:graphicFrameMkLst>
        </pc:graphicFrameChg>
      </pc:sldChg>
    </pc:docChg>
  </pc:docChgLst>
  <pc:docChgLst>
    <pc:chgData name="LEWIS, Hannah" userId="S::lewish@who.int::648572a3-3674-45d0-9147-100d7a594b1f" providerId="AD" clId="Web-{F6C62A2E-473D-7595-09EE-C468B90B62F7}"/>
    <pc:docChg chg="addSld modSld">
      <pc:chgData name="LEWIS, Hannah" userId="S::lewish@who.int::648572a3-3674-45d0-9147-100d7a594b1f" providerId="AD" clId="Web-{F6C62A2E-473D-7595-09EE-C468B90B62F7}" dt="2025-05-30T11:50:37.578" v="132"/>
      <pc:docMkLst>
        <pc:docMk/>
      </pc:docMkLst>
      <pc:sldChg chg="modSp">
        <pc:chgData name="LEWIS, Hannah" userId="S::lewish@who.int::648572a3-3674-45d0-9147-100d7a594b1f" providerId="AD" clId="Web-{F6C62A2E-473D-7595-09EE-C468B90B62F7}" dt="2025-05-30T11:50:37.578" v="132"/>
        <pc:sldMkLst>
          <pc:docMk/>
          <pc:sldMk cId="893773416" sldId="392"/>
        </pc:sldMkLst>
        <pc:graphicFrameChg chg="mod modGraphic">
          <ac:chgData name="LEWIS, Hannah" userId="S::lewish@who.int::648572a3-3674-45d0-9147-100d7a594b1f" providerId="AD" clId="Web-{F6C62A2E-473D-7595-09EE-C468B90B62F7}" dt="2025-05-30T11:50:37.578" v="132"/>
          <ac:graphicFrameMkLst>
            <pc:docMk/>
            <pc:sldMk cId="893773416" sldId="392"/>
            <ac:graphicFrameMk id="5" creationId="{49ACAC32-B298-08CF-4042-54A39B74DDC3}"/>
          </ac:graphicFrameMkLst>
        </pc:graphicFrameChg>
      </pc:sldChg>
      <pc:sldChg chg="modSp">
        <pc:chgData name="LEWIS, Hannah" userId="S::lewish@who.int::648572a3-3674-45d0-9147-100d7a594b1f" providerId="AD" clId="Web-{F6C62A2E-473D-7595-09EE-C468B90B62F7}" dt="2025-05-30T11:49:20.216" v="3"/>
        <pc:sldMkLst>
          <pc:docMk/>
          <pc:sldMk cId="2564972543" sldId="393"/>
        </pc:sldMkLst>
        <pc:graphicFrameChg chg="mod modGraphic">
          <ac:chgData name="LEWIS, Hannah" userId="S::lewish@who.int::648572a3-3674-45d0-9147-100d7a594b1f" providerId="AD" clId="Web-{F6C62A2E-473D-7595-09EE-C468B90B62F7}" dt="2025-05-30T11:49:20.216" v="3"/>
          <ac:graphicFrameMkLst>
            <pc:docMk/>
            <pc:sldMk cId="2564972543" sldId="393"/>
            <ac:graphicFrameMk id="5" creationId="{49ACAC32-B298-08CF-4042-54A39B74DDC3}"/>
          </ac:graphicFrameMkLst>
        </pc:graphicFrameChg>
      </pc:sldChg>
      <pc:sldChg chg="modSp add replId">
        <pc:chgData name="LEWIS, Hannah" userId="S::lewish@who.int::648572a3-3674-45d0-9147-100d7a594b1f" providerId="AD" clId="Web-{F6C62A2E-473D-7595-09EE-C468B90B62F7}" dt="2025-05-30T11:50:04.655" v="100"/>
        <pc:sldMkLst>
          <pc:docMk/>
          <pc:sldMk cId="637956165" sldId="396"/>
        </pc:sldMkLst>
        <pc:graphicFrameChg chg="mod modGraphic">
          <ac:chgData name="LEWIS, Hannah" userId="S::lewish@who.int::648572a3-3674-45d0-9147-100d7a594b1f" providerId="AD" clId="Web-{F6C62A2E-473D-7595-09EE-C468B90B62F7}" dt="2025-05-30T11:50:04.655" v="100"/>
          <ac:graphicFrameMkLst>
            <pc:docMk/>
            <pc:sldMk cId="637956165" sldId="396"/>
            <ac:graphicFrameMk id="5" creationId="{1CCBD1D0-A2FF-96F1-4D4C-B4A533041DF5}"/>
          </ac:graphicFrameMkLst>
        </pc:graphicFrameChg>
      </pc:sldChg>
    </pc:docChg>
  </pc:docChgLst>
  <pc:docChgLst>
    <pc:chgData name="LEWIS, Hannah" userId="S::lewish@who.int::648572a3-3674-45d0-9147-100d7a594b1f" providerId="AD" clId="Web-{58D95C81-115F-FD83-C051-81F5AFCD7B81}"/>
    <pc:docChg chg="modSld">
      <pc:chgData name="LEWIS, Hannah" userId="S::lewish@who.int::648572a3-3674-45d0-9147-100d7a594b1f" providerId="AD" clId="Web-{58D95C81-115F-FD83-C051-81F5AFCD7B81}" dt="2025-04-07T14:37:20.422" v="45"/>
      <pc:docMkLst>
        <pc:docMk/>
      </pc:docMkLst>
      <pc:sldChg chg="modSp">
        <pc:chgData name="LEWIS, Hannah" userId="S::lewish@who.int::648572a3-3674-45d0-9147-100d7a594b1f" providerId="AD" clId="Web-{58D95C81-115F-FD83-C051-81F5AFCD7B81}" dt="2025-04-07T14:37:20.422" v="45"/>
        <pc:sldMkLst>
          <pc:docMk/>
          <pc:sldMk cId="1829799396" sldId="368"/>
        </pc:sldMkLst>
        <pc:graphicFrameChg chg="mod modGraphic">
          <ac:chgData name="LEWIS, Hannah" userId="S::lewish@who.int::648572a3-3674-45d0-9147-100d7a594b1f" providerId="AD" clId="Web-{58D95C81-115F-FD83-C051-81F5AFCD7B81}" dt="2025-04-07T14:37:20.422" v="45"/>
          <ac:graphicFrameMkLst>
            <pc:docMk/>
            <pc:sldMk cId="1829799396" sldId="368"/>
            <ac:graphicFrameMk id="25" creationId="{9BA4271E-C99F-FAE9-D031-88444370D495}"/>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DB7452-C297-4D78-9044-18431D244989}" type="datetimeFigureOut">
              <a:rPr lang="en-ZA" smtClean="0"/>
              <a:t>2025/05/30</a:t>
            </a:fld>
            <a:endParaRPr lang="en-ZA"/>
          </a:p>
        </p:txBody>
      </p:sp>
      <p:sp>
        <p:nvSpPr>
          <p:cNvPr id="4" name="Slide Image Placeholder 3"/>
          <p:cNvSpPr>
            <a:spLocks noGrp="1" noRot="1" noChangeAspect="1"/>
          </p:cNvSpPr>
          <p:nvPr>
            <p:ph type="sldImg" idx="2"/>
          </p:nvPr>
        </p:nvSpPr>
        <p:spPr>
          <a:xfrm>
            <a:off x="1354138" y="1143000"/>
            <a:ext cx="4149725"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3E462F-A34F-4094-86B4-CA155D1F7341}" type="slidenum">
              <a:rPr lang="en-ZA" smtClean="0"/>
              <a:t>‹#›</a:t>
            </a:fld>
            <a:endParaRPr lang="en-ZA"/>
          </a:p>
        </p:txBody>
      </p:sp>
    </p:spTree>
    <p:extLst>
      <p:ext uri="{BB962C8B-B14F-4D97-AF65-F5344CB8AC3E}">
        <p14:creationId xmlns:p14="http://schemas.microsoft.com/office/powerpoint/2010/main" val="3297031354"/>
      </p:ext>
    </p:extLst>
  </p:cSld>
  <p:clrMap bg1="lt1" tx1="dk1" bg2="lt2" tx2="dk2" accent1="accent1" accent2="accent2" accent3="accent3" accent4="accent4" accent5="accent5" accent6="accent6" hlink="hlink" folHlink="folHlink"/>
  <p:notesStyle>
    <a:lvl1pPr marL="0" algn="l" defTabSz="3211627" rtl="0" eaLnBrk="1" latinLnBrk="0" hangingPunct="1">
      <a:defRPr sz="4216" kern="1200">
        <a:solidFill>
          <a:schemeClr val="tx1"/>
        </a:solidFill>
        <a:latin typeface="+mn-lt"/>
        <a:ea typeface="+mn-ea"/>
        <a:cs typeface="+mn-cs"/>
      </a:defRPr>
    </a:lvl1pPr>
    <a:lvl2pPr marL="1605814" algn="l" defTabSz="3211627" rtl="0" eaLnBrk="1" latinLnBrk="0" hangingPunct="1">
      <a:defRPr sz="4216" kern="1200">
        <a:solidFill>
          <a:schemeClr val="tx1"/>
        </a:solidFill>
        <a:latin typeface="+mn-lt"/>
        <a:ea typeface="+mn-ea"/>
        <a:cs typeface="+mn-cs"/>
      </a:defRPr>
    </a:lvl2pPr>
    <a:lvl3pPr marL="3211627" algn="l" defTabSz="3211627" rtl="0" eaLnBrk="1" latinLnBrk="0" hangingPunct="1">
      <a:defRPr sz="4216" kern="1200">
        <a:solidFill>
          <a:schemeClr val="tx1"/>
        </a:solidFill>
        <a:latin typeface="+mn-lt"/>
        <a:ea typeface="+mn-ea"/>
        <a:cs typeface="+mn-cs"/>
      </a:defRPr>
    </a:lvl3pPr>
    <a:lvl4pPr marL="4817437" algn="l" defTabSz="3211627" rtl="0" eaLnBrk="1" latinLnBrk="0" hangingPunct="1">
      <a:defRPr sz="4216" kern="1200">
        <a:solidFill>
          <a:schemeClr val="tx1"/>
        </a:solidFill>
        <a:latin typeface="+mn-lt"/>
        <a:ea typeface="+mn-ea"/>
        <a:cs typeface="+mn-cs"/>
      </a:defRPr>
    </a:lvl4pPr>
    <a:lvl5pPr marL="6423251" algn="l" defTabSz="3211627" rtl="0" eaLnBrk="1" latinLnBrk="0" hangingPunct="1">
      <a:defRPr sz="4216" kern="1200">
        <a:solidFill>
          <a:schemeClr val="tx1"/>
        </a:solidFill>
        <a:latin typeface="+mn-lt"/>
        <a:ea typeface="+mn-ea"/>
        <a:cs typeface="+mn-cs"/>
      </a:defRPr>
    </a:lvl5pPr>
    <a:lvl6pPr marL="8029064" algn="l" defTabSz="3211627" rtl="0" eaLnBrk="1" latinLnBrk="0" hangingPunct="1">
      <a:defRPr sz="4216" kern="1200">
        <a:solidFill>
          <a:schemeClr val="tx1"/>
        </a:solidFill>
        <a:latin typeface="+mn-lt"/>
        <a:ea typeface="+mn-ea"/>
        <a:cs typeface="+mn-cs"/>
      </a:defRPr>
    </a:lvl6pPr>
    <a:lvl7pPr marL="9634878" algn="l" defTabSz="3211627" rtl="0" eaLnBrk="1" latinLnBrk="0" hangingPunct="1">
      <a:defRPr sz="4216" kern="1200">
        <a:solidFill>
          <a:schemeClr val="tx1"/>
        </a:solidFill>
        <a:latin typeface="+mn-lt"/>
        <a:ea typeface="+mn-ea"/>
        <a:cs typeface="+mn-cs"/>
      </a:defRPr>
    </a:lvl7pPr>
    <a:lvl8pPr marL="11240691" algn="l" defTabSz="3211627" rtl="0" eaLnBrk="1" latinLnBrk="0" hangingPunct="1">
      <a:defRPr sz="4216" kern="1200">
        <a:solidFill>
          <a:schemeClr val="tx1"/>
        </a:solidFill>
        <a:latin typeface="+mn-lt"/>
        <a:ea typeface="+mn-ea"/>
        <a:cs typeface="+mn-cs"/>
      </a:defRPr>
    </a:lvl8pPr>
    <a:lvl9pPr marL="12846501" algn="l" defTabSz="3211627" rtl="0" eaLnBrk="1" latinLnBrk="0" hangingPunct="1">
      <a:defRPr sz="421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3E462F-A34F-4094-86B4-CA155D1F7341}" type="slidenum">
              <a:rPr lang="en-ZA" smtClean="0"/>
              <a:t>1</a:t>
            </a:fld>
            <a:endParaRPr lang="en-ZA"/>
          </a:p>
        </p:txBody>
      </p:sp>
    </p:spTree>
    <p:extLst>
      <p:ext uri="{BB962C8B-B14F-4D97-AF65-F5344CB8AC3E}">
        <p14:creationId xmlns:p14="http://schemas.microsoft.com/office/powerpoint/2010/main" val="1714590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23436" y="4418785"/>
            <a:ext cx="30865604" cy="9400070"/>
          </a:xfrm>
        </p:spPr>
        <p:txBody>
          <a:bodyPr anchor="b"/>
          <a:lstStyle>
            <a:lvl1pPr algn="ctr">
              <a:defRPr sz="23622"/>
            </a:lvl1pPr>
          </a:lstStyle>
          <a:p>
            <a:r>
              <a:rPr lang="en-US"/>
              <a:t>Click to edit Master title style</a:t>
            </a:r>
          </a:p>
        </p:txBody>
      </p:sp>
      <p:sp>
        <p:nvSpPr>
          <p:cNvPr id="3" name="Subtitle 2"/>
          <p:cNvSpPr>
            <a:spLocks noGrp="1"/>
          </p:cNvSpPr>
          <p:nvPr>
            <p:ph type="subTitle" idx="1"/>
          </p:nvPr>
        </p:nvSpPr>
        <p:spPr>
          <a:xfrm>
            <a:off x="4539060" y="14181357"/>
            <a:ext cx="27234356" cy="6518796"/>
          </a:xfrm>
        </p:spPr>
        <p:txBody>
          <a:bodyPr/>
          <a:lstStyle>
            <a:lvl1pPr marL="0" indent="0" algn="ctr">
              <a:buNone/>
              <a:defRPr sz="9449"/>
            </a:lvl1pPr>
            <a:lvl2pPr marL="1799996" indent="0" algn="ctr">
              <a:buNone/>
              <a:defRPr sz="7874"/>
            </a:lvl2pPr>
            <a:lvl3pPr marL="3599993" indent="0" algn="ctr">
              <a:buNone/>
              <a:defRPr sz="7087"/>
            </a:lvl3pPr>
            <a:lvl4pPr marL="5399989" indent="0" algn="ctr">
              <a:buNone/>
              <a:defRPr sz="6299"/>
            </a:lvl4pPr>
            <a:lvl5pPr marL="7199986" indent="0" algn="ctr">
              <a:buNone/>
              <a:defRPr sz="6299"/>
            </a:lvl5pPr>
            <a:lvl6pPr marL="8999982" indent="0" algn="ctr">
              <a:buNone/>
              <a:defRPr sz="6299"/>
            </a:lvl6pPr>
            <a:lvl7pPr marL="10799978" indent="0" algn="ctr">
              <a:buNone/>
              <a:defRPr sz="6299"/>
            </a:lvl7pPr>
            <a:lvl8pPr marL="12599975" indent="0" algn="ctr">
              <a:buNone/>
              <a:defRPr sz="6299"/>
            </a:lvl8pPr>
            <a:lvl9pPr marL="14399971" indent="0" algn="ctr">
              <a:buNone/>
              <a:defRPr sz="6299"/>
            </a:lvl9pPr>
          </a:lstStyle>
          <a:p>
            <a:r>
              <a:rPr lang="en-US"/>
              <a:t>Click to edit Master subtitle style</a:t>
            </a:r>
          </a:p>
        </p:txBody>
      </p:sp>
      <p:sp>
        <p:nvSpPr>
          <p:cNvPr id="4" name="Date Placeholder 3"/>
          <p:cNvSpPr>
            <a:spLocks noGrp="1"/>
          </p:cNvSpPr>
          <p:nvPr>
            <p:ph type="dt" sz="half" idx="10"/>
          </p:nvPr>
        </p:nvSpPr>
        <p:spPr/>
        <p:txBody>
          <a:bodyPr/>
          <a:lstStyle/>
          <a:p>
            <a:fld id="{24897EE6-0C2B-4B42-AD9D-E551132CA885}" type="datetimeFigureOut">
              <a:rPr lang="en-ZA" smtClean="0"/>
              <a:t>2025/05/30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EC50D6A-BDD4-4AD7-B8BF-831E2093AC83}" type="slidenum">
              <a:rPr lang="en-ZA" smtClean="0"/>
              <a:t>‹#›</a:t>
            </a:fld>
            <a:endParaRPr lang="en-ZA"/>
          </a:p>
        </p:txBody>
      </p:sp>
    </p:spTree>
    <p:extLst>
      <p:ext uri="{BB962C8B-B14F-4D97-AF65-F5344CB8AC3E}">
        <p14:creationId xmlns:p14="http://schemas.microsoft.com/office/powerpoint/2010/main" val="1409545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897EE6-0C2B-4B42-AD9D-E551132CA885}" type="datetimeFigureOut">
              <a:rPr lang="en-ZA" smtClean="0"/>
              <a:t>2025/05/30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EC50D6A-BDD4-4AD7-B8BF-831E2093AC83}" type="slidenum">
              <a:rPr lang="en-ZA" smtClean="0"/>
              <a:t>‹#›</a:t>
            </a:fld>
            <a:endParaRPr lang="en-ZA"/>
          </a:p>
        </p:txBody>
      </p:sp>
    </p:spTree>
    <p:extLst>
      <p:ext uri="{BB962C8B-B14F-4D97-AF65-F5344CB8AC3E}">
        <p14:creationId xmlns:p14="http://schemas.microsoft.com/office/powerpoint/2010/main" val="3868437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5986117" y="1437511"/>
            <a:ext cx="7829877" cy="228814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496485" y="1437511"/>
            <a:ext cx="23035726" cy="228814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897EE6-0C2B-4B42-AD9D-E551132CA885}" type="datetimeFigureOut">
              <a:rPr lang="en-ZA" smtClean="0"/>
              <a:t>2025/05/30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EC50D6A-BDD4-4AD7-B8BF-831E2093AC83}" type="slidenum">
              <a:rPr lang="en-ZA" smtClean="0"/>
              <a:t>‹#›</a:t>
            </a:fld>
            <a:endParaRPr lang="en-ZA"/>
          </a:p>
        </p:txBody>
      </p:sp>
    </p:spTree>
    <p:extLst>
      <p:ext uri="{BB962C8B-B14F-4D97-AF65-F5344CB8AC3E}">
        <p14:creationId xmlns:p14="http://schemas.microsoft.com/office/powerpoint/2010/main" val="1368412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897EE6-0C2B-4B42-AD9D-E551132CA885}" type="datetimeFigureOut">
              <a:rPr lang="en-ZA" smtClean="0"/>
              <a:t>2025/05/30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EC50D6A-BDD4-4AD7-B8BF-831E2093AC83}" type="slidenum">
              <a:rPr lang="en-ZA" smtClean="0"/>
              <a:t>‹#›</a:t>
            </a:fld>
            <a:endParaRPr lang="en-ZA"/>
          </a:p>
        </p:txBody>
      </p:sp>
    </p:spTree>
    <p:extLst>
      <p:ext uri="{BB962C8B-B14F-4D97-AF65-F5344CB8AC3E}">
        <p14:creationId xmlns:p14="http://schemas.microsoft.com/office/powerpoint/2010/main" val="3631217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77572" y="6731308"/>
            <a:ext cx="31319510" cy="11231331"/>
          </a:xfrm>
        </p:spPr>
        <p:txBody>
          <a:bodyPr anchor="b"/>
          <a:lstStyle>
            <a:lvl1pPr>
              <a:defRPr sz="23622"/>
            </a:lvl1pPr>
          </a:lstStyle>
          <a:p>
            <a:r>
              <a:rPr lang="en-US"/>
              <a:t>Click to edit Master title style</a:t>
            </a:r>
          </a:p>
        </p:txBody>
      </p:sp>
      <p:sp>
        <p:nvSpPr>
          <p:cNvPr id="3" name="Text Placeholder 2"/>
          <p:cNvSpPr>
            <a:spLocks noGrp="1"/>
          </p:cNvSpPr>
          <p:nvPr>
            <p:ph type="body" idx="1"/>
          </p:nvPr>
        </p:nvSpPr>
        <p:spPr>
          <a:xfrm>
            <a:off x="2477572" y="18068892"/>
            <a:ext cx="31319510" cy="5906292"/>
          </a:xfrm>
        </p:spPr>
        <p:txBody>
          <a:bodyPr/>
          <a:lstStyle>
            <a:lvl1pPr marL="0" indent="0">
              <a:buNone/>
              <a:defRPr sz="9449">
                <a:solidFill>
                  <a:schemeClr val="tx1">
                    <a:tint val="82000"/>
                  </a:schemeClr>
                </a:solidFill>
              </a:defRPr>
            </a:lvl1pPr>
            <a:lvl2pPr marL="1799996" indent="0">
              <a:buNone/>
              <a:defRPr sz="7874">
                <a:solidFill>
                  <a:schemeClr val="tx1">
                    <a:tint val="82000"/>
                  </a:schemeClr>
                </a:solidFill>
              </a:defRPr>
            </a:lvl2pPr>
            <a:lvl3pPr marL="3599993" indent="0">
              <a:buNone/>
              <a:defRPr sz="7087">
                <a:solidFill>
                  <a:schemeClr val="tx1">
                    <a:tint val="82000"/>
                  </a:schemeClr>
                </a:solidFill>
              </a:defRPr>
            </a:lvl3pPr>
            <a:lvl4pPr marL="5399989" indent="0">
              <a:buNone/>
              <a:defRPr sz="6299">
                <a:solidFill>
                  <a:schemeClr val="tx1">
                    <a:tint val="82000"/>
                  </a:schemeClr>
                </a:solidFill>
              </a:defRPr>
            </a:lvl4pPr>
            <a:lvl5pPr marL="7199986" indent="0">
              <a:buNone/>
              <a:defRPr sz="6299">
                <a:solidFill>
                  <a:schemeClr val="tx1">
                    <a:tint val="82000"/>
                  </a:schemeClr>
                </a:solidFill>
              </a:defRPr>
            </a:lvl5pPr>
            <a:lvl6pPr marL="8999982" indent="0">
              <a:buNone/>
              <a:defRPr sz="6299">
                <a:solidFill>
                  <a:schemeClr val="tx1">
                    <a:tint val="82000"/>
                  </a:schemeClr>
                </a:solidFill>
              </a:defRPr>
            </a:lvl6pPr>
            <a:lvl7pPr marL="10799978" indent="0">
              <a:buNone/>
              <a:defRPr sz="6299">
                <a:solidFill>
                  <a:schemeClr val="tx1">
                    <a:tint val="82000"/>
                  </a:schemeClr>
                </a:solidFill>
              </a:defRPr>
            </a:lvl7pPr>
            <a:lvl8pPr marL="12599975" indent="0">
              <a:buNone/>
              <a:defRPr sz="6299">
                <a:solidFill>
                  <a:schemeClr val="tx1">
                    <a:tint val="82000"/>
                  </a:schemeClr>
                </a:solidFill>
              </a:defRPr>
            </a:lvl8pPr>
            <a:lvl9pPr marL="14399971" indent="0">
              <a:buNone/>
              <a:defRPr sz="6299">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897EE6-0C2B-4B42-AD9D-E551132CA885}" type="datetimeFigureOut">
              <a:rPr lang="en-ZA" smtClean="0"/>
              <a:t>2025/05/30</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6EC50D6A-BDD4-4AD7-B8BF-831E2093AC83}" type="slidenum">
              <a:rPr lang="en-ZA" smtClean="0"/>
              <a:t>‹#›</a:t>
            </a:fld>
            <a:endParaRPr lang="en-ZA"/>
          </a:p>
        </p:txBody>
      </p:sp>
    </p:spTree>
    <p:extLst>
      <p:ext uri="{BB962C8B-B14F-4D97-AF65-F5344CB8AC3E}">
        <p14:creationId xmlns:p14="http://schemas.microsoft.com/office/powerpoint/2010/main" val="3021811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496483" y="7187553"/>
            <a:ext cx="15432802" cy="17131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8383190" y="7187553"/>
            <a:ext cx="15432802" cy="171313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897EE6-0C2B-4B42-AD9D-E551132CA885}" type="datetimeFigureOut">
              <a:rPr lang="en-ZA" smtClean="0"/>
              <a:t>2025/05/30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6EC50D6A-BDD4-4AD7-B8BF-831E2093AC83}" type="slidenum">
              <a:rPr lang="en-ZA" smtClean="0"/>
              <a:t>‹#›</a:t>
            </a:fld>
            <a:endParaRPr lang="en-ZA"/>
          </a:p>
        </p:txBody>
      </p:sp>
    </p:spTree>
    <p:extLst>
      <p:ext uri="{BB962C8B-B14F-4D97-AF65-F5344CB8AC3E}">
        <p14:creationId xmlns:p14="http://schemas.microsoft.com/office/powerpoint/2010/main" val="1227091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01212" y="1437516"/>
            <a:ext cx="31319510" cy="5218791"/>
          </a:xfrm>
        </p:spPr>
        <p:txBody>
          <a:bodyPr/>
          <a:lstStyle/>
          <a:p>
            <a:r>
              <a:rPr lang="en-US"/>
              <a:t>Click to edit Master title style</a:t>
            </a:r>
          </a:p>
        </p:txBody>
      </p:sp>
      <p:sp>
        <p:nvSpPr>
          <p:cNvPr id="3" name="Text Placeholder 2"/>
          <p:cNvSpPr>
            <a:spLocks noGrp="1"/>
          </p:cNvSpPr>
          <p:nvPr>
            <p:ph type="body" idx="1"/>
          </p:nvPr>
        </p:nvSpPr>
        <p:spPr>
          <a:xfrm>
            <a:off x="2501216" y="6618801"/>
            <a:ext cx="15361877" cy="3243772"/>
          </a:xfrm>
        </p:spPr>
        <p:txBody>
          <a:bodyPr anchor="b"/>
          <a:lstStyle>
            <a:lvl1pPr marL="0" indent="0">
              <a:buNone/>
              <a:defRPr sz="9449" b="1"/>
            </a:lvl1pPr>
            <a:lvl2pPr marL="1799996" indent="0">
              <a:buNone/>
              <a:defRPr sz="7874" b="1"/>
            </a:lvl2pPr>
            <a:lvl3pPr marL="3599993" indent="0">
              <a:buNone/>
              <a:defRPr sz="7087" b="1"/>
            </a:lvl3pPr>
            <a:lvl4pPr marL="5399989" indent="0">
              <a:buNone/>
              <a:defRPr sz="6299" b="1"/>
            </a:lvl4pPr>
            <a:lvl5pPr marL="7199986" indent="0">
              <a:buNone/>
              <a:defRPr sz="6299" b="1"/>
            </a:lvl5pPr>
            <a:lvl6pPr marL="8999982" indent="0">
              <a:buNone/>
              <a:defRPr sz="6299" b="1"/>
            </a:lvl6pPr>
            <a:lvl7pPr marL="10799978" indent="0">
              <a:buNone/>
              <a:defRPr sz="6299" b="1"/>
            </a:lvl7pPr>
            <a:lvl8pPr marL="12599975" indent="0">
              <a:buNone/>
              <a:defRPr sz="6299" b="1"/>
            </a:lvl8pPr>
            <a:lvl9pPr marL="14399971" indent="0">
              <a:buNone/>
              <a:defRPr sz="6299" b="1"/>
            </a:lvl9pPr>
          </a:lstStyle>
          <a:p>
            <a:pPr lvl="0"/>
            <a:r>
              <a:rPr lang="en-US"/>
              <a:t>Click to edit Master text styles</a:t>
            </a:r>
          </a:p>
        </p:txBody>
      </p:sp>
      <p:sp>
        <p:nvSpPr>
          <p:cNvPr id="4" name="Content Placeholder 3"/>
          <p:cNvSpPr>
            <a:spLocks noGrp="1"/>
          </p:cNvSpPr>
          <p:nvPr>
            <p:ph sz="half" idx="2"/>
          </p:nvPr>
        </p:nvSpPr>
        <p:spPr>
          <a:xfrm>
            <a:off x="2501216" y="9862573"/>
            <a:ext cx="15361877" cy="14506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8383192" y="6618801"/>
            <a:ext cx="15437532" cy="3243772"/>
          </a:xfrm>
        </p:spPr>
        <p:txBody>
          <a:bodyPr anchor="b"/>
          <a:lstStyle>
            <a:lvl1pPr marL="0" indent="0">
              <a:buNone/>
              <a:defRPr sz="9449" b="1"/>
            </a:lvl1pPr>
            <a:lvl2pPr marL="1799996" indent="0">
              <a:buNone/>
              <a:defRPr sz="7874" b="1"/>
            </a:lvl2pPr>
            <a:lvl3pPr marL="3599993" indent="0">
              <a:buNone/>
              <a:defRPr sz="7087" b="1"/>
            </a:lvl3pPr>
            <a:lvl4pPr marL="5399989" indent="0">
              <a:buNone/>
              <a:defRPr sz="6299" b="1"/>
            </a:lvl4pPr>
            <a:lvl5pPr marL="7199986" indent="0">
              <a:buNone/>
              <a:defRPr sz="6299" b="1"/>
            </a:lvl5pPr>
            <a:lvl6pPr marL="8999982" indent="0">
              <a:buNone/>
              <a:defRPr sz="6299" b="1"/>
            </a:lvl6pPr>
            <a:lvl7pPr marL="10799978" indent="0">
              <a:buNone/>
              <a:defRPr sz="6299" b="1"/>
            </a:lvl7pPr>
            <a:lvl8pPr marL="12599975" indent="0">
              <a:buNone/>
              <a:defRPr sz="6299" b="1"/>
            </a:lvl8pPr>
            <a:lvl9pPr marL="14399971" indent="0">
              <a:buNone/>
              <a:defRPr sz="6299" b="1"/>
            </a:lvl9pPr>
          </a:lstStyle>
          <a:p>
            <a:pPr lvl="0"/>
            <a:r>
              <a:rPr lang="en-US"/>
              <a:t>Click to edit Master text styles</a:t>
            </a:r>
          </a:p>
        </p:txBody>
      </p:sp>
      <p:sp>
        <p:nvSpPr>
          <p:cNvPr id="6" name="Content Placeholder 5"/>
          <p:cNvSpPr>
            <a:spLocks noGrp="1"/>
          </p:cNvSpPr>
          <p:nvPr>
            <p:ph sz="quarter" idx="4"/>
          </p:nvPr>
        </p:nvSpPr>
        <p:spPr>
          <a:xfrm>
            <a:off x="18383192" y="9862573"/>
            <a:ext cx="15437532" cy="14506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4897EE6-0C2B-4B42-AD9D-E551132CA885}" type="datetimeFigureOut">
              <a:rPr lang="en-ZA" smtClean="0"/>
              <a:t>2025/05/30</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6EC50D6A-BDD4-4AD7-B8BF-831E2093AC83}" type="slidenum">
              <a:rPr lang="en-ZA" smtClean="0"/>
              <a:t>‹#›</a:t>
            </a:fld>
            <a:endParaRPr lang="en-ZA"/>
          </a:p>
        </p:txBody>
      </p:sp>
    </p:spTree>
    <p:extLst>
      <p:ext uri="{BB962C8B-B14F-4D97-AF65-F5344CB8AC3E}">
        <p14:creationId xmlns:p14="http://schemas.microsoft.com/office/powerpoint/2010/main" val="595798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4897EE6-0C2B-4B42-AD9D-E551132CA885}" type="datetimeFigureOut">
              <a:rPr lang="en-ZA" smtClean="0"/>
              <a:t>2025/05/30</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6EC50D6A-BDD4-4AD7-B8BF-831E2093AC83}" type="slidenum">
              <a:rPr lang="en-ZA" smtClean="0"/>
              <a:t>‹#›</a:t>
            </a:fld>
            <a:endParaRPr lang="en-ZA"/>
          </a:p>
        </p:txBody>
      </p:sp>
    </p:spTree>
    <p:extLst>
      <p:ext uri="{BB962C8B-B14F-4D97-AF65-F5344CB8AC3E}">
        <p14:creationId xmlns:p14="http://schemas.microsoft.com/office/powerpoint/2010/main" val="3909446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897EE6-0C2B-4B42-AD9D-E551132CA885}" type="datetimeFigureOut">
              <a:rPr lang="en-ZA" smtClean="0"/>
              <a:t>2025/05/30</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6EC50D6A-BDD4-4AD7-B8BF-831E2093AC83}" type="slidenum">
              <a:rPr lang="en-ZA" smtClean="0"/>
              <a:t>‹#›</a:t>
            </a:fld>
            <a:endParaRPr lang="en-ZA"/>
          </a:p>
        </p:txBody>
      </p:sp>
    </p:spTree>
    <p:extLst>
      <p:ext uri="{BB962C8B-B14F-4D97-AF65-F5344CB8AC3E}">
        <p14:creationId xmlns:p14="http://schemas.microsoft.com/office/powerpoint/2010/main" val="2140961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01212" y="1800013"/>
            <a:ext cx="11711718" cy="6300047"/>
          </a:xfrm>
        </p:spPr>
        <p:txBody>
          <a:bodyPr anchor="b"/>
          <a:lstStyle>
            <a:lvl1pPr>
              <a:defRPr sz="12598"/>
            </a:lvl1pPr>
          </a:lstStyle>
          <a:p>
            <a:r>
              <a:rPr lang="en-US"/>
              <a:t>Click to edit Master title style</a:t>
            </a:r>
          </a:p>
        </p:txBody>
      </p:sp>
      <p:sp>
        <p:nvSpPr>
          <p:cNvPr id="3" name="Content Placeholder 2"/>
          <p:cNvSpPr>
            <a:spLocks noGrp="1"/>
          </p:cNvSpPr>
          <p:nvPr>
            <p:ph idx="1"/>
          </p:nvPr>
        </p:nvSpPr>
        <p:spPr>
          <a:xfrm>
            <a:off x="15437532" y="3887535"/>
            <a:ext cx="18383190" cy="19187642"/>
          </a:xfrm>
        </p:spPr>
        <p:txBody>
          <a:bodyPr/>
          <a:lstStyle>
            <a:lvl1pPr>
              <a:defRPr sz="12598"/>
            </a:lvl1pPr>
            <a:lvl2pPr>
              <a:defRPr sz="11024"/>
            </a:lvl2pPr>
            <a:lvl3pPr>
              <a:defRPr sz="9449"/>
            </a:lvl3pPr>
            <a:lvl4pPr>
              <a:defRPr sz="7874"/>
            </a:lvl4pPr>
            <a:lvl5pPr>
              <a:defRPr sz="7874"/>
            </a:lvl5pPr>
            <a:lvl6pPr>
              <a:defRPr sz="7874"/>
            </a:lvl6pPr>
            <a:lvl7pPr>
              <a:defRPr sz="7874"/>
            </a:lvl7pPr>
            <a:lvl8pPr>
              <a:defRPr sz="7874"/>
            </a:lvl8pPr>
            <a:lvl9pPr>
              <a:defRPr sz="787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01212" y="8100060"/>
            <a:ext cx="11711718" cy="15006363"/>
          </a:xfrm>
        </p:spPr>
        <p:txBody>
          <a:bodyPr/>
          <a:lstStyle>
            <a:lvl1pPr marL="0" indent="0">
              <a:buNone/>
              <a:defRPr sz="6299"/>
            </a:lvl1pPr>
            <a:lvl2pPr marL="1799996" indent="0">
              <a:buNone/>
              <a:defRPr sz="5512"/>
            </a:lvl2pPr>
            <a:lvl3pPr marL="3599993" indent="0">
              <a:buNone/>
              <a:defRPr sz="4724"/>
            </a:lvl3pPr>
            <a:lvl4pPr marL="5399989" indent="0">
              <a:buNone/>
              <a:defRPr sz="3937"/>
            </a:lvl4pPr>
            <a:lvl5pPr marL="7199986" indent="0">
              <a:buNone/>
              <a:defRPr sz="3937"/>
            </a:lvl5pPr>
            <a:lvl6pPr marL="8999982" indent="0">
              <a:buNone/>
              <a:defRPr sz="3937"/>
            </a:lvl6pPr>
            <a:lvl7pPr marL="10799978" indent="0">
              <a:buNone/>
              <a:defRPr sz="3937"/>
            </a:lvl7pPr>
            <a:lvl8pPr marL="12599975" indent="0">
              <a:buNone/>
              <a:defRPr sz="3937"/>
            </a:lvl8pPr>
            <a:lvl9pPr marL="14399971" indent="0">
              <a:buNone/>
              <a:defRPr sz="3937"/>
            </a:lvl9pPr>
          </a:lstStyle>
          <a:p>
            <a:pPr lvl="0"/>
            <a:r>
              <a:rPr lang="en-US"/>
              <a:t>Click to edit Master text styles</a:t>
            </a:r>
          </a:p>
        </p:txBody>
      </p:sp>
      <p:sp>
        <p:nvSpPr>
          <p:cNvPr id="5" name="Date Placeholder 4"/>
          <p:cNvSpPr>
            <a:spLocks noGrp="1"/>
          </p:cNvSpPr>
          <p:nvPr>
            <p:ph type="dt" sz="half" idx="10"/>
          </p:nvPr>
        </p:nvSpPr>
        <p:spPr/>
        <p:txBody>
          <a:bodyPr/>
          <a:lstStyle/>
          <a:p>
            <a:fld id="{24897EE6-0C2B-4B42-AD9D-E551132CA885}" type="datetimeFigureOut">
              <a:rPr lang="en-ZA" smtClean="0"/>
              <a:t>2025/05/30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6EC50D6A-BDD4-4AD7-B8BF-831E2093AC83}" type="slidenum">
              <a:rPr lang="en-ZA" smtClean="0"/>
              <a:t>‹#›</a:t>
            </a:fld>
            <a:endParaRPr lang="en-ZA"/>
          </a:p>
        </p:txBody>
      </p:sp>
    </p:spTree>
    <p:extLst>
      <p:ext uri="{BB962C8B-B14F-4D97-AF65-F5344CB8AC3E}">
        <p14:creationId xmlns:p14="http://schemas.microsoft.com/office/powerpoint/2010/main" val="1627647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01212" y="1800013"/>
            <a:ext cx="11711718" cy="6300047"/>
          </a:xfrm>
        </p:spPr>
        <p:txBody>
          <a:bodyPr anchor="b"/>
          <a:lstStyle>
            <a:lvl1pPr>
              <a:defRPr sz="12598"/>
            </a:lvl1pPr>
          </a:lstStyle>
          <a:p>
            <a:r>
              <a:rPr lang="en-US"/>
              <a:t>Click to edit Master title style</a:t>
            </a:r>
          </a:p>
        </p:txBody>
      </p:sp>
      <p:sp>
        <p:nvSpPr>
          <p:cNvPr id="3" name="Picture Placeholder 2"/>
          <p:cNvSpPr>
            <a:spLocks noGrp="1" noChangeAspect="1"/>
          </p:cNvSpPr>
          <p:nvPr>
            <p:ph type="pic" idx="1"/>
          </p:nvPr>
        </p:nvSpPr>
        <p:spPr>
          <a:xfrm>
            <a:off x="15437532" y="3887535"/>
            <a:ext cx="18383190" cy="19187642"/>
          </a:xfrm>
        </p:spPr>
        <p:txBody>
          <a:bodyPr anchor="t"/>
          <a:lstStyle>
            <a:lvl1pPr marL="0" indent="0">
              <a:buNone/>
              <a:defRPr sz="12598"/>
            </a:lvl1pPr>
            <a:lvl2pPr marL="1799996" indent="0">
              <a:buNone/>
              <a:defRPr sz="11024"/>
            </a:lvl2pPr>
            <a:lvl3pPr marL="3599993" indent="0">
              <a:buNone/>
              <a:defRPr sz="9449"/>
            </a:lvl3pPr>
            <a:lvl4pPr marL="5399989" indent="0">
              <a:buNone/>
              <a:defRPr sz="7874"/>
            </a:lvl4pPr>
            <a:lvl5pPr marL="7199986" indent="0">
              <a:buNone/>
              <a:defRPr sz="7874"/>
            </a:lvl5pPr>
            <a:lvl6pPr marL="8999982" indent="0">
              <a:buNone/>
              <a:defRPr sz="7874"/>
            </a:lvl6pPr>
            <a:lvl7pPr marL="10799978" indent="0">
              <a:buNone/>
              <a:defRPr sz="7874"/>
            </a:lvl7pPr>
            <a:lvl8pPr marL="12599975" indent="0">
              <a:buNone/>
              <a:defRPr sz="7874"/>
            </a:lvl8pPr>
            <a:lvl9pPr marL="14399971" indent="0">
              <a:buNone/>
              <a:defRPr sz="7874"/>
            </a:lvl9pPr>
          </a:lstStyle>
          <a:p>
            <a:r>
              <a:rPr lang="en-US"/>
              <a:t>Click icon to add picture</a:t>
            </a:r>
          </a:p>
        </p:txBody>
      </p:sp>
      <p:sp>
        <p:nvSpPr>
          <p:cNvPr id="4" name="Text Placeholder 3"/>
          <p:cNvSpPr>
            <a:spLocks noGrp="1"/>
          </p:cNvSpPr>
          <p:nvPr>
            <p:ph type="body" sz="half" idx="2"/>
          </p:nvPr>
        </p:nvSpPr>
        <p:spPr>
          <a:xfrm>
            <a:off x="2501212" y="8100060"/>
            <a:ext cx="11711718" cy="15006363"/>
          </a:xfrm>
        </p:spPr>
        <p:txBody>
          <a:bodyPr/>
          <a:lstStyle>
            <a:lvl1pPr marL="0" indent="0">
              <a:buNone/>
              <a:defRPr sz="6299"/>
            </a:lvl1pPr>
            <a:lvl2pPr marL="1799996" indent="0">
              <a:buNone/>
              <a:defRPr sz="5512"/>
            </a:lvl2pPr>
            <a:lvl3pPr marL="3599993" indent="0">
              <a:buNone/>
              <a:defRPr sz="4724"/>
            </a:lvl3pPr>
            <a:lvl4pPr marL="5399989" indent="0">
              <a:buNone/>
              <a:defRPr sz="3937"/>
            </a:lvl4pPr>
            <a:lvl5pPr marL="7199986" indent="0">
              <a:buNone/>
              <a:defRPr sz="3937"/>
            </a:lvl5pPr>
            <a:lvl6pPr marL="8999982" indent="0">
              <a:buNone/>
              <a:defRPr sz="3937"/>
            </a:lvl6pPr>
            <a:lvl7pPr marL="10799978" indent="0">
              <a:buNone/>
              <a:defRPr sz="3937"/>
            </a:lvl7pPr>
            <a:lvl8pPr marL="12599975" indent="0">
              <a:buNone/>
              <a:defRPr sz="3937"/>
            </a:lvl8pPr>
            <a:lvl9pPr marL="14399971" indent="0">
              <a:buNone/>
              <a:defRPr sz="3937"/>
            </a:lvl9pPr>
          </a:lstStyle>
          <a:p>
            <a:pPr lvl="0"/>
            <a:r>
              <a:rPr lang="en-US"/>
              <a:t>Click to edit Master text styles</a:t>
            </a:r>
          </a:p>
        </p:txBody>
      </p:sp>
      <p:sp>
        <p:nvSpPr>
          <p:cNvPr id="5" name="Date Placeholder 4"/>
          <p:cNvSpPr>
            <a:spLocks noGrp="1"/>
          </p:cNvSpPr>
          <p:nvPr>
            <p:ph type="dt" sz="half" idx="10"/>
          </p:nvPr>
        </p:nvSpPr>
        <p:spPr/>
        <p:txBody>
          <a:bodyPr/>
          <a:lstStyle/>
          <a:p>
            <a:fld id="{24897EE6-0C2B-4B42-AD9D-E551132CA885}" type="datetimeFigureOut">
              <a:rPr lang="en-ZA" smtClean="0"/>
              <a:t>2025/05/30</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6EC50D6A-BDD4-4AD7-B8BF-831E2093AC83}" type="slidenum">
              <a:rPr lang="en-ZA" smtClean="0"/>
              <a:t>‹#›</a:t>
            </a:fld>
            <a:endParaRPr lang="en-ZA"/>
          </a:p>
        </p:txBody>
      </p:sp>
    </p:spTree>
    <p:extLst>
      <p:ext uri="{BB962C8B-B14F-4D97-AF65-F5344CB8AC3E}">
        <p14:creationId xmlns:p14="http://schemas.microsoft.com/office/powerpoint/2010/main" val="3283331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496483" y="1437516"/>
            <a:ext cx="31319510" cy="521879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496483" y="7187553"/>
            <a:ext cx="31319510" cy="1713137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496483" y="25025191"/>
            <a:ext cx="8170307" cy="1437511"/>
          </a:xfrm>
          <a:prstGeom prst="rect">
            <a:avLst/>
          </a:prstGeom>
        </p:spPr>
        <p:txBody>
          <a:bodyPr vert="horz" lIns="91440" tIns="45720" rIns="91440" bIns="45720" rtlCol="0" anchor="ctr"/>
          <a:lstStyle>
            <a:lvl1pPr algn="l">
              <a:defRPr sz="4724">
                <a:solidFill>
                  <a:schemeClr val="tx1">
                    <a:tint val="82000"/>
                  </a:schemeClr>
                </a:solidFill>
              </a:defRPr>
            </a:lvl1pPr>
          </a:lstStyle>
          <a:p>
            <a:fld id="{24897EE6-0C2B-4B42-AD9D-E551132CA885}" type="datetimeFigureOut">
              <a:rPr lang="en-ZA" smtClean="0"/>
              <a:t>2025/05/30</a:t>
            </a:fld>
            <a:endParaRPr lang="en-ZA"/>
          </a:p>
        </p:txBody>
      </p:sp>
      <p:sp>
        <p:nvSpPr>
          <p:cNvPr id="5" name="Footer Placeholder 4"/>
          <p:cNvSpPr>
            <a:spLocks noGrp="1"/>
          </p:cNvSpPr>
          <p:nvPr>
            <p:ph type="ftr" sz="quarter" idx="3"/>
          </p:nvPr>
        </p:nvSpPr>
        <p:spPr>
          <a:xfrm>
            <a:off x="12028508" y="25025191"/>
            <a:ext cx="12255460" cy="1437511"/>
          </a:xfrm>
          <a:prstGeom prst="rect">
            <a:avLst/>
          </a:prstGeom>
        </p:spPr>
        <p:txBody>
          <a:bodyPr vert="horz" lIns="91440" tIns="45720" rIns="91440" bIns="45720" rtlCol="0" anchor="ctr"/>
          <a:lstStyle>
            <a:lvl1pPr algn="ctr">
              <a:defRPr sz="4724">
                <a:solidFill>
                  <a:schemeClr val="tx1">
                    <a:tint val="82000"/>
                  </a:schemeClr>
                </a:solidFill>
              </a:defRPr>
            </a:lvl1pPr>
          </a:lstStyle>
          <a:p>
            <a:endParaRPr lang="en-ZA"/>
          </a:p>
        </p:txBody>
      </p:sp>
      <p:sp>
        <p:nvSpPr>
          <p:cNvPr id="6" name="Slide Number Placeholder 5"/>
          <p:cNvSpPr>
            <a:spLocks noGrp="1"/>
          </p:cNvSpPr>
          <p:nvPr>
            <p:ph type="sldNum" sz="quarter" idx="4"/>
          </p:nvPr>
        </p:nvSpPr>
        <p:spPr>
          <a:xfrm>
            <a:off x="25645685" y="25025191"/>
            <a:ext cx="8170307" cy="1437511"/>
          </a:xfrm>
          <a:prstGeom prst="rect">
            <a:avLst/>
          </a:prstGeom>
        </p:spPr>
        <p:txBody>
          <a:bodyPr vert="horz" lIns="91440" tIns="45720" rIns="91440" bIns="45720" rtlCol="0" anchor="ctr"/>
          <a:lstStyle>
            <a:lvl1pPr algn="r">
              <a:defRPr sz="4724">
                <a:solidFill>
                  <a:schemeClr val="tx1">
                    <a:tint val="82000"/>
                  </a:schemeClr>
                </a:solidFill>
              </a:defRPr>
            </a:lvl1pPr>
          </a:lstStyle>
          <a:p>
            <a:fld id="{6EC50D6A-BDD4-4AD7-B8BF-831E2093AC83}" type="slidenum">
              <a:rPr lang="en-ZA" smtClean="0"/>
              <a:t>‹#›</a:t>
            </a:fld>
            <a:endParaRPr lang="en-ZA"/>
          </a:p>
        </p:txBody>
      </p:sp>
    </p:spTree>
    <p:extLst>
      <p:ext uri="{BB962C8B-B14F-4D97-AF65-F5344CB8AC3E}">
        <p14:creationId xmlns:p14="http://schemas.microsoft.com/office/powerpoint/2010/main" val="236182928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3599993" rtl="0" eaLnBrk="1" latinLnBrk="0" hangingPunct="1">
        <a:lnSpc>
          <a:spcPct val="90000"/>
        </a:lnSpc>
        <a:spcBef>
          <a:spcPct val="0"/>
        </a:spcBef>
        <a:buNone/>
        <a:defRPr sz="17323" kern="1200">
          <a:solidFill>
            <a:schemeClr val="tx1"/>
          </a:solidFill>
          <a:latin typeface="+mj-lt"/>
          <a:ea typeface="+mj-ea"/>
          <a:cs typeface="+mj-cs"/>
        </a:defRPr>
      </a:lvl1pPr>
    </p:titleStyle>
    <p:bodyStyle>
      <a:lvl1pPr marL="899998" indent="-899998" algn="l" defTabSz="3599993" rtl="0" eaLnBrk="1" latinLnBrk="0" hangingPunct="1">
        <a:lnSpc>
          <a:spcPct val="90000"/>
        </a:lnSpc>
        <a:spcBef>
          <a:spcPts val="3937"/>
        </a:spcBef>
        <a:buFont typeface="Arial" panose="020B0604020202020204" pitchFamily="34" charset="0"/>
        <a:buChar char="•"/>
        <a:defRPr sz="11024" kern="1200">
          <a:solidFill>
            <a:schemeClr val="tx1"/>
          </a:solidFill>
          <a:latin typeface="+mn-lt"/>
          <a:ea typeface="+mn-ea"/>
          <a:cs typeface="+mn-cs"/>
        </a:defRPr>
      </a:lvl1pPr>
      <a:lvl2pPr marL="2699995" indent="-899998" algn="l" defTabSz="3599993" rtl="0" eaLnBrk="1" latinLnBrk="0" hangingPunct="1">
        <a:lnSpc>
          <a:spcPct val="90000"/>
        </a:lnSpc>
        <a:spcBef>
          <a:spcPts val="1968"/>
        </a:spcBef>
        <a:buFont typeface="Arial" panose="020B0604020202020204" pitchFamily="34" charset="0"/>
        <a:buChar char="•"/>
        <a:defRPr sz="9449" kern="1200">
          <a:solidFill>
            <a:schemeClr val="tx1"/>
          </a:solidFill>
          <a:latin typeface="+mn-lt"/>
          <a:ea typeface="+mn-ea"/>
          <a:cs typeface="+mn-cs"/>
        </a:defRPr>
      </a:lvl2pPr>
      <a:lvl3pPr marL="4499991" indent="-899998" algn="l" defTabSz="3599993" rtl="0" eaLnBrk="1" latinLnBrk="0" hangingPunct="1">
        <a:lnSpc>
          <a:spcPct val="90000"/>
        </a:lnSpc>
        <a:spcBef>
          <a:spcPts val="1968"/>
        </a:spcBef>
        <a:buFont typeface="Arial" panose="020B0604020202020204" pitchFamily="34" charset="0"/>
        <a:buChar char="•"/>
        <a:defRPr sz="7874" kern="1200">
          <a:solidFill>
            <a:schemeClr val="tx1"/>
          </a:solidFill>
          <a:latin typeface="+mn-lt"/>
          <a:ea typeface="+mn-ea"/>
          <a:cs typeface="+mn-cs"/>
        </a:defRPr>
      </a:lvl3pPr>
      <a:lvl4pPr marL="6299987"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4pPr>
      <a:lvl5pPr marL="8099984"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5pPr>
      <a:lvl6pPr marL="9899980"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6pPr>
      <a:lvl7pPr marL="11699977"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7pPr>
      <a:lvl8pPr marL="13499973"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8pPr>
      <a:lvl9pPr marL="15299969" indent="-899998" algn="l" defTabSz="3599993" rtl="0" eaLnBrk="1" latinLnBrk="0" hangingPunct="1">
        <a:lnSpc>
          <a:spcPct val="90000"/>
        </a:lnSpc>
        <a:spcBef>
          <a:spcPts val="1968"/>
        </a:spcBef>
        <a:buFont typeface="Arial" panose="020B0604020202020204" pitchFamily="34" charset="0"/>
        <a:buChar char="•"/>
        <a:defRPr sz="7087" kern="1200">
          <a:solidFill>
            <a:schemeClr val="tx1"/>
          </a:solidFill>
          <a:latin typeface="+mn-lt"/>
          <a:ea typeface="+mn-ea"/>
          <a:cs typeface="+mn-cs"/>
        </a:defRPr>
      </a:lvl9pPr>
    </p:bodyStyle>
    <p:otherStyle>
      <a:defPPr>
        <a:defRPr lang="en-US"/>
      </a:defPPr>
      <a:lvl1pPr marL="0" algn="l" defTabSz="3599993" rtl="0" eaLnBrk="1" latinLnBrk="0" hangingPunct="1">
        <a:defRPr sz="7087" kern="1200">
          <a:solidFill>
            <a:schemeClr val="tx1"/>
          </a:solidFill>
          <a:latin typeface="+mn-lt"/>
          <a:ea typeface="+mn-ea"/>
          <a:cs typeface="+mn-cs"/>
        </a:defRPr>
      </a:lvl1pPr>
      <a:lvl2pPr marL="1799996" algn="l" defTabSz="3599993" rtl="0" eaLnBrk="1" latinLnBrk="0" hangingPunct="1">
        <a:defRPr sz="7087" kern="1200">
          <a:solidFill>
            <a:schemeClr val="tx1"/>
          </a:solidFill>
          <a:latin typeface="+mn-lt"/>
          <a:ea typeface="+mn-ea"/>
          <a:cs typeface="+mn-cs"/>
        </a:defRPr>
      </a:lvl2pPr>
      <a:lvl3pPr marL="3599993" algn="l" defTabSz="3599993" rtl="0" eaLnBrk="1" latinLnBrk="0" hangingPunct="1">
        <a:defRPr sz="7087" kern="1200">
          <a:solidFill>
            <a:schemeClr val="tx1"/>
          </a:solidFill>
          <a:latin typeface="+mn-lt"/>
          <a:ea typeface="+mn-ea"/>
          <a:cs typeface="+mn-cs"/>
        </a:defRPr>
      </a:lvl3pPr>
      <a:lvl4pPr marL="5399989" algn="l" defTabSz="3599993" rtl="0" eaLnBrk="1" latinLnBrk="0" hangingPunct="1">
        <a:defRPr sz="7087" kern="1200">
          <a:solidFill>
            <a:schemeClr val="tx1"/>
          </a:solidFill>
          <a:latin typeface="+mn-lt"/>
          <a:ea typeface="+mn-ea"/>
          <a:cs typeface="+mn-cs"/>
        </a:defRPr>
      </a:lvl4pPr>
      <a:lvl5pPr marL="7199986" algn="l" defTabSz="3599993" rtl="0" eaLnBrk="1" latinLnBrk="0" hangingPunct="1">
        <a:defRPr sz="7087" kern="1200">
          <a:solidFill>
            <a:schemeClr val="tx1"/>
          </a:solidFill>
          <a:latin typeface="+mn-lt"/>
          <a:ea typeface="+mn-ea"/>
          <a:cs typeface="+mn-cs"/>
        </a:defRPr>
      </a:lvl5pPr>
      <a:lvl6pPr marL="8999982" algn="l" defTabSz="3599993" rtl="0" eaLnBrk="1" latinLnBrk="0" hangingPunct="1">
        <a:defRPr sz="7087" kern="1200">
          <a:solidFill>
            <a:schemeClr val="tx1"/>
          </a:solidFill>
          <a:latin typeface="+mn-lt"/>
          <a:ea typeface="+mn-ea"/>
          <a:cs typeface="+mn-cs"/>
        </a:defRPr>
      </a:lvl6pPr>
      <a:lvl7pPr marL="10799978" algn="l" defTabSz="3599993" rtl="0" eaLnBrk="1" latinLnBrk="0" hangingPunct="1">
        <a:defRPr sz="7087" kern="1200">
          <a:solidFill>
            <a:schemeClr val="tx1"/>
          </a:solidFill>
          <a:latin typeface="+mn-lt"/>
          <a:ea typeface="+mn-ea"/>
          <a:cs typeface="+mn-cs"/>
        </a:defRPr>
      </a:lvl7pPr>
      <a:lvl8pPr marL="12599975" algn="l" defTabSz="3599993" rtl="0" eaLnBrk="1" latinLnBrk="0" hangingPunct="1">
        <a:defRPr sz="7087" kern="1200">
          <a:solidFill>
            <a:schemeClr val="tx1"/>
          </a:solidFill>
          <a:latin typeface="+mn-lt"/>
          <a:ea typeface="+mn-ea"/>
          <a:cs typeface="+mn-cs"/>
        </a:defRPr>
      </a:lvl8pPr>
      <a:lvl9pPr marL="14399971" algn="l" defTabSz="3599993" rtl="0" eaLnBrk="1" latinLnBrk="0" hangingPunct="1">
        <a:defRPr sz="708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6312475" cy="270002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ectangle 12">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6303396" cy="270002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486990" y="7486984"/>
            <a:ext cx="27000200" cy="12026232"/>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486993" y="7526895"/>
            <a:ext cx="27000196" cy="12026241"/>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7908" y="16061865"/>
            <a:ext cx="9850384" cy="12026247"/>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1494366" y="3817815"/>
            <a:ext cx="11616766" cy="16452713"/>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3" name="Rectangle 22">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487018" y="7447066"/>
            <a:ext cx="27000212" cy="12026229"/>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1F7C7C86-4369-9231-7F3E-9A052E3B3B44}"/>
              </a:ext>
            </a:extLst>
          </p:cNvPr>
          <p:cNvSpPr>
            <a:spLocks noGrp="1"/>
          </p:cNvSpPr>
          <p:nvPr>
            <p:ph type="title"/>
          </p:nvPr>
        </p:nvSpPr>
        <p:spPr>
          <a:xfrm>
            <a:off x="1923477" y="6020008"/>
            <a:ext cx="9534902" cy="10454123"/>
          </a:xfrm>
        </p:spPr>
        <p:txBody>
          <a:bodyPr anchor="b">
            <a:normAutofit/>
          </a:bodyPr>
          <a:lstStyle/>
          <a:p>
            <a:pPr algn="r"/>
            <a:r>
              <a:rPr lang="en-US" sz="13800" b="1" dirty="0">
                <a:solidFill>
                  <a:srgbClr val="FFFFFF"/>
                </a:solidFill>
              </a:rPr>
              <a:t>Compiling Needs &amp; Actions for Participant Feedback</a:t>
            </a:r>
          </a:p>
        </p:txBody>
      </p:sp>
      <p:sp>
        <p:nvSpPr>
          <p:cNvPr id="3" name="Content Placeholder 2">
            <a:extLst>
              <a:ext uri="{FF2B5EF4-FFF2-40B4-BE49-F238E27FC236}">
                <a16:creationId xmlns:a16="http://schemas.microsoft.com/office/drawing/2014/main" id="{7C8C47DC-F37A-C2F4-6C66-AA961B27FEFD}"/>
              </a:ext>
            </a:extLst>
          </p:cNvPr>
          <p:cNvSpPr>
            <a:spLocks noGrp="1"/>
          </p:cNvSpPr>
          <p:nvPr>
            <p:ph idx="1"/>
          </p:nvPr>
        </p:nvSpPr>
        <p:spPr>
          <a:xfrm>
            <a:off x="13035573" y="1106694"/>
            <a:ext cx="22207220" cy="25893487"/>
          </a:xfrm>
        </p:spPr>
        <p:txBody>
          <a:bodyPr anchor="ctr">
            <a:normAutofit fontScale="92500" lnSpcReduction="20000"/>
          </a:bodyPr>
          <a:lstStyle/>
          <a:p>
            <a:pPr marL="0" indent="0" algn="just">
              <a:buNone/>
            </a:pPr>
            <a:r>
              <a:rPr lang="en-US" sz="6900" b="1" dirty="0"/>
              <a:t>Instructions	</a:t>
            </a:r>
          </a:p>
          <a:p>
            <a:pPr marL="0" indent="0" algn="just">
              <a:buNone/>
            </a:pPr>
            <a:r>
              <a:rPr lang="en-US" sz="6900" dirty="0"/>
              <a:t>Key outputs of a Mosaic workshop include the needs and actions related to the surveillance approaches and cross-cutting enabling factors that participants identify through domain discussions, as well as who is responsible for leading implementation of such actions, their priority levels, and associated timelines. </a:t>
            </a:r>
          </a:p>
          <a:p>
            <a:pPr marL="0" indent="0" algn="just">
              <a:buNone/>
            </a:pPr>
            <a:r>
              <a:rPr lang="en-US" sz="6900" dirty="0"/>
              <a:t>Workshop organizers and facilitators should take notes on these identified needs and actions throughout the workshop so that they may be shared with participants for feedback after each domain discussion. </a:t>
            </a:r>
          </a:p>
          <a:p>
            <a:pPr marL="0" indent="0" algn="just">
              <a:buNone/>
            </a:pPr>
            <a:r>
              <a:rPr lang="en-US" sz="6900" dirty="0"/>
              <a:t>While notes may be taken directly in this PowerPoint, workshop organizers and facilitators may wish to take notes in a separate Word document first for recordkeeping of all workshop discussions. Then, using those notes, they may develop needs and actions in short statements or bullets to fit the format of the tables in these slides. </a:t>
            </a:r>
          </a:p>
          <a:p>
            <a:pPr marL="0" indent="0" algn="just">
              <a:buNone/>
            </a:pPr>
            <a:r>
              <a:rPr lang="en-US" sz="6900" dirty="0"/>
              <a:t>In this way, organizers and facilitators can use this template to compile needs, actions, and other relevant details in a clean and presentable format to project to participants during the workshop. It’s recommended that needs and actions from each domain are reviewed in plenary (i.e., with all participants) </a:t>
            </a:r>
            <a:r>
              <a:rPr lang="en-US" sz="6900" i="1" dirty="0"/>
              <a:t>directly after </a:t>
            </a:r>
            <a:r>
              <a:rPr lang="en-US" sz="6900" dirty="0"/>
              <a:t>that domain session (or the following morning, depending on the workshop agenda). This ensures that discussion details are still fresh in participants’ minds when providing feedback on the needs and actions statements.</a:t>
            </a:r>
          </a:p>
          <a:p>
            <a:pPr marL="0" indent="0" algn="just">
              <a:buNone/>
            </a:pPr>
            <a:r>
              <a:rPr lang="en-US" sz="6900" dirty="0"/>
              <a:t>Completion of these domain and enablers tables will also greatly facilitate development of both the Final Presentation to Leadership on the last day of the workshop, as well as the Mosaic Workshop Report after the workshop. </a:t>
            </a:r>
            <a:endParaRPr lang="en-US" sz="6900" b="1" dirty="0"/>
          </a:p>
        </p:txBody>
      </p:sp>
      <p:pic>
        <p:nvPicPr>
          <p:cNvPr id="6" name="Picture 5">
            <a:extLst>
              <a:ext uri="{FF2B5EF4-FFF2-40B4-BE49-F238E27FC236}">
                <a16:creationId xmlns:a16="http://schemas.microsoft.com/office/drawing/2014/main" id="{EFD35791-C289-8E39-F0A6-1AA545C06E8C}"/>
              </a:ext>
            </a:extLst>
          </p:cNvPr>
          <p:cNvPicPr>
            <a:picLocks noChangeAspect="1"/>
          </p:cNvPicPr>
          <p:nvPr/>
        </p:nvPicPr>
        <p:blipFill rotWithShape="1">
          <a:blip r:embed="rId3">
            <a:extLst>
              <a:ext uri="{28A0092B-C50C-407E-A947-70E740481C1C}">
                <a14:useLocalDpi xmlns:a14="http://schemas.microsoft.com/office/drawing/2010/main" val="0"/>
              </a:ext>
            </a:extLst>
          </a:blip>
          <a:srcRect t="7137"/>
          <a:stretch/>
        </p:blipFill>
        <p:spPr>
          <a:xfrm>
            <a:off x="9079" y="39898"/>
            <a:ext cx="6023954" cy="5878266"/>
          </a:xfrm>
          <a:prstGeom prst="rect">
            <a:avLst/>
          </a:prstGeom>
        </p:spPr>
      </p:pic>
    </p:spTree>
    <p:extLst>
      <p:ext uri="{BB962C8B-B14F-4D97-AF65-F5344CB8AC3E}">
        <p14:creationId xmlns:p14="http://schemas.microsoft.com/office/powerpoint/2010/main" val="1207100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urple diamond with white text&#10;&#10;Description automatically generated">
            <a:extLst>
              <a:ext uri="{FF2B5EF4-FFF2-40B4-BE49-F238E27FC236}">
                <a16:creationId xmlns:a16="http://schemas.microsoft.com/office/drawing/2014/main" id="{27F3B72D-F992-4C83-56D5-20197AEE2576}"/>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l="9456" t="7430"/>
          <a:stretch/>
        </p:blipFill>
        <p:spPr>
          <a:xfrm>
            <a:off x="0" y="57138"/>
            <a:ext cx="5018302" cy="4500000"/>
          </a:xfrm>
          <a:prstGeom prst="rect">
            <a:avLst/>
          </a:prstGeom>
        </p:spPr>
      </p:pic>
      <p:graphicFrame>
        <p:nvGraphicFramePr>
          <p:cNvPr id="4" name="Table 3">
            <a:extLst>
              <a:ext uri="{FF2B5EF4-FFF2-40B4-BE49-F238E27FC236}">
                <a16:creationId xmlns:a16="http://schemas.microsoft.com/office/drawing/2014/main" id="{468302D9-859C-75F7-5AC5-5996A75520AD}"/>
              </a:ext>
            </a:extLst>
          </p:cNvPr>
          <p:cNvGraphicFramePr>
            <a:graphicFrameLocks noGrp="1"/>
          </p:cNvGraphicFramePr>
          <p:nvPr>
            <p:extLst>
              <p:ext uri="{D42A27DB-BD31-4B8C-83A1-F6EECF244321}">
                <p14:modId xmlns:p14="http://schemas.microsoft.com/office/powerpoint/2010/main" val="2837972095"/>
              </p:ext>
            </p:extLst>
          </p:nvPr>
        </p:nvGraphicFramePr>
        <p:xfrm>
          <a:off x="-1" y="4754818"/>
          <a:ext cx="36312476" cy="22245383"/>
        </p:xfrm>
        <a:graphic>
          <a:graphicData uri="http://schemas.openxmlformats.org/drawingml/2006/table">
            <a:tbl>
              <a:tblPr firstRow="1" bandRow="1">
                <a:tableStyleId>{7DF18680-E054-41AD-8BC1-D1AEF772440D}</a:tableStyleId>
              </a:tblPr>
              <a:tblGrid>
                <a:gridCol w="12877801">
                  <a:extLst>
                    <a:ext uri="{9D8B030D-6E8A-4147-A177-3AD203B41FA5}">
                      <a16:colId xmlns:a16="http://schemas.microsoft.com/office/drawing/2014/main" val="804767161"/>
                    </a:ext>
                  </a:extLst>
                </a:gridCol>
                <a:gridCol w="23434675">
                  <a:extLst>
                    <a:ext uri="{9D8B030D-6E8A-4147-A177-3AD203B41FA5}">
                      <a16:colId xmlns:a16="http://schemas.microsoft.com/office/drawing/2014/main" val="2203963537"/>
                    </a:ext>
                  </a:extLst>
                </a:gridCol>
              </a:tblGrid>
              <a:tr h="3031945">
                <a:tc>
                  <a:txBody>
                    <a:bodyPr/>
                    <a:lstStyle/>
                    <a:p>
                      <a:pPr algn="ctr"/>
                      <a:r>
                        <a:rPr lang="en-ZA" sz="6600" dirty="0"/>
                        <a:t>National Data Needed?</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7030A0"/>
                    </a:solidFill>
                  </a:tcPr>
                </a:tc>
                <a:tc>
                  <a:txBody>
                    <a:bodyPr/>
                    <a:lstStyle/>
                    <a:p>
                      <a:pPr algn="ctr"/>
                      <a:r>
                        <a:rPr lang="en-GB" sz="7087" b="1" kern="1200" dirty="0">
                          <a:solidFill>
                            <a:schemeClr val="lt1"/>
                          </a:solidFill>
                          <a:effectLst/>
                          <a:latin typeface="+mn-lt"/>
                          <a:ea typeface="+mn-ea"/>
                          <a:cs typeface="+mn-cs"/>
                        </a:rPr>
                        <a:t>Relevant National, Regional, or Global Data Sources &amp; Stakeholders</a:t>
                      </a:r>
                      <a:endParaRPr lang="en-ZA" sz="6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793439375"/>
                  </a:ext>
                </a:extLst>
              </a:tr>
              <a:tr h="2261828">
                <a:tc gridSpan="2">
                  <a:txBody>
                    <a:bodyPr/>
                    <a:lstStyle/>
                    <a:p>
                      <a:pPr marL="0" indent="0">
                        <a:buFont typeface="Arial" panose="020B0604020202020204" pitchFamily="34" charset="0"/>
                        <a:buNone/>
                      </a:pPr>
                      <a:r>
                        <a:rPr lang="en-ZA" sz="6600" b="1" dirty="0">
                          <a:solidFill>
                            <a:schemeClr val="tx1"/>
                          </a:solidFill>
                        </a:rPr>
                        <a:t>Objective 5:</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2822225"/>
                  </a:ext>
                </a:extLst>
              </a:tr>
              <a:tr h="7951809">
                <a:tc>
                  <a:txBody>
                    <a:bodyPr/>
                    <a:lstStyle/>
                    <a:p>
                      <a:pPr marL="0" indent="0">
                        <a:buFont typeface="Arial" panose="020B0604020202020204" pitchFamily="34" charset="0"/>
                        <a:buNone/>
                      </a:pPr>
                      <a:r>
                        <a:rPr lang="en-ZA" sz="6600" dirty="0">
                          <a:solidFill>
                            <a:schemeClr val="tx1"/>
                          </a:solidFill>
                        </a:rPr>
                        <a:t>Yes/No</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9953590"/>
                  </a:ext>
                </a:extLst>
              </a:tr>
              <a:tr h="2170388">
                <a:tc gridSpan="2">
                  <a:txBody>
                    <a:bodyPr/>
                    <a:lstStyle/>
                    <a:p>
                      <a:pPr marL="0" indent="0">
                        <a:buFont typeface="Arial" panose="020B0604020202020204" pitchFamily="34" charset="0"/>
                        <a:buNone/>
                      </a:pPr>
                      <a:r>
                        <a:rPr lang="en-ZA" sz="6600" b="1" dirty="0">
                          <a:solidFill>
                            <a:schemeClr val="tx1"/>
                          </a:solidFill>
                        </a:rPr>
                        <a:t>Objective 6:</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607179184"/>
                  </a:ext>
                </a:extLst>
              </a:tr>
              <a:tr h="6829413">
                <a:tc>
                  <a:txBody>
                    <a:bodyPr/>
                    <a:lstStyle/>
                    <a:p>
                      <a:pPr marL="0" marR="0" lvl="0" indent="0" algn="l" defTabSz="3599993" rtl="0" eaLnBrk="1" fontAlgn="auto" latinLnBrk="0" hangingPunct="1">
                        <a:lnSpc>
                          <a:spcPct val="100000"/>
                        </a:lnSpc>
                        <a:spcBef>
                          <a:spcPts val="0"/>
                        </a:spcBef>
                        <a:spcAft>
                          <a:spcPts val="0"/>
                        </a:spcAft>
                        <a:buClrTx/>
                        <a:buSzTx/>
                        <a:buFont typeface="Arial" panose="020B0604020202020204" pitchFamily="34" charset="0"/>
                        <a:buNone/>
                        <a:tabLst/>
                        <a:defRPr/>
                      </a:pPr>
                      <a:r>
                        <a:rPr lang="en-ZA" sz="6600" dirty="0">
                          <a:solidFill>
                            <a:schemeClr val="tx1"/>
                          </a:solidFill>
                        </a:rPr>
                        <a:t>Yes/No</a:t>
                      </a:r>
                    </a:p>
                    <a:p>
                      <a:pPr marL="0" indent="0">
                        <a:buFont typeface="Arial" panose="020B0604020202020204" pitchFamily="34" charset="0"/>
                        <a:buNone/>
                      </a:pPr>
                      <a:endParaRPr lang="en-ZA" sz="660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indent="0">
                        <a:buFont typeface="Arial" panose="020B0604020202020204" pitchFamily="34" charset="0"/>
                        <a:buNone/>
                      </a:pPr>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96633621"/>
                  </a:ext>
                </a:extLst>
              </a:tr>
            </a:tbl>
          </a:graphicData>
        </a:graphic>
      </p:graphicFrame>
      <p:sp>
        <p:nvSpPr>
          <p:cNvPr id="6" name="TextBox 5">
            <a:extLst>
              <a:ext uri="{FF2B5EF4-FFF2-40B4-BE49-F238E27FC236}">
                <a16:creationId xmlns:a16="http://schemas.microsoft.com/office/drawing/2014/main" id="{21E8828F-908B-6068-65D8-EAA890F3BC06}"/>
              </a:ext>
            </a:extLst>
          </p:cNvPr>
          <p:cNvSpPr txBox="1"/>
          <p:nvPr/>
        </p:nvSpPr>
        <p:spPr>
          <a:xfrm>
            <a:off x="4457700" y="1645418"/>
            <a:ext cx="10248900" cy="1323439"/>
          </a:xfrm>
          <a:prstGeom prst="rect">
            <a:avLst/>
          </a:prstGeom>
          <a:noFill/>
        </p:spPr>
        <p:txBody>
          <a:bodyPr wrap="square" rtlCol="0">
            <a:spAutoFit/>
          </a:bodyPr>
          <a:lstStyle/>
          <a:p>
            <a:r>
              <a:rPr lang="en-ZA" sz="8000" b="1" dirty="0">
                <a:latin typeface="Arial" panose="020B0604020202020204" pitchFamily="34" charset="0"/>
                <a:cs typeface="Arial" panose="020B0604020202020204" pitchFamily="34" charset="0"/>
              </a:rPr>
              <a:t>Needs and Actions</a:t>
            </a:r>
          </a:p>
        </p:txBody>
      </p:sp>
    </p:spTree>
    <p:extLst>
      <p:ext uri="{BB962C8B-B14F-4D97-AF65-F5344CB8AC3E}">
        <p14:creationId xmlns:p14="http://schemas.microsoft.com/office/powerpoint/2010/main" val="1170098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43A0E-7D83-23E8-0D14-E2BF5F68242E}"/>
              </a:ext>
            </a:extLst>
          </p:cNvPr>
          <p:cNvSpPr>
            <a:spLocks noGrp="1"/>
          </p:cNvSpPr>
          <p:nvPr>
            <p:ph type="title"/>
          </p:nvPr>
        </p:nvSpPr>
        <p:spPr>
          <a:xfrm>
            <a:off x="2496483" y="1437517"/>
            <a:ext cx="31319510" cy="2486784"/>
          </a:xfrm>
        </p:spPr>
        <p:txBody>
          <a:bodyPr/>
          <a:lstStyle/>
          <a:p>
            <a:r>
              <a:rPr lang="en-US" dirty="0"/>
              <a:t>Cross-cutting Enablers</a:t>
            </a:r>
          </a:p>
        </p:txBody>
      </p:sp>
      <p:graphicFrame>
        <p:nvGraphicFramePr>
          <p:cNvPr id="5" name="Table 4">
            <a:extLst>
              <a:ext uri="{FF2B5EF4-FFF2-40B4-BE49-F238E27FC236}">
                <a16:creationId xmlns:a16="http://schemas.microsoft.com/office/drawing/2014/main" id="{49ACAC32-B298-08CF-4042-54A39B74DDC3}"/>
              </a:ext>
            </a:extLst>
          </p:cNvPr>
          <p:cNvGraphicFramePr>
            <a:graphicFrameLocks noGrp="1"/>
          </p:cNvGraphicFramePr>
          <p:nvPr>
            <p:extLst>
              <p:ext uri="{D42A27DB-BD31-4B8C-83A1-F6EECF244321}">
                <p14:modId xmlns:p14="http://schemas.microsoft.com/office/powerpoint/2010/main" val="2636281402"/>
              </p:ext>
            </p:extLst>
          </p:nvPr>
        </p:nvGraphicFramePr>
        <p:xfrm>
          <a:off x="-1" y="4754818"/>
          <a:ext cx="36312474" cy="22245381"/>
        </p:xfrm>
        <a:graphic>
          <a:graphicData uri="http://schemas.openxmlformats.org/drawingml/2006/table">
            <a:tbl>
              <a:tblPr firstRow="1" bandRow="1">
                <a:tableStyleId>{073A0DAA-6AF3-43AB-8588-CEC1D06C72B9}</a:tableStyleId>
              </a:tblPr>
              <a:tblGrid>
                <a:gridCol w="12000009">
                  <a:extLst>
                    <a:ext uri="{9D8B030D-6E8A-4147-A177-3AD203B41FA5}">
                      <a16:colId xmlns:a16="http://schemas.microsoft.com/office/drawing/2014/main" val="804767161"/>
                    </a:ext>
                  </a:extLst>
                </a:gridCol>
                <a:gridCol w="12156233">
                  <a:extLst>
                    <a:ext uri="{9D8B030D-6E8A-4147-A177-3AD203B41FA5}">
                      <a16:colId xmlns:a16="http://schemas.microsoft.com/office/drawing/2014/main" val="465096205"/>
                    </a:ext>
                  </a:extLst>
                </a:gridCol>
                <a:gridCol w="6078116">
                  <a:extLst>
                    <a:ext uri="{9D8B030D-6E8A-4147-A177-3AD203B41FA5}">
                      <a16:colId xmlns:a16="http://schemas.microsoft.com/office/drawing/2014/main" val="1845803438"/>
                    </a:ext>
                  </a:extLst>
                </a:gridCol>
                <a:gridCol w="6078116">
                  <a:extLst>
                    <a:ext uri="{9D8B030D-6E8A-4147-A177-3AD203B41FA5}">
                      <a16:colId xmlns:a16="http://schemas.microsoft.com/office/drawing/2014/main" val="4129946184"/>
                    </a:ext>
                  </a:extLst>
                </a:gridCol>
              </a:tblGrid>
              <a:tr h="2723281">
                <a:tc>
                  <a:txBody>
                    <a:bodyPr/>
                    <a:lstStyle/>
                    <a:p>
                      <a:pPr algn="ctr"/>
                      <a:r>
                        <a:rPr lang="en-ZA" sz="6600" dirty="0"/>
                        <a:t>Identified Need</a:t>
                      </a:r>
                    </a:p>
                  </a:txBody>
                  <a:tcPr/>
                </a:tc>
                <a:tc>
                  <a:txBody>
                    <a:bodyPr/>
                    <a:lstStyle/>
                    <a:p>
                      <a:pPr algn="ctr"/>
                      <a:r>
                        <a:rPr lang="en-ZA" sz="6600" dirty="0"/>
                        <a:t>Action &amp; Responsible Lead</a:t>
                      </a:r>
                    </a:p>
                  </a:txBody>
                  <a:tcPr/>
                </a:tc>
                <a:tc>
                  <a:txBody>
                    <a:bodyPr/>
                    <a:lstStyle/>
                    <a:p>
                      <a:pPr algn="ctr"/>
                      <a:r>
                        <a:rPr lang="en-ZA" sz="6600" dirty="0"/>
                        <a:t>Priority</a:t>
                      </a:r>
                    </a:p>
                    <a:p>
                      <a:pPr algn="ctr"/>
                      <a:r>
                        <a:rPr lang="en-GB" sz="4000" b="1" kern="1200" dirty="0">
                          <a:solidFill>
                            <a:schemeClr val="lt1"/>
                          </a:solidFill>
                          <a:effectLst/>
                        </a:rPr>
                        <a:t>(1: higher 2: medium 3: lower)</a:t>
                      </a:r>
                      <a:endParaRPr lang="en-ZA" sz="4000" dirty="0"/>
                    </a:p>
                  </a:txBody>
                  <a:tcPr/>
                </a:tc>
                <a:tc>
                  <a:txBody>
                    <a:bodyPr/>
                    <a:lstStyle/>
                    <a:p>
                      <a:pPr algn="ctr"/>
                      <a:r>
                        <a:rPr lang="en-ZA" sz="6600" dirty="0"/>
                        <a:t>Timeline </a:t>
                      </a:r>
                    </a:p>
                    <a:p>
                      <a:pPr algn="ctr"/>
                      <a:r>
                        <a:rPr lang="en-GB" sz="4000" b="1" kern="1200" dirty="0">
                          <a:solidFill>
                            <a:schemeClr val="lt1"/>
                          </a:solidFill>
                          <a:effectLst/>
                        </a:rPr>
                        <a:t>(1: short, 2: medium 3: long)</a:t>
                      </a:r>
                      <a:endParaRPr lang="en-ZA" sz="4000" dirty="0"/>
                    </a:p>
                  </a:txBody>
                  <a:tcPr/>
                </a:tc>
                <a:extLst>
                  <a:ext uri="{0D108BD9-81ED-4DB2-BD59-A6C34878D82A}">
                    <a16:rowId xmlns:a16="http://schemas.microsoft.com/office/drawing/2014/main" val="3793439375"/>
                  </a:ext>
                </a:extLst>
              </a:tr>
              <a:tr h="1854412">
                <a:tc gridSpan="4">
                  <a:txBody>
                    <a:bodyPr/>
                    <a:lstStyle/>
                    <a:p>
                      <a:pPr algn="l"/>
                      <a:r>
                        <a:rPr lang="en-ZA" sz="6600" b="1" dirty="0"/>
                        <a:t>Workforce (staffing/training)</a:t>
                      </a:r>
                    </a:p>
                  </a:txBody>
                  <a:tcPr/>
                </a:tc>
                <a:tc hMerge="1">
                  <a:txBody>
                    <a:bodyPr/>
                    <a:lstStyle/>
                    <a:p>
                      <a:pPr algn="ctr"/>
                      <a:endParaRPr lang="en-ZA" sz="6600" dirty="0"/>
                    </a:p>
                  </a:txBody>
                  <a:tcPr/>
                </a:tc>
                <a:tc hMerge="1">
                  <a:txBody>
                    <a:bodyPr/>
                    <a:lstStyle/>
                    <a:p>
                      <a:pPr algn="ctr"/>
                      <a:endParaRPr lang="en-ZA" sz="4000" dirty="0"/>
                    </a:p>
                  </a:txBody>
                  <a:tcPr/>
                </a:tc>
                <a:tc hMerge="1">
                  <a:txBody>
                    <a:bodyPr/>
                    <a:lstStyle/>
                    <a:p>
                      <a:pPr algn="ctr"/>
                      <a:endParaRPr lang="en-ZA" sz="4000" dirty="0"/>
                    </a:p>
                  </a:txBody>
                  <a:tcPr/>
                </a:tc>
                <a:extLst>
                  <a:ext uri="{0D108BD9-81ED-4DB2-BD59-A6C34878D82A}">
                    <a16:rowId xmlns:a16="http://schemas.microsoft.com/office/drawing/2014/main" val="2839001460"/>
                  </a:ext>
                </a:extLst>
              </a:tr>
              <a:tr h="7405459">
                <a:tc>
                  <a:txBody>
                    <a:bodyPr/>
                    <a:lstStyle/>
                    <a:p>
                      <a:pPr marL="0" indent="0">
                        <a:buFont typeface="Arial" panose="020B0604020202020204" pitchFamily="34" charset="0"/>
                        <a:buNone/>
                      </a:pPr>
                      <a:endParaRPr lang="en-ZA" sz="6600" dirty="0">
                        <a:solidFill>
                          <a:schemeClr val="tx1"/>
                        </a:solidFill>
                      </a:endParaRPr>
                    </a:p>
                  </a:txBody>
                  <a:tcPr/>
                </a:tc>
                <a:tc>
                  <a:txBody>
                    <a:bodyPr/>
                    <a:lstStyle/>
                    <a:p>
                      <a:pPr fontAlgn="base"/>
                      <a:r>
                        <a:rPr lang="en-GB" sz="6600" b="1" kern="1200" dirty="0">
                          <a:solidFill>
                            <a:schemeClr val="dk1"/>
                          </a:solidFill>
                          <a:effectLst/>
                        </a:rPr>
                        <a:t>Action:</a:t>
                      </a:r>
                      <a:endParaRPr lang="en-US" sz="6600" b="1" kern="1200" dirty="0">
                        <a:solidFill>
                          <a:schemeClr val="dk1"/>
                        </a:solidFill>
                        <a:effectLst/>
                      </a:endParaRPr>
                    </a:p>
                    <a:p>
                      <a:pPr fontAlgn="base"/>
                      <a:r>
                        <a:rPr lang="en-GB" sz="6600" kern="1200" dirty="0">
                          <a:solidFill>
                            <a:schemeClr val="dk1"/>
                          </a:solidFill>
                          <a:effectLst/>
                        </a:rPr>
                        <a:t> </a:t>
                      </a:r>
                    </a:p>
                    <a:p>
                      <a:pPr fontAlgn="base"/>
                      <a:endParaRPr lang="en-US" sz="6600" kern="1200" dirty="0">
                        <a:solidFill>
                          <a:schemeClr val="dk1"/>
                        </a:solidFill>
                        <a:effectLst/>
                      </a:endParaRPr>
                    </a:p>
                    <a:p>
                      <a:r>
                        <a:rPr lang="en-GB" sz="6600" b="1" kern="1200" dirty="0">
                          <a:solidFill>
                            <a:schemeClr val="dk1"/>
                          </a:solidFill>
                          <a:effectLst/>
                        </a:rPr>
                        <a:t>Responsible Lead:</a:t>
                      </a:r>
                      <a:endParaRPr lang="en-ZA" sz="6600" b="1" dirty="0">
                        <a:solidFill>
                          <a:schemeClr val="tx1"/>
                        </a:solidFill>
                      </a:endParaRPr>
                    </a:p>
                    <a:p>
                      <a:endParaRPr lang="en-ZA" sz="6600" dirty="0">
                        <a:solidFill>
                          <a:schemeClr val="tx1"/>
                        </a:solidFill>
                      </a:endParaRPr>
                    </a:p>
                  </a:txBody>
                  <a:tcPr/>
                </a:tc>
                <a:tc>
                  <a:txBody>
                    <a:bodyPr/>
                    <a:lstStyle/>
                    <a:p>
                      <a:endParaRPr lang="en-ZA" sz="6600" dirty="0">
                        <a:solidFill>
                          <a:schemeClr val="tx1"/>
                        </a:solidFill>
                      </a:endParaRPr>
                    </a:p>
                  </a:txBody>
                  <a:tcPr/>
                </a:tc>
                <a:tc>
                  <a:txBody>
                    <a:bodyPr/>
                    <a:lstStyle/>
                    <a:p>
                      <a:endParaRPr lang="en-ZA" sz="6600" dirty="0">
                        <a:solidFill>
                          <a:schemeClr val="tx1"/>
                        </a:solidFill>
                      </a:endParaRPr>
                    </a:p>
                  </a:txBody>
                  <a:tcPr/>
                </a:tc>
                <a:extLst>
                  <a:ext uri="{0D108BD9-81ED-4DB2-BD59-A6C34878D82A}">
                    <a16:rowId xmlns:a16="http://schemas.microsoft.com/office/drawing/2014/main" val="32822225"/>
                  </a:ext>
                </a:extLst>
              </a:tr>
              <a:tr h="1642282">
                <a:tc gridSpan="4">
                  <a:txBody>
                    <a:bodyPr/>
                    <a:lstStyle/>
                    <a:p>
                      <a:pPr marL="0" indent="0">
                        <a:buFont typeface="Arial" panose="020B0604020202020204" pitchFamily="34" charset="0"/>
                        <a:buNone/>
                      </a:pPr>
                      <a:r>
                        <a:rPr lang="en-ZA" sz="6600" b="1" dirty="0">
                          <a:solidFill>
                            <a:schemeClr val="tx1"/>
                          </a:solidFill>
                        </a:rPr>
                        <a:t>Governance</a:t>
                      </a:r>
                    </a:p>
                  </a:txBody>
                  <a:tcPr/>
                </a:tc>
                <a:tc hMerge="1">
                  <a:txBody>
                    <a:bodyPr/>
                    <a:lstStyle/>
                    <a:p>
                      <a:endParaRPr lang="en-ZA" sz="6600" dirty="0">
                        <a:solidFill>
                          <a:schemeClr val="tx1"/>
                        </a:solidFill>
                      </a:endParaRPr>
                    </a:p>
                  </a:txBody>
                  <a:tcPr/>
                </a:tc>
                <a:tc hMerge="1">
                  <a:txBody>
                    <a:bodyPr/>
                    <a:lstStyle/>
                    <a:p>
                      <a:endParaRPr lang="en-ZA" sz="6600" dirty="0">
                        <a:solidFill>
                          <a:schemeClr val="tx1"/>
                        </a:solidFill>
                      </a:endParaRPr>
                    </a:p>
                  </a:txBody>
                  <a:tcPr/>
                </a:tc>
                <a:tc hMerge="1">
                  <a:txBody>
                    <a:bodyPr/>
                    <a:lstStyle/>
                    <a:p>
                      <a:endParaRPr lang="en-ZA" sz="6600" dirty="0">
                        <a:solidFill>
                          <a:schemeClr val="tx1"/>
                        </a:solidFill>
                      </a:endParaRPr>
                    </a:p>
                  </a:txBody>
                  <a:tcPr/>
                </a:tc>
                <a:extLst>
                  <a:ext uri="{0D108BD9-81ED-4DB2-BD59-A6C34878D82A}">
                    <a16:rowId xmlns:a16="http://schemas.microsoft.com/office/drawing/2014/main" val="2338265488"/>
                  </a:ext>
                </a:extLst>
              </a:tr>
              <a:tr h="8619947">
                <a:tc>
                  <a:txBody>
                    <a:bodyPr/>
                    <a:lstStyle/>
                    <a:p>
                      <a:pPr marL="0" indent="0">
                        <a:buFont typeface="Arial" panose="020B0604020202020204" pitchFamily="34" charset="0"/>
                        <a:buNone/>
                      </a:pPr>
                      <a:endParaRPr lang="en-ZA" sz="6600" dirty="0">
                        <a:solidFill>
                          <a:schemeClr val="tx1"/>
                        </a:solidFill>
                      </a:endParaRPr>
                    </a:p>
                  </a:txBody>
                  <a:tcPr/>
                </a:tc>
                <a:tc>
                  <a:txBody>
                    <a:bodyPr/>
                    <a:lstStyle/>
                    <a:p>
                      <a:pPr fontAlgn="base"/>
                      <a:r>
                        <a:rPr lang="en-GB" sz="6600" b="1" kern="1200" dirty="0">
                          <a:solidFill>
                            <a:schemeClr val="dk1"/>
                          </a:solidFill>
                          <a:effectLst/>
                        </a:rPr>
                        <a:t>Action:</a:t>
                      </a:r>
                      <a:endParaRPr lang="en-US" sz="6600" b="1" kern="1200" dirty="0">
                        <a:solidFill>
                          <a:schemeClr val="dk1"/>
                        </a:solidFill>
                        <a:effectLst/>
                      </a:endParaRPr>
                    </a:p>
                    <a:p>
                      <a:pPr fontAlgn="base"/>
                      <a:r>
                        <a:rPr lang="en-GB" sz="6600" kern="1200" dirty="0">
                          <a:solidFill>
                            <a:schemeClr val="dk1"/>
                          </a:solidFill>
                          <a:effectLst/>
                        </a:rPr>
                        <a:t> </a:t>
                      </a:r>
                    </a:p>
                    <a:p>
                      <a:pPr fontAlgn="base"/>
                      <a:endParaRPr lang="en-US" sz="6600" kern="1200" dirty="0">
                        <a:solidFill>
                          <a:schemeClr val="dk1"/>
                        </a:solidFill>
                        <a:effectLst/>
                      </a:endParaRPr>
                    </a:p>
                    <a:p>
                      <a:r>
                        <a:rPr lang="en-GB" sz="6600" b="1" kern="1200" dirty="0">
                          <a:solidFill>
                            <a:schemeClr val="dk1"/>
                          </a:solidFill>
                          <a:effectLst/>
                        </a:rPr>
                        <a:t>Responsible Lead:</a:t>
                      </a:r>
                      <a:endParaRPr lang="en-ZA" sz="6600" b="1" dirty="0">
                        <a:solidFill>
                          <a:schemeClr val="tx1"/>
                        </a:solidFill>
                      </a:endParaRPr>
                    </a:p>
                    <a:p>
                      <a:endParaRPr lang="en-ZA" sz="6600" dirty="0">
                        <a:solidFill>
                          <a:schemeClr val="tx1"/>
                        </a:solidFill>
                      </a:endParaRPr>
                    </a:p>
                  </a:txBody>
                  <a:tcPr/>
                </a:tc>
                <a:tc>
                  <a:txBody>
                    <a:bodyPr/>
                    <a:lstStyle/>
                    <a:p>
                      <a:endParaRPr lang="en-ZA" sz="6600" dirty="0">
                        <a:solidFill>
                          <a:schemeClr val="tx1"/>
                        </a:solidFill>
                      </a:endParaRPr>
                    </a:p>
                  </a:txBody>
                  <a:tcPr/>
                </a:tc>
                <a:tc>
                  <a:txBody>
                    <a:bodyPr/>
                    <a:lstStyle/>
                    <a:p>
                      <a:endParaRPr lang="en-ZA" sz="6600" dirty="0">
                        <a:solidFill>
                          <a:schemeClr val="tx1"/>
                        </a:solidFill>
                      </a:endParaRPr>
                    </a:p>
                  </a:txBody>
                  <a:tcPr/>
                </a:tc>
                <a:extLst>
                  <a:ext uri="{0D108BD9-81ED-4DB2-BD59-A6C34878D82A}">
                    <a16:rowId xmlns:a16="http://schemas.microsoft.com/office/drawing/2014/main" val="1889953590"/>
                  </a:ext>
                </a:extLst>
              </a:tr>
            </a:tbl>
          </a:graphicData>
        </a:graphic>
      </p:graphicFrame>
    </p:spTree>
    <p:extLst>
      <p:ext uri="{BB962C8B-B14F-4D97-AF65-F5344CB8AC3E}">
        <p14:creationId xmlns:p14="http://schemas.microsoft.com/office/powerpoint/2010/main" val="4023413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43A0E-7D83-23E8-0D14-E2BF5F68242E}"/>
              </a:ext>
            </a:extLst>
          </p:cNvPr>
          <p:cNvSpPr>
            <a:spLocks noGrp="1"/>
          </p:cNvSpPr>
          <p:nvPr>
            <p:ph type="title"/>
          </p:nvPr>
        </p:nvSpPr>
        <p:spPr>
          <a:xfrm>
            <a:off x="2496483" y="1437517"/>
            <a:ext cx="31319510" cy="2486784"/>
          </a:xfrm>
        </p:spPr>
        <p:txBody>
          <a:bodyPr/>
          <a:lstStyle/>
          <a:p>
            <a:r>
              <a:rPr lang="en-US" dirty="0"/>
              <a:t>Cross-cutting Enablers</a:t>
            </a:r>
          </a:p>
        </p:txBody>
      </p:sp>
      <p:graphicFrame>
        <p:nvGraphicFramePr>
          <p:cNvPr id="5" name="Table 4">
            <a:extLst>
              <a:ext uri="{FF2B5EF4-FFF2-40B4-BE49-F238E27FC236}">
                <a16:creationId xmlns:a16="http://schemas.microsoft.com/office/drawing/2014/main" id="{49ACAC32-B298-08CF-4042-54A39B74DDC3}"/>
              </a:ext>
            </a:extLst>
          </p:cNvPr>
          <p:cNvGraphicFramePr>
            <a:graphicFrameLocks noGrp="1"/>
          </p:cNvGraphicFramePr>
          <p:nvPr>
            <p:extLst>
              <p:ext uri="{D42A27DB-BD31-4B8C-83A1-F6EECF244321}">
                <p14:modId xmlns:p14="http://schemas.microsoft.com/office/powerpoint/2010/main" val="3520747153"/>
              </p:ext>
            </p:extLst>
          </p:nvPr>
        </p:nvGraphicFramePr>
        <p:xfrm>
          <a:off x="-1" y="4754818"/>
          <a:ext cx="36312474" cy="22245381"/>
        </p:xfrm>
        <a:graphic>
          <a:graphicData uri="http://schemas.openxmlformats.org/drawingml/2006/table">
            <a:tbl>
              <a:tblPr firstRow="1" bandRow="1">
                <a:tableStyleId>{073A0DAA-6AF3-43AB-8588-CEC1D06C72B9}</a:tableStyleId>
              </a:tblPr>
              <a:tblGrid>
                <a:gridCol w="12000009">
                  <a:extLst>
                    <a:ext uri="{9D8B030D-6E8A-4147-A177-3AD203B41FA5}">
                      <a16:colId xmlns:a16="http://schemas.microsoft.com/office/drawing/2014/main" val="804767161"/>
                    </a:ext>
                  </a:extLst>
                </a:gridCol>
                <a:gridCol w="12156233">
                  <a:extLst>
                    <a:ext uri="{9D8B030D-6E8A-4147-A177-3AD203B41FA5}">
                      <a16:colId xmlns:a16="http://schemas.microsoft.com/office/drawing/2014/main" val="465096205"/>
                    </a:ext>
                  </a:extLst>
                </a:gridCol>
                <a:gridCol w="6078116">
                  <a:extLst>
                    <a:ext uri="{9D8B030D-6E8A-4147-A177-3AD203B41FA5}">
                      <a16:colId xmlns:a16="http://schemas.microsoft.com/office/drawing/2014/main" val="1845803438"/>
                    </a:ext>
                  </a:extLst>
                </a:gridCol>
                <a:gridCol w="6078116">
                  <a:extLst>
                    <a:ext uri="{9D8B030D-6E8A-4147-A177-3AD203B41FA5}">
                      <a16:colId xmlns:a16="http://schemas.microsoft.com/office/drawing/2014/main" val="4129946184"/>
                    </a:ext>
                  </a:extLst>
                </a:gridCol>
              </a:tblGrid>
              <a:tr h="2723281">
                <a:tc>
                  <a:txBody>
                    <a:bodyPr/>
                    <a:lstStyle/>
                    <a:p>
                      <a:pPr algn="ctr"/>
                      <a:r>
                        <a:rPr lang="en-ZA" sz="6600" dirty="0"/>
                        <a:t>Identified Need</a:t>
                      </a:r>
                    </a:p>
                  </a:txBody>
                  <a:tcPr/>
                </a:tc>
                <a:tc>
                  <a:txBody>
                    <a:bodyPr/>
                    <a:lstStyle/>
                    <a:p>
                      <a:pPr algn="ctr"/>
                      <a:r>
                        <a:rPr lang="en-ZA" sz="6600" dirty="0"/>
                        <a:t>Action &amp; Responsible Lead</a:t>
                      </a:r>
                    </a:p>
                  </a:txBody>
                  <a:tcPr/>
                </a:tc>
                <a:tc>
                  <a:txBody>
                    <a:bodyPr/>
                    <a:lstStyle/>
                    <a:p>
                      <a:pPr algn="ctr"/>
                      <a:r>
                        <a:rPr lang="en-ZA" sz="6600" dirty="0"/>
                        <a:t>Priority</a:t>
                      </a:r>
                    </a:p>
                    <a:p>
                      <a:pPr algn="ctr"/>
                      <a:r>
                        <a:rPr lang="en-GB" sz="4000" b="1" kern="1200" dirty="0">
                          <a:solidFill>
                            <a:schemeClr val="lt1"/>
                          </a:solidFill>
                          <a:effectLst/>
                        </a:rPr>
                        <a:t>(1: higher 2: medium 3: lower)</a:t>
                      </a:r>
                      <a:endParaRPr lang="en-ZA" sz="4000" dirty="0"/>
                    </a:p>
                  </a:txBody>
                  <a:tcPr/>
                </a:tc>
                <a:tc>
                  <a:txBody>
                    <a:bodyPr/>
                    <a:lstStyle/>
                    <a:p>
                      <a:pPr algn="ctr"/>
                      <a:r>
                        <a:rPr lang="en-ZA" sz="6600" dirty="0"/>
                        <a:t>Timeline </a:t>
                      </a:r>
                    </a:p>
                    <a:p>
                      <a:pPr algn="ctr"/>
                      <a:r>
                        <a:rPr lang="en-GB" sz="4000" b="1" kern="1200" dirty="0">
                          <a:solidFill>
                            <a:schemeClr val="lt1"/>
                          </a:solidFill>
                          <a:effectLst/>
                        </a:rPr>
                        <a:t>(1: short, 2: medium 3: long)</a:t>
                      </a:r>
                      <a:endParaRPr lang="en-ZA" sz="4000" dirty="0"/>
                    </a:p>
                  </a:txBody>
                  <a:tcPr/>
                </a:tc>
                <a:extLst>
                  <a:ext uri="{0D108BD9-81ED-4DB2-BD59-A6C34878D82A}">
                    <a16:rowId xmlns:a16="http://schemas.microsoft.com/office/drawing/2014/main" val="3793439375"/>
                  </a:ext>
                </a:extLst>
              </a:tr>
              <a:tr h="1854412">
                <a:tc gridSpan="4">
                  <a:txBody>
                    <a:bodyPr/>
                    <a:lstStyle/>
                    <a:p>
                      <a:pPr algn="l"/>
                      <a:r>
                        <a:rPr lang="en-ZA" sz="6600" b="1" dirty="0"/>
                        <a:t>Data Innovation &amp; Technology</a:t>
                      </a:r>
                    </a:p>
                  </a:txBody>
                  <a:tcPr/>
                </a:tc>
                <a:tc hMerge="1">
                  <a:txBody>
                    <a:bodyPr/>
                    <a:lstStyle/>
                    <a:p>
                      <a:pPr algn="ctr"/>
                      <a:endParaRPr lang="en-ZA" sz="6600" dirty="0"/>
                    </a:p>
                  </a:txBody>
                  <a:tcPr/>
                </a:tc>
                <a:tc hMerge="1">
                  <a:txBody>
                    <a:bodyPr/>
                    <a:lstStyle/>
                    <a:p>
                      <a:pPr algn="ctr"/>
                      <a:endParaRPr lang="en-ZA" sz="4000" dirty="0"/>
                    </a:p>
                  </a:txBody>
                  <a:tcPr/>
                </a:tc>
                <a:tc hMerge="1">
                  <a:txBody>
                    <a:bodyPr/>
                    <a:lstStyle/>
                    <a:p>
                      <a:pPr algn="ctr"/>
                      <a:endParaRPr lang="en-ZA" sz="4000" dirty="0"/>
                    </a:p>
                  </a:txBody>
                  <a:tcPr/>
                </a:tc>
                <a:extLst>
                  <a:ext uri="{0D108BD9-81ED-4DB2-BD59-A6C34878D82A}">
                    <a16:rowId xmlns:a16="http://schemas.microsoft.com/office/drawing/2014/main" val="2839001460"/>
                  </a:ext>
                </a:extLst>
              </a:tr>
              <a:tr h="7405459">
                <a:tc>
                  <a:txBody>
                    <a:bodyPr/>
                    <a:lstStyle/>
                    <a:p>
                      <a:pPr marL="0" indent="0">
                        <a:buFont typeface="Arial" panose="020B0604020202020204" pitchFamily="34" charset="0"/>
                        <a:buNone/>
                      </a:pPr>
                      <a:endParaRPr lang="en-ZA" sz="6600" dirty="0">
                        <a:solidFill>
                          <a:schemeClr val="tx1"/>
                        </a:solidFill>
                      </a:endParaRPr>
                    </a:p>
                  </a:txBody>
                  <a:tcPr/>
                </a:tc>
                <a:tc>
                  <a:txBody>
                    <a:bodyPr/>
                    <a:lstStyle/>
                    <a:p>
                      <a:pPr fontAlgn="base"/>
                      <a:r>
                        <a:rPr lang="en-GB" sz="6600" b="1" kern="1200" dirty="0">
                          <a:solidFill>
                            <a:schemeClr val="dk1"/>
                          </a:solidFill>
                          <a:effectLst/>
                        </a:rPr>
                        <a:t>Action:</a:t>
                      </a:r>
                      <a:endParaRPr lang="en-US" sz="6600" b="1" kern="1200" dirty="0">
                        <a:solidFill>
                          <a:schemeClr val="dk1"/>
                        </a:solidFill>
                        <a:effectLst/>
                      </a:endParaRPr>
                    </a:p>
                    <a:p>
                      <a:pPr fontAlgn="base"/>
                      <a:r>
                        <a:rPr lang="en-GB" sz="6600" kern="1200" dirty="0">
                          <a:solidFill>
                            <a:schemeClr val="dk1"/>
                          </a:solidFill>
                          <a:effectLst/>
                        </a:rPr>
                        <a:t> </a:t>
                      </a:r>
                    </a:p>
                    <a:p>
                      <a:pPr fontAlgn="base"/>
                      <a:endParaRPr lang="en-US" sz="6600" kern="1200" dirty="0">
                        <a:solidFill>
                          <a:schemeClr val="dk1"/>
                        </a:solidFill>
                        <a:effectLst/>
                      </a:endParaRPr>
                    </a:p>
                    <a:p>
                      <a:r>
                        <a:rPr lang="en-GB" sz="6600" b="1" kern="1200" dirty="0">
                          <a:solidFill>
                            <a:schemeClr val="dk1"/>
                          </a:solidFill>
                          <a:effectLst/>
                        </a:rPr>
                        <a:t>Responsible Lead:</a:t>
                      </a:r>
                      <a:endParaRPr lang="en-ZA" sz="6600" b="1" dirty="0">
                        <a:solidFill>
                          <a:schemeClr val="tx1"/>
                        </a:solidFill>
                      </a:endParaRPr>
                    </a:p>
                    <a:p>
                      <a:endParaRPr lang="en-ZA" sz="6600" dirty="0">
                        <a:solidFill>
                          <a:schemeClr val="tx1"/>
                        </a:solidFill>
                      </a:endParaRPr>
                    </a:p>
                  </a:txBody>
                  <a:tcPr/>
                </a:tc>
                <a:tc>
                  <a:txBody>
                    <a:bodyPr/>
                    <a:lstStyle/>
                    <a:p>
                      <a:endParaRPr lang="en-ZA" sz="6600" dirty="0">
                        <a:solidFill>
                          <a:schemeClr val="tx1"/>
                        </a:solidFill>
                      </a:endParaRPr>
                    </a:p>
                  </a:txBody>
                  <a:tcPr/>
                </a:tc>
                <a:tc>
                  <a:txBody>
                    <a:bodyPr/>
                    <a:lstStyle/>
                    <a:p>
                      <a:endParaRPr lang="en-ZA" sz="6600" dirty="0">
                        <a:solidFill>
                          <a:schemeClr val="tx1"/>
                        </a:solidFill>
                      </a:endParaRPr>
                    </a:p>
                  </a:txBody>
                  <a:tcPr/>
                </a:tc>
                <a:extLst>
                  <a:ext uri="{0D108BD9-81ED-4DB2-BD59-A6C34878D82A}">
                    <a16:rowId xmlns:a16="http://schemas.microsoft.com/office/drawing/2014/main" val="32822225"/>
                  </a:ext>
                </a:extLst>
              </a:tr>
              <a:tr h="1642282">
                <a:tc gridSpan="4">
                  <a:txBody>
                    <a:bodyPr/>
                    <a:lstStyle/>
                    <a:p>
                      <a:pPr marL="0" indent="0">
                        <a:buFont typeface="Arial" panose="020B0604020202020204" pitchFamily="34" charset="0"/>
                        <a:buNone/>
                      </a:pPr>
                      <a:r>
                        <a:rPr lang="en-ZA" sz="6600" b="1">
                          <a:solidFill>
                            <a:schemeClr val="tx1"/>
                          </a:solidFill>
                        </a:rPr>
                        <a:t>Visualization</a:t>
                      </a:r>
                      <a:r>
                        <a:rPr lang="en-ZA" sz="6600" b="1" dirty="0">
                          <a:solidFill>
                            <a:schemeClr val="tx1"/>
                          </a:solidFill>
                        </a:rPr>
                        <a:t> / interpretation of data in a centralized context</a:t>
                      </a:r>
                    </a:p>
                  </a:txBody>
                  <a:tcPr/>
                </a:tc>
                <a:tc hMerge="1">
                  <a:txBody>
                    <a:bodyPr/>
                    <a:lstStyle/>
                    <a:p>
                      <a:endParaRPr lang="en-ZA" sz="6600" dirty="0">
                        <a:solidFill>
                          <a:schemeClr val="tx1"/>
                        </a:solidFill>
                      </a:endParaRPr>
                    </a:p>
                  </a:txBody>
                  <a:tcPr/>
                </a:tc>
                <a:tc hMerge="1">
                  <a:txBody>
                    <a:bodyPr/>
                    <a:lstStyle/>
                    <a:p>
                      <a:endParaRPr lang="en-ZA" sz="6600" dirty="0">
                        <a:solidFill>
                          <a:schemeClr val="tx1"/>
                        </a:solidFill>
                      </a:endParaRPr>
                    </a:p>
                  </a:txBody>
                  <a:tcPr/>
                </a:tc>
                <a:tc hMerge="1">
                  <a:txBody>
                    <a:bodyPr/>
                    <a:lstStyle/>
                    <a:p>
                      <a:endParaRPr lang="en-ZA" sz="6600" dirty="0">
                        <a:solidFill>
                          <a:schemeClr val="tx1"/>
                        </a:solidFill>
                      </a:endParaRPr>
                    </a:p>
                  </a:txBody>
                  <a:tcPr/>
                </a:tc>
                <a:extLst>
                  <a:ext uri="{0D108BD9-81ED-4DB2-BD59-A6C34878D82A}">
                    <a16:rowId xmlns:a16="http://schemas.microsoft.com/office/drawing/2014/main" val="2338265488"/>
                  </a:ext>
                </a:extLst>
              </a:tr>
              <a:tr h="8619947">
                <a:tc>
                  <a:txBody>
                    <a:bodyPr/>
                    <a:lstStyle/>
                    <a:p>
                      <a:pPr marL="0" indent="0">
                        <a:buFont typeface="Arial" panose="020B0604020202020204" pitchFamily="34" charset="0"/>
                        <a:buNone/>
                      </a:pPr>
                      <a:endParaRPr lang="en-ZA" sz="6600" dirty="0">
                        <a:solidFill>
                          <a:schemeClr val="tx1"/>
                        </a:solidFill>
                      </a:endParaRPr>
                    </a:p>
                  </a:txBody>
                  <a:tcPr/>
                </a:tc>
                <a:tc>
                  <a:txBody>
                    <a:bodyPr/>
                    <a:lstStyle/>
                    <a:p>
                      <a:pPr fontAlgn="base"/>
                      <a:r>
                        <a:rPr lang="en-GB" sz="6600" b="1" kern="1200" dirty="0">
                          <a:solidFill>
                            <a:schemeClr val="dk1"/>
                          </a:solidFill>
                          <a:effectLst/>
                        </a:rPr>
                        <a:t>Action:</a:t>
                      </a:r>
                      <a:endParaRPr lang="en-US" sz="6600" b="1" kern="1200" dirty="0">
                        <a:solidFill>
                          <a:schemeClr val="dk1"/>
                        </a:solidFill>
                        <a:effectLst/>
                      </a:endParaRPr>
                    </a:p>
                    <a:p>
                      <a:pPr fontAlgn="base"/>
                      <a:r>
                        <a:rPr lang="en-GB" sz="6600" kern="1200" dirty="0">
                          <a:solidFill>
                            <a:schemeClr val="dk1"/>
                          </a:solidFill>
                          <a:effectLst/>
                        </a:rPr>
                        <a:t> </a:t>
                      </a:r>
                    </a:p>
                    <a:p>
                      <a:pPr fontAlgn="base"/>
                      <a:endParaRPr lang="en-US" sz="6600" kern="1200" dirty="0">
                        <a:solidFill>
                          <a:schemeClr val="dk1"/>
                        </a:solidFill>
                        <a:effectLst/>
                      </a:endParaRPr>
                    </a:p>
                    <a:p>
                      <a:r>
                        <a:rPr lang="en-GB" sz="6600" b="1" kern="1200" dirty="0">
                          <a:solidFill>
                            <a:schemeClr val="dk1"/>
                          </a:solidFill>
                          <a:effectLst/>
                        </a:rPr>
                        <a:t>Responsible Lead:</a:t>
                      </a:r>
                      <a:endParaRPr lang="en-ZA" sz="6600" b="1" dirty="0">
                        <a:solidFill>
                          <a:schemeClr val="tx1"/>
                        </a:solidFill>
                      </a:endParaRPr>
                    </a:p>
                    <a:p>
                      <a:endParaRPr lang="en-ZA" sz="6600" dirty="0">
                        <a:solidFill>
                          <a:schemeClr val="tx1"/>
                        </a:solidFill>
                      </a:endParaRPr>
                    </a:p>
                  </a:txBody>
                  <a:tcPr/>
                </a:tc>
                <a:tc>
                  <a:txBody>
                    <a:bodyPr/>
                    <a:lstStyle/>
                    <a:p>
                      <a:endParaRPr lang="en-ZA" sz="6600" dirty="0">
                        <a:solidFill>
                          <a:schemeClr val="tx1"/>
                        </a:solidFill>
                      </a:endParaRPr>
                    </a:p>
                  </a:txBody>
                  <a:tcPr/>
                </a:tc>
                <a:tc>
                  <a:txBody>
                    <a:bodyPr/>
                    <a:lstStyle/>
                    <a:p>
                      <a:endParaRPr lang="en-ZA" sz="6600" dirty="0">
                        <a:solidFill>
                          <a:schemeClr val="tx1"/>
                        </a:solidFill>
                      </a:endParaRPr>
                    </a:p>
                  </a:txBody>
                  <a:tcPr/>
                </a:tc>
                <a:extLst>
                  <a:ext uri="{0D108BD9-81ED-4DB2-BD59-A6C34878D82A}">
                    <a16:rowId xmlns:a16="http://schemas.microsoft.com/office/drawing/2014/main" val="1889953590"/>
                  </a:ext>
                </a:extLst>
              </a:tr>
            </a:tbl>
          </a:graphicData>
        </a:graphic>
      </p:graphicFrame>
    </p:spTree>
    <p:extLst>
      <p:ext uri="{BB962C8B-B14F-4D97-AF65-F5344CB8AC3E}">
        <p14:creationId xmlns:p14="http://schemas.microsoft.com/office/powerpoint/2010/main" val="893773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43A0E-7D83-23E8-0D14-E2BF5F68242E}"/>
              </a:ext>
            </a:extLst>
          </p:cNvPr>
          <p:cNvSpPr>
            <a:spLocks noGrp="1"/>
          </p:cNvSpPr>
          <p:nvPr>
            <p:ph type="title"/>
          </p:nvPr>
        </p:nvSpPr>
        <p:spPr>
          <a:xfrm>
            <a:off x="2496483" y="1437517"/>
            <a:ext cx="31319510" cy="2486784"/>
          </a:xfrm>
        </p:spPr>
        <p:txBody>
          <a:bodyPr/>
          <a:lstStyle/>
          <a:p>
            <a:r>
              <a:rPr lang="en-US" dirty="0"/>
              <a:t>Cross-cutting Enablers</a:t>
            </a:r>
          </a:p>
        </p:txBody>
      </p:sp>
      <p:graphicFrame>
        <p:nvGraphicFramePr>
          <p:cNvPr id="5" name="Table 4">
            <a:extLst>
              <a:ext uri="{FF2B5EF4-FFF2-40B4-BE49-F238E27FC236}">
                <a16:creationId xmlns:a16="http://schemas.microsoft.com/office/drawing/2014/main" id="{49ACAC32-B298-08CF-4042-54A39B74DDC3}"/>
              </a:ext>
            </a:extLst>
          </p:cNvPr>
          <p:cNvGraphicFramePr>
            <a:graphicFrameLocks noGrp="1"/>
          </p:cNvGraphicFramePr>
          <p:nvPr>
            <p:extLst>
              <p:ext uri="{D42A27DB-BD31-4B8C-83A1-F6EECF244321}">
                <p14:modId xmlns:p14="http://schemas.microsoft.com/office/powerpoint/2010/main" val="1411052483"/>
              </p:ext>
            </p:extLst>
          </p:nvPr>
        </p:nvGraphicFramePr>
        <p:xfrm>
          <a:off x="-1" y="4754818"/>
          <a:ext cx="36312474" cy="22245381"/>
        </p:xfrm>
        <a:graphic>
          <a:graphicData uri="http://schemas.openxmlformats.org/drawingml/2006/table">
            <a:tbl>
              <a:tblPr firstRow="1" bandRow="1">
                <a:tableStyleId>{073A0DAA-6AF3-43AB-8588-CEC1D06C72B9}</a:tableStyleId>
              </a:tblPr>
              <a:tblGrid>
                <a:gridCol w="12000009">
                  <a:extLst>
                    <a:ext uri="{9D8B030D-6E8A-4147-A177-3AD203B41FA5}">
                      <a16:colId xmlns:a16="http://schemas.microsoft.com/office/drawing/2014/main" val="804767161"/>
                    </a:ext>
                  </a:extLst>
                </a:gridCol>
                <a:gridCol w="12156233">
                  <a:extLst>
                    <a:ext uri="{9D8B030D-6E8A-4147-A177-3AD203B41FA5}">
                      <a16:colId xmlns:a16="http://schemas.microsoft.com/office/drawing/2014/main" val="465096205"/>
                    </a:ext>
                  </a:extLst>
                </a:gridCol>
                <a:gridCol w="6078116">
                  <a:extLst>
                    <a:ext uri="{9D8B030D-6E8A-4147-A177-3AD203B41FA5}">
                      <a16:colId xmlns:a16="http://schemas.microsoft.com/office/drawing/2014/main" val="1845803438"/>
                    </a:ext>
                  </a:extLst>
                </a:gridCol>
                <a:gridCol w="6078116">
                  <a:extLst>
                    <a:ext uri="{9D8B030D-6E8A-4147-A177-3AD203B41FA5}">
                      <a16:colId xmlns:a16="http://schemas.microsoft.com/office/drawing/2014/main" val="4129946184"/>
                    </a:ext>
                  </a:extLst>
                </a:gridCol>
              </a:tblGrid>
              <a:tr h="2723281">
                <a:tc>
                  <a:txBody>
                    <a:bodyPr/>
                    <a:lstStyle/>
                    <a:p>
                      <a:pPr algn="ctr"/>
                      <a:r>
                        <a:rPr lang="en-ZA" sz="6600" dirty="0"/>
                        <a:t>Identified Need</a:t>
                      </a:r>
                    </a:p>
                  </a:txBody>
                  <a:tcPr/>
                </a:tc>
                <a:tc>
                  <a:txBody>
                    <a:bodyPr/>
                    <a:lstStyle/>
                    <a:p>
                      <a:pPr algn="ctr"/>
                      <a:r>
                        <a:rPr lang="en-ZA" sz="6600" dirty="0"/>
                        <a:t>Action &amp; Responsible Lead</a:t>
                      </a:r>
                    </a:p>
                  </a:txBody>
                  <a:tcPr/>
                </a:tc>
                <a:tc>
                  <a:txBody>
                    <a:bodyPr/>
                    <a:lstStyle/>
                    <a:p>
                      <a:pPr algn="ctr"/>
                      <a:r>
                        <a:rPr lang="en-ZA" sz="6600" dirty="0"/>
                        <a:t>Priority</a:t>
                      </a:r>
                    </a:p>
                    <a:p>
                      <a:pPr algn="ctr"/>
                      <a:r>
                        <a:rPr lang="en-GB" sz="4000" b="1" kern="1200" dirty="0">
                          <a:solidFill>
                            <a:schemeClr val="lt1"/>
                          </a:solidFill>
                          <a:effectLst/>
                        </a:rPr>
                        <a:t>(1: higher 2: medium 3: lower)</a:t>
                      </a:r>
                      <a:endParaRPr lang="en-ZA" sz="4000" dirty="0"/>
                    </a:p>
                  </a:txBody>
                  <a:tcPr/>
                </a:tc>
                <a:tc>
                  <a:txBody>
                    <a:bodyPr/>
                    <a:lstStyle/>
                    <a:p>
                      <a:pPr algn="ctr"/>
                      <a:r>
                        <a:rPr lang="en-ZA" sz="6600" dirty="0"/>
                        <a:t>Timeline </a:t>
                      </a:r>
                    </a:p>
                    <a:p>
                      <a:pPr algn="ctr"/>
                      <a:r>
                        <a:rPr lang="en-GB" sz="4000" b="1" kern="1200" dirty="0">
                          <a:solidFill>
                            <a:schemeClr val="lt1"/>
                          </a:solidFill>
                          <a:effectLst/>
                        </a:rPr>
                        <a:t>(1: short, 2: medium 3: long)</a:t>
                      </a:r>
                      <a:endParaRPr lang="en-ZA" sz="4000" dirty="0"/>
                    </a:p>
                  </a:txBody>
                  <a:tcPr/>
                </a:tc>
                <a:extLst>
                  <a:ext uri="{0D108BD9-81ED-4DB2-BD59-A6C34878D82A}">
                    <a16:rowId xmlns:a16="http://schemas.microsoft.com/office/drawing/2014/main" val="3793439375"/>
                  </a:ext>
                </a:extLst>
              </a:tr>
              <a:tr h="1854412">
                <a:tc gridSpan="4">
                  <a:txBody>
                    <a:bodyPr/>
                    <a:lstStyle/>
                    <a:p>
                      <a:pPr algn="l"/>
                      <a:r>
                        <a:rPr lang="en-ZA" sz="6600" b="1" dirty="0"/>
                        <a:t>Multisectoral Coordination</a:t>
                      </a:r>
                    </a:p>
                  </a:txBody>
                  <a:tcPr/>
                </a:tc>
                <a:tc hMerge="1">
                  <a:txBody>
                    <a:bodyPr/>
                    <a:lstStyle/>
                    <a:p>
                      <a:pPr algn="ctr"/>
                      <a:endParaRPr lang="en-ZA" sz="6600" dirty="0"/>
                    </a:p>
                  </a:txBody>
                  <a:tcPr/>
                </a:tc>
                <a:tc hMerge="1">
                  <a:txBody>
                    <a:bodyPr/>
                    <a:lstStyle/>
                    <a:p>
                      <a:pPr algn="ctr"/>
                      <a:endParaRPr lang="en-ZA" sz="4000" dirty="0"/>
                    </a:p>
                  </a:txBody>
                  <a:tcPr/>
                </a:tc>
                <a:tc hMerge="1">
                  <a:txBody>
                    <a:bodyPr/>
                    <a:lstStyle/>
                    <a:p>
                      <a:pPr algn="ctr"/>
                      <a:endParaRPr lang="en-ZA" sz="4000" dirty="0"/>
                    </a:p>
                  </a:txBody>
                  <a:tcPr/>
                </a:tc>
                <a:extLst>
                  <a:ext uri="{0D108BD9-81ED-4DB2-BD59-A6C34878D82A}">
                    <a16:rowId xmlns:a16="http://schemas.microsoft.com/office/drawing/2014/main" val="2839001460"/>
                  </a:ext>
                </a:extLst>
              </a:tr>
              <a:tr h="7405459">
                <a:tc>
                  <a:txBody>
                    <a:bodyPr/>
                    <a:lstStyle/>
                    <a:p>
                      <a:pPr marL="0" indent="0">
                        <a:buFont typeface="Arial" panose="020B0604020202020204" pitchFamily="34" charset="0"/>
                        <a:buNone/>
                      </a:pPr>
                      <a:endParaRPr lang="en-ZA" sz="6600" dirty="0">
                        <a:solidFill>
                          <a:schemeClr val="tx1"/>
                        </a:solidFill>
                      </a:endParaRPr>
                    </a:p>
                  </a:txBody>
                  <a:tcPr/>
                </a:tc>
                <a:tc>
                  <a:txBody>
                    <a:bodyPr/>
                    <a:lstStyle/>
                    <a:p>
                      <a:pPr fontAlgn="base"/>
                      <a:r>
                        <a:rPr lang="en-GB" sz="6600" b="1" kern="1200" dirty="0">
                          <a:solidFill>
                            <a:schemeClr val="dk1"/>
                          </a:solidFill>
                          <a:effectLst/>
                        </a:rPr>
                        <a:t>Action:</a:t>
                      </a:r>
                      <a:endParaRPr lang="en-US" sz="6600" b="1" kern="1200" dirty="0">
                        <a:solidFill>
                          <a:schemeClr val="dk1"/>
                        </a:solidFill>
                        <a:effectLst/>
                      </a:endParaRPr>
                    </a:p>
                    <a:p>
                      <a:pPr fontAlgn="base"/>
                      <a:r>
                        <a:rPr lang="en-GB" sz="6600" kern="1200" dirty="0">
                          <a:solidFill>
                            <a:schemeClr val="dk1"/>
                          </a:solidFill>
                          <a:effectLst/>
                        </a:rPr>
                        <a:t> </a:t>
                      </a:r>
                    </a:p>
                    <a:p>
                      <a:pPr fontAlgn="base"/>
                      <a:endParaRPr lang="en-US" sz="6600" kern="1200" dirty="0">
                        <a:solidFill>
                          <a:schemeClr val="dk1"/>
                        </a:solidFill>
                        <a:effectLst/>
                      </a:endParaRPr>
                    </a:p>
                    <a:p>
                      <a:r>
                        <a:rPr lang="en-GB" sz="6600" b="1" kern="1200" dirty="0">
                          <a:solidFill>
                            <a:schemeClr val="dk1"/>
                          </a:solidFill>
                          <a:effectLst/>
                        </a:rPr>
                        <a:t>Responsible Lead:</a:t>
                      </a:r>
                      <a:endParaRPr lang="en-ZA" sz="6600" b="1" dirty="0">
                        <a:solidFill>
                          <a:schemeClr val="tx1"/>
                        </a:solidFill>
                      </a:endParaRPr>
                    </a:p>
                    <a:p>
                      <a:endParaRPr lang="en-ZA" sz="6600" dirty="0">
                        <a:solidFill>
                          <a:schemeClr val="tx1"/>
                        </a:solidFill>
                      </a:endParaRPr>
                    </a:p>
                  </a:txBody>
                  <a:tcPr/>
                </a:tc>
                <a:tc>
                  <a:txBody>
                    <a:bodyPr/>
                    <a:lstStyle/>
                    <a:p>
                      <a:endParaRPr lang="en-ZA" sz="6600" dirty="0">
                        <a:solidFill>
                          <a:schemeClr val="tx1"/>
                        </a:solidFill>
                      </a:endParaRPr>
                    </a:p>
                  </a:txBody>
                  <a:tcPr/>
                </a:tc>
                <a:tc>
                  <a:txBody>
                    <a:bodyPr/>
                    <a:lstStyle/>
                    <a:p>
                      <a:endParaRPr lang="en-ZA" sz="6600" dirty="0">
                        <a:solidFill>
                          <a:schemeClr val="tx1"/>
                        </a:solidFill>
                      </a:endParaRPr>
                    </a:p>
                  </a:txBody>
                  <a:tcPr/>
                </a:tc>
                <a:extLst>
                  <a:ext uri="{0D108BD9-81ED-4DB2-BD59-A6C34878D82A}">
                    <a16:rowId xmlns:a16="http://schemas.microsoft.com/office/drawing/2014/main" val="32822225"/>
                  </a:ext>
                </a:extLst>
              </a:tr>
              <a:tr h="1642282">
                <a:tc gridSpan="4">
                  <a:txBody>
                    <a:bodyPr/>
                    <a:lstStyle/>
                    <a:p>
                      <a:pPr marL="0" lvl="0" indent="0">
                        <a:buNone/>
                      </a:pPr>
                      <a:r>
                        <a:rPr lang="en-ZA" sz="6600" b="1" i="0" u="none" strike="noStrike" noProof="0" dirty="0">
                          <a:solidFill>
                            <a:schemeClr val="tx1"/>
                          </a:solidFill>
                          <a:latin typeface="Aptos"/>
                        </a:rPr>
                        <a:t>Financing</a:t>
                      </a:r>
                      <a:endParaRPr lang="en-US" dirty="0"/>
                    </a:p>
                  </a:txBody>
                  <a:tcPr/>
                </a:tc>
                <a:tc hMerge="1">
                  <a:txBody>
                    <a:bodyPr/>
                    <a:lstStyle/>
                    <a:p>
                      <a:endParaRPr lang="en-ZA" sz="6600" dirty="0">
                        <a:solidFill>
                          <a:schemeClr val="tx1"/>
                        </a:solidFill>
                      </a:endParaRPr>
                    </a:p>
                  </a:txBody>
                  <a:tcPr/>
                </a:tc>
                <a:tc hMerge="1">
                  <a:txBody>
                    <a:bodyPr/>
                    <a:lstStyle/>
                    <a:p>
                      <a:endParaRPr lang="en-ZA" sz="6600" dirty="0">
                        <a:solidFill>
                          <a:schemeClr val="tx1"/>
                        </a:solidFill>
                      </a:endParaRPr>
                    </a:p>
                  </a:txBody>
                  <a:tcPr/>
                </a:tc>
                <a:tc hMerge="1">
                  <a:txBody>
                    <a:bodyPr/>
                    <a:lstStyle/>
                    <a:p>
                      <a:endParaRPr lang="en-ZA" sz="6600" dirty="0">
                        <a:solidFill>
                          <a:schemeClr val="tx1"/>
                        </a:solidFill>
                      </a:endParaRPr>
                    </a:p>
                  </a:txBody>
                  <a:tcPr/>
                </a:tc>
                <a:extLst>
                  <a:ext uri="{0D108BD9-81ED-4DB2-BD59-A6C34878D82A}">
                    <a16:rowId xmlns:a16="http://schemas.microsoft.com/office/drawing/2014/main" val="2338265488"/>
                  </a:ext>
                </a:extLst>
              </a:tr>
              <a:tr h="8619947">
                <a:tc>
                  <a:txBody>
                    <a:bodyPr/>
                    <a:lstStyle/>
                    <a:p>
                      <a:pPr marL="0" indent="0">
                        <a:buFont typeface="Arial" panose="020B0604020202020204" pitchFamily="34" charset="0"/>
                        <a:buNone/>
                      </a:pPr>
                      <a:endParaRPr lang="en-ZA" sz="6600" dirty="0">
                        <a:solidFill>
                          <a:schemeClr val="tx1"/>
                        </a:solidFill>
                      </a:endParaRPr>
                    </a:p>
                  </a:txBody>
                  <a:tcPr/>
                </a:tc>
                <a:tc>
                  <a:txBody>
                    <a:bodyPr/>
                    <a:lstStyle/>
                    <a:p>
                      <a:pPr fontAlgn="base"/>
                      <a:r>
                        <a:rPr lang="en-GB" sz="6600" b="1" kern="1200" dirty="0">
                          <a:solidFill>
                            <a:schemeClr val="dk1"/>
                          </a:solidFill>
                          <a:effectLst/>
                        </a:rPr>
                        <a:t>Action:</a:t>
                      </a:r>
                      <a:endParaRPr lang="en-US" sz="6600" b="1" kern="1200" dirty="0">
                        <a:solidFill>
                          <a:schemeClr val="dk1"/>
                        </a:solidFill>
                        <a:effectLst/>
                      </a:endParaRPr>
                    </a:p>
                    <a:p>
                      <a:pPr fontAlgn="base"/>
                      <a:r>
                        <a:rPr lang="en-GB" sz="6600" kern="1200" dirty="0">
                          <a:solidFill>
                            <a:schemeClr val="dk1"/>
                          </a:solidFill>
                          <a:effectLst/>
                        </a:rPr>
                        <a:t> </a:t>
                      </a:r>
                    </a:p>
                    <a:p>
                      <a:pPr fontAlgn="base"/>
                      <a:endParaRPr lang="en-US" sz="6600" kern="1200" dirty="0">
                        <a:solidFill>
                          <a:schemeClr val="dk1"/>
                        </a:solidFill>
                        <a:effectLst/>
                      </a:endParaRPr>
                    </a:p>
                    <a:p>
                      <a:r>
                        <a:rPr lang="en-GB" sz="6600" b="1" kern="1200" dirty="0">
                          <a:solidFill>
                            <a:schemeClr val="dk1"/>
                          </a:solidFill>
                          <a:effectLst/>
                        </a:rPr>
                        <a:t>Responsible Lead:</a:t>
                      </a:r>
                      <a:endParaRPr lang="en-ZA" sz="6600" b="1" dirty="0">
                        <a:solidFill>
                          <a:schemeClr val="tx1"/>
                        </a:solidFill>
                      </a:endParaRPr>
                    </a:p>
                    <a:p>
                      <a:endParaRPr lang="en-ZA" sz="6600" dirty="0">
                        <a:solidFill>
                          <a:schemeClr val="tx1"/>
                        </a:solidFill>
                      </a:endParaRPr>
                    </a:p>
                  </a:txBody>
                  <a:tcPr/>
                </a:tc>
                <a:tc>
                  <a:txBody>
                    <a:bodyPr/>
                    <a:lstStyle/>
                    <a:p>
                      <a:endParaRPr lang="en-ZA" sz="6600" dirty="0">
                        <a:solidFill>
                          <a:schemeClr val="tx1"/>
                        </a:solidFill>
                      </a:endParaRPr>
                    </a:p>
                  </a:txBody>
                  <a:tcPr/>
                </a:tc>
                <a:tc>
                  <a:txBody>
                    <a:bodyPr/>
                    <a:lstStyle/>
                    <a:p>
                      <a:endParaRPr lang="en-ZA" sz="6600" dirty="0">
                        <a:solidFill>
                          <a:schemeClr val="tx1"/>
                        </a:solidFill>
                      </a:endParaRPr>
                    </a:p>
                  </a:txBody>
                  <a:tcPr/>
                </a:tc>
                <a:extLst>
                  <a:ext uri="{0D108BD9-81ED-4DB2-BD59-A6C34878D82A}">
                    <a16:rowId xmlns:a16="http://schemas.microsoft.com/office/drawing/2014/main" val="1889953590"/>
                  </a:ext>
                </a:extLst>
              </a:tr>
            </a:tbl>
          </a:graphicData>
        </a:graphic>
      </p:graphicFrame>
    </p:spTree>
    <p:extLst>
      <p:ext uri="{BB962C8B-B14F-4D97-AF65-F5344CB8AC3E}">
        <p14:creationId xmlns:p14="http://schemas.microsoft.com/office/powerpoint/2010/main" val="2564972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6AF82F-5D72-ECC7-7511-79B66E9A3E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ED930D-7C1B-A51E-F15D-C2BC5B652C25}"/>
              </a:ext>
            </a:extLst>
          </p:cNvPr>
          <p:cNvSpPr>
            <a:spLocks noGrp="1"/>
          </p:cNvSpPr>
          <p:nvPr>
            <p:ph type="title"/>
          </p:nvPr>
        </p:nvSpPr>
        <p:spPr>
          <a:xfrm>
            <a:off x="2496483" y="1437517"/>
            <a:ext cx="31319510" cy="2486784"/>
          </a:xfrm>
        </p:spPr>
        <p:txBody>
          <a:bodyPr/>
          <a:lstStyle/>
          <a:p>
            <a:r>
              <a:rPr lang="en-US" dirty="0"/>
              <a:t>Cross-cutting Enablers</a:t>
            </a:r>
          </a:p>
        </p:txBody>
      </p:sp>
      <p:graphicFrame>
        <p:nvGraphicFramePr>
          <p:cNvPr id="5" name="Table 4">
            <a:extLst>
              <a:ext uri="{FF2B5EF4-FFF2-40B4-BE49-F238E27FC236}">
                <a16:creationId xmlns:a16="http://schemas.microsoft.com/office/drawing/2014/main" id="{1CCBD1D0-A2FF-96F1-4D4C-B4A533041DF5}"/>
              </a:ext>
            </a:extLst>
          </p:cNvPr>
          <p:cNvGraphicFramePr>
            <a:graphicFrameLocks noGrp="1"/>
          </p:cNvGraphicFramePr>
          <p:nvPr>
            <p:extLst>
              <p:ext uri="{D42A27DB-BD31-4B8C-83A1-F6EECF244321}">
                <p14:modId xmlns:p14="http://schemas.microsoft.com/office/powerpoint/2010/main" val="3581851180"/>
              </p:ext>
            </p:extLst>
          </p:nvPr>
        </p:nvGraphicFramePr>
        <p:xfrm>
          <a:off x="-1" y="4754818"/>
          <a:ext cx="36312474" cy="22245381"/>
        </p:xfrm>
        <a:graphic>
          <a:graphicData uri="http://schemas.openxmlformats.org/drawingml/2006/table">
            <a:tbl>
              <a:tblPr firstRow="1" bandRow="1">
                <a:tableStyleId>{073A0DAA-6AF3-43AB-8588-CEC1D06C72B9}</a:tableStyleId>
              </a:tblPr>
              <a:tblGrid>
                <a:gridCol w="12000009">
                  <a:extLst>
                    <a:ext uri="{9D8B030D-6E8A-4147-A177-3AD203B41FA5}">
                      <a16:colId xmlns:a16="http://schemas.microsoft.com/office/drawing/2014/main" val="804767161"/>
                    </a:ext>
                  </a:extLst>
                </a:gridCol>
                <a:gridCol w="12156233">
                  <a:extLst>
                    <a:ext uri="{9D8B030D-6E8A-4147-A177-3AD203B41FA5}">
                      <a16:colId xmlns:a16="http://schemas.microsoft.com/office/drawing/2014/main" val="465096205"/>
                    </a:ext>
                  </a:extLst>
                </a:gridCol>
                <a:gridCol w="6078116">
                  <a:extLst>
                    <a:ext uri="{9D8B030D-6E8A-4147-A177-3AD203B41FA5}">
                      <a16:colId xmlns:a16="http://schemas.microsoft.com/office/drawing/2014/main" val="1845803438"/>
                    </a:ext>
                  </a:extLst>
                </a:gridCol>
                <a:gridCol w="6078116">
                  <a:extLst>
                    <a:ext uri="{9D8B030D-6E8A-4147-A177-3AD203B41FA5}">
                      <a16:colId xmlns:a16="http://schemas.microsoft.com/office/drawing/2014/main" val="4129946184"/>
                    </a:ext>
                  </a:extLst>
                </a:gridCol>
              </a:tblGrid>
              <a:tr h="2723281">
                <a:tc>
                  <a:txBody>
                    <a:bodyPr/>
                    <a:lstStyle/>
                    <a:p>
                      <a:pPr algn="ctr"/>
                      <a:r>
                        <a:rPr lang="en-ZA" sz="6600" dirty="0"/>
                        <a:t>Identified Need</a:t>
                      </a:r>
                    </a:p>
                  </a:txBody>
                  <a:tcPr/>
                </a:tc>
                <a:tc>
                  <a:txBody>
                    <a:bodyPr/>
                    <a:lstStyle/>
                    <a:p>
                      <a:pPr algn="ctr"/>
                      <a:r>
                        <a:rPr lang="en-ZA" sz="6600" dirty="0"/>
                        <a:t>Action &amp; Responsible Lead</a:t>
                      </a:r>
                    </a:p>
                  </a:txBody>
                  <a:tcPr/>
                </a:tc>
                <a:tc>
                  <a:txBody>
                    <a:bodyPr/>
                    <a:lstStyle/>
                    <a:p>
                      <a:pPr algn="ctr"/>
                      <a:r>
                        <a:rPr lang="en-ZA" sz="6600" dirty="0"/>
                        <a:t>Priority</a:t>
                      </a:r>
                    </a:p>
                    <a:p>
                      <a:pPr algn="ctr"/>
                      <a:r>
                        <a:rPr lang="en-GB" sz="4000" b="1" kern="1200" dirty="0">
                          <a:solidFill>
                            <a:schemeClr val="lt1"/>
                          </a:solidFill>
                          <a:effectLst/>
                        </a:rPr>
                        <a:t>(1: higher 2: medium 3: lower)</a:t>
                      </a:r>
                      <a:endParaRPr lang="en-ZA" sz="4000" dirty="0"/>
                    </a:p>
                  </a:txBody>
                  <a:tcPr/>
                </a:tc>
                <a:tc>
                  <a:txBody>
                    <a:bodyPr/>
                    <a:lstStyle/>
                    <a:p>
                      <a:pPr algn="ctr"/>
                      <a:r>
                        <a:rPr lang="en-ZA" sz="6600" dirty="0"/>
                        <a:t>Timeline </a:t>
                      </a:r>
                    </a:p>
                    <a:p>
                      <a:pPr algn="ctr"/>
                      <a:r>
                        <a:rPr lang="en-GB" sz="4000" b="1" kern="1200" dirty="0">
                          <a:solidFill>
                            <a:schemeClr val="lt1"/>
                          </a:solidFill>
                          <a:effectLst/>
                        </a:rPr>
                        <a:t>(1: short, 2: medium 3: long)</a:t>
                      </a:r>
                      <a:endParaRPr lang="en-ZA" sz="4000" dirty="0"/>
                    </a:p>
                  </a:txBody>
                  <a:tcPr/>
                </a:tc>
                <a:extLst>
                  <a:ext uri="{0D108BD9-81ED-4DB2-BD59-A6C34878D82A}">
                    <a16:rowId xmlns:a16="http://schemas.microsoft.com/office/drawing/2014/main" val="3793439375"/>
                  </a:ext>
                </a:extLst>
              </a:tr>
              <a:tr h="1854412">
                <a:tc gridSpan="4">
                  <a:txBody>
                    <a:bodyPr/>
                    <a:lstStyle/>
                    <a:p>
                      <a:pPr lvl="0" algn="l">
                        <a:buNone/>
                      </a:pPr>
                      <a:r>
                        <a:rPr lang="en-ZA" sz="6600" b="1" i="0" u="none" strike="noStrike" noProof="0" dirty="0">
                          <a:solidFill>
                            <a:schemeClr val="tx1"/>
                          </a:solidFill>
                          <a:latin typeface="Aptos"/>
                        </a:rPr>
                        <a:t>[add as needed]</a:t>
                      </a:r>
                      <a:endParaRPr lang="en-ZA" sz="6600" b="1" dirty="0"/>
                    </a:p>
                  </a:txBody>
                  <a:tcPr/>
                </a:tc>
                <a:tc hMerge="1">
                  <a:txBody>
                    <a:bodyPr/>
                    <a:lstStyle/>
                    <a:p>
                      <a:pPr algn="ctr"/>
                      <a:endParaRPr lang="en-ZA" sz="6600" dirty="0"/>
                    </a:p>
                  </a:txBody>
                  <a:tcPr/>
                </a:tc>
                <a:tc hMerge="1">
                  <a:txBody>
                    <a:bodyPr/>
                    <a:lstStyle/>
                    <a:p>
                      <a:pPr algn="ctr"/>
                      <a:endParaRPr lang="en-ZA" sz="4000" dirty="0"/>
                    </a:p>
                  </a:txBody>
                  <a:tcPr/>
                </a:tc>
                <a:tc hMerge="1">
                  <a:txBody>
                    <a:bodyPr/>
                    <a:lstStyle/>
                    <a:p>
                      <a:pPr algn="ctr"/>
                      <a:endParaRPr lang="en-ZA" sz="4000" dirty="0"/>
                    </a:p>
                  </a:txBody>
                  <a:tcPr/>
                </a:tc>
                <a:extLst>
                  <a:ext uri="{0D108BD9-81ED-4DB2-BD59-A6C34878D82A}">
                    <a16:rowId xmlns:a16="http://schemas.microsoft.com/office/drawing/2014/main" val="2839001460"/>
                  </a:ext>
                </a:extLst>
              </a:tr>
              <a:tr h="7405459">
                <a:tc>
                  <a:txBody>
                    <a:bodyPr/>
                    <a:lstStyle/>
                    <a:p>
                      <a:pPr marL="0" indent="0">
                        <a:buFont typeface="Arial" panose="020B0604020202020204" pitchFamily="34" charset="0"/>
                        <a:buNone/>
                      </a:pPr>
                      <a:endParaRPr lang="en-ZA" sz="6600" dirty="0">
                        <a:solidFill>
                          <a:schemeClr val="tx1"/>
                        </a:solidFill>
                      </a:endParaRPr>
                    </a:p>
                  </a:txBody>
                  <a:tcPr/>
                </a:tc>
                <a:tc>
                  <a:txBody>
                    <a:bodyPr/>
                    <a:lstStyle/>
                    <a:p>
                      <a:pPr fontAlgn="base"/>
                      <a:r>
                        <a:rPr lang="en-GB" sz="6600" b="1" kern="1200" dirty="0">
                          <a:solidFill>
                            <a:schemeClr val="dk1"/>
                          </a:solidFill>
                          <a:effectLst/>
                        </a:rPr>
                        <a:t>Action:</a:t>
                      </a:r>
                      <a:endParaRPr lang="en-US" sz="6600" b="1" kern="1200" dirty="0">
                        <a:solidFill>
                          <a:schemeClr val="dk1"/>
                        </a:solidFill>
                        <a:effectLst/>
                      </a:endParaRPr>
                    </a:p>
                    <a:p>
                      <a:pPr fontAlgn="base"/>
                      <a:r>
                        <a:rPr lang="en-GB" sz="6600" kern="1200" dirty="0">
                          <a:solidFill>
                            <a:schemeClr val="dk1"/>
                          </a:solidFill>
                          <a:effectLst/>
                        </a:rPr>
                        <a:t> </a:t>
                      </a:r>
                    </a:p>
                    <a:p>
                      <a:pPr fontAlgn="base"/>
                      <a:endParaRPr lang="en-US" sz="6600" kern="1200" dirty="0">
                        <a:solidFill>
                          <a:schemeClr val="dk1"/>
                        </a:solidFill>
                        <a:effectLst/>
                      </a:endParaRPr>
                    </a:p>
                    <a:p>
                      <a:r>
                        <a:rPr lang="en-GB" sz="6600" b="1" kern="1200" dirty="0">
                          <a:solidFill>
                            <a:schemeClr val="dk1"/>
                          </a:solidFill>
                          <a:effectLst/>
                        </a:rPr>
                        <a:t>Responsible Lead:</a:t>
                      </a:r>
                      <a:endParaRPr lang="en-ZA" sz="6600" b="1" dirty="0">
                        <a:solidFill>
                          <a:schemeClr val="tx1"/>
                        </a:solidFill>
                      </a:endParaRPr>
                    </a:p>
                    <a:p>
                      <a:endParaRPr lang="en-ZA" sz="6600" dirty="0">
                        <a:solidFill>
                          <a:schemeClr val="tx1"/>
                        </a:solidFill>
                      </a:endParaRPr>
                    </a:p>
                  </a:txBody>
                  <a:tcPr/>
                </a:tc>
                <a:tc>
                  <a:txBody>
                    <a:bodyPr/>
                    <a:lstStyle/>
                    <a:p>
                      <a:endParaRPr lang="en-ZA" sz="6600" dirty="0">
                        <a:solidFill>
                          <a:schemeClr val="tx1"/>
                        </a:solidFill>
                      </a:endParaRPr>
                    </a:p>
                  </a:txBody>
                  <a:tcPr/>
                </a:tc>
                <a:tc>
                  <a:txBody>
                    <a:bodyPr/>
                    <a:lstStyle/>
                    <a:p>
                      <a:endParaRPr lang="en-ZA" sz="6600" dirty="0">
                        <a:solidFill>
                          <a:schemeClr val="tx1"/>
                        </a:solidFill>
                      </a:endParaRPr>
                    </a:p>
                  </a:txBody>
                  <a:tcPr/>
                </a:tc>
                <a:extLst>
                  <a:ext uri="{0D108BD9-81ED-4DB2-BD59-A6C34878D82A}">
                    <a16:rowId xmlns:a16="http://schemas.microsoft.com/office/drawing/2014/main" val="32822225"/>
                  </a:ext>
                </a:extLst>
              </a:tr>
              <a:tr h="1642282">
                <a:tc gridSpan="4">
                  <a:txBody>
                    <a:bodyPr/>
                    <a:lstStyle/>
                    <a:p>
                      <a:pPr marL="0" lvl="0" indent="0">
                        <a:buNone/>
                      </a:pPr>
                      <a:r>
                        <a:rPr lang="en-ZA" sz="6600" b="1" i="0" u="none" strike="noStrike" noProof="0" dirty="0">
                          <a:solidFill>
                            <a:schemeClr val="tx1"/>
                          </a:solidFill>
                          <a:latin typeface="Aptos"/>
                        </a:rPr>
                        <a:t>[add as needed]</a:t>
                      </a:r>
                    </a:p>
                  </a:txBody>
                  <a:tcPr/>
                </a:tc>
                <a:tc hMerge="1">
                  <a:txBody>
                    <a:bodyPr/>
                    <a:lstStyle/>
                    <a:p>
                      <a:endParaRPr lang="en-ZA" sz="6600" dirty="0">
                        <a:solidFill>
                          <a:schemeClr val="tx1"/>
                        </a:solidFill>
                      </a:endParaRPr>
                    </a:p>
                  </a:txBody>
                  <a:tcPr/>
                </a:tc>
                <a:tc hMerge="1">
                  <a:txBody>
                    <a:bodyPr/>
                    <a:lstStyle/>
                    <a:p>
                      <a:endParaRPr lang="en-ZA" sz="6600" dirty="0">
                        <a:solidFill>
                          <a:schemeClr val="tx1"/>
                        </a:solidFill>
                      </a:endParaRPr>
                    </a:p>
                  </a:txBody>
                  <a:tcPr/>
                </a:tc>
                <a:tc hMerge="1">
                  <a:txBody>
                    <a:bodyPr/>
                    <a:lstStyle/>
                    <a:p>
                      <a:endParaRPr lang="en-ZA" sz="6600" dirty="0">
                        <a:solidFill>
                          <a:schemeClr val="tx1"/>
                        </a:solidFill>
                      </a:endParaRPr>
                    </a:p>
                  </a:txBody>
                  <a:tcPr/>
                </a:tc>
                <a:extLst>
                  <a:ext uri="{0D108BD9-81ED-4DB2-BD59-A6C34878D82A}">
                    <a16:rowId xmlns:a16="http://schemas.microsoft.com/office/drawing/2014/main" val="2338265488"/>
                  </a:ext>
                </a:extLst>
              </a:tr>
              <a:tr h="8619947">
                <a:tc>
                  <a:txBody>
                    <a:bodyPr/>
                    <a:lstStyle/>
                    <a:p>
                      <a:pPr marL="0" indent="0">
                        <a:buFont typeface="Arial" panose="020B0604020202020204" pitchFamily="34" charset="0"/>
                        <a:buNone/>
                      </a:pPr>
                      <a:endParaRPr lang="en-ZA" sz="6600" dirty="0">
                        <a:solidFill>
                          <a:schemeClr val="tx1"/>
                        </a:solidFill>
                      </a:endParaRPr>
                    </a:p>
                  </a:txBody>
                  <a:tcPr/>
                </a:tc>
                <a:tc>
                  <a:txBody>
                    <a:bodyPr/>
                    <a:lstStyle/>
                    <a:p>
                      <a:pPr fontAlgn="base"/>
                      <a:r>
                        <a:rPr lang="en-GB" sz="6600" b="1" kern="1200" dirty="0">
                          <a:solidFill>
                            <a:schemeClr val="dk1"/>
                          </a:solidFill>
                          <a:effectLst/>
                        </a:rPr>
                        <a:t>Action:</a:t>
                      </a:r>
                      <a:endParaRPr lang="en-US" sz="6600" b="1" kern="1200" dirty="0">
                        <a:solidFill>
                          <a:schemeClr val="dk1"/>
                        </a:solidFill>
                        <a:effectLst/>
                      </a:endParaRPr>
                    </a:p>
                    <a:p>
                      <a:pPr fontAlgn="base"/>
                      <a:r>
                        <a:rPr lang="en-GB" sz="6600" kern="1200" dirty="0">
                          <a:solidFill>
                            <a:schemeClr val="dk1"/>
                          </a:solidFill>
                          <a:effectLst/>
                        </a:rPr>
                        <a:t> </a:t>
                      </a:r>
                    </a:p>
                    <a:p>
                      <a:pPr fontAlgn="base"/>
                      <a:endParaRPr lang="en-US" sz="6600" kern="1200" dirty="0">
                        <a:solidFill>
                          <a:schemeClr val="dk1"/>
                        </a:solidFill>
                        <a:effectLst/>
                      </a:endParaRPr>
                    </a:p>
                    <a:p>
                      <a:r>
                        <a:rPr lang="en-GB" sz="6600" b="1" kern="1200" dirty="0">
                          <a:solidFill>
                            <a:schemeClr val="dk1"/>
                          </a:solidFill>
                          <a:effectLst/>
                        </a:rPr>
                        <a:t>Responsible Lead:</a:t>
                      </a:r>
                      <a:endParaRPr lang="en-ZA" sz="6600" b="1" dirty="0">
                        <a:solidFill>
                          <a:schemeClr val="tx1"/>
                        </a:solidFill>
                      </a:endParaRPr>
                    </a:p>
                    <a:p>
                      <a:endParaRPr lang="en-ZA" sz="6600" dirty="0">
                        <a:solidFill>
                          <a:schemeClr val="tx1"/>
                        </a:solidFill>
                      </a:endParaRPr>
                    </a:p>
                  </a:txBody>
                  <a:tcPr/>
                </a:tc>
                <a:tc>
                  <a:txBody>
                    <a:bodyPr/>
                    <a:lstStyle/>
                    <a:p>
                      <a:endParaRPr lang="en-ZA" sz="6600" dirty="0">
                        <a:solidFill>
                          <a:schemeClr val="tx1"/>
                        </a:solidFill>
                      </a:endParaRPr>
                    </a:p>
                  </a:txBody>
                  <a:tcPr/>
                </a:tc>
                <a:tc>
                  <a:txBody>
                    <a:bodyPr/>
                    <a:lstStyle/>
                    <a:p>
                      <a:endParaRPr lang="en-ZA" sz="6600" dirty="0">
                        <a:solidFill>
                          <a:schemeClr val="tx1"/>
                        </a:solidFill>
                      </a:endParaRPr>
                    </a:p>
                  </a:txBody>
                  <a:tcPr/>
                </a:tc>
                <a:extLst>
                  <a:ext uri="{0D108BD9-81ED-4DB2-BD59-A6C34878D82A}">
                    <a16:rowId xmlns:a16="http://schemas.microsoft.com/office/drawing/2014/main" val="1889953590"/>
                  </a:ext>
                </a:extLst>
              </a:tr>
            </a:tbl>
          </a:graphicData>
        </a:graphic>
      </p:graphicFrame>
    </p:spTree>
    <p:extLst>
      <p:ext uri="{BB962C8B-B14F-4D97-AF65-F5344CB8AC3E}">
        <p14:creationId xmlns:p14="http://schemas.microsoft.com/office/powerpoint/2010/main" val="637956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C6C82D-B289-8FC9-5388-95AF7BD23AC3}"/>
            </a:ext>
          </a:extLst>
        </p:cNvPr>
        <p:cNvGrpSpPr/>
        <p:nvPr/>
      </p:nvGrpSpPr>
      <p:grpSpPr>
        <a:xfrm>
          <a:off x="0" y="0"/>
          <a:ext cx="0" cy="0"/>
          <a:chOff x="0" y="0"/>
          <a:chExt cx="0" cy="0"/>
        </a:xfrm>
      </p:grpSpPr>
      <p:pic>
        <p:nvPicPr>
          <p:cNvPr id="10" name="Picture 9" descr="An orange diamond with white text&#10;&#10;Description automatically generated">
            <a:extLst>
              <a:ext uri="{FF2B5EF4-FFF2-40B4-BE49-F238E27FC236}">
                <a16:creationId xmlns:a16="http://schemas.microsoft.com/office/drawing/2014/main" id="{566D56F5-CDD4-DF4A-1808-92DDB09A689C}"/>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09253" y="341239"/>
            <a:ext cx="3931799" cy="3931799"/>
          </a:xfrm>
          <a:prstGeom prst="rect">
            <a:avLst/>
          </a:prstGeom>
        </p:spPr>
      </p:pic>
      <p:graphicFrame>
        <p:nvGraphicFramePr>
          <p:cNvPr id="25" name="Table 24">
            <a:extLst>
              <a:ext uri="{FF2B5EF4-FFF2-40B4-BE49-F238E27FC236}">
                <a16:creationId xmlns:a16="http://schemas.microsoft.com/office/drawing/2014/main" id="{9BA4271E-C99F-FAE9-D031-88444370D495}"/>
              </a:ext>
            </a:extLst>
          </p:cNvPr>
          <p:cNvGraphicFramePr>
            <a:graphicFrameLocks noGrp="1"/>
          </p:cNvGraphicFramePr>
          <p:nvPr>
            <p:extLst>
              <p:ext uri="{D42A27DB-BD31-4B8C-83A1-F6EECF244321}">
                <p14:modId xmlns:p14="http://schemas.microsoft.com/office/powerpoint/2010/main" val="1820666238"/>
              </p:ext>
            </p:extLst>
          </p:nvPr>
        </p:nvGraphicFramePr>
        <p:xfrm>
          <a:off x="-1" y="4754818"/>
          <a:ext cx="36312474" cy="22245382"/>
        </p:xfrm>
        <a:graphic>
          <a:graphicData uri="http://schemas.openxmlformats.org/drawingml/2006/table">
            <a:tbl>
              <a:tblPr firstRow="1" bandRow="1">
                <a:tableStyleId>{21E4AEA4-8DFA-4A89-87EB-49C32662AFE0}</a:tableStyleId>
              </a:tblPr>
              <a:tblGrid>
                <a:gridCol w="12000009">
                  <a:extLst>
                    <a:ext uri="{9D8B030D-6E8A-4147-A177-3AD203B41FA5}">
                      <a16:colId xmlns:a16="http://schemas.microsoft.com/office/drawing/2014/main" val="804767161"/>
                    </a:ext>
                  </a:extLst>
                </a:gridCol>
                <a:gridCol w="12156233">
                  <a:extLst>
                    <a:ext uri="{9D8B030D-6E8A-4147-A177-3AD203B41FA5}">
                      <a16:colId xmlns:a16="http://schemas.microsoft.com/office/drawing/2014/main" val="465096205"/>
                    </a:ext>
                  </a:extLst>
                </a:gridCol>
                <a:gridCol w="6078116">
                  <a:extLst>
                    <a:ext uri="{9D8B030D-6E8A-4147-A177-3AD203B41FA5}">
                      <a16:colId xmlns:a16="http://schemas.microsoft.com/office/drawing/2014/main" val="1845803438"/>
                    </a:ext>
                  </a:extLst>
                </a:gridCol>
                <a:gridCol w="6078116">
                  <a:extLst>
                    <a:ext uri="{9D8B030D-6E8A-4147-A177-3AD203B41FA5}">
                      <a16:colId xmlns:a16="http://schemas.microsoft.com/office/drawing/2014/main" val="4129946184"/>
                    </a:ext>
                  </a:extLst>
                </a:gridCol>
              </a:tblGrid>
              <a:tr h="2238918">
                <a:tc>
                  <a:txBody>
                    <a:bodyPr/>
                    <a:lstStyle/>
                    <a:p>
                      <a:pPr algn="ctr"/>
                      <a:r>
                        <a:rPr lang="en-ZA" sz="6600" dirty="0"/>
                        <a:t>Identified Need</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ZA" sz="6600" dirty="0"/>
                        <a:t>Action &amp; Responsible Lead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ZA" sz="6600" dirty="0"/>
                        <a:t>Priority</a:t>
                      </a:r>
                    </a:p>
                    <a:p>
                      <a:pPr algn="ctr"/>
                      <a:r>
                        <a:rPr lang="en-GB" sz="4000" b="1" kern="1200" dirty="0">
                          <a:solidFill>
                            <a:schemeClr val="lt1"/>
                          </a:solidFill>
                          <a:effectLst/>
                          <a:latin typeface="+mn-lt"/>
                          <a:ea typeface="+mn-ea"/>
                          <a:cs typeface="+mn-cs"/>
                        </a:rPr>
                        <a:t>(1: higher 2: medium 3: lower)</a:t>
                      </a:r>
                      <a:endParaRPr lang="en-ZA"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ZA" sz="6600" dirty="0"/>
                        <a:t>Timeline </a:t>
                      </a:r>
                    </a:p>
                    <a:p>
                      <a:pPr algn="ctr"/>
                      <a:r>
                        <a:rPr lang="en-GB" sz="4000" b="1" kern="1200" dirty="0">
                          <a:solidFill>
                            <a:schemeClr val="lt1"/>
                          </a:solidFill>
                          <a:effectLst/>
                          <a:latin typeface="+mn-lt"/>
                          <a:ea typeface="+mn-ea"/>
                          <a:cs typeface="+mn-cs"/>
                        </a:rPr>
                        <a:t>(1: short, 2: medium 3: long)</a:t>
                      </a:r>
                      <a:endParaRPr lang="en-ZA" sz="40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3439375"/>
                  </a:ext>
                </a:extLst>
              </a:tr>
              <a:tr h="6299240">
                <a:tc>
                  <a:txBody>
                    <a:bodyPr/>
                    <a:lstStyle/>
                    <a:p>
                      <a:pPr marL="0" indent="0">
                        <a:buFont typeface="Arial" panose="020B0604020202020204" pitchFamily="34" charset="0"/>
                        <a:buNone/>
                      </a:pPr>
                      <a:r>
                        <a:rPr lang="en-ZA" sz="6600" dirty="0">
                          <a:solidFill>
                            <a:schemeClr val="tx1"/>
                          </a:solidFill>
                        </a:rPr>
                        <a:t>Formalized health facility EBS needed</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r>
                        <a:rPr lang="en-GB" sz="6600" b="1" kern="1200" dirty="0">
                          <a:solidFill>
                            <a:schemeClr val="dk1"/>
                          </a:solidFill>
                          <a:effectLst/>
                          <a:latin typeface="+mn-lt"/>
                          <a:ea typeface="+mn-ea"/>
                          <a:cs typeface="+mn-cs"/>
                        </a:rPr>
                        <a:t>Action: </a:t>
                      </a:r>
                      <a:endParaRPr lang="en-US" sz="6600" b="1" kern="1200" dirty="0">
                        <a:solidFill>
                          <a:schemeClr val="dk1"/>
                        </a:solidFill>
                        <a:effectLst/>
                        <a:latin typeface="+mn-lt"/>
                        <a:ea typeface="+mn-ea"/>
                        <a:cs typeface="+mn-cs"/>
                      </a:endParaRPr>
                    </a:p>
                    <a:p>
                      <a:pPr fontAlgn="base"/>
                      <a:endParaRPr lang="en-GB" sz="6600" kern="1200" dirty="0">
                        <a:solidFill>
                          <a:schemeClr val="dk1"/>
                        </a:solidFill>
                        <a:effectLst/>
                        <a:latin typeface="+mn-lt"/>
                        <a:ea typeface="+mn-ea"/>
                        <a:cs typeface="+mn-cs"/>
                      </a:endParaRPr>
                    </a:p>
                    <a:p>
                      <a:pPr fontAlgn="base"/>
                      <a:endParaRPr lang="en-US" sz="6600" kern="1200" dirty="0">
                        <a:solidFill>
                          <a:schemeClr val="dk1"/>
                        </a:solidFill>
                        <a:effectLst/>
                        <a:latin typeface="+mn-lt"/>
                        <a:ea typeface="+mn-ea"/>
                        <a:cs typeface="+mn-cs"/>
                      </a:endParaRPr>
                    </a:p>
                    <a:p>
                      <a:r>
                        <a:rPr lang="en-GB" sz="6600" b="1" kern="1200" dirty="0">
                          <a:solidFill>
                            <a:schemeClr val="dk1"/>
                          </a:solidFill>
                          <a:effectLst/>
                          <a:latin typeface="+mn-lt"/>
                          <a:ea typeface="+mn-ea"/>
                          <a:cs typeface="+mn-cs"/>
                        </a:rPr>
                        <a:t>Responsible Lead:</a:t>
                      </a:r>
                      <a:endParaRPr lang="en-ZA" sz="6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ZA" sz="660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22225"/>
                  </a:ext>
                </a:extLst>
              </a:tr>
              <a:tr h="7332309">
                <a:tc>
                  <a:txBody>
                    <a:bodyPr/>
                    <a:lstStyle/>
                    <a:p>
                      <a:pPr marL="0" indent="0">
                        <a:buFont typeface="Arial" panose="020B0604020202020204" pitchFamily="34" charset="0"/>
                        <a:buNone/>
                      </a:pPr>
                      <a:endParaRPr lang="en-ZA" sz="660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r>
                        <a:rPr lang="en-GB" sz="6600" b="1" kern="1200" dirty="0">
                          <a:solidFill>
                            <a:schemeClr val="dk1"/>
                          </a:solidFill>
                          <a:effectLst/>
                          <a:latin typeface="+mn-lt"/>
                          <a:ea typeface="+mn-ea"/>
                          <a:cs typeface="+mn-cs"/>
                        </a:rPr>
                        <a:t>Action:</a:t>
                      </a:r>
                      <a:endParaRPr lang="en-US" sz="6600" b="1" kern="1200" dirty="0">
                        <a:solidFill>
                          <a:schemeClr val="dk1"/>
                        </a:solidFill>
                        <a:effectLst/>
                        <a:latin typeface="+mn-lt"/>
                        <a:ea typeface="+mn-ea"/>
                        <a:cs typeface="+mn-cs"/>
                      </a:endParaRPr>
                    </a:p>
                    <a:p>
                      <a:pPr fontAlgn="base"/>
                      <a:r>
                        <a:rPr lang="en-GB" sz="6600" kern="1200" dirty="0">
                          <a:solidFill>
                            <a:schemeClr val="dk1"/>
                          </a:solidFill>
                          <a:effectLst/>
                          <a:latin typeface="+mn-lt"/>
                          <a:ea typeface="+mn-ea"/>
                          <a:cs typeface="+mn-cs"/>
                        </a:rPr>
                        <a:t> </a:t>
                      </a:r>
                    </a:p>
                    <a:p>
                      <a:pPr fontAlgn="base"/>
                      <a:endParaRPr lang="en-US" sz="6600" kern="1200" dirty="0">
                        <a:solidFill>
                          <a:schemeClr val="dk1"/>
                        </a:solidFill>
                        <a:effectLst/>
                        <a:latin typeface="+mn-lt"/>
                        <a:ea typeface="+mn-ea"/>
                        <a:cs typeface="+mn-cs"/>
                      </a:endParaRPr>
                    </a:p>
                    <a:p>
                      <a:r>
                        <a:rPr lang="en-GB" sz="6600" b="1" kern="1200" dirty="0">
                          <a:solidFill>
                            <a:schemeClr val="dk1"/>
                          </a:solidFill>
                          <a:effectLst/>
                          <a:latin typeface="+mn-lt"/>
                          <a:ea typeface="+mn-ea"/>
                          <a:cs typeface="+mn-cs"/>
                        </a:rPr>
                        <a:t>Responsible Lead:</a:t>
                      </a:r>
                      <a:endParaRPr lang="en-ZA" sz="6600" b="1" dirty="0">
                        <a:solidFill>
                          <a:schemeClr val="tx1"/>
                        </a:solidFill>
                      </a:endParaRPr>
                    </a:p>
                    <a:p>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ZA" sz="660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9953590"/>
                  </a:ext>
                </a:extLst>
              </a:tr>
              <a:tr h="6297353">
                <a:tc>
                  <a:txBody>
                    <a:bodyPr/>
                    <a:lstStyle/>
                    <a:p>
                      <a:pPr marL="0" indent="0">
                        <a:buFont typeface="Arial" panose="020B0604020202020204" pitchFamily="34" charset="0"/>
                        <a:buNone/>
                      </a:pPr>
                      <a:endParaRPr lang="en-ZA" sz="660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fontAlgn="base"/>
                      <a:r>
                        <a:rPr lang="en-GB" sz="6600" b="1" kern="1200" dirty="0">
                          <a:solidFill>
                            <a:schemeClr val="dk1"/>
                          </a:solidFill>
                          <a:effectLst/>
                          <a:latin typeface="+mn-lt"/>
                          <a:ea typeface="+mn-ea"/>
                          <a:cs typeface="+mn-cs"/>
                        </a:rPr>
                        <a:t>Action:</a:t>
                      </a:r>
                      <a:endParaRPr lang="en-US" sz="6600" b="1" kern="1200" dirty="0">
                        <a:solidFill>
                          <a:schemeClr val="dk1"/>
                        </a:solidFill>
                        <a:effectLst/>
                        <a:latin typeface="+mn-lt"/>
                        <a:ea typeface="+mn-ea"/>
                        <a:cs typeface="+mn-cs"/>
                      </a:endParaRPr>
                    </a:p>
                    <a:p>
                      <a:pPr fontAlgn="base"/>
                      <a:r>
                        <a:rPr lang="en-GB" sz="6600" kern="1200" dirty="0">
                          <a:solidFill>
                            <a:schemeClr val="dk1"/>
                          </a:solidFill>
                          <a:effectLst/>
                          <a:latin typeface="+mn-lt"/>
                          <a:ea typeface="+mn-ea"/>
                          <a:cs typeface="+mn-cs"/>
                        </a:rPr>
                        <a:t> </a:t>
                      </a:r>
                    </a:p>
                    <a:p>
                      <a:pPr fontAlgn="base"/>
                      <a:endParaRPr lang="en-US" sz="6600" kern="1200" dirty="0">
                        <a:solidFill>
                          <a:schemeClr val="dk1"/>
                        </a:solidFill>
                        <a:effectLst/>
                        <a:latin typeface="+mn-lt"/>
                        <a:ea typeface="+mn-ea"/>
                        <a:cs typeface="+mn-cs"/>
                      </a:endParaRPr>
                    </a:p>
                    <a:p>
                      <a:r>
                        <a:rPr lang="en-GB" sz="6600" b="1" kern="1200" dirty="0">
                          <a:solidFill>
                            <a:schemeClr val="dk1"/>
                          </a:solidFill>
                          <a:effectLst/>
                          <a:latin typeface="+mn-lt"/>
                          <a:ea typeface="+mn-ea"/>
                          <a:cs typeface="+mn-cs"/>
                        </a:rPr>
                        <a:t>Responsible Lead:</a:t>
                      </a:r>
                      <a:endParaRPr lang="en-ZA" sz="6600" b="1" dirty="0">
                        <a:solidFill>
                          <a:schemeClr val="tx1"/>
                        </a:solidFill>
                      </a:endParaRPr>
                    </a:p>
                    <a:p>
                      <a:pPr marL="0" marR="0" lvl="0" indent="0" algn="l" rtl="0" eaLnBrk="1" fontAlgn="auto" latinLnBrk="0" hangingPunct="1">
                        <a:lnSpc>
                          <a:spcPct val="100000"/>
                        </a:lnSpc>
                        <a:spcBef>
                          <a:spcPts val="0"/>
                        </a:spcBef>
                        <a:spcAft>
                          <a:spcPts val="0"/>
                        </a:spcAft>
                        <a:buClrTx/>
                        <a:buSzTx/>
                        <a:buFontTx/>
                        <a:buNone/>
                      </a:pPr>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l" rtl="0" eaLnBrk="1" fontAlgn="auto" latinLnBrk="0" hangingPunct="1">
                        <a:lnSpc>
                          <a:spcPct val="100000"/>
                        </a:lnSpc>
                        <a:spcBef>
                          <a:spcPts val="0"/>
                        </a:spcBef>
                        <a:spcAft>
                          <a:spcPts val="0"/>
                        </a:spcAft>
                        <a:buClrTx/>
                        <a:buSzTx/>
                        <a:buFontTx/>
                        <a:buNone/>
                      </a:pPr>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l" rtl="0" eaLnBrk="1" fontAlgn="auto" latinLnBrk="0" hangingPunct="1">
                        <a:lnSpc>
                          <a:spcPct val="100000"/>
                        </a:lnSpc>
                        <a:spcBef>
                          <a:spcPts val="0"/>
                        </a:spcBef>
                        <a:spcAft>
                          <a:spcPts val="0"/>
                        </a:spcAft>
                        <a:buClrTx/>
                        <a:buSzTx/>
                        <a:buFontTx/>
                        <a:buNone/>
                      </a:pPr>
                      <a:endParaRPr lang="en-ZA" sz="660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607179184"/>
                  </a:ext>
                </a:extLst>
              </a:tr>
            </a:tbl>
          </a:graphicData>
        </a:graphic>
      </p:graphicFrame>
      <p:sp>
        <p:nvSpPr>
          <p:cNvPr id="4" name="TextBox 3">
            <a:extLst>
              <a:ext uri="{FF2B5EF4-FFF2-40B4-BE49-F238E27FC236}">
                <a16:creationId xmlns:a16="http://schemas.microsoft.com/office/drawing/2014/main" id="{7371FA5B-E3E3-9721-243D-204F50A7D2AB}"/>
              </a:ext>
            </a:extLst>
          </p:cNvPr>
          <p:cNvSpPr txBox="1"/>
          <p:nvPr/>
        </p:nvSpPr>
        <p:spPr>
          <a:xfrm>
            <a:off x="4343400" y="1645418"/>
            <a:ext cx="10248900" cy="1323439"/>
          </a:xfrm>
          <a:prstGeom prst="rect">
            <a:avLst/>
          </a:prstGeom>
          <a:noFill/>
        </p:spPr>
        <p:txBody>
          <a:bodyPr wrap="square" rtlCol="0">
            <a:spAutoFit/>
          </a:bodyPr>
          <a:lstStyle/>
          <a:p>
            <a:r>
              <a:rPr lang="en-ZA" sz="8000" b="1" dirty="0">
                <a:latin typeface="Arial" panose="020B0604020202020204" pitchFamily="34" charset="0"/>
                <a:cs typeface="Arial" panose="020B0604020202020204" pitchFamily="34" charset="0"/>
              </a:rPr>
              <a:t>Needs and Actions</a:t>
            </a:r>
          </a:p>
        </p:txBody>
      </p:sp>
    </p:spTree>
    <p:extLst>
      <p:ext uri="{BB962C8B-B14F-4D97-AF65-F5344CB8AC3E}">
        <p14:creationId xmlns:p14="http://schemas.microsoft.com/office/powerpoint/2010/main" val="1829799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C6C82D-B289-8FC9-5388-95AF7BD23AC3}"/>
            </a:ext>
          </a:extLst>
        </p:cNvPr>
        <p:cNvGrpSpPr/>
        <p:nvPr/>
      </p:nvGrpSpPr>
      <p:grpSpPr>
        <a:xfrm>
          <a:off x="0" y="0"/>
          <a:ext cx="0" cy="0"/>
          <a:chOff x="0" y="0"/>
          <a:chExt cx="0" cy="0"/>
        </a:xfrm>
      </p:grpSpPr>
      <p:pic>
        <p:nvPicPr>
          <p:cNvPr id="10" name="Picture 9" descr="An orange diamond with white text&#10;&#10;Description automatically generated">
            <a:extLst>
              <a:ext uri="{FF2B5EF4-FFF2-40B4-BE49-F238E27FC236}">
                <a16:creationId xmlns:a16="http://schemas.microsoft.com/office/drawing/2014/main" id="{566D56F5-CDD4-DF4A-1808-92DDB09A689C}"/>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09253" y="341239"/>
            <a:ext cx="3931799" cy="3931799"/>
          </a:xfrm>
          <a:prstGeom prst="rect">
            <a:avLst/>
          </a:prstGeom>
        </p:spPr>
      </p:pic>
      <p:graphicFrame>
        <p:nvGraphicFramePr>
          <p:cNvPr id="25" name="Table 24">
            <a:extLst>
              <a:ext uri="{FF2B5EF4-FFF2-40B4-BE49-F238E27FC236}">
                <a16:creationId xmlns:a16="http://schemas.microsoft.com/office/drawing/2014/main" id="{9BA4271E-C99F-FAE9-D031-88444370D495}"/>
              </a:ext>
            </a:extLst>
          </p:cNvPr>
          <p:cNvGraphicFramePr>
            <a:graphicFrameLocks noGrp="1"/>
          </p:cNvGraphicFramePr>
          <p:nvPr>
            <p:extLst>
              <p:ext uri="{D42A27DB-BD31-4B8C-83A1-F6EECF244321}">
                <p14:modId xmlns:p14="http://schemas.microsoft.com/office/powerpoint/2010/main" val="1712666062"/>
              </p:ext>
            </p:extLst>
          </p:nvPr>
        </p:nvGraphicFramePr>
        <p:xfrm>
          <a:off x="-1" y="4754818"/>
          <a:ext cx="36312474" cy="22245382"/>
        </p:xfrm>
        <a:graphic>
          <a:graphicData uri="http://schemas.openxmlformats.org/drawingml/2006/table">
            <a:tbl>
              <a:tblPr firstRow="1" bandRow="1">
                <a:tableStyleId>{21E4AEA4-8DFA-4A89-87EB-49C32662AFE0}</a:tableStyleId>
              </a:tblPr>
              <a:tblGrid>
                <a:gridCol w="12000009">
                  <a:extLst>
                    <a:ext uri="{9D8B030D-6E8A-4147-A177-3AD203B41FA5}">
                      <a16:colId xmlns:a16="http://schemas.microsoft.com/office/drawing/2014/main" val="804767161"/>
                    </a:ext>
                  </a:extLst>
                </a:gridCol>
                <a:gridCol w="12156233">
                  <a:extLst>
                    <a:ext uri="{9D8B030D-6E8A-4147-A177-3AD203B41FA5}">
                      <a16:colId xmlns:a16="http://schemas.microsoft.com/office/drawing/2014/main" val="465096205"/>
                    </a:ext>
                  </a:extLst>
                </a:gridCol>
                <a:gridCol w="6078116">
                  <a:extLst>
                    <a:ext uri="{9D8B030D-6E8A-4147-A177-3AD203B41FA5}">
                      <a16:colId xmlns:a16="http://schemas.microsoft.com/office/drawing/2014/main" val="1845803438"/>
                    </a:ext>
                  </a:extLst>
                </a:gridCol>
                <a:gridCol w="6078116">
                  <a:extLst>
                    <a:ext uri="{9D8B030D-6E8A-4147-A177-3AD203B41FA5}">
                      <a16:colId xmlns:a16="http://schemas.microsoft.com/office/drawing/2014/main" val="4129946184"/>
                    </a:ext>
                  </a:extLst>
                </a:gridCol>
              </a:tblGrid>
              <a:tr h="2238918">
                <a:tc>
                  <a:txBody>
                    <a:bodyPr/>
                    <a:lstStyle/>
                    <a:p>
                      <a:pPr algn="ctr"/>
                      <a:r>
                        <a:rPr lang="en-ZA" sz="6600" dirty="0"/>
                        <a:t>Identified Need</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ZA" sz="6600" dirty="0"/>
                        <a:t>Action &amp; Responsible Lead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ZA" sz="6600" dirty="0"/>
                        <a:t>Priority</a:t>
                      </a:r>
                    </a:p>
                    <a:p>
                      <a:pPr algn="ctr"/>
                      <a:r>
                        <a:rPr lang="en-GB" sz="4000" b="1" kern="1200" dirty="0">
                          <a:solidFill>
                            <a:schemeClr val="lt1"/>
                          </a:solidFill>
                          <a:effectLst/>
                          <a:latin typeface="+mn-lt"/>
                          <a:ea typeface="+mn-ea"/>
                          <a:cs typeface="+mn-cs"/>
                        </a:rPr>
                        <a:t>(1: higher 2: medium 3: lower)</a:t>
                      </a:r>
                      <a:endParaRPr lang="en-ZA"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ZA" sz="6600" dirty="0"/>
                        <a:t>Timeline </a:t>
                      </a:r>
                    </a:p>
                    <a:p>
                      <a:pPr algn="ctr"/>
                      <a:r>
                        <a:rPr lang="en-GB" sz="4000" b="1" kern="1200" dirty="0">
                          <a:solidFill>
                            <a:schemeClr val="lt1"/>
                          </a:solidFill>
                          <a:effectLst/>
                          <a:latin typeface="+mn-lt"/>
                          <a:ea typeface="+mn-ea"/>
                          <a:cs typeface="+mn-cs"/>
                        </a:rPr>
                        <a:t>(1: short, 2: medium 3: long)</a:t>
                      </a:r>
                      <a:endParaRPr lang="en-ZA" sz="40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3439375"/>
                  </a:ext>
                </a:extLst>
              </a:tr>
              <a:tr h="6299240">
                <a:tc>
                  <a:txBody>
                    <a:bodyPr/>
                    <a:lstStyle/>
                    <a:p>
                      <a:pPr marL="0" indent="0">
                        <a:buFont typeface="Arial" panose="020B0604020202020204" pitchFamily="34" charset="0"/>
                        <a:buNone/>
                      </a:pPr>
                      <a:endParaRPr lang="en-ZA" sz="660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r>
                        <a:rPr lang="en-GB" sz="6600" b="1" kern="1200" dirty="0">
                          <a:solidFill>
                            <a:schemeClr val="dk1"/>
                          </a:solidFill>
                          <a:effectLst/>
                          <a:latin typeface="+mn-lt"/>
                          <a:ea typeface="+mn-ea"/>
                          <a:cs typeface="+mn-cs"/>
                        </a:rPr>
                        <a:t>Action:</a:t>
                      </a:r>
                      <a:endParaRPr lang="en-US" sz="6600" b="1" kern="1200" dirty="0">
                        <a:solidFill>
                          <a:schemeClr val="dk1"/>
                        </a:solidFill>
                        <a:effectLst/>
                        <a:latin typeface="+mn-lt"/>
                        <a:ea typeface="+mn-ea"/>
                        <a:cs typeface="+mn-cs"/>
                      </a:endParaRPr>
                    </a:p>
                    <a:p>
                      <a:pPr fontAlgn="base"/>
                      <a:r>
                        <a:rPr lang="en-GB" sz="6600" kern="1200" dirty="0">
                          <a:solidFill>
                            <a:schemeClr val="dk1"/>
                          </a:solidFill>
                          <a:effectLst/>
                          <a:latin typeface="+mn-lt"/>
                          <a:ea typeface="+mn-ea"/>
                          <a:cs typeface="+mn-cs"/>
                        </a:rPr>
                        <a:t> </a:t>
                      </a:r>
                    </a:p>
                    <a:p>
                      <a:pPr fontAlgn="base"/>
                      <a:endParaRPr lang="en-US" sz="6600" kern="1200" dirty="0">
                        <a:solidFill>
                          <a:schemeClr val="dk1"/>
                        </a:solidFill>
                        <a:effectLst/>
                        <a:latin typeface="+mn-lt"/>
                        <a:ea typeface="+mn-ea"/>
                        <a:cs typeface="+mn-cs"/>
                      </a:endParaRPr>
                    </a:p>
                    <a:p>
                      <a:r>
                        <a:rPr lang="en-GB" sz="6600" b="1" kern="1200" dirty="0">
                          <a:solidFill>
                            <a:schemeClr val="dk1"/>
                          </a:solidFill>
                          <a:effectLst/>
                          <a:latin typeface="+mn-lt"/>
                          <a:ea typeface="+mn-ea"/>
                          <a:cs typeface="+mn-cs"/>
                        </a:rPr>
                        <a:t>Responsible Lead:</a:t>
                      </a:r>
                      <a:endParaRPr lang="en-ZA" sz="6600" b="1" dirty="0">
                        <a:solidFill>
                          <a:schemeClr val="tx1"/>
                        </a:solidFill>
                      </a:endParaRPr>
                    </a:p>
                    <a:p>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ZA" sz="660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22225"/>
                  </a:ext>
                </a:extLst>
              </a:tr>
              <a:tr h="7332309">
                <a:tc>
                  <a:txBody>
                    <a:bodyPr/>
                    <a:lstStyle/>
                    <a:p>
                      <a:pPr marL="0" indent="0">
                        <a:buFont typeface="Arial" panose="020B0604020202020204" pitchFamily="34" charset="0"/>
                        <a:buNone/>
                      </a:pPr>
                      <a:endParaRPr lang="en-ZA" sz="660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r>
                        <a:rPr lang="en-GB" sz="6600" b="1" kern="1200" dirty="0">
                          <a:solidFill>
                            <a:schemeClr val="dk1"/>
                          </a:solidFill>
                          <a:effectLst/>
                          <a:latin typeface="+mn-lt"/>
                          <a:ea typeface="+mn-ea"/>
                          <a:cs typeface="+mn-cs"/>
                        </a:rPr>
                        <a:t>Action:</a:t>
                      </a:r>
                      <a:endParaRPr lang="en-US" sz="6600" b="1" kern="1200" dirty="0">
                        <a:solidFill>
                          <a:schemeClr val="dk1"/>
                        </a:solidFill>
                        <a:effectLst/>
                        <a:latin typeface="+mn-lt"/>
                        <a:ea typeface="+mn-ea"/>
                        <a:cs typeface="+mn-cs"/>
                      </a:endParaRPr>
                    </a:p>
                    <a:p>
                      <a:pPr fontAlgn="base"/>
                      <a:r>
                        <a:rPr lang="en-GB" sz="6600" kern="1200" dirty="0">
                          <a:solidFill>
                            <a:schemeClr val="dk1"/>
                          </a:solidFill>
                          <a:effectLst/>
                          <a:latin typeface="+mn-lt"/>
                          <a:ea typeface="+mn-ea"/>
                          <a:cs typeface="+mn-cs"/>
                        </a:rPr>
                        <a:t> </a:t>
                      </a:r>
                    </a:p>
                    <a:p>
                      <a:pPr fontAlgn="base"/>
                      <a:endParaRPr lang="en-US" sz="6600" kern="1200" dirty="0">
                        <a:solidFill>
                          <a:schemeClr val="dk1"/>
                        </a:solidFill>
                        <a:effectLst/>
                        <a:latin typeface="+mn-lt"/>
                        <a:ea typeface="+mn-ea"/>
                        <a:cs typeface="+mn-cs"/>
                      </a:endParaRPr>
                    </a:p>
                    <a:p>
                      <a:r>
                        <a:rPr lang="en-GB" sz="6600" b="1" kern="1200" dirty="0">
                          <a:solidFill>
                            <a:schemeClr val="dk1"/>
                          </a:solidFill>
                          <a:effectLst/>
                          <a:latin typeface="+mn-lt"/>
                          <a:ea typeface="+mn-ea"/>
                          <a:cs typeface="+mn-cs"/>
                        </a:rPr>
                        <a:t>Responsible Lead:</a:t>
                      </a:r>
                      <a:endParaRPr lang="en-ZA" sz="6600" b="1" dirty="0">
                        <a:solidFill>
                          <a:schemeClr val="tx1"/>
                        </a:solidFill>
                      </a:endParaRPr>
                    </a:p>
                    <a:p>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ZA" sz="660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9953590"/>
                  </a:ext>
                </a:extLst>
              </a:tr>
              <a:tr h="6297353">
                <a:tc>
                  <a:txBody>
                    <a:bodyPr/>
                    <a:lstStyle/>
                    <a:p>
                      <a:pPr marL="0" indent="0">
                        <a:buFont typeface="Arial" panose="020B0604020202020204" pitchFamily="34" charset="0"/>
                        <a:buNone/>
                      </a:pPr>
                      <a:endParaRPr lang="en-ZA" sz="660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fontAlgn="base"/>
                      <a:r>
                        <a:rPr lang="en-GB" sz="6600" b="1" kern="1200" dirty="0">
                          <a:solidFill>
                            <a:schemeClr val="dk1"/>
                          </a:solidFill>
                          <a:effectLst/>
                          <a:latin typeface="+mn-lt"/>
                          <a:ea typeface="+mn-ea"/>
                          <a:cs typeface="+mn-cs"/>
                        </a:rPr>
                        <a:t>Action:</a:t>
                      </a:r>
                      <a:endParaRPr lang="en-US" sz="6600" b="1" kern="1200" dirty="0">
                        <a:solidFill>
                          <a:schemeClr val="dk1"/>
                        </a:solidFill>
                        <a:effectLst/>
                        <a:latin typeface="+mn-lt"/>
                        <a:ea typeface="+mn-ea"/>
                        <a:cs typeface="+mn-cs"/>
                      </a:endParaRPr>
                    </a:p>
                    <a:p>
                      <a:pPr fontAlgn="base"/>
                      <a:r>
                        <a:rPr lang="en-GB" sz="6600" kern="1200" dirty="0">
                          <a:solidFill>
                            <a:schemeClr val="dk1"/>
                          </a:solidFill>
                          <a:effectLst/>
                          <a:latin typeface="+mn-lt"/>
                          <a:ea typeface="+mn-ea"/>
                          <a:cs typeface="+mn-cs"/>
                        </a:rPr>
                        <a:t> </a:t>
                      </a:r>
                    </a:p>
                    <a:p>
                      <a:pPr fontAlgn="base"/>
                      <a:endParaRPr lang="en-US" sz="6600" kern="1200" dirty="0">
                        <a:solidFill>
                          <a:schemeClr val="dk1"/>
                        </a:solidFill>
                        <a:effectLst/>
                        <a:latin typeface="+mn-lt"/>
                        <a:ea typeface="+mn-ea"/>
                        <a:cs typeface="+mn-cs"/>
                      </a:endParaRPr>
                    </a:p>
                    <a:p>
                      <a:r>
                        <a:rPr lang="en-GB" sz="6600" b="1" kern="1200" dirty="0">
                          <a:solidFill>
                            <a:schemeClr val="dk1"/>
                          </a:solidFill>
                          <a:effectLst/>
                          <a:latin typeface="+mn-lt"/>
                          <a:ea typeface="+mn-ea"/>
                          <a:cs typeface="+mn-cs"/>
                        </a:rPr>
                        <a:t>Responsible Lead:</a:t>
                      </a:r>
                      <a:endParaRPr lang="en-ZA" sz="6600" b="1" dirty="0">
                        <a:solidFill>
                          <a:schemeClr val="tx1"/>
                        </a:solidFill>
                      </a:endParaRPr>
                    </a:p>
                    <a:p>
                      <a:pPr marL="0" marR="0" lvl="0" indent="0" algn="l" rtl="0" eaLnBrk="1" fontAlgn="auto" latinLnBrk="0" hangingPunct="1">
                        <a:lnSpc>
                          <a:spcPct val="100000"/>
                        </a:lnSpc>
                        <a:spcBef>
                          <a:spcPts val="0"/>
                        </a:spcBef>
                        <a:spcAft>
                          <a:spcPts val="0"/>
                        </a:spcAft>
                        <a:buClrTx/>
                        <a:buSzTx/>
                        <a:buFontTx/>
                        <a:buNone/>
                      </a:pPr>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l" rtl="0" eaLnBrk="1" fontAlgn="auto" latinLnBrk="0" hangingPunct="1">
                        <a:lnSpc>
                          <a:spcPct val="100000"/>
                        </a:lnSpc>
                        <a:spcBef>
                          <a:spcPts val="0"/>
                        </a:spcBef>
                        <a:spcAft>
                          <a:spcPts val="0"/>
                        </a:spcAft>
                        <a:buClrTx/>
                        <a:buSzTx/>
                        <a:buFontTx/>
                        <a:buNone/>
                      </a:pPr>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l" rtl="0" eaLnBrk="1" fontAlgn="auto" latinLnBrk="0" hangingPunct="1">
                        <a:lnSpc>
                          <a:spcPct val="100000"/>
                        </a:lnSpc>
                        <a:spcBef>
                          <a:spcPts val="0"/>
                        </a:spcBef>
                        <a:spcAft>
                          <a:spcPts val="0"/>
                        </a:spcAft>
                        <a:buClrTx/>
                        <a:buSzTx/>
                        <a:buFontTx/>
                        <a:buNone/>
                      </a:pPr>
                      <a:endParaRPr lang="en-ZA" sz="660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607179184"/>
                  </a:ext>
                </a:extLst>
              </a:tr>
            </a:tbl>
          </a:graphicData>
        </a:graphic>
      </p:graphicFrame>
      <p:sp>
        <p:nvSpPr>
          <p:cNvPr id="4" name="TextBox 3">
            <a:extLst>
              <a:ext uri="{FF2B5EF4-FFF2-40B4-BE49-F238E27FC236}">
                <a16:creationId xmlns:a16="http://schemas.microsoft.com/office/drawing/2014/main" id="{7371FA5B-E3E3-9721-243D-204F50A7D2AB}"/>
              </a:ext>
            </a:extLst>
          </p:cNvPr>
          <p:cNvSpPr txBox="1"/>
          <p:nvPr/>
        </p:nvSpPr>
        <p:spPr>
          <a:xfrm>
            <a:off x="4343400" y="1645418"/>
            <a:ext cx="10248900" cy="1323439"/>
          </a:xfrm>
          <a:prstGeom prst="rect">
            <a:avLst/>
          </a:prstGeom>
          <a:noFill/>
        </p:spPr>
        <p:txBody>
          <a:bodyPr wrap="square" rtlCol="0">
            <a:spAutoFit/>
          </a:bodyPr>
          <a:lstStyle/>
          <a:p>
            <a:r>
              <a:rPr lang="en-ZA" sz="8000" b="1" dirty="0">
                <a:latin typeface="Arial" panose="020B0604020202020204" pitchFamily="34" charset="0"/>
                <a:cs typeface="Arial" panose="020B0604020202020204" pitchFamily="34" charset="0"/>
              </a:rPr>
              <a:t>Needs and Actions</a:t>
            </a:r>
          </a:p>
        </p:txBody>
      </p:sp>
    </p:spTree>
    <p:extLst>
      <p:ext uri="{BB962C8B-B14F-4D97-AF65-F5344CB8AC3E}">
        <p14:creationId xmlns:p14="http://schemas.microsoft.com/office/powerpoint/2010/main" val="753135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C6C82D-B289-8FC9-5388-95AF7BD23AC3}"/>
            </a:ext>
          </a:extLst>
        </p:cNvPr>
        <p:cNvGrpSpPr/>
        <p:nvPr/>
      </p:nvGrpSpPr>
      <p:grpSpPr>
        <a:xfrm>
          <a:off x="0" y="0"/>
          <a:ext cx="0" cy="0"/>
          <a:chOff x="0" y="0"/>
          <a:chExt cx="0" cy="0"/>
        </a:xfrm>
      </p:grpSpPr>
      <p:pic>
        <p:nvPicPr>
          <p:cNvPr id="10" name="Picture 9" descr="An orange diamond with white text&#10;&#10;Description automatically generated">
            <a:extLst>
              <a:ext uri="{FF2B5EF4-FFF2-40B4-BE49-F238E27FC236}">
                <a16:creationId xmlns:a16="http://schemas.microsoft.com/office/drawing/2014/main" id="{566D56F5-CDD4-DF4A-1808-92DDB09A689C}"/>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09253" y="341239"/>
            <a:ext cx="3931799" cy="3931799"/>
          </a:xfrm>
          <a:prstGeom prst="rect">
            <a:avLst/>
          </a:prstGeom>
        </p:spPr>
      </p:pic>
      <p:graphicFrame>
        <p:nvGraphicFramePr>
          <p:cNvPr id="25" name="Table 24">
            <a:extLst>
              <a:ext uri="{FF2B5EF4-FFF2-40B4-BE49-F238E27FC236}">
                <a16:creationId xmlns:a16="http://schemas.microsoft.com/office/drawing/2014/main" id="{9BA4271E-C99F-FAE9-D031-88444370D495}"/>
              </a:ext>
            </a:extLst>
          </p:cNvPr>
          <p:cNvGraphicFramePr>
            <a:graphicFrameLocks noGrp="1"/>
          </p:cNvGraphicFramePr>
          <p:nvPr>
            <p:extLst>
              <p:ext uri="{D42A27DB-BD31-4B8C-83A1-F6EECF244321}">
                <p14:modId xmlns:p14="http://schemas.microsoft.com/office/powerpoint/2010/main" val="168484111"/>
              </p:ext>
            </p:extLst>
          </p:nvPr>
        </p:nvGraphicFramePr>
        <p:xfrm>
          <a:off x="-1" y="4754818"/>
          <a:ext cx="36312474" cy="22245382"/>
        </p:xfrm>
        <a:graphic>
          <a:graphicData uri="http://schemas.openxmlformats.org/drawingml/2006/table">
            <a:tbl>
              <a:tblPr firstRow="1" bandRow="1">
                <a:tableStyleId>{21E4AEA4-8DFA-4A89-87EB-49C32662AFE0}</a:tableStyleId>
              </a:tblPr>
              <a:tblGrid>
                <a:gridCol w="12000009">
                  <a:extLst>
                    <a:ext uri="{9D8B030D-6E8A-4147-A177-3AD203B41FA5}">
                      <a16:colId xmlns:a16="http://schemas.microsoft.com/office/drawing/2014/main" val="804767161"/>
                    </a:ext>
                  </a:extLst>
                </a:gridCol>
                <a:gridCol w="12156233">
                  <a:extLst>
                    <a:ext uri="{9D8B030D-6E8A-4147-A177-3AD203B41FA5}">
                      <a16:colId xmlns:a16="http://schemas.microsoft.com/office/drawing/2014/main" val="465096205"/>
                    </a:ext>
                  </a:extLst>
                </a:gridCol>
                <a:gridCol w="6078116">
                  <a:extLst>
                    <a:ext uri="{9D8B030D-6E8A-4147-A177-3AD203B41FA5}">
                      <a16:colId xmlns:a16="http://schemas.microsoft.com/office/drawing/2014/main" val="1845803438"/>
                    </a:ext>
                  </a:extLst>
                </a:gridCol>
                <a:gridCol w="6078116">
                  <a:extLst>
                    <a:ext uri="{9D8B030D-6E8A-4147-A177-3AD203B41FA5}">
                      <a16:colId xmlns:a16="http://schemas.microsoft.com/office/drawing/2014/main" val="4129946184"/>
                    </a:ext>
                  </a:extLst>
                </a:gridCol>
              </a:tblGrid>
              <a:tr h="2238918">
                <a:tc>
                  <a:txBody>
                    <a:bodyPr/>
                    <a:lstStyle/>
                    <a:p>
                      <a:pPr algn="ctr"/>
                      <a:r>
                        <a:rPr lang="en-ZA" sz="6600" dirty="0"/>
                        <a:t>Identified Need</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ZA" sz="6600" dirty="0"/>
                        <a:t>Action &amp; Responsible Lead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ZA" sz="6600" dirty="0"/>
                        <a:t>Priority</a:t>
                      </a:r>
                    </a:p>
                    <a:p>
                      <a:pPr algn="ctr"/>
                      <a:r>
                        <a:rPr lang="en-GB" sz="4000" b="1" kern="1200" dirty="0">
                          <a:solidFill>
                            <a:schemeClr val="lt1"/>
                          </a:solidFill>
                          <a:effectLst/>
                          <a:latin typeface="+mn-lt"/>
                          <a:ea typeface="+mn-ea"/>
                          <a:cs typeface="+mn-cs"/>
                        </a:rPr>
                        <a:t>(1: higher 2: medium 3: lower)</a:t>
                      </a:r>
                      <a:endParaRPr lang="en-ZA"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ZA" sz="6600" dirty="0"/>
                        <a:t>Timeline </a:t>
                      </a:r>
                    </a:p>
                    <a:p>
                      <a:pPr algn="ctr"/>
                      <a:r>
                        <a:rPr lang="en-GB" sz="4000" b="1" kern="1200" dirty="0">
                          <a:solidFill>
                            <a:schemeClr val="lt1"/>
                          </a:solidFill>
                          <a:effectLst/>
                          <a:latin typeface="+mn-lt"/>
                          <a:ea typeface="+mn-ea"/>
                          <a:cs typeface="+mn-cs"/>
                        </a:rPr>
                        <a:t>(1: short, 2: medium 3: long)</a:t>
                      </a:r>
                      <a:endParaRPr lang="en-ZA" sz="40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3439375"/>
                  </a:ext>
                </a:extLst>
              </a:tr>
              <a:tr h="6299240">
                <a:tc>
                  <a:txBody>
                    <a:bodyPr/>
                    <a:lstStyle/>
                    <a:p>
                      <a:pPr marL="0" indent="0">
                        <a:buFont typeface="Arial" panose="020B0604020202020204" pitchFamily="34" charset="0"/>
                        <a:buNone/>
                      </a:pPr>
                      <a:endParaRPr lang="en-ZA" sz="660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r>
                        <a:rPr lang="en-GB" sz="6600" b="1" kern="1200" dirty="0">
                          <a:solidFill>
                            <a:schemeClr val="dk1"/>
                          </a:solidFill>
                          <a:effectLst/>
                          <a:latin typeface="+mn-lt"/>
                          <a:ea typeface="+mn-ea"/>
                          <a:cs typeface="+mn-cs"/>
                        </a:rPr>
                        <a:t>Action:</a:t>
                      </a:r>
                      <a:endParaRPr lang="en-US" sz="6600" b="1" kern="1200" dirty="0">
                        <a:solidFill>
                          <a:schemeClr val="dk1"/>
                        </a:solidFill>
                        <a:effectLst/>
                        <a:latin typeface="+mn-lt"/>
                        <a:ea typeface="+mn-ea"/>
                        <a:cs typeface="+mn-cs"/>
                      </a:endParaRPr>
                    </a:p>
                    <a:p>
                      <a:pPr fontAlgn="base"/>
                      <a:r>
                        <a:rPr lang="en-GB" sz="6600" kern="1200" dirty="0">
                          <a:solidFill>
                            <a:schemeClr val="dk1"/>
                          </a:solidFill>
                          <a:effectLst/>
                          <a:latin typeface="+mn-lt"/>
                          <a:ea typeface="+mn-ea"/>
                          <a:cs typeface="+mn-cs"/>
                        </a:rPr>
                        <a:t> </a:t>
                      </a:r>
                    </a:p>
                    <a:p>
                      <a:pPr fontAlgn="base"/>
                      <a:endParaRPr lang="en-US" sz="6600" kern="1200" dirty="0">
                        <a:solidFill>
                          <a:schemeClr val="dk1"/>
                        </a:solidFill>
                        <a:effectLst/>
                        <a:latin typeface="+mn-lt"/>
                        <a:ea typeface="+mn-ea"/>
                        <a:cs typeface="+mn-cs"/>
                      </a:endParaRPr>
                    </a:p>
                    <a:p>
                      <a:r>
                        <a:rPr lang="en-GB" sz="6600" b="1" kern="1200" dirty="0">
                          <a:solidFill>
                            <a:schemeClr val="dk1"/>
                          </a:solidFill>
                          <a:effectLst/>
                          <a:latin typeface="+mn-lt"/>
                          <a:ea typeface="+mn-ea"/>
                          <a:cs typeface="+mn-cs"/>
                        </a:rPr>
                        <a:t>Responsible Lead:</a:t>
                      </a:r>
                      <a:endParaRPr lang="en-ZA" sz="6600" b="1" dirty="0">
                        <a:solidFill>
                          <a:schemeClr val="tx1"/>
                        </a:solidFill>
                      </a:endParaRPr>
                    </a:p>
                    <a:p>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ZA" sz="660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22225"/>
                  </a:ext>
                </a:extLst>
              </a:tr>
              <a:tr h="7332309">
                <a:tc>
                  <a:txBody>
                    <a:bodyPr/>
                    <a:lstStyle/>
                    <a:p>
                      <a:pPr marL="0" indent="0">
                        <a:buFont typeface="Arial" panose="020B0604020202020204" pitchFamily="34" charset="0"/>
                        <a:buNone/>
                      </a:pPr>
                      <a:endParaRPr lang="en-ZA" sz="660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r>
                        <a:rPr lang="en-GB" sz="6600" b="1" kern="1200" dirty="0">
                          <a:solidFill>
                            <a:schemeClr val="dk1"/>
                          </a:solidFill>
                          <a:effectLst/>
                          <a:latin typeface="+mn-lt"/>
                          <a:ea typeface="+mn-ea"/>
                          <a:cs typeface="+mn-cs"/>
                        </a:rPr>
                        <a:t>Action:</a:t>
                      </a:r>
                      <a:endParaRPr lang="en-US" sz="6600" b="1" kern="1200" dirty="0">
                        <a:solidFill>
                          <a:schemeClr val="dk1"/>
                        </a:solidFill>
                        <a:effectLst/>
                        <a:latin typeface="+mn-lt"/>
                        <a:ea typeface="+mn-ea"/>
                        <a:cs typeface="+mn-cs"/>
                      </a:endParaRPr>
                    </a:p>
                    <a:p>
                      <a:pPr fontAlgn="base"/>
                      <a:r>
                        <a:rPr lang="en-GB" sz="6600" kern="1200" dirty="0">
                          <a:solidFill>
                            <a:schemeClr val="dk1"/>
                          </a:solidFill>
                          <a:effectLst/>
                          <a:latin typeface="+mn-lt"/>
                          <a:ea typeface="+mn-ea"/>
                          <a:cs typeface="+mn-cs"/>
                        </a:rPr>
                        <a:t> </a:t>
                      </a:r>
                    </a:p>
                    <a:p>
                      <a:pPr fontAlgn="base"/>
                      <a:endParaRPr lang="en-US" sz="6600" kern="1200" dirty="0">
                        <a:solidFill>
                          <a:schemeClr val="dk1"/>
                        </a:solidFill>
                        <a:effectLst/>
                        <a:latin typeface="+mn-lt"/>
                        <a:ea typeface="+mn-ea"/>
                        <a:cs typeface="+mn-cs"/>
                      </a:endParaRPr>
                    </a:p>
                    <a:p>
                      <a:r>
                        <a:rPr lang="en-GB" sz="6600" b="1" kern="1200" dirty="0">
                          <a:solidFill>
                            <a:schemeClr val="dk1"/>
                          </a:solidFill>
                          <a:effectLst/>
                          <a:latin typeface="+mn-lt"/>
                          <a:ea typeface="+mn-ea"/>
                          <a:cs typeface="+mn-cs"/>
                        </a:rPr>
                        <a:t>Responsible Lead:</a:t>
                      </a:r>
                      <a:endParaRPr lang="en-ZA" sz="6600" b="1" dirty="0">
                        <a:solidFill>
                          <a:schemeClr val="tx1"/>
                        </a:solidFill>
                      </a:endParaRPr>
                    </a:p>
                    <a:p>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ZA" sz="660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9953590"/>
                  </a:ext>
                </a:extLst>
              </a:tr>
              <a:tr h="6297353">
                <a:tc>
                  <a:txBody>
                    <a:bodyPr/>
                    <a:lstStyle/>
                    <a:p>
                      <a:pPr marL="0" indent="0">
                        <a:buFont typeface="Arial" panose="020B0604020202020204" pitchFamily="34" charset="0"/>
                        <a:buNone/>
                      </a:pPr>
                      <a:endParaRPr lang="en-ZA" sz="660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fontAlgn="base"/>
                      <a:r>
                        <a:rPr lang="en-GB" sz="6600" b="1" kern="1200" dirty="0">
                          <a:solidFill>
                            <a:schemeClr val="dk1"/>
                          </a:solidFill>
                          <a:effectLst/>
                          <a:latin typeface="+mn-lt"/>
                          <a:ea typeface="+mn-ea"/>
                          <a:cs typeface="+mn-cs"/>
                        </a:rPr>
                        <a:t>Action:</a:t>
                      </a:r>
                      <a:endParaRPr lang="en-US" sz="6600" b="1" kern="1200" dirty="0">
                        <a:solidFill>
                          <a:schemeClr val="dk1"/>
                        </a:solidFill>
                        <a:effectLst/>
                        <a:latin typeface="+mn-lt"/>
                        <a:ea typeface="+mn-ea"/>
                        <a:cs typeface="+mn-cs"/>
                      </a:endParaRPr>
                    </a:p>
                    <a:p>
                      <a:pPr fontAlgn="base"/>
                      <a:r>
                        <a:rPr lang="en-GB" sz="6600" kern="1200" dirty="0">
                          <a:solidFill>
                            <a:schemeClr val="dk1"/>
                          </a:solidFill>
                          <a:effectLst/>
                          <a:latin typeface="+mn-lt"/>
                          <a:ea typeface="+mn-ea"/>
                          <a:cs typeface="+mn-cs"/>
                        </a:rPr>
                        <a:t> </a:t>
                      </a:r>
                    </a:p>
                    <a:p>
                      <a:pPr fontAlgn="base"/>
                      <a:endParaRPr lang="en-US" sz="6600" kern="1200" dirty="0">
                        <a:solidFill>
                          <a:schemeClr val="dk1"/>
                        </a:solidFill>
                        <a:effectLst/>
                        <a:latin typeface="+mn-lt"/>
                        <a:ea typeface="+mn-ea"/>
                        <a:cs typeface="+mn-cs"/>
                      </a:endParaRPr>
                    </a:p>
                    <a:p>
                      <a:r>
                        <a:rPr lang="en-GB" sz="6600" b="1" kern="1200" dirty="0">
                          <a:solidFill>
                            <a:schemeClr val="dk1"/>
                          </a:solidFill>
                          <a:effectLst/>
                          <a:latin typeface="+mn-lt"/>
                          <a:ea typeface="+mn-ea"/>
                          <a:cs typeface="+mn-cs"/>
                        </a:rPr>
                        <a:t>Responsible Lead:</a:t>
                      </a:r>
                      <a:endParaRPr lang="en-ZA" sz="6600" b="1" dirty="0">
                        <a:solidFill>
                          <a:schemeClr val="tx1"/>
                        </a:solidFill>
                      </a:endParaRPr>
                    </a:p>
                    <a:p>
                      <a:pPr marL="0" marR="0" lvl="0" indent="0" algn="l" rtl="0" eaLnBrk="1" fontAlgn="auto" latinLnBrk="0" hangingPunct="1">
                        <a:lnSpc>
                          <a:spcPct val="100000"/>
                        </a:lnSpc>
                        <a:spcBef>
                          <a:spcPts val="0"/>
                        </a:spcBef>
                        <a:spcAft>
                          <a:spcPts val="0"/>
                        </a:spcAft>
                        <a:buClrTx/>
                        <a:buSzTx/>
                        <a:buFontTx/>
                        <a:buNone/>
                      </a:pPr>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l" rtl="0" eaLnBrk="1" fontAlgn="auto" latinLnBrk="0" hangingPunct="1">
                        <a:lnSpc>
                          <a:spcPct val="100000"/>
                        </a:lnSpc>
                        <a:spcBef>
                          <a:spcPts val="0"/>
                        </a:spcBef>
                        <a:spcAft>
                          <a:spcPts val="0"/>
                        </a:spcAft>
                        <a:buClrTx/>
                        <a:buSzTx/>
                        <a:buFontTx/>
                        <a:buNone/>
                      </a:pPr>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l" rtl="0" eaLnBrk="1" fontAlgn="auto" latinLnBrk="0" hangingPunct="1">
                        <a:lnSpc>
                          <a:spcPct val="100000"/>
                        </a:lnSpc>
                        <a:spcBef>
                          <a:spcPts val="0"/>
                        </a:spcBef>
                        <a:spcAft>
                          <a:spcPts val="0"/>
                        </a:spcAft>
                        <a:buClrTx/>
                        <a:buSzTx/>
                        <a:buFontTx/>
                        <a:buNone/>
                      </a:pPr>
                      <a:endParaRPr lang="en-ZA" sz="660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607179184"/>
                  </a:ext>
                </a:extLst>
              </a:tr>
            </a:tbl>
          </a:graphicData>
        </a:graphic>
      </p:graphicFrame>
      <p:sp>
        <p:nvSpPr>
          <p:cNvPr id="4" name="TextBox 3">
            <a:extLst>
              <a:ext uri="{FF2B5EF4-FFF2-40B4-BE49-F238E27FC236}">
                <a16:creationId xmlns:a16="http://schemas.microsoft.com/office/drawing/2014/main" id="{7371FA5B-E3E3-9721-243D-204F50A7D2AB}"/>
              </a:ext>
            </a:extLst>
          </p:cNvPr>
          <p:cNvSpPr txBox="1"/>
          <p:nvPr/>
        </p:nvSpPr>
        <p:spPr>
          <a:xfrm>
            <a:off x="4343400" y="1645418"/>
            <a:ext cx="10248900" cy="1323439"/>
          </a:xfrm>
          <a:prstGeom prst="rect">
            <a:avLst/>
          </a:prstGeom>
          <a:noFill/>
        </p:spPr>
        <p:txBody>
          <a:bodyPr wrap="square" rtlCol="0">
            <a:spAutoFit/>
          </a:bodyPr>
          <a:lstStyle/>
          <a:p>
            <a:r>
              <a:rPr lang="en-ZA" sz="8000" b="1" dirty="0">
                <a:latin typeface="Arial" panose="020B0604020202020204" pitchFamily="34" charset="0"/>
                <a:cs typeface="Arial" panose="020B0604020202020204" pitchFamily="34" charset="0"/>
              </a:rPr>
              <a:t>Needs and Actions</a:t>
            </a:r>
          </a:p>
        </p:txBody>
      </p:sp>
    </p:spTree>
    <p:extLst>
      <p:ext uri="{BB962C8B-B14F-4D97-AF65-F5344CB8AC3E}">
        <p14:creationId xmlns:p14="http://schemas.microsoft.com/office/powerpoint/2010/main" val="3145358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05731B-3583-7CBB-CE9F-021E94252BA3}"/>
            </a:ext>
          </a:extLst>
        </p:cNvPr>
        <p:cNvGrpSpPr/>
        <p:nvPr/>
      </p:nvGrpSpPr>
      <p:grpSpPr>
        <a:xfrm>
          <a:off x="0" y="0"/>
          <a:ext cx="0" cy="0"/>
          <a:chOff x="0" y="0"/>
          <a:chExt cx="0" cy="0"/>
        </a:xfrm>
      </p:grpSpPr>
      <p:pic>
        <p:nvPicPr>
          <p:cNvPr id="4" name="Picture 3" descr="A blue diamond with white text&#10;&#10;Description automatically generated">
            <a:extLst>
              <a:ext uri="{FF2B5EF4-FFF2-40B4-BE49-F238E27FC236}">
                <a16:creationId xmlns:a16="http://schemas.microsoft.com/office/drawing/2014/main" id="{95C4C614-230E-5814-1C73-D8088476B7AB}"/>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0062" y="-16515"/>
            <a:ext cx="5063694" cy="4647305"/>
          </a:xfrm>
          <a:prstGeom prst="rect">
            <a:avLst/>
          </a:prstGeom>
        </p:spPr>
      </p:pic>
      <p:graphicFrame>
        <p:nvGraphicFramePr>
          <p:cNvPr id="5" name="Table 4">
            <a:extLst>
              <a:ext uri="{FF2B5EF4-FFF2-40B4-BE49-F238E27FC236}">
                <a16:creationId xmlns:a16="http://schemas.microsoft.com/office/drawing/2014/main" id="{52C85FB3-40BA-DAB3-8148-FF3DDD324990}"/>
              </a:ext>
            </a:extLst>
          </p:cNvPr>
          <p:cNvGraphicFramePr>
            <a:graphicFrameLocks noGrp="1"/>
          </p:cNvGraphicFramePr>
          <p:nvPr>
            <p:extLst>
              <p:ext uri="{D42A27DB-BD31-4B8C-83A1-F6EECF244321}">
                <p14:modId xmlns:p14="http://schemas.microsoft.com/office/powerpoint/2010/main" val="1273740527"/>
              </p:ext>
            </p:extLst>
          </p:nvPr>
        </p:nvGraphicFramePr>
        <p:xfrm>
          <a:off x="-1" y="4754818"/>
          <a:ext cx="36312474" cy="22245382"/>
        </p:xfrm>
        <a:graphic>
          <a:graphicData uri="http://schemas.openxmlformats.org/drawingml/2006/table">
            <a:tbl>
              <a:tblPr firstRow="1" bandRow="1">
                <a:tableStyleId>{00A15C55-8517-42AA-B614-E9B94910E393}</a:tableStyleId>
              </a:tblPr>
              <a:tblGrid>
                <a:gridCol w="12000009">
                  <a:extLst>
                    <a:ext uri="{9D8B030D-6E8A-4147-A177-3AD203B41FA5}">
                      <a16:colId xmlns:a16="http://schemas.microsoft.com/office/drawing/2014/main" val="804767161"/>
                    </a:ext>
                  </a:extLst>
                </a:gridCol>
                <a:gridCol w="12156233">
                  <a:extLst>
                    <a:ext uri="{9D8B030D-6E8A-4147-A177-3AD203B41FA5}">
                      <a16:colId xmlns:a16="http://schemas.microsoft.com/office/drawing/2014/main" val="465096205"/>
                    </a:ext>
                  </a:extLst>
                </a:gridCol>
                <a:gridCol w="6078116">
                  <a:extLst>
                    <a:ext uri="{9D8B030D-6E8A-4147-A177-3AD203B41FA5}">
                      <a16:colId xmlns:a16="http://schemas.microsoft.com/office/drawing/2014/main" val="1845803438"/>
                    </a:ext>
                  </a:extLst>
                </a:gridCol>
                <a:gridCol w="6078116">
                  <a:extLst>
                    <a:ext uri="{9D8B030D-6E8A-4147-A177-3AD203B41FA5}">
                      <a16:colId xmlns:a16="http://schemas.microsoft.com/office/drawing/2014/main" val="4129946184"/>
                    </a:ext>
                  </a:extLst>
                </a:gridCol>
              </a:tblGrid>
              <a:tr h="2238918">
                <a:tc>
                  <a:txBody>
                    <a:bodyPr/>
                    <a:lstStyle/>
                    <a:p>
                      <a:pPr algn="ctr"/>
                      <a:r>
                        <a:rPr lang="en-ZA" sz="6600" dirty="0"/>
                        <a:t>Identified Need</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ZA" sz="6600" dirty="0"/>
                        <a:t>Action &amp; Responsible Lead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ZA" sz="6600" dirty="0"/>
                        <a:t>Priority</a:t>
                      </a:r>
                    </a:p>
                    <a:p>
                      <a:pPr algn="ctr"/>
                      <a:r>
                        <a:rPr lang="en-GB" sz="4000" b="1" kern="1200" dirty="0">
                          <a:solidFill>
                            <a:schemeClr val="lt1"/>
                          </a:solidFill>
                          <a:effectLst/>
                        </a:rPr>
                        <a:t>(1: higher 2: medium 3: lower)</a:t>
                      </a:r>
                      <a:endParaRPr lang="en-ZA"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ZA" sz="6600" dirty="0"/>
                        <a:t>Timeline </a:t>
                      </a:r>
                    </a:p>
                    <a:p>
                      <a:pPr algn="ctr"/>
                      <a:r>
                        <a:rPr lang="en-GB" sz="4000" b="1" kern="1200" dirty="0">
                          <a:solidFill>
                            <a:schemeClr val="lt1"/>
                          </a:solidFill>
                          <a:effectLst/>
                        </a:rPr>
                        <a:t>(1: short, 2: medium 3: long)</a:t>
                      </a:r>
                      <a:endParaRPr lang="en-ZA" sz="40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3439375"/>
                  </a:ext>
                </a:extLst>
              </a:tr>
              <a:tr h="6299240">
                <a:tc>
                  <a:txBody>
                    <a:bodyPr/>
                    <a:lstStyle/>
                    <a:p>
                      <a:pPr marL="0" indent="0">
                        <a:buFont typeface="Arial" panose="020B0604020202020204" pitchFamily="34" charset="0"/>
                        <a:buNone/>
                      </a:pPr>
                      <a:endParaRPr lang="en-ZA" sz="660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r>
                        <a:rPr lang="en-GB" sz="6600" b="1" kern="1200" dirty="0">
                          <a:solidFill>
                            <a:schemeClr val="dk1"/>
                          </a:solidFill>
                          <a:effectLst/>
                          <a:latin typeface="+mn-lt"/>
                          <a:ea typeface="+mn-ea"/>
                          <a:cs typeface="+mn-cs"/>
                        </a:rPr>
                        <a:t>Action:</a:t>
                      </a:r>
                      <a:endParaRPr lang="en-US" sz="6600" b="1" kern="1200" dirty="0">
                        <a:solidFill>
                          <a:schemeClr val="dk1"/>
                        </a:solidFill>
                        <a:effectLst/>
                        <a:latin typeface="+mn-lt"/>
                        <a:ea typeface="+mn-ea"/>
                        <a:cs typeface="+mn-cs"/>
                      </a:endParaRPr>
                    </a:p>
                    <a:p>
                      <a:pPr fontAlgn="base"/>
                      <a:r>
                        <a:rPr lang="en-GB" sz="6600" kern="1200" dirty="0">
                          <a:solidFill>
                            <a:schemeClr val="dk1"/>
                          </a:solidFill>
                          <a:effectLst/>
                          <a:latin typeface="+mn-lt"/>
                          <a:ea typeface="+mn-ea"/>
                          <a:cs typeface="+mn-cs"/>
                        </a:rPr>
                        <a:t> </a:t>
                      </a:r>
                    </a:p>
                    <a:p>
                      <a:pPr fontAlgn="base"/>
                      <a:endParaRPr lang="en-US" sz="6600" kern="1200" dirty="0">
                        <a:solidFill>
                          <a:schemeClr val="dk1"/>
                        </a:solidFill>
                        <a:effectLst/>
                        <a:latin typeface="+mn-lt"/>
                        <a:ea typeface="+mn-ea"/>
                        <a:cs typeface="+mn-cs"/>
                      </a:endParaRPr>
                    </a:p>
                    <a:p>
                      <a:r>
                        <a:rPr lang="en-GB" sz="6600" b="1" kern="1200" dirty="0">
                          <a:solidFill>
                            <a:schemeClr val="dk1"/>
                          </a:solidFill>
                          <a:effectLst/>
                          <a:latin typeface="+mn-lt"/>
                          <a:ea typeface="+mn-ea"/>
                          <a:cs typeface="+mn-cs"/>
                        </a:rPr>
                        <a:t>Responsible Lead:</a:t>
                      </a:r>
                      <a:endParaRPr lang="en-ZA" sz="6600" b="1" dirty="0">
                        <a:solidFill>
                          <a:schemeClr val="tx1"/>
                        </a:solidFill>
                      </a:endParaRPr>
                    </a:p>
                    <a:p>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ZA" sz="660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22225"/>
                  </a:ext>
                </a:extLst>
              </a:tr>
              <a:tr h="7332309">
                <a:tc>
                  <a:txBody>
                    <a:bodyPr/>
                    <a:lstStyle/>
                    <a:p>
                      <a:pPr marL="0" indent="0">
                        <a:buFont typeface="Arial" panose="020B0604020202020204" pitchFamily="34" charset="0"/>
                        <a:buNone/>
                      </a:pPr>
                      <a:endParaRPr lang="en-ZA" sz="660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r>
                        <a:rPr lang="en-GB" sz="6600" b="1" kern="1200" dirty="0">
                          <a:solidFill>
                            <a:schemeClr val="dk1"/>
                          </a:solidFill>
                          <a:effectLst/>
                          <a:latin typeface="+mn-lt"/>
                          <a:ea typeface="+mn-ea"/>
                          <a:cs typeface="+mn-cs"/>
                        </a:rPr>
                        <a:t>Action:</a:t>
                      </a:r>
                      <a:endParaRPr lang="en-US" sz="6600" b="1" kern="1200" dirty="0">
                        <a:solidFill>
                          <a:schemeClr val="dk1"/>
                        </a:solidFill>
                        <a:effectLst/>
                        <a:latin typeface="+mn-lt"/>
                        <a:ea typeface="+mn-ea"/>
                        <a:cs typeface="+mn-cs"/>
                      </a:endParaRPr>
                    </a:p>
                    <a:p>
                      <a:pPr fontAlgn="base"/>
                      <a:r>
                        <a:rPr lang="en-GB" sz="6600" kern="1200" dirty="0">
                          <a:solidFill>
                            <a:schemeClr val="dk1"/>
                          </a:solidFill>
                          <a:effectLst/>
                          <a:latin typeface="+mn-lt"/>
                          <a:ea typeface="+mn-ea"/>
                          <a:cs typeface="+mn-cs"/>
                        </a:rPr>
                        <a:t> </a:t>
                      </a:r>
                    </a:p>
                    <a:p>
                      <a:pPr fontAlgn="base"/>
                      <a:endParaRPr lang="en-US" sz="6600" kern="1200" dirty="0">
                        <a:solidFill>
                          <a:schemeClr val="dk1"/>
                        </a:solidFill>
                        <a:effectLst/>
                        <a:latin typeface="+mn-lt"/>
                        <a:ea typeface="+mn-ea"/>
                        <a:cs typeface="+mn-cs"/>
                      </a:endParaRPr>
                    </a:p>
                    <a:p>
                      <a:r>
                        <a:rPr lang="en-GB" sz="6600" b="1" kern="1200" dirty="0">
                          <a:solidFill>
                            <a:schemeClr val="dk1"/>
                          </a:solidFill>
                          <a:effectLst/>
                          <a:latin typeface="+mn-lt"/>
                          <a:ea typeface="+mn-ea"/>
                          <a:cs typeface="+mn-cs"/>
                        </a:rPr>
                        <a:t>Responsible Lead:</a:t>
                      </a:r>
                      <a:endParaRPr lang="en-ZA" sz="6600" b="1" dirty="0">
                        <a:solidFill>
                          <a:schemeClr val="tx1"/>
                        </a:solidFill>
                      </a:endParaRPr>
                    </a:p>
                    <a:p>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ZA" sz="660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9953590"/>
                  </a:ext>
                </a:extLst>
              </a:tr>
              <a:tr h="6297353">
                <a:tc>
                  <a:txBody>
                    <a:bodyPr/>
                    <a:lstStyle/>
                    <a:p>
                      <a:pPr marL="0" indent="0">
                        <a:buFont typeface="Arial" panose="020B0604020202020204" pitchFamily="34" charset="0"/>
                        <a:buNone/>
                      </a:pPr>
                      <a:endParaRPr lang="en-ZA" sz="660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fontAlgn="base"/>
                      <a:r>
                        <a:rPr lang="en-GB" sz="6600" b="1" kern="1200" dirty="0">
                          <a:solidFill>
                            <a:schemeClr val="dk1"/>
                          </a:solidFill>
                          <a:effectLst/>
                          <a:latin typeface="+mn-lt"/>
                          <a:ea typeface="+mn-ea"/>
                          <a:cs typeface="+mn-cs"/>
                        </a:rPr>
                        <a:t>Action:</a:t>
                      </a:r>
                      <a:endParaRPr lang="en-US" sz="6600" b="1" kern="1200" dirty="0">
                        <a:solidFill>
                          <a:schemeClr val="dk1"/>
                        </a:solidFill>
                        <a:effectLst/>
                        <a:latin typeface="+mn-lt"/>
                        <a:ea typeface="+mn-ea"/>
                        <a:cs typeface="+mn-cs"/>
                      </a:endParaRPr>
                    </a:p>
                    <a:p>
                      <a:pPr fontAlgn="base"/>
                      <a:r>
                        <a:rPr lang="en-GB" sz="6600" kern="1200" dirty="0">
                          <a:solidFill>
                            <a:schemeClr val="dk1"/>
                          </a:solidFill>
                          <a:effectLst/>
                          <a:latin typeface="+mn-lt"/>
                          <a:ea typeface="+mn-ea"/>
                          <a:cs typeface="+mn-cs"/>
                        </a:rPr>
                        <a:t> </a:t>
                      </a:r>
                    </a:p>
                    <a:p>
                      <a:pPr fontAlgn="base"/>
                      <a:endParaRPr lang="en-US" sz="6600" kern="1200" dirty="0">
                        <a:solidFill>
                          <a:schemeClr val="dk1"/>
                        </a:solidFill>
                        <a:effectLst/>
                        <a:latin typeface="+mn-lt"/>
                        <a:ea typeface="+mn-ea"/>
                        <a:cs typeface="+mn-cs"/>
                      </a:endParaRPr>
                    </a:p>
                    <a:p>
                      <a:r>
                        <a:rPr lang="en-GB" sz="6600" b="1" kern="1200" dirty="0">
                          <a:solidFill>
                            <a:schemeClr val="dk1"/>
                          </a:solidFill>
                          <a:effectLst/>
                          <a:latin typeface="+mn-lt"/>
                          <a:ea typeface="+mn-ea"/>
                          <a:cs typeface="+mn-cs"/>
                        </a:rPr>
                        <a:t>Responsible Lead:</a:t>
                      </a:r>
                      <a:endParaRPr lang="en-ZA" sz="6600" b="1" dirty="0">
                        <a:solidFill>
                          <a:schemeClr val="tx1"/>
                        </a:solidFill>
                      </a:endParaRPr>
                    </a:p>
                    <a:p>
                      <a:pPr marL="0" marR="0" lvl="0" indent="0" algn="l" rtl="0" eaLnBrk="1" fontAlgn="auto" latinLnBrk="0" hangingPunct="1">
                        <a:lnSpc>
                          <a:spcPct val="100000"/>
                        </a:lnSpc>
                        <a:spcBef>
                          <a:spcPts val="0"/>
                        </a:spcBef>
                        <a:spcAft>
                          <a:spcPts val="0"/>
                        </a:spcAft>
                        <a:buClrTx/>
                        <a:buSzTx/>
                        <a:buFontTx/>
                        <a:buNone/>
                      </a:pPr>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l" rtl="0" eaLnBrk="1" fontAlgn="auto" latinLnBrk="0" hangingPunct="1">
                        <a:lnSpc>
                          <a:spcPct val="100000"/>
                        </a:lnSpc>
                        <a:spcBef>
                          <a:spcPts val="0"/>
                        </a:spcBef>
                        <a:spcAft>
                          <a:spcPts val="0"/>
                        </a:spcAft>
                        <a:buClrTx/>
                        <a:buSzTx/>
                        <a:buFontTx/>
                        <a:buNone/>
                      </a:pPr>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l" rtl="0" eaLnBrk="1" fontAlgn="auto" latinLnBrk="0" hangingPunct="1">
                        <a:lnSpc>
                          <a:spcPct val="100000"/>
                        </a:lnSpc>
                        <a:spcBef>
                          <a:spcPts val="0"/>
                        </a:spcBef>
                        <a:spcAft>
                          <a:spcPts val="0"/>
                        </a:spcAft>
                        <a:buClrTx/>
                        <a:buSzTx/>
                        <a:buFontTx/>
                        <a:buNone/>
                      </a:pPr>
                      <a:endParaRPr lang="en-ZA" sz="660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607179184"/>
                  </a:ext>
                </a:extLst>
              </a:tr>
            </a:tbl>
          </a:graphicData>
        </a:graphic>
      </p:graphicFrame>
      <p:sp>
        <p:nvSpPr>
          <p:cNvPr id="6" name="TextBox 5">
            <a:extLst>
              <a:ext uri="{FF2B5EF4-FFF2-40B4-BE49-F238E27FC236}">
                <a16:creationId xmlns:a16="http://schemas.microsoft.com/office/drawing/2014/main" id="{004ED81B-105F-DF74-7FD3-CC7E9690F120}"/>
              </a:ext>
            </a:extLst>
          </p:cNvPr>
          <p:cNvSpPr txBox="1"/>
          <p:nvPr/>
        </p:nvSpPr>
        <p:spPr>
          <a:xfrm>
            <a:off x="4457700" y="1645417"/>
            <a:ext cx="10248900" cy="1323439"/>
          </a:xfrm>
          <a:prstGeom prst="rect">
            <a:avLst/>
          </a:prstGeom>
          <a:noFill/>
        </p:spPr>
        <p:txBody>
          <a:bodyPr wrap="square" rtlCol="0">
            <a:spAutoFit/>
          </a:bodyPr>
          <a:lstStyle/>
          <a:p>
            <a:r>
              <a:rPr lang="en-ZA" sz="8000" b="1" dirty="0">
                <a:latin typeface="Arial" panose="020B0604020202020204" pitchFamily="34" charset="0"/>
                <a:cs typeface="Arial" panose="020B0604020202020204" pitchFamily="34" charset="0"/>
              </a:rPr>
              <a:t>Needs and Actions</a:t>
            </a:r>
          </a:p>
        </p:txBody>
      </p:sp>
    </p:spTree>
    <p:extLst>
      <p:ext uri="{BB962C8B-B14F-4D97-AF65-F5344CB8AC3E}">
        <p14:creationId xmlns:p14="http://schemas.microsoft.com/office/powerpoint/2010/main" val="2698798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05731B-3583-7CBB-CE9F-021E94252BA3}"/>
            </a:ext>
          </a:extLst>
        </p:cNvPr>
        <p:cNvGrpSpPr/>
        <p:nvPr/>
      </p:nvGrpSpPr>
      <p:grpSpPr>
        <a:xfrm>
          <a:off x="0" y="0"/>
          <a:ext cx="0" cy="0"/>
          <a:chOff x="0" y="0"/>
          <a:chExt cx="0" cy="0"/>
        </a:xfrm>
      </p:grpSpPr>
      <p:pic>
        <p:nvPicPr>
          <p:cNvPr id="4" name="Picture 3" descr="A blue diamond with white text&#10;&#10;Description automatically generated">
            <a:extLst>
              <a:ext uri="{FF2B5EF4-FFF2-40B4-BE49-F238E27FC236}">
                <a16:creationId xmlns:a16="http://schemas.microsoft.com/office/drawing/2014/main" id="{95C4C614-230E-5814-1C73-D8088476B7AB}"/>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0062" y="-16515"/>
            <a:ext cx="5063694" cy="4647305"/>
          </a:xfrm>
          <a:prstGeom prst="rect">
            <a:avLst/>
          </a:prstGeom>
        </p:spPr>
      </p:pic>
      <p:graphicFrame>
        <p:nvGraphicFramePr>
          <p:cNvPr id="5" name="Table 4">
            <a:extLst>
              <a:ext uri="{FF2B5EF4-FFF2-40B4-BE49-F238E27FC236}">
                <a16:creationId xmlns:a16="http://schemas.microsoft.com/office/drawing/2014/main" id="{52C85FB3-40BA-DAB3-8148-FF3DDD324990}"/>
              </a:ext>
            </a:extLst>
          </p:cNvPr>
          <p:cNvGraphicFramePr>
            <a:graphicFrameLocks noGrp="1"/>
          </p:cNvGraphicFramePr>
          <p:nvPr>
            <p:extLst>
              <p:ext uri="{D42A27DB-BD31-4B8C-83A1-F6EECF244321}">
                <p14:modId xmlns:p14="http://schemas.microsoft.com/office/powerpoint/2010/main" val="1892381286"/>
              </p:ext>
            </p:extLst>
          </p:nvPr>
        </p:nvGraphicFramePr>
        <p:xfrm>
          <a:off x="-1" y="4754818"/>
          <a:ext cx="36312474" cy="22245382"/>
        </p:xfrm>
        <a:graphic>
          <a:graphicData uri="http://schemas.openxmlformats.org/drawingml/2006/table">
            <a:tbl>
              <a:tblPr firstRow="1" bandRow="1">
                <a:tableStyleId>{00A15C55-8517-42AA-B614-E9B94910E393}</a:tableStyleId>
              </a:tblPr>
              <a:tblGrid>
                <a:gridCol w="12000009">
                  <a:extLst>
                    <a:ext uri="{9D8B030D-6E8A-4147-A177-3AD203B41FA5}">
                      <a16:colId xmlns:a16="http://schemas.microsoft.com/office/drawing/2014/main" val="804767161"/>
                    </a:ext>
                  </a:extLst>
                </a:gridCol>
                <a:gridCol w="12156233">
                  <a:extLst>
                    <a:ext uri="{9D8B030D-6E8A-4147-A177-3AD203B41FA5}">
                      <a16:colId xmlns:a16="http://schemas.microsoft.com/office/drawing/2014/main" val="465096205"/>
                    </a:ext>
                  </a:extLst>
                </a:gridCol>
                <a:gridCol w="6078116">
                  <a:extLst>
                    <a:ext uri="{9D8B030D-6E8A-4147-A177-3AD203B41FA5}">
                      <a16:colId xmlns:a16="http://schemas.microsoft.com/office/drawing/2014/main" val="1845803438"/>
                    </a:ext>
                  </a:extLst>
                </a:gridCol>
                <a:gridCol w="6078116">
                  <a:extLst>
                    <a:ext uri="{9D8B030D-6E8A-4147-A177-3AD203B41FA5}">
                      <a16:colId xmlns:a16="http://schemas.microsoft.com/office/drawing/2014/main" val="4129946184"/>
                    </a:ext>
                  </a:extLst>
                </a:gridCol>
              </a:tblGrid>
              <a:tr h="2238918">
                <a:tc>
                  <a:txBody>
                    <a:bodyPr/>
                    <a:lstStyle/>
                    <a:p>
                      <a:pPr algn="ctr"/>
                      <a:r>
                        <a:rPr lang="en-ZA" sz="6600" dirty="0"/>
                        <a:t>Identified Need</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ZA" sz="6600" dirty="0"/>
                        <a:t>Action &amp; Responsible Lead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ZA" sz="6600" dirty="0"/>
                        <a:t>Priority</a:t>
                      </a:r>
                    </a:p>
                    <a:p>
                      <a:pPr algn="ctr"/>
                      <a:r>
                        <a:rPr lang="en-GB" sz="4000" b="1" kern="1200" dirty="0">
                          <a:solidFill>
                            <a:schemeClr val="lt1"/>
                          </a:solidFill>
                          <a:effectLst/>
                        </a:rPr>
                        <a:t>(1: higher 2: medium 3: lower)</a:t>
                      </a:r>
                      <a:endParaRPr lang="en-ZA"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ZA" sz="6600" dirty="0"/>
                        <a:t>Timeline </a:t>
                      </a:r>
                    </a:p>
                    <a:p>
                      <a:pPr algn="ctr"/>
                      <a:r>
                        <a:rPr lang="en-GB" sz="4000" b="1" kern="1200" dirty="0">
                          <a:solidFill>
                            <a:schemeClr val="lt1"/>
                          </a:solidFill>
                          <a:effectLst/>
                        </a:rPr>
                        <a:t>(1: short, 2: medium 3: long)</a:t>
                      </a:r>
                      <a:endParaRPr lang="en-ZA" sz="40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3439375"/>
                  </a:ext>
                </a:extLst>
              </a:tr>
              <a:tr h="6299240">
                <a:tc>
                  <a:txBody>
                    <a:bodyPr/>
                    <a:lstStyle/>
                    <a:p>
                      <a:pPr marL="0" indent="0">
                        <a:buFont typeface="Arial" panose="020B0604020202020204" pitchFamily="34" charset="0"/>
                        <a:buNone/>
                      </a:pPr>
                      <a:endParaRPr lang="en-ZA" sz="660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r>
                        <a:rPr lang="en-GB" sz="6600" b="1" kern="1200" dirty="0">
                          <a:solidFill>
                            <a:schemeClr val="dk1"/>
                          </a:solidFill>
                          <a:effectLst/>
                          <a:latin typeface="+mn-lt"/>
                          <a:ea typeface="+mn-ea"/>
                          <a:cs typeface="+mn-cs"/>
                        </a:rPr>
                        <a:t>Action:</a:t>
                      </a:r>
                      <a:endParaRPr lang="en-US" sz="6600" b="1" kern="1200" dirty="0">
                        <a:solidFill>
                          <a:schemeClr val="dk1"/>
                        </a:solidFill>
                        <a:effectLst/>
                        <a:latin typeface="+mn-lt"/>
                        <a:ea typeface="+mn-ea"/>
                        <a:cs typeface="+mn-cs"/>
                      </a:endParaRPr>
                    </a:p>
                    <a:p>
                      <a:pPr fontAlgn="base"/>
                      <a:r>
                        <a:rPr lang="en-GB" sz="6600" kern="1200" dirty="0">
                          <a:solidFill>
                            <a:schemeClr val="dk1"/>
                          </a:solidFill>
                          <a:effectLst/>
                          <a:latin typeface="+mn-lt"/>
                          <a:ea typeface="+mn-ea"/>
                          <a:cs typeface="+mn-cs"/>
                        </a:rPr>
                        <a:t> </a:t>
                      </a:r>
                    </a:p>
                    <a:p>
                      <a:pPr fontAlgn="base"/>
                      <a:endParaRPr lang="en-US" sz="6600" kern="1200" dirty="0">
                        <a:solidFill>
                          <a:schemeClr val="dk1"/>
                        </a:solidFill>
                        <a:effectLst/>
                        <a:latin typeface="+mn-lt"/>
                        <a:ea typeface="+mn-ea"/>
                        <a:cs typeface="+mn-cs"/>
                      </a:endParaRPr>
                    </a:p>
                    <a:p>
                      <a:r>
                        <a:rPr lang="en-GB" sz="6600" b="1" kern="1200" dirty="0">
                          <a:solidFill>
                            <a:schemeClr val="dk1"/>
                          </a:solidFill>
                          <a:effectLst/>
                          <a:latin typeface="+mn-lt"/>
                          <a:ea typeface="+mn-ea"/>
                          <a:cs typeface="+mn-cs"/>
                        </a:rPr>
                        <a:t>Responsible Lead:</a:t>
                      </a:r>
                      <a:endParaRPr lang="en-ZA" sz="6600" b="1" dirty="0">
                        <a:solidFill>
                          <a:schemeClr val="tx1"/>
                        </a:solidFill>
                      </a:endParaRPr>
                    </a:p>
                    <a:p>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ZA" sz="660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22225"/>
                  </a:ext>
                </a:extLst>
              </a:tr>
              <a:tr h="7332309">
                <a:tc>
                  <a:txBody>
                    <a:bodyPr/>
                    <a:lstStyle/>
                    <a:p>
                      <a:pPr marL="0" indent="0">
                        <a:buFont typeface="Arial" panose="020B0604020202020204" pitchFamily="34" charset="0"/>
                        <a:buNone/>
                      </a:pPr>
                      <a:endParaRPr lang="en-ZA" sz="660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r>
                        <a:rPr lang="en-GB" sz="6600" b="1" kern="1200" dirty="0">
                          <a:solidFill>
                            <a:schemeClr val="dk1"/>
                          </a:solidFill>
                          <a:effectLst/>
                          <a:latin typeface="+mn-lt"/>
                          <a:ea typeface="+mn-ea"/>
                          <a:cs typeface="+mn-cs"/>
                        </a:rPr>
                        <a:t>Action:</a:t>
                      </a:r>
                      <a:endParaRPr lang="en-US" sz="6600" b="1" kern="1200" dirty="0">
                        <a:solidFill>
                          <a:schemeClr val="dk1"/>
                        </a:solidFill>
                        <a:effectLst/>
                        <a:latin typeface="+mn-lt"/>
                        <a:ea typeface="+mn-ea"/>
                        <a:cs typeface="+mn-cs"/>
                      </a:endParaRPr>
                    </a:p>
                    <a:p>
                      <a:pPr fontAlgn="base"/>
                      <a:r>
                        <a:rPr lang="en-GB" sz="6600" kern="1200" dirty="0">
                          <a:solidFill>
                            <a:schemeClr val="dk1"/>
                          </a:solidFill>
                          <a:effectLst/>
                          <a:latin typeface="+mn-lt"/>
                          <a:ea typeface="+mn-ea"/>
                          <a:cs typeface="+mn-cs"/>
                        </a:rPr>
                        <a:t> </a:t>
                      </a:r>
                    </a:p>
                    <a:p>
                      <a:pPr fontAlgn="base"/>
                      <a:endParaRPr lang="en-US" sz="6600" kern="1200" dirty="0">
                        <a:solidFill>
                          <a:schemeClr val="dk1"/>
                        </a:solidFill>
                        <a:effectLst/>
                        <a:latin typeface="+mn-lt"/>
                        <a:ea typeface="+mn-ea"/>
                        <a:cs typeface="+mn-cs"/>
                      </a:endParaRPr>
                    </a:p>
                    <a:p>
                      <a:r>
                        <a:rPr lang="en-GB" sz="6600" b="1" kern="1200" dirty="0">
                          <a:solidFill>
                            <a:schemeClr val="dk1"/>
                          </a:solidFill>
                          <a:effectLst/>
                          <a:latin typeface="+mn-lt"/>
                          <a:ea typeface="+mn-ea"/>
                          <a:cs typeface="+mn-cs"/>
                        </a:rPr>
                        <a:t>Responsible Lead:</a:t>
                      </a:r>
                      <a:endParaRPr lang="en-ZA" sz="6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ZA" sz="660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9953590"/>
                  </a:ext>
                </a:extLst>
              </a:tr>
              <a:tr h="6297353">
                <a:tc>
                  <a:txBody>
                    <a:bodyPr/>
                    <a:lstStyle/>
                    <a:p>
                      <a:pPr marL="0" indent="0">
                        <a:buFont typeface="Arial" panose="020B0604020202020204" pitchFamily="34" charset="0"/>
                        <a:buNone/>
                      </a:pPr>
                      <a:endParaRPr lang="en-ZA" sz="660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fontAlgn="base"/>
                      <a:r>
                        <a:rPr lang="en-GB" sz="6600" b="1" kern="1200" dirty="0">
                          <a:solidFill>
                            <a:schemeClr val="dk1"/>
                          </a:solidFill>
                          <a:effectLst/>
                          <a:latin typeface="+mn-lt"/>
                          <a:ea typeface="+mn-ea"/>
                          <a:cs typeface="+mn-cs"/>
                        </a:rPr>
                        <a:t>Action:</a:t>
                      </a:r>
                      <a:endParaRPr lang="en-US" sz="6600" b="1" kern="1200" dirty="0">
                        <a:solidFill>
                          <a:schemeClr val="dk1"/>
                        </a:solidFill>
                        <a:effectLst/>
                        <a:latin typeface="+mn-lt"/>
                        <a:ea typeface="+mn-ea"/>
                        <a:cs typeface="+mn-cs"/>
                      </a:endParaRPr>
                    </a:p>
                    <a:p>
                      <a:pPr fontAlgn="base"/>
                      <a:r>
                        <a:rPr lang="en-GB" sz="6600" kern="1200" dirty="0">
                          <a:solidFill>
                            <a:schemeClr val="dk1"/>
                          </a:solidFill>
                          <a:effectLst/>
                          <a:latin typeface="+mn-lt"/>
                          <a:ea typeface="+mn-ea"/>
                          <a:cs typeface="+mn-cs"/>
                        </a:rPr>
                        <a:t> </a:t>
                      </a:r>
                    </a:p>
                    <a:p>
                      <a:pPr fontAlgn="base"/>
                      <a:endParaRPr lang="en-US" sz="6600" kern="1200" dirty="0">
                        <a:solidFill>
                          <a:schemeClr val="dk1"/>
                        </a:solidFill>
                        <a:effectLst/>
                        <a:latin typeface="+mn-lt"/>
                        <a:ea typeface="+mn-ea"/>
                        <a:cs typeface="+mn-cs"/>
                      </a:endParaRPr>
                    </a:p>
                    <a:p>
                      <a:r>
                        <a:rPr lang="en-GB" sz="6600" b="1" kern="1200" dirty="0">
                          <a:solidFill>
                            <a:schemeClr val="dk1"/>
                          </a:solidFill>
                          <a:effectLst/>
                          <a:latin typeface="+mn-lt"/>
                          <a:ea typeface="+mn-ea"/>
                          <a:cs typeface="+mn-cs"/>
                        </a:rPr>
                        <a:t>Responsible Lead:</a:t>
                      </a:r>
                      <a:endParaRPr lang="en-ZA" sz="6600" b="1" dirty="0">
                        <a:solidFill>
                          <a:schemeClr val="tx1"/>
                        </a:solidFill>
                      </a:endParaRPr>
                    </a:p>
                    <a:p>
                      <a:pPr marL="0" marR="0" lvl="0" indent="0" algn="l" rtl="0" eaLnBrk="1" fontAlgn="auto" latinLnBrk="0" hangingPunct="1">
                        <a:lnSpc>
                          <a:spcPct val="100000"/>
                        </a:lnSpc>
                        <a:spcBef>
                          <a:spcPts val="0"/>
                        </a:spcBef>
                        <a:spcAft>
                          <a:spcPts val="0"/>
                        </a:spcAft>
                        <a:buClrTx/>
                        <a:buSzTx/>
                        <a:buFontTx/>
                        <a:buNone/>
                      </a:pPr>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l" rtl="0" eaLnBrk="1" fontAlgn="auto" latinLnBrk="0" hangingPunct="1">
                        <a:lnSpc>
                          <a:spcPct val="100000"/>
                        </a:lnSpc>
                        <a:spcBef>
                          <a:spcPts val="0"/>
                        </a:spcBef>
                        <a:spcAft>
                          <a:spcPts val="0"/>
                        </a:spcAft>
                        <a:buClrTx/>
                        <a:buSzTx/>
                        <a:buFontTx/>
                        <a:buNone/>
                      </a:pPr>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l" rtl="0" eaLnBrk="1" fontAlgn="auto" latinLnBrk="0" hangingPunct="1">
                        <a:lnSpc>
                          <a:spcPct val="100000"/>
                        </a:lnSpc>
                        <a:spcBef>
                          <a:spcPts val="0"/>
                        </a:spcBef>
                        <a:spcAft>
                          <a:spcPts val="0"/>
                        </a:spcAft>
                        <a:buClrTx/>
                        <a:buSzTx/>
                        <a:buFontTx/>
                        <a:buNone/>
                      </a:pPr>
                      <a:endParaRPr lang="en-ZA" sz="660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607179184"/>
                  </a:ext>
                </a:extLst>
              </a:tr>
            </a:tbl>
          </a:graphicData>
        </a:graphic>
      </p:graphicFrame>
      <p:sp>
        <p:nvSpPr>
          <p:cNvPr id="6" name="TextBox 5">
            <a:extLst>
              <a:ext uri="{FF2B5EF4-FFF2-40B4-BE49-F238E27FC236}">
                <a16:creationId xmlns:a16="http://schemas.microsoft.com/office/drawing/2014/main" id="{004ED81B-105F-DF74-7FD3-CC7E9690F120}"/>
              </a:ext>
            </a:extLst>
          </p:cNvPr>
          <p:cNvSpPr txBox="1"/>
          <p:nvPr/>
        </p:nvSpPr>
        <p:spPr>
          <a:xfrm>
            <a:off x="4457700" y="1645417"/>
            <a:ext cx="10248900" cy="1323439"/>
          </a:xfrm>
          <a:prstGeom prst="rect">
            <a:avLst/>
          </a:prstGeom>
          <a:noFill/>
        </p:spPr>
        <p:txBody>
          <a:bodyPr wrap="square" rtlCol="0">
            <a:spAutoFit/>
          </a:bodyPr>
          <a:lstStyle/>
          <a:p>
            <a:r>
              <a:rPr lang="en-ZA" sz="8000" b="1" dirty="0">
                <a:latin typeface="Arial" panose="020B0604020202020204" pitchFamily="34" charset="0"/>
                <a:cs typeface="Arial" panose="020B0604020202020204" pitchFamily="34" charset="0"/>
              </a:rPr>
              <a:t>Needs and Actions</a:t>
            </a:r>
          </a:p>
        </p:txBody>
      </p:sp>
    </p:spTree>
    <p:extLst>
      <p:ext uri="{BB962C8B-B14F-4D97-AF65-F5344CB8AC3E}">
        <p14:creationId xmlns:p14="http://schemas.microsoft.com/office/powerpoint/2010/main" val="161926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05731B-3583-7CBB-CE9F-021E94252BA3}"/>
            </a:ext>
          </a:extLst>
        </p:cNvPr>
        <p:cNvGrpSpPr/>
        <p:nvPr/>
      </p:nvGrpSpPr>
      <p:grpSpPr>
        <a:xfrm>
          <a:off x="0" y="0"/>
          <a:ext cx="0" cy="0"/>
          <a:chOff x="0" y="0"/>
          <a:chExt cx="0" cy="0"/>
        </a:xfrm>
      </p:grpSpPr>
      <p:pic>
        <p:nvPicPr>
          <p:cNvPr id="4" name="Picture 3" descr="A blue diamond with white text&#10;&#10;Description automatically generated">
            <a:extLst>
              <a:ext uri="{FF2B5EF4-FFF2-40B4-BE49-F238E27FC236}">
                <a16:creationId xmlns:a16="http://schemas.microsoft.com/office/drawing/2014/main" id="{95C4C614-230E-5814-1C73-D8088476B7AB}"/>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0062" y="-16515"/>
            <a:ext cx="5063694" cy="4647305"/>
          </a:xfrm>
          <a:prstGeom prst="rect">
            <a:avLst/>
          </a:prstGeom>
        </p:spPr>
      </p:pic>
      <p:graphicFrame>
        <p:nvGraphicFramePr>
          <p:cNvPr id="5" name="Table 4">
            <a:extLst>
              <a:ext uri="{FF2B5EF4-FFF2-40B4-BE49-F238E27FC236}">
                <a16:creationId xmlns:a16="http://schemas.microsoft.com/office/drawing/2014/main" id="{52C85FB3-40BA-DAB3-8148-FF3DDD324990}"/>
              </a:ext>
            </a:extLst>
          </p:cNvPr>
          <p:cNvGraphicFramePr>
            <a:graphicFrameLocks noGrp="1"/>
          </p:cNvGraphicFramePr>
          <p:nvPr>
            <p:extLst>
              <p:ext uri="{D42A27DB-BD31-4B8C-83A1-F6EECF244321}">
                <p14:modId xmlns:p14="http://schemas.microsoft.com/office/powerpoint/2010/main" val="3632649052"/>
              </p:ext>
            </p:extLst>
          </p:nvPr>
        </p:nvGraphicFramePr>
        <p:xfrm>
          <a:off x="-1" y="4754818"/>
          <a:ext cx="36312474" cy="22245382"/>
        </p:xfrm>
        <a:graphic>
          <a:graphicData uri="http://schemas.openxmlformats.org/drawingml/2006/table">
            <a:tbl>
              <a:tblPr firstRow="1" bandRow="1">
                <a:tableStyleId>{00A15C55-8517-42AA-B614-E9B94910E393}</a:tableStyleId>
              </a:tblPr>
              <a:tblGrid>
                <a:gridCol w="12000009">
                  <a:extLst>
                    <a:ext uri="{9D8B030D-6E8A-4147-A177-3AD203B41FA5}">
                      <a16:colId xmlns:a16="http://schemas.microsoft.com/office/drawing/2014/main" val="804767161"/>
                    </a:ext>
                  </a:extLst>
                </a:gridCol>
                <a:gridCol w="12156233">
                  <a:extLst>
                    <a:ext uri="{9D8B030D-6E8A-4147-A177-3AD203B41FA5}">
                      <a16:colId xmlns:a16="http://schemas.microsoft.com/office/drawing/2014/main" val="465096205"/>
                    </a:ext>
                  </a:extLst>
                </a:gridCol>
                <a:gridCol w="6078116">
                  <a:extLst>
                    <a:ext uri="{9D8B030D-6E8A-4147-A177-3AD203B41FA5}">
                      <a16:colId xmlns:a16="http://schemas.microsoft.com/office/drawing/2014/main" val="1845803438"/>
                    </a:ext>
                  </a:extLst>
                </a:gridCol>
                <a:gridCol w="6078116">
                  <a:extLst>
                    <a:ext uri="{9D8B030D-6E8A-4147-A177-3AD203B41FA5}">
                      <a16:colId xmlns:a16="http://schemas.microsoft.com/office/drawing/2014/main" val="4129946184"/>
                    </a:ext>
                  </a:extLst>
                </a:gridCol>
              </a:tblGrid>
              <a:tr h="2238918">
                <a:tc>
                  <a:txBody>
                    <a:bodyPr/>
                    <a:lstStyle/>
                    <a:p>
                      <a:pPr algn="ctr"/>
                      <a:r>
                        <a:rPr lang="en-ZA" sz="6600" dirty="0"/>
                        <a:t>Identified Need</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ZA" sz="6600" dirty="0"/>
                        <a:t>Action &amp; Responsible Lead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ZA" sz="6600" dirty="0"/>
                        <a:t>Priority</a:t>
                      </a:r>
                    </a:p>
                    <a:p>
                      <a:pPr algn="ctr"/>
                      <a:r>
                        <a:rPr lang="en-GB" sz="4000" b="1" kern="1200" dirty="0">
                          <a:solidFill>
                            <a:schemeClr val="lt1"/>
                          </a:solidFill>
                          <a:effectLst/>
                        </a:rPr>
                        <a:t>(1: higher 2: medium 3: lower)</a:t>
                      </a:r>
                      <a:endParaRPr lang="en-ZA" sz="4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lang="en-ZA" sz="6600" dirty="0"/>
                        <a:t>Timeline </a:t>
                      </a:r>
                    </a:p>
                    <a:p>
                      <a:pPr algn="ctr"/>
                      <a:r>
                        <a:rPr lang="en-GB" sz="4000" b="1" kern="1200" dirty="0">
                          <a:solidFill>
                            <a:schemeClr val="lt1"/>
                          </a:solidFill>
                          <a:effectLst/>
                        </a:rPr>
                        <a:t>(1: short, 2: medium 3: long)</a:t>
                      </a:r>
                      <a:endParaRPr lang="en-ZA" sz="40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3439375"/>
                  </a:ext>
                </a:extLst>
              </a:tr>
              <a:tr h="6299240">
                <a:tc>
                  <a:txBody>
                    <a:bodyPr/>
                    <a:lstStyle/>
                    <a:p>
                      <a:pPr marL="0" indent="0">
                        <a:buFont typeface="Arial" panose="020B0604020202020204" pitchFamily="34" charset="0"/>
                        <a:buNone/>
                      </a:pPr>
                      <a:endParaRPr lang="en-ZA" sz="660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r>
                        <a:rPr lang="en-GB" sz="6600" b="1" kern="1200" dirty="0">
                          <a:solidFill>
                            <a:schemeClr val="dk1"/>
                          </a:solidFill>
                          <a:effectLst/>
                          <a:latin typeface="+mn-lt"/>
                          <a:ea typeface="+mn-ea"/>
                          <a:cs typeface="+mn-cs"/>
                        </a:rPr>
                        <a:t>Action:</a:t>
                      </a:r>
                      <a:endParaRPr lang="en-US" sz="6600" b="1" kern="1200" dirty="0">
                        <a:solidFill>
                          <a:schemeClr val="dk1"/>
                        </a:solidFill>
                        <a:effectLst/>
                        <a:latin typeface="+mn-lt"/>
                        <a:ea typeface="+mn-ea"/>
                        <a:cs typeface="+mn-cs"/>
                      </a:endParaRPr>
                    </a:p>
                    <a:p>
                      <a:pPr fontAlgn="base"/>
                      <a:r>
                        <a:rPr lang="en-GB" sz="6600" kern="1200" dirty="0">
                          <a:solidFill>
                            <a:schemeClr val="dk1"/>
                          </a:solidFill>
                          <a:effectLst/>
                          <a:latin typeface="+mn-lt"/>
                          <a:ea typeface="+mn-ea"/>
                          <a:cs typeface="+mn-cs"/>
                        </a:rPr>
                        <a:t> </a:t>
                      </a:r>
                    </a:p>
                    <a:p>
                      <a:pPr fontAlgn="base"/>
                      <a:endParaRPr lang="en-US" sz="6600" kern="1200" dirty="0">
                        <a:solidFill>
                          <a:schemeClr val="dk1"/>
                        </a:solidFill>
                        <a:effectLst/>
                        <a:latin typeface="+mn-lt"/>
                        <a:ea typeface="+mn-ea"/>
                        <a:cs typeface="+mn-cs"/>
                      </a:endParaRPr>
                    </a:p>
                    <a:p>
                      <a:r>
                        <a:rPr lang="en-GB" sz="6600" b="1" kern="1200" dirty="0">
                          <a:solidFill>
                            <a:schemeClr val="dk1"/>
                          </a:solidFill>
                          <a:effectLst/>
                          <a:latin typeface="+mn-lt"/>
                          <a:ea typeface="+mn-ea"/>
                          <a:cs typeface="+mn-cs"/>
                        </a:rPr>
                        <a:t>Responsible Lead:</a:t>
                      </a:r>
                      <a:endParaRPr lang="en-ZA" sz="6600" b="1" dirty="0">
                        <a:solidFill>
                          <a:schemeClr val="tx1"/>
                        </a:solidFill>
                      </a:endParaRPr>
                    </a:p>
                    <a:p>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ZA" sz="660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822225"/>
                  </a:ext>
                </a:extLst>
              </a:tr>
              <a:tr h="7332309">
                <a:tc>
                  <a:txBody>
                    <a:bodyPr/>
                    <a:lstStyle/>
                    <a:p>
                      <a:pPr marL="0" indent="0">
                        <a:buFont typeface="Arial" panose="020B0604020202020204" pitchFamily="34" charset="0"/>
                        <a:buNone/>
                      </a:pPr>
                      <a:endParaRPr lang="en-ZA" sz="660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base"/>
                      <a:r>
                        <a:rPr lang="en-GB" sz="6600" b="1" kern="1200" dirty="0">
                          <a:solidFill>
                            <a:schemeClr val="dk1"/>
                          </a:solidFill>
                          <a:effectLst/>
                          <a:latin typeface="+mn-lt"/>
                          <a:ea typeface="+mn-ea"/>
                          <a:cs typeface="+mn-cs"/>
                        </a:rPr>
                        <a:t>Action:</a:t>
                      </a:r>
                      <a:endParaRPr lang="en-US" sz="6600" b="1" kern="1200" dirty="0">
                        <a:solidFill>
                          <a:schemeClr val="dk1"/>
                        </a:solidFill>
                        <a:effectLst/>
                        <a:latin typeface="+mn-lt"/>
                        <a:ea typeface="+mn-ea"/>
                        <a:cs typeface="+mn-cs"/>
                      </a:endParaRPr>
                    </a:p>
                    <a:p>
                      <a:pPr fontAlgn="base"/>
                      <a:r>
                        <a:rPr lang="en-GB" sz="6600" kern="1200" dirty="0">
                          <a:solidFill>
                            <a:schemeClr val="dk1"/>
                          </a:solidFill>
                          <a:effectLst/>
                          <a:latin typeface="+mn-lt"/>
                          <a:ea typeface="+mn-ea"/>
                          <a:cs typeface="+mn-cs"/>
                        </a:rPr>
                        <a:t> </a:t>
                      </a:r>
                    </a:p>
                    <a:p>
                      <a:pPr fontAlgn="base"/>
                      <a:endParaRPr lang="en-US" sz="6600" kern="1200" dirty="0">
                        <a:solidFill>
                          <a:schemeClr val="dk1"/>
                        </a:solidFill>
                        <a:effectLst/>
                        <a:latin typeface="+mn-lt"/>
                        <a:ea typeface="+mn-ea"/>
                        <a:cs typeface="+mn-cs"/>
                      </a:endParaRPr>
                    </a:p>
                    <a:p>
                      <a:r>
                        <a:rPr lang="en-GB" sz="6600" b="1" kern="1200" dirty="0">
                          <a:solidFill>
                            <a:schemeClr val="dk1"/>
                          </a:solidFill>
                          <a:effectLst/>
                          <a:latin typeface="+mn-lt"/>
                          <a:ea typeface="+mn-ea"/>
                          <a:cs typeface="+mn-cs"/>
                        </a:rPr>
                        <a:t>Responsible Lead:</a:t>
                      </a:r>
                      <a:endParaRPr lang="en-ZA" sz="6600" b="1" dirty="0">
                        <a:solidFill>
                          <a:schemeClr val="tx1"/>
                        </a:solidFill>
                      </a:endParaRPr>
                    </a:p>
                    <a:p>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ZA" sz="660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9953590"/>
                  </a:ext>
                </a:extLst>
              </a:tr>
              <a:tr h="6297353">
                <a:tc>
                  <a:txBody>
                    <a:bodyPr/>
                    <a:lstStyle/>
                    <a:p>
                      <a:pPr marL="0" indent="0">
                        <a:buFont typeface="Arial" panose="020B0604020202020204" pitchFamily="34" charset="0"/>
                        <a:buNone/>
                      </a:pPr>
                      <a:endParaRPr lang="en-ZA" sz="660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fontAlgn="base"/>
                      <a:r>
                        <a:rPr lang="en-GB" sz="6600" b="1" kern="1200" dirty="0">
                          <a:solidFill>
                            <a:schemeClr val="dk1"/>
                          </a:solidFill>
                          <a:effectLst/>
                          <a:latin typeface="+mn-lt"/>
                          <a:ea typeface="+mn-ea"/>
                          <a:cs typeface="+mn-cs"/>
                        </a:rPr>
                        <a:t>Action:</a:t>
                      </a:r>
                      <a:endParaRPr lang="en-US" sz="6600" b="1" kern="1200" dirty="0">
                        <a:solidFill>
                          <a:schemeClr val="dk1"/>
                        </a:solidFill>
                        <a:effectLst/>
                        <a:latin typeface="+mn-lt"/>
                        <a:ea typeface="+mn-ea"/>
                        <a:cs typeface="+mn-cs"/>
                      </a:endParaRPr>
                    </a:p>
                    <a:p>
                      <a:pPr fontAlgn="base"/>
                      <a:r>
                        <a:rPr lang="en-GB" sz="6600" kern="1200" dirty="0">
                          <a:solidFill>
                            <a:schemeClr val="dk1"/>
                          </a:solidFill>
                          <a:effectLst/>
                          <a:latin typeface="+mn-lt"/>
                          <a:ea typeface="+mn-ea"/>
                          <a:cs typeface="+mn-cs"/>
                        </a:rPr>
                        <a:t> </a:t>
                      </a:r>
                    </a:p>
                    <a:p>
                      <a:pPr fontAlgn="base"/>
                      <a:endParaRPr lang="en-US" sz="6600" kern="1200" dirty="0">
                        <a:solidFill>
                          <a:schemeClr val="dk1"/>
                        </a:solidFill>
                        <a:effectLst/>
                        <a:latin typeface="+mn-lt"/>
                        <a:ea typeface="+mn-ea"/>
                        <a:cs typeface="+mn-cs"/>
                      </a:endParaRPr>
                    </a:p>
                    <a:p>
                      <a:r>
                        <a:rPr lang="en-GB" sz="6600" b="1" kern="1200" dirty="0">
                          <a:solidFill>
                            <a:schemeClr val="dk1"/>
                          </a:solidFill>
                          <a:effectLst/>
                          <a:latin typeface="+mn-lt"/>
                          <a:ea typeface="+mn-ea"/>
                          <a:cs typeface="+mn-cs"/>
                        </a:rPr>
                        <a:t>Responsible Lead:</a:t>
                      </a:r>
                      <a:endParaRPr lang="en-ZA" sz="6600" b="1" dirty="0">
                        <a:solidFill>
                          <a:schemeClr val="tx1"/>
                        </a:solidFill>
                      </a:endParaRPr>
                    </a:p>
                    <a:p>
                      <a:pPr marL="0" marR="0" lvl="0" indent="0" algn="l" rtl="0" eaLnBrk="1" fontAlgn="auto" latinLnBrk="0" hangingPunct="1">
                        <a:lnSpc>
                          <a:spcPct val="100000"/>
                        </a:lnSpc>
                        <a:spcBef>
                          <a:spcPts val="0"/>
                        </a:spcBef>
                        <a:spcAft>
                          <a:spcPts val="0"/>
                        </a:spcAft>
                        <a:buClrTx/>
                        <a:buSzTx/>
                        <a:buFontTx/>
                        <a:buNone/>
                      </a:pPr>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l" rtl="0" eaLnBrk="1" fontAlgn="auto" latinLnBrk="0" hangingPunct="1">
                        <a:lnSpc>
                          <a:spcPct val="100000"/>
                        </a:lnSpc>
                        <a:spcBef>
                          <a:spcPts val="0"/>
                        </a:spcBef>
                        <a:spcAft>
                          <a:spcPts val="0"/>
                        </a:spcAft>
                        <a:buClrTx/>
                        <a:buSzTx/>
                        <a:buFontTx/>
                        <a:buNone/>
                      </a:pPr>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l" rtl="0" eaLnBrk="1" fontAlgn="auto" latinLnBrk="0" hangingPunct="1">
                        <a:lnSpc>
                          <a:spcPct val="100000"/>
                        </a:lnSpc>
                        <a:spcBef>
                          <a:spcPts val="0"/>
                        </a:spcBef>
                        <a:spcAft>
                          <a:spcPts val="0"/>
                        </a:spcAft>
                        <a:buClrTx/>
                        <a:buSzTx/>
                        <a:buFontTx/>
                        <a:buNone/>
                      </a:pPr>
                      <a:endParaRPr lang="en-ZA" sz="660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607179184"/>
                  </a:ext>
                </a:extLst>
              </a:tr>
            </a:tbl>
          </a:graphicData>
        </a:graphic>
      </p:graphicFrame>
      <p:sp>
        <p:nvSpPr>
          <p:cNvPr id="6" name="TextBox 5">
            <a:extLst>
              <a:ext uri="{FF2B5EF4-FFF2-40B4-BE49-F238E27FC236}">
                <a16:creationId xmlns:a16="http://schemas.microsoft.com/office/drawing/2014/main" id="{004ED81B-105F-DF74-7FD3-CC7E9690F120}"/>
              </a:ext>
            </a:extLst>
          </p:cNvPr>
          <p:cNvSpPr txBox="1"/>
          <p:nvPr/>
        </p:nvSpPr>
        <p:spPr>
          <a:xfrm>
            <a:off x="4457700" y="1645417"/>
            <a:ext cx="10248900" cy="1323439"/>
          </a:xfrm>
          <a:prstGeom prst="rect">
            <a:avLst/>
          </a:prstGeom>
          <a:noFill/>
        </p:spPr>
        <p:txBody>
          <a:bodyPr wrap="square" rtlCol="0">
            <a:spAutoFit/>
          </a:bodyPr>
          <a:lstStyle/>
          <a:p>
            <a:r>
              <a:rPr lang="en-ZA" sz="8000" b="1" dirty="0">
                <a:latin typeface="Arial" panose="020B0604020202020204" pitchFamily="34" charset="0"/>
                <a:cs typeface="Arial" panose="020B0604020202020204" pitchFamily="34" charset="0"/>
              </a:rPr>
              <a:t>Needs and Actions</a:t>
            </a:r>
          </a:p>
        </p:txBody>
      </p:sp>
    </p:spTree>
    <p:extLst>
      <p:ext uri="{BB962C8B-B14F-4D97-AF65-F5344CB8AC3E}">
        <p14:creationId xmlns:p14="http://schemas.microsoft.com/office/powerpoint/2010/main" val="537876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urple diamond with white text&#10;&#10;Description automatically generated">
            <a:extLst>
              <a:ext uri="{FF2B5EF4-FFF2-40B4-BE49-F238E27FC236}">
                <a16:creationId xmlns:a16="http://schemas.microsoft.com/office/drawing/2014/main" id="{27F3B72D-F992-4C83-56D5-20197AEE2576}"/>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l="9456" t="7430"/>
          <a:stretch/>
        </p:blipFill>
        <p:spPr>
          <a:xfrm>
            <a:off x="0" y="57138"/>
            <a:ext cx="5018302" cy="4500000"/>
          </a:xfrm>
          <a:prstGeom prst="rect">
            <a:avLst/>
          </a:prstGeom>
        </p:spPr>
      </p:pic>
      <p:graphicFrame>
        <p:nvGraphicFramePr>
          <p:cNvPr id="4" name="Table 3">
            <a:extLst>
              <a:ext uri="{FF2B5EF4-FFF2-40B4-BE49-F238E27FC236}">
                <a16:creationId xmlns:a16="http://schemas.microsoft.com/office/drawing/2014/main" id="{468302D9-859C-75F7-5AC5-5996A75520AD}"/>
              </a:ext>
            </a:extLst>
          </p:cNvPr>
          <p:cNvGraphicFramePr>
            <a:graphicFrameLocks noGrp="1"/>
          </p:cNvGraphicFramePr>
          <p:nvPr>
            <p:extLst>
              <p:ext uri="{D42A27DB-BD31-4B8C-83A1-F6EECF244321}">
                <p14:modId xmlns:p14="http://schemas.microsoft.com/office/powerpoint/2010/main" val="963965656"/>
              </p:ext>
            </p:extLst>
          </p:nvPr>
        </p:nvGraphicFramePr>
        <p:xfrm>
          <a:off x="-1" y="4754818"/>
          <a:ext cx="36312476" cy="22245383"/>
        </p:xfrm>
        <a:graphic>
          <a:graphicData uri="http://schemas.openxmlformats.org/drawingml/2006/table">
            <a:tbl>
              <a:tblPr firstRow="1" bandRow="1">
                <a:tableStyleId>{7DF18680-E054-41AD-8BC1-D1AEF772440D}</a:tableStyleId>
              </a:tblPr>
              <a:tblGrid>
                <a:gridCol w="13144501">
                  <a:extLst>
                    <a:ext uri="{9D8B030D-6E8A-4147-A177-3AD203B41FA5}">
                      <a16:colId xmlns:a16="http://schemas.microsoft.com/office/drawing/2014/main" val="804767161"/>
                    </a:ext>
                  </a:extLst>
                </a:gridCol>
                <a:gridCol w="23167975">
                  <a:extLst>
                    <a:ext uri="{9D8B030D-6E8A-4147-A177-3AD203B41FA5}">
                      <a16:colId xmlns:a16="http://schemas.microsoft.com/office/drawing/2014/main" val="1614830888"/>
                    </a:ext>
                  </a:extLst>
                </a:gridCol>
              </a:tblGrid>
              <a:tr h="3031945">
                <a:tc>
                  <a:txBody>
                    <a:bodyPr/>
                    <a:lstStyle/>
                    <a:p>
                      <a:pPr algn="ctr"/>
                      <a:r>
                        <a:rPr lang="en-ZA" sz="6600" dirty="0"/>
                        <a:t>National Data Needed?</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7030A0"/>
                    </a:solidFill>
                  </a:tcPr>
                </a:tc>
                <a:tc>
                  <a:txBody>
                    <a:bodyPr/>
                    <a:lstStyle/>
                    <a:p>
                      <a:pPr algn="ctr"/>
                      <a:r>
                        <a:rPr lang="en-GB" sz="7087" b="1" kern="1200" dirty="0">
                          <a:solidFill>
                            <a:schemeClr val="lt1"/>
                          </a:solidFill>
                          <a:effectLst/>
                          <a:latin typeface="+mn-lt"/>
                          <a:ea typeface="+mn-ea"/>
                          <a:cs typeface="+mn-cs"/>
                        </a:rPr>
                        <a:t>Relevant National, Regional, or Global Data Sources &amp; Stakeholders</a:t>
                      </a:r>
                      <a:endParaRPr lang="en-ZA" sz="6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793439375"/>
                  </a:ext>
                </a:extLst>
              </a:tr>
              <a:tr h="2261828">
                <a:tc gridSpan="2">
                  <a:txBody>
                    <a:bodyPr/>
                    <a:lstStyle/>
                    <a:p>
                      <a:pPr marL="0" indent="0">
                        <a:buFont typeface="Arial" panose="020B0604020202020204" pitchFamily="34" charset="0"/>
                        <a:buNone/>
                      </a:pPr>
                      <a:r>
                        <a:rPr lang="en-ZA" sz="6600" b="1" dirty="0">
                          <a:solidFill>
                            <a:schemeClr val="tx1"/>
                          </a:solidFill>
                        </a:rPr>
                        <a:t>Objective 1:</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2822225"/>
                  </a:ext>
                </a:extLst>
              </a:tr>
              <a:tr h="7951809">
                <a:tc>
                  <a:txBody>
                    <a:bodyPr/>
                    <a:lstStyle/>
                    <a:p>
                      <a:pPr marL="0" indent="0">
                        <a:buFont typeface="Arial" panose="020B0604020202020204" pitchFamily="34" charset="0"/>
                        <a:buNone/>
                      </a:pPr>
                      <a:r>
                        <a:rPr lang="en-ZA" sz="6600" dirty="0">
                          <a:solidFill>
                            <a:schemeClr val="tx1"/>
                          </a:solidFill>
                        </a:rPr>
                        <a:t>Yes/No</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9953590"/>
                  </a:ext>
                </a:extLst>
              </a:tr>
              <a:tr h="2170388">
                <a:tc gridSpan="2">
                  <a:txBody>
                    <a:bodyPr/>
                    <a:lstStyle/>
                    <a:p>
                      <a:pPr marL="0" indent="0">
                        <a:buFont typeface="Arial" panose="020B0604020202020204" pitchFamily="34" charset="0"/>
                        <a:buNone/>
                      </a:pPr>
                      <a:r>
                        <a:rPr lang="en-ZA" sz="6600" b="1" dirty="0">
                          <a:solidFill>
                            <a:schemeClr val="tx1"/>
                          </a:solidFill>
                        </a:rPr>
                        <a:t>Objective 2:</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607179184"/>
                  </a:ext>
                </a:extLst>
              </a:tr>
              <a:tr h="6829413">
                <a:tc>
                  <a:txBody>
                    <a:bodyPr/>
                    <a:lstStyle/>
                    <a:p>
                      <a:pPr marL="0" marR="0" lvl="0" indent="0" algn="l" defTabSz="3599993" rtl="0" eaLnBrk="1" fontAlgn="auto" latinLnBrk="0" hangingPunct="1">
                        <a:lnSpc>
                          <a:spcPct val="100000"/>
                        </a:lnSpc>
                        <a:spcBef>
                          <a:spcPts val="0"/>
                        </a:spcBef>
                        <a:spcAft>
                          <a:spcPts val="0"/>
                        </a:spcAft>
                        <a:buClrTx/>
                        <a:buSzTx/>
                        <a:buFont typeface="Arial" panose="020B0604020202020204" pitchFamily="34" charset="0"/>
                        <a:buNone/>
                        <a:tabLst/>
                        <a:defRPr/>
                      </a:pPr>
                      <a:r>
                        <a:rPr lang="en-ZA" sz="6600" dirty="0">
                          <a:solidFill>
                            <a:schemeClr val="tx1"/>
                          </a:solidFill>
                        </a:rPr>
                        <a:t>Yes/No</a:t>
                      </a:r>
                    </a:p>
                    <a:p>
                      <a:pPr marL="0" indent="0">
                        <a:buFont typeface="Arial" panose="020B0604020202020204" pitchFamily="34" charset="0"/>
                        <a:buNone/>
                      </a:pPr>
                      <a:endParaRPr lang="en-ZA" sz="660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indent="0">
                        <a:buFont typeface="Arial" panose="020B0604020202020204" pitchFamily="34" charset="0"/>
                        <a:buNone/>
                      </a:pPr>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96633621"/>
                  </a:ext>
                </a:extLst>
              </a:tr>
            </a:tbl>
          </a:graphicData>
        </a:graphic>
      </p:graphicFrame>
      <p:sp>
        <p:nvSpPr>
          <p:cNvPr id="6" name="TextBox 5">
            <a:extLst>
              <a:ext uri="{FF2B5EF4-FFF2-40B4-BE49-F238E27FC236}">
                <a16:creationId xmlns:a16="http://schemas.microsoft.com/office/drawing/2014/main" id="{21E8828F-908B-6068-65D8-EAA890F3BC06}"/>
              </a:ext>
            </a:extLst>
          </p:cNvPr>
          <p:cNvSpPr txBox="1"/>
          <p:nvPr/>
        </p:nvSpPr>
        <p:spPr>
          <a:xfrm>
            <a:off x="4457700" y="1645418"/>
            <a:ext cx="10248900" cy="1323439"/>
          </a:xfrm>
          <a:prstGeom prst="rect">
            <a:avLst/>
          </a:prstGeom>
          <a:noFill/>
        </p:spPr>
        <p:txBody>
          <a:bodyPr wrap="square" rtlCol="0">
            <a:spAutoFit/>
          </a:bodyPr>
          <a:lstStyle/>
          <a:p>
            <a:r>
              <a:rPr lang="en-ZA" sz="8000" b="1" dirty="0">
                <a:latin typeface="Arial" panose="020B0604020202020204" pitchFamily="34" charset="0"/>
                <a:cs typeface="Arial" panose="020B0604020202020204" pitchFamily="34" charset="0"/>
              </a:rPr>
              <a:t>Needs and Actions</a:t>
            </a:r>
          </a:p>
        </p:txBody>
      </p:sp>
    </p:spTree>
    <p:extLst>
      <p:ext uri="{BB962C8B-B14F-4D97-AF65-F5344CB8AC3E}">
        <p14:creationId xmlns:p14="http://schemas.microsoft.com/office/powerpoint/2010/main" val="2020438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urple diamond with white text&#10;&#10;Description automatically generated">
            <a:extLst>
              <a:ext uri="{FF2B5EF4-FFF2-40B4-BE49-F238E27FC236}">
                <a16:creationId xmlns:a16="http://schemas.microsoft.com/office/drawing/2014/main" id="{27F3B72D-F992-4C83-56D5-20197AEE2576}"/>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l="9456" t="7430"/>
          <a:stretch/>
        </p:blipFill>
        <p:spPr>
          <a:xfrm>
            <a:off x="0" y="57138"/>
            <a:ext cx="5018302" cy="4500000"/>
          </a:xfrm>
          <a:prstGeom prst="rect">
            <a:avLst/>
          </a:prstGeom>
        </p:spPr>
      </p:pic>
      <p:graphicFrame>
        <p:nvGraphicFramePr>
          <p:cNvPr id="4" name="Table 3">
            <a:extLst>
              <a:ext uri="{FF2B5EF4-FFF2-40B4-BE49-F238E27FC236}">
                <a16:creationId xmlns:a16="http://schemas.microsoft.com/office/drawing/2014/main" id="{468302D9-859C-75F7-5AC5-5996A75520AD}"/>
              </a:ext>
            </a:extLst>
          </p:cNvPr>
          <p:cNvGraphicFramePr>
            <a:graphicFrameLocks noGrp="1"/>
          </p:cNvGraphicFramePr>
          <p:nvPr>
            <p:extLst>
              <p:ext uri="{D42A27DB-BD31-4B8C-83A1-F6EECF244321}">
                <p14:modId xmlns:p14="http://schemas.microsoft.com/office/powerpoint/2010/main" val="2209857509"/>
              </p:ext>
            </p:extLst>
          </p:nvPr>
        </p:nvGraphicFramePr>
        <p:xfrm>
          <a:off x="-1" y="4754818"/>
          <a:ext cx="36312476" cy="22245383"/>
        </p:xfrm>
        <a:graphic>
          <a:graphicData uri="http://schemas.openxmlformats.org/drawingml/2006/table">
            <a:tbl>
              <a:tblPr firstRow="1" bandRow="1">
                <a:tableStyleId>{7DF18680-E054-41AD-8BC1-D1AEF772440D}</a:tableStyleId>
              </a:tblPr>
              <a:tblGrid>
                <a:gridCol w="13335001">
                  <a:extLst>
                    <a:ext uri="{9D8B030D-6E8A-4147-A177-3AD203B41FA5}">
                      <a16:colId xmlns:a16="http://schemas.microsoft.com/office/drawing/2014/main" val="804767161"/>
                    </a:ext>
                  </a:extLst>
                </a:gridCol>
                <a:gridCol w="22977475">
                  <a:extLst>
                    <a:ext uri="{9D8B030D-6E8A-4147-A177-3AD203B41FA5}">
                      <a16:colId xmlns:a16="http://schemas.microsoft.com/office/drawing/2014/main" val="2030040975"/>
                    </a:ext>
                  </a:extLst>
                </a:gridCol>
              </a:tblGrid>
              <a:tr h="3031945">
                <a:tc>
                  <a:txBody>
                    <a:bodyPr/>
                    <a:lstStyle/>
                    <a:p>
                      <a:pPr algn="ctr"/>
                      <a:r>
                        <a:rPr lang="en-ZA" sz="6600" dirty="0"/>
                        <a:t>National Data Needed?</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7030A0"/>
                    </a:solidFill>
                  </a:tcPr>
                </a:tc>
                <a:tc>
                  <a:txBody>
                    <a:bodyPr/>
                    <a:lstStyle/>
                    <a:p>
                      <a:pPr algn="ctr"/>
                      <a:r>
                        <a:rPr lang="en-GB" sz="7087" b="1" kern="1200" dirty="0">
                          <a:solidFill>
                            <a:schemeClr val="lt1"/>
                          </a:solidFill>
                          <a:effectLst/>
                          <a:latin typeface="+mn-lt"/>
                          <a:ea typeface="+mn-ea"/>
                          <a:cs typeface="+mn-cs"/>
                        </a:rPr>
                        <a:t>Relevant National, Regional, or Global Data Sources &amp; Stakeholders</a:t>
                      </a:r>
                      <a:endParaRPr lang="en-ZA" sz="6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7030A0"/>
                    </a:solidFill>
                  </a:tcPr>
                </a:tc>
                <a:extLst>
                  <a:ext uri="{0D108BD9-81ED-4DB2-BD59-A6C34878D82A}">
                    <a16:rowId xmlns:a16="http://schemas.microsoft.com/office/drawing/2014/main" val="3793439375"/>
                  </a:ext>
                </a:extLst>
              </a:tr>
              <a:tr h="2261828">
                <a:tc gridSpan="2">
                  <a:txBody>
                    <a:bodyPr/>
                    <a:lstStyle/>
                    <a:p>
                      <a:pPr marL="0" indent="0">
                        <a:buFont typeface="Arial" panose="020B0604020202020204" pitchFamily="34" charset="0"/>
                        <a:buNone/>
                      </a:pPr>
                      <a:r>
                        <a:rPr lang="en-ZA" sz="6600" b="1" dirty="0">
                          <a:solidFill>
                            <a:schemeClr val="tx1"/>
                          </a:solidFill>
                        </a:rPr>
                        <a:t>Objective 3:</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2822225"/>
                  </a:ext>
                </a:extLst>
              </a:tr>
              <a:tr h="7951809">
                <a:tc>
                  <a:txBody>
                    <a:bodyPr/>
                    <a:lstStyle/>
                    <a:p>
                      <a:pPr marL="0" indent="0">
                        <a:buFont typeface="Arial" panose="020B0604020202020204" pitchFamily="34" charset="0"/>
                        <a:buNone/>
                      </a:pPr>
                      <a:r>
                        <a:rPr lang="en-ZA" sz="6600" dirty="0">
                          <a:solidFill>
                            <a:schemeClr val="tx1"/>
                          </a:solidFill>
                        </a:rPr>
                        <a:t>Yes/No</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indent="0">
                        <a:buFont typeface="Arial" panose="020B0604020202020204" pitchFamily="34" charset="0"/>
                        <a:buNone/>
                      </a:pPr>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9953590"/>
                  </a:ext>
                </a:extLst>
              </a:tr>
              <a:tr h="2170388">
                <a:tc gridSpan="2">
                  <a:txBody>
                    <a:bodyPr/>
                    <a:lstStyle/>
                    <a:p>
                      <a:pPr marL="0" indent="0">
                        <a:buFont typeface="Arial" panose="020B0604020202020204" pitchFamily="34" charset="0"/>
                        <a:buNone/>
                      </a:pPr>
                      <a:r>
                        <a:rPr lang="en-ZA" sz="6600" b="1" dirty="0">
                          <a:solidFill>
                            <a:schemeClr val="tx1"/>
                          </a:solidFill>
                        </a:rPr>
                        <a:t>Objective 4:</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2607179184"/>
                  </a:ext>
                </a:extLst>
              </a:tr>
              <a:tr h="6829413">
                <a:tc>
                  <a:txBody>
                    <a:bodyPr/>
                    <a:lstStyle/>
                    <a:p>
                      <a:pPr marL="0" marR="0" lvl="0" indent="0" algn="l" defTabSz="3599993" rtl="0" eaLnBrk="1" fontAlgn="auto" latinLnBrk="0" hangingPunct="1">
                        <a:lnSpc>
                          <a:spcPct val="100000"/>
                        </a:lnSpc>
                        <a:spcBef>
                          <a:spcPts val="0"/>
                        </a:spcBef>
                        <a:spcAft>
                          <a:spcPts val="0"/>
                        </a:spcAft>
                        <a:buClrTx/>
                        <a:buSzTx/>
                        <a:buFont typeface="Arial" panose="020B0604020202020204" pitchFamily="34" charset="0"/>
                        <a:buNone/>
                        <a:tabLst/>
                        <a:defRPr/>
                      </a:pPr>
                      <a:r>
                        <a:rPr lang="en-ZA" sz="6600" dirty="0">
                          <a:solidFill>
                            <a:schemeClr val="tx1"/>
                          </a:solidFill>
                        </a:rPr>
                        <a:t>Yes/No</a:t>
                      </a:r>
                    </a:p>
                    <a:p>
                      <a:pPr marL="0" indent="0">
                        <a:buFont typeface="Arial" panose="020B0604020202020204" pitchFamily="34" charset="0"/>
                        <a:buNone/>
                      </a:pPr>
                      <a:endParaRPr lang="en-ZA" sz="660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indent="0">
                        <a:buFont typeface="Arial" panose="020B0604020202020204" pitchFamily="34" charset="0"/>
                        <a:buNone/>
                      </a:pPr>
                      <a:endParaRPr lang="en-ZA" sz="6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96633621"/>
                  </a:ext>
                </a:extLst>
              </a:tr>
            </a:tbl>
          </a:graphicData>
        </a:graphic>
      </p:graphicFrame>
      <p:sp>
        <p:nvSpPr>
          <p:cNvPr id="6" name="TextBox 5">
            <a:extLst>
              <a:ext uri="{FF2B5EF4-FFF2-40B4-BE49-F238E27FC236}">
                <a16:creationId xmlns:a16="http://schemas.microsoft.com/office/drawing/2014/main" id="{21E8828F-908B-6068-65D8-EAA890F3BC06}"/>
              </a:ext>
            </a:extLst>
          </p:cNvPr>
          <p:cNvSpPr txBox="1"/>
          <p:nvPr/>
        </p:nvSpPr>
        <p:spPr>
          <a:xfrm>
            <a:off x="4457700" y="1645418"/>
            <a:ext cx="10248900" cy="1323439"/>
          </a:xfrm>
          <a:prstGeom prst="rect">
            <a:avLst/>
          </a:prstGeom>
          <a:noFill/>
        </p:spPr>
        <p:txBody>
          <a:bodyPr wrap="square" rtlCol="0">
            <a:spAutoFit/>
          </a:bodyPr>
          <a:lstStyle/>
          <a:p>
            <a:r>
              <a:rPr lang="en-ZA" sz="8000" b="1" dirty="0">
                <a:latin typeface="Arial" panose="020B0604020202020204" pitchFamily="34" charset="0"/>
                <a:cs typeface="Arial" panose="020B0604020202020204" pitchFamily="34" charset="0"/>
              </a:rPr>
              <a:t>Needs and Actions</a:t>
            </a:r>
          </a:p>
        </p:txBody>
      </p:sp>
    </p:spTree>
    <p:extLst>
      <p:ext uri="{BB962C8B-B14F-4D97-AF65-F5344CB8AC3E}">
        <p14:creationId xmlns:p14="http://schemas.microsoft.com/office/powerpoint/2010/main" val="301670707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20926DD0F57B648A791C950C89469D5" ma:contentTypeVersion="11" ma:contentTypeDescription="Create a new document." ma:contentTypeScope="" ma:versionID="9717a29deea9385404fc28236f98675d">
  <xsd:schema xmlns:xsd="http://www.w3.org/2001/XMLSchema" xmlns:xs="http://www.w3.org/2001/XMLSchema" xmlns:p="http://schemas.microsoft.com/office/2006/metadata/properties" xmlns:ns2="0091a5de-ba7c-495d-b2f8-eb6897063cd9" targetNamespace="http://schemas.microsoft.com/office/2006/metadata/properties" ma:root="true" ma:fieldsID="cf191c5a3f28e6376b60eebbeb490ded" ns2:_="">
    <xsd:import namespace="0091a5de-ba7c-495d-b2f8-eb6897063cd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91a5de-ba7c-495d-b2f8-eb6897063c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aa4eac88-8ae6-4a96-90c7-97bc93c844ef"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LengthInSeconds xmlns="0091a5de-ba7c-495d-b2f8-eb6897063cd9" xsi:nil="true"/>
    <lcf76f155ced4ddcb4097134ff3c332f xmlns="0091a5de-ba7c-495d-b2f8-eb6897063cd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27BCD68-ACD9-4B2E-A7F0-E34676AD6098}">
  <ds:schemaRefs>
    <ds:schemaRef ds:uri="0091a5de-ba7c-495d-b2f8-eb6897063cd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230E314-9E39-4DFE-813E-26CEF5F0DFEC}">
  <ds:schemaRefs>
    <ds:schemaRef ds:uri="http://schemas.microsoft.com/sharepoint/v3/contenttype/forms"/>
  </ds:schemaRefs>
</ds:datastoreItem>
</file>

<file path=customXml/itemProps3.xml><?xml version="1.0" encoding="utf-8"?>
<ds:datastoreItem xmlns:ds="http://schemas.openxmlformats.org/officeDocument/2006/customXml" ds:itemID="{28F0DE1A-5133-4C5F-9942-678BFC2483D0}">
  <ds:schemaRefs>
    <ds:schemaRef ds:uri="http://schemas.microsoft.com/office/2006/documentManagement/types"/>
    <ds:schemaRef ds:uri="http://schemas.openxmlformats.org/package/2006/metadata/core-properties"/>
    <ds:schemaRef ds:uri="http://purl.org/dc/elements/1.1/"/>
    <ds:schemaRef ds:uri="http://schemas.microsoft.com/office/2006/metadata/properties"/>
    <ds:schemaRef ds:uri="http://purl.org/dc/terms/"/>
    <ds:schemaRef ds:uri="http://purl.org/dc/dcmitype/"/>
    <ds:schemaRef ds:uri="0091a5de-ba7c-495d-b2f8-eb6897063cd9"/>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9065</TotalTime>
  <Words>834</Words>
  <Application>Microsoft Office PowerPoint</Application>
  <PresentationFormat>Custom</PresentationFormat>
  <Paragraphs>193</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Compiling Needs &amp; Actions for Participant Feedback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Cross-cutting Enablers</vt:lpstr>
      <vt:lpstr>Cross-cutting Enablers</vt:lpstr>
      <vt:lpstr>Cross-cutting Enablers</vt:lpstr>
      <vt:lpstr>Cross-cutting Enablers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Daneil Feldmann</dc:creator>
  <cp:lastModifiedBy>Lofgren, Hannah (CDC/NCIRD/CORVD)</cp:lastModifiedBy>
  <cp:revision>49</cp:revision>
  <dcterms:created xsi:type="dcterms:W3CDTF">2024-06-12T09:40:29Z</dcterms:created>
  <dcterms:modified xsi:type="dcterms:W3CDTF">2025-05-30T11:50:38Z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94a7b8-f06c-4dfe-bdcc-9b548fd58c31_Enabled">
    <vt:lpwstr>true</vt:lpwstr>
  </property>
  <property fmtid="{D5CDD505-2E9C-101B-9397-08002B2CF9AE}" pid="3" name="MSIP_Label_7b94a7b8-f06c-4dfe-bdcc-9b548fd58c31_SetDate">
    <vt:lpwstr>2024-07-25T17:10:01Z</vt:lpwstr>
  </property>
  <property fmtid="{D5CDD505-2E9C-101B-9397-08002B2CF9AE}" pid="4" name="MSIP_Label_7b94a7b8-f06c-4dfe-bdcc-9b548fd58c31_Method">
    <vt:lpwstr>Privileged</vt:lpwstr>
  </property>
  <property fmtid="{D5CDD505-2E9C-101B-9397-08002B2CF9AE}" pid="5" name="MSIP_Label_7b94a7b8-f06c-4dfe-bdcc-9b548fd58c31_Name">
    <vt:lpwstr>7b94a7b8-f06c-4dfe-bdcc-9b548fd58c31</vt:lpwstr>
  </property>
  <property fmtid="{D5CDD505-2E9C-101B-9397-08002B2CF9AE}" pid="6" name="MSIP_Label_7b94a7b8-f06c-4dfe-bdcc-9b548fd58c31_SiteId">
    <vt:lpwstr>9ce70869-60db-44fd-abe8-d2767077fc8f</vt:lpwstr>
  </property>
  <property fmtid="{D5CDD505-2E9C-101B-9397-08002B2CF9AE}" pid="7" name="MSIP_Label_7b94a7b8-f06c-4dfe-bdcc-9b548fd58c31_ActionId">
    <vt:lpwstr>1200c9be-9019-45e3-b4da-18920ba0c7b2</vt:lpwstr>
  </property>
  <property fmtid="{D5CDD505-2E9C-101B-9397-08002B2CF9AE}" pid="8" name="MSIP_Label_7b94a7b8-f06c-4dfe-bdcc-9b548fd58c31_ContentBits">
    <vt:lpwstr>0</vt:lpwstr>
  </property>
  <property fmtid="{D5CDD505-2E9C-101B-9397-08002B2CF9AE}" pid="9" name="ContentTypeId">
    <vt:lpwstr>0x010100720926DD0F57B648A791C950C89469D5</vt:lpwstr>
  </property>
  <property fmtid="{D5CDD505-2E9C-101B-9397-08002B2CF9AE}" pid="10" name="Order">
    <vt:r8>572100</vt:r8>
  </property>
  <property fmtid="{D5CDD505-2E9C-101B-9397-08002B2CF9AE}" pid="11" name="xd_Signature">
    <vt:bool>false</vt:bool>
  </property>
  <property fmtid="{D5CDD505-2E9C-101B-9397-08002B2CF9AE}" pid="12" name="xd_ProgID">
    <vt:lpwstr/>
  </property>
  <property fmtid="{D5CDD505-2E9C-101B-9397-08002B2CF9AE}" pid="13" name="ComplianceAssetId">
    <vt:lpwstr/>
  </property>
  <property fmtid="{D5CDD505-2E9C-101B-9397-08002B2CF9AE}" pid="14" name="TemplateUrl">
    <vt:lpwstr/>
  </property>
  <property fmtid="{D5CDD505-2E9C-101B-9397-08002B2CF9AE}" pid="15" name="_ExtendedDescription">
    <vt:lpwstr/>
  </property>
  <property fmtid="{D5CDD505-2E9C-101B-9397-08002B2CF9AE}" pid="16" name="TriggerFlowInfo">
    <vt:lpwstr/>
  </property>
  <property fmtid="{D5CDD505-2E9C-101B-9397-08002B2CF9AE}" pid="17" name="MediaServiceImageTags">
    <vt:lpwstr/>
  </property>
</Properties>
</file>