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1.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heme/themeOverride2.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heme/themeOverride3.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heme/themeOverride4.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heme/themeOverride5.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heme/themeOverride6.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7.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8.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9.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0.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Override11.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Override12.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Override13.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Override14.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heme/themeOverride15.xml" ContentType="application/vnd.openxmlformats-officedocument.themeOverride+xml"/>
  <Override PartName="/ppt/tags/tag106.xml" ContentType="application/vnd.openxmlformats-officedocument.presentationml.tags+xml"/>
  <Override PartName="/ppt/tags/tag107.xml" ContentType="application/vnd.openxmlformats-officedocument.presentationml.tags+xml"/>
  <Override PartName="/ppt/theme/themeOverride16.xml" ContentType="application/vnd.openxmlformats-officedocument.themeOverride+xml"/>
  <Override PartName="/ppt/tags/tag108.xml" ContentType="application/vnd.openxmlformats-officedocument.presentationml.tags+xml"/>
  <Override PartName="/ppt/tags/tag109.xml" ContentType="application/vnd.openxmlformats-officedocument.presentationml.tags+xml"/>
  <Override PartName="/ppt/theme/themeOverride17.xml" ContentType="application/vnd.openxmlformats-officedocument.themeOverride+xml"/>
  <Override PartName="/ppt/tags/tag110.xml" ContentType="application/vnd.openxmlformats-officedocument.presentationml.tags+xml"/>
  <Override PartName="/ppt/tags/tag111.xml" ContentType="application/vnd.openxmlformats-officedocument.presentationml.tags+xml"/>
  <Override PartName="/ppt/theme/themeOverride18.xml" ContentType="application/vnd.openxmlformats-officedocument.themeOverride+xml"/>
  <Override PartName="/ppt/tags/tag112.xml" ContentType="application/vnd.openxmlformats-officedocument.presentationml.tags+xml"/>
  <Override PartName="/ppt/tags/tag113.xml" ContentType="application/vnd.openxmlformats-officedocument.presentationml.tags+xml"/>
  <Override PartName="/ppt/theme/themeOverride19.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heme/themeOverride20.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heme/themeOverride21.xml" ContentType="application/vnd.openxmlformats-officedocument.themeOverr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2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Override23.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heme/themeOverride24.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25.xml" ContentType="application/vnd.openxmlformats-officedocument.themeOverride+xml"/>
  <Override PartName="/ppt/tags/tag139.xml" ContentType="application/vnd.openxmlformats-officedocument.presentationml.tags+xml"/>
  <Override PartName="/ppt/theme/themeOverride26.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27.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heme/themeOverride28.xml" ContentType="application/vnd.openxmlformats-officedocument.themeOverride+xml"/>
  <Override PartName="/ppt/tags/tag147.xml" ContentType="application/vnd.openxmlformats-officedocument.presentationml.tags+xml"/>
  <Override PartName="/ppt/theme/themeOverride29.xml" ContentType="application/vnd.openxmlformats-officedocument.themeOverride+xml"/>
  <Override PartName="/ppt/tags/tag148.xml" ContentType="application/vnd.openxmlformats-officedocument.presentationml.tags+xml"/>
  <Override PartName="/ppt/theme/themeOverride30.xml" ContentType="application/vnd.openxmlformats-officedocument.themeOverr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Override31.xml" ContentType="application/vnd.openxmlformats-officedocument.themeOverride+xml"/>
  <Override PartName="/ppt/tags/tag154.xml" ContentType="application/vnd.openxmlformats-officedocument.presentationml.tags+xml"/>
  <Override PartName="/ppt/theme/themeOverride32.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3" r:id="rId5"/>
  </p:sldMasterIdLst>
  <p:notesMasterIdLst>
    <p:notesMasterId r:id="rId33"/>
  </p:notesMasterIdLst>
  <p:sldIdLst>
    <p:sldId id="388" r:id="rId6"/>
    <p:sldId id="2145706950" r:id="rId7"/>
    <p:sldId id="2147481313" r:id="rId8"/>
    <p:sldId id="2147481314" r:id="rId9"/>
    <p:sldId id="2147481325" r:id="rId10"/>
    <p:sldId id="2147481315" r:id="rId11"/>
    <p:sldId id="2147471806" r:id="rId12"/>
    <p:sldId id="2147481250" r:id="rId13"/>
    <p:sldId id="2147480778" r:id="rId14"/>
    <p:sldId id="2147481306" r:id="rId15"/>
    <p:sldId id="295" r:id="rId16"/>
    <p:sldId id="2147481248" r:id="rId17"/>
    <p:sldId id="2147481258" r:id="rId18"/>
    <p:sldId id="2145706966" r:id="rId19"/>
    <p:sldId id="2147481310" r:id="rId20"/>
    <p:sldId id="283" r:id="rId21"/>
    <p:sldId id="2147481277" r:id="rId22"/>
    <p:sldId id="2147481311" r:id="rId23"/>
    <p:sldId id="2147480770" r:id="rId24"/>
    <p:sldId id="2147481308" r:id="rId25"/>
    <p:sldId id="2147481268" r:id="rId26"/>
    <p:sldId id="2147481312" r:id="rId27"/>
    <p:sldId id="2147481263" r:id="rId28"/>
    <p:sldId id="2147481253" r:id="rId29"/>
    <p:sldId id="2147480781" r:id="rId30"/>
    <p:sldId id="2145706961" r:id="rId31"/>
    <p:sldId id="21474807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8E403F-46B8-099D-ECBA-29675897F4A3}" name="Lofgren, Hannah (CDC/NCIRD/CORVD)" initials="HL" userId="S::lso8@cdc.gov::5f830d71-5c95-4f15-b52d-02a7e14a504f" providerId="AD"/>
  <p188:author id="{739E4697-8B9D-1942-ACCD-CD90D9A13BEC}" name="KANZARA, Linda" initials="KL" userId="S::kanzaral@who.int::e0c7ce79-de6f-4580-978e-9ed314c528fe" providerId="AD"/>
  <p188:author id="{9E1FF5BE-A426-973F-54D3-686DFD30983D}" name="weronika.osmolska@ukhsa.gov.uk" initials="we" userId="S::urn:spo:guest#weronika.osmolska@ukhsa.gov.uk::"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910"/>
    <a:srgbClr val="01070F"/>
    <a:srgbClr val="040404"/>
    <a:srgbClr val="F58F73"/>
    <a:srgbClr val="D94F11"/>
    <a:srgbClr val="957AD8"/>
    <a:srgbClr val="ED561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E3D7D-1CF4-B7EE-77C0-BACD28314F09}" v="5" dt="2025-06-16T15:55:18.652"/>
    <p1510:client id="{D0EDCF53-299C-77D7-DCDB-C001E50B7E74}" v="1" dt="2025-06-17T09:32:27.551"/>
    <p1510:client id="{F8A7243C-126A-9C89-AE65-1ABB964BDDB4}" v="10" dt="2025-06-17T09:09:41.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Hannah" userId="S::lewish@who.int::648572a3-3674-45d0-9147-100d7a594b1f" providerId="AD" clId="Web-{2D5AE4D7-EDED-CA37-5273-4F6C22FC5A1D}"/>
    <pc:docChg chg="addSld delSld modSld">
      <pc:chgData name="LEWIS, Hannah" userId="S::lewish@who.int::648572a3-3674-45d0-9147-100d7a594b1f" providerId="AD" clId="Web-{2D5AE4D7-EDED-CA37-5273-4F6C22FC5A1D}" dt="2025-01-13T13:49:09.919" v="209"/>
      <pc:docMkLst>
        <pc:docMk/>
      </pc:docMkLst>
      <pc:sldChg chg="modSp">
        <pc:chgData name="LEWIS, Hannah" userId="S::lewish@who.int::648572a3-3674-45d0-9147-100d7a594b1f" providerId="AD" clId="Web-{2D5AE4D7-EDED-CA37-5273-4F6C22FC5A1D}" dt="2025-01-13T13:41:53.920" v="26" actId="1076"/>
        <pc:sldMkLst>
          <pc:docMk/>
          <pc:sldMk cId="1124725970" sldId="2145706950"/>
        </pc:sldMkLst>
        <pc:spChg chg="mod">
          <ac:chgData name="LEWIS, Hannah" userId="S::lewish@who.int::648572a3-3674-45d0-9147-100d7a594b1f" providerId="AD" clId="Web-{2D5AE4D7-EDED-CA37-5273-4F6C22FC5A1D}" dt="2025-01-13T13:41:50.358" v="25" actId="1076"/>
          <ac:spMkLst>
            <pc:docMk/>
            <pc:sldMk cId="1124725970" sldId="2145706950"/>
            <ac:spMk id="3" creationId="{54E048A4-DBA0-4922-8891-98ED4F5983A9}"/>
          </ac:spMkLst>
        </pc:spChg>
        <pc:spChg chg="mod">
          <ac:chgData name="LEWIS, Hannah" userId="S::lewish@who.int::648572a3-3674-45d0-9147-100d7a594b1f" providerId="AD" clId="Web-{2D5AE4D7-EDED-CA37-5273-4F6C22FC5A1D}" dt="2025-01-13T13:41:53.920" v="26" actId="1076"/>
          <ac:spMkLst>
            <pc:docMk/>
            <pc:sldMk cId="1124725970" sldId="2145706950"/>
            <ac:spMk id="5" creationId="{2A17175B-1161-483B-9CF6-AF5441B0C9D6}"/>
          </ac:spMkLst>
        </pc:spChg>
      </pc:sldChg>
      <pc:sldChg chg="del">
        <pc:chgData name="LEWIS, Hannah" userId="S::lewish@who.int::648572a3-3674-45d0-9147-100d7a594b1f" providerId="AD" clId="Web-{2D5AE4D7-EDED-CA37-5273-4F6C22FC5A1D}" dt="2025-01-13T13:43:28.642" v="28"/>
        <pc:sldMkLst>
          <pc:docMk/>
          <pc:sldMk cId="1046881776" sldId="2147471802"/>
        </pc:sldMkLst>
      </pc:sldChg>
      <pc:sldChg chg="addSp delSp modSp modNotes">
        <pc:chgData name="LEWIS, Hannah" userId="S::lewish@who.int::648572a3-3674-45d0-9147-100d7a594b1f" providerId="AD" clId="Web-{2D5AE4D7-EDED-CA37-5273-4F6C22FC5A1D}" dt="2025-01-13T13:49:07.372" v="208"/>
        <pc:sldMkLst>
          <pc:docMk/>
          <pc:sldMk cId="2876065409" sldId="2147471806"/>
        </pc:sldMkLst>
        <pc:spChg chg="add del mod">
          <ac:chgData name="LEWIS, Hannah" userId="S::lewish@who.int::648572a3-3674-45d0-9147-100d7a594b1f" providerId="AD" clId="Web-{2D5AE4D7-EDED-CA37-5273-4F6C22FC5A1D}" dt="2025-01-13T13:47:12.743" v="50"/>
          <ac:spMkLst>
            <pc:docMk/>
            <pc:sldMk cId="2876065409" sldId="2147471806"/>
            <ac:spMk id="3" creationId="{2845EED8-B358-1E3B-74A5-29208A837E07}"/>
          </ac:spMkLst>
        </pc:spChg>
        <pc:spChg chg="mod">
          <ac:chgData name="LEWIS, Hannah" userId="S::lewish@who.int::648572a3-3674-45d0-9147-100d7a594b1f" providerId="AD" clId="Web-{2D5AE4D7-EDED-CA37-5273-4F6C22FC5A1D}" dt="2025-01-13T13:47:18.509" v="55" actId="20577"/>
          <ac:spMkLst>
            <pc:docMk/>
            <pc:sldMk cId="2876065409" sldId="2147471806"/>
            <ac:spMk id="14" creationId="{4B25C5C2-C3F3-D7EC-FF54-6249EB9E6BD7}"/>
          </ac:spMkLst>
        </pc:spChg>
        <pc:spChg chg="mod">
          <ac:chgData name="LEWIS, Hannah" userId="S::lewish@who.int::648572a3-3674-45d0-9147-100d7a594b1f" providerId="AD" clId="Web-{2D5AE4D7-EDED-CA37-5273-4F6C22FC5A1D}" dt="2025-01-13T13:47:23.415" v="56" actId="1076"/>
          <ac:spMkLst>
            <pc:docMk/>
            <pc:sldMk cId="2876065409" sldId="2147471806"/>
            <ac:spMk id="17" creationId="{0847ED31-B192-A5A9-F9D8-5A8881A56CD0}"/>
          </ac:spMkLst>
        </pc:spChg>
      </pc:sldChg>
      <pc:sldChg chg="del">
        <pc:chgData name="LEWIS, Hannah" userId="S::lewish@who.int::648572a3-3674-45d0-9147-100d7a594b1f" providerId="AD" clId="Web-{2D5AE4D7-EDED-CA37-5273-4F6C22FC5A1D}" dt="2025-01-13T13:43:52.362" v="30"/>
        <pc:sldMkLst>
          <pc:docMk/>
          <pc:sldMk cId="3053157026" sldId="2147481218"/>
        </pc:sldMkLst>
      </pc:sldChg>
      <pc:sldChg chg="add del">
        <pc:chgData name="LEWIS, Hannah" userId="S::lewish@who.int::648572a3-3674-45d0-9147-100d7a594b1f" providerId="AD" clId="Web-{2D5AE4D7-EDED-CA37-5273-4F6C22FC5A1D}" dt="2025-01-13T13:45:28.068" v="37"/>
        <pc:sldMkLst>
          <pc:docMk/>
          <pc:sldMk cId="4089400289" sldId="2147481232"/>
        </pc:sldMkLst>
      </pc:sldChg>
      <pc:sldChg chg="del">
        <pc:chgData name="LEWIS, Hannah" userId="S::lewish@who.int::648572a3-3674-45d0-9147-100d7a594b1f" providerId="AD" clId="Web-{2D5AE4D7-EDED-CA37-5273-4F6C22FC5A1D}" dt="2025-01-13T13:44:12.597" v="32"/>
        <pc:sldMkLst>
          <pc:docMk/>
          <pc:sldMk cId="3335344544" sldId="2147481233"/>
        </pc:sldMkLst>
      </pc:sldChg>
      <pc:sldChg chg="del">
        <pc:chgData name="LEWIS, Hannah" userId="S::lewish@who.int::648572a3-3674-45d0-9147-100d7a594b1f" providerId="AD" clId="Web-{2D5AE4D7-EDED-CA37-5273-4F6C22FC5A1D}" dt="2025-01-13T13:44:26.847" v="34"/>
        <pc:sldMkLst>
          <pc:docMk/>
          <pc:sldMk cId="1381929646" sldId="2147481249"/>
        </pc:sldMkLst>
      </pc:sldChg>
      <pc:sldChg chg="add">
        <pc:chgData name="LEWIS, Hannah" userId="S::lewish@who.int::648572a3-3674-45d0-9147-100d7a594b1f" providerId="AD" clId="Web-{2D5AE4D7-EDED-CA37-5273-4F6C22FC5A1D}" dt="2025-01-13T13:43:18.189" v="27"/>
        <pc:sldMkLst>
          <pc:docMk/>
          <pc:sldMk cId="519728703" sldId="2147481313"/>
        </pc:sldMkLst>
      </pc:sldChg>
      <pc:sldChg chg="add">
        <pc:chgData name="LEWIS, Hannah" userId="S::lewish@who.int::648572a3-3674-45d0-9147-100d7a594b1f" providerId="AD" clId="Web-{2D5AE4D7-EDED-CA37-5273-4F6C22FC5A1D}" dt="2025-01-13T13:43:43.283" v="29"/>
        <pc:sldMkLst>
          <pc:docMk/>
          <pc:sldMk cId="93729546" sldId="2147481314"/>
        </pc:sldMkLst>
      </pc:sldChg>
      <pc:sldChg chg="add">
        <pc:chgData name="LEWIS, Hannah" userId="S::lewish@who.int::648572a3-3674-45d0-9147-100d7a594b1f" providerId="AD" clId="Web-{2D5AE4D7-EDED-CA37-5273-4F6C22FC5A1D}" dt="2025-01-13T13:44:24.316" v="33"/>
        <pc:sldMkLst>
          <pc:docMk/>
          <pc:sldMk cId="3450012022" sldId="2147481315"/>
        </pc:sldMkLst>
      </pc:sldChg>
      <pc:sldChg chg="add del">
        <pc:chgData name="LEWIS, Hannah" userId="S::lewish@who.int::648572a3-3674-45d0-9147-100d7a594b1f" providerId="AD" clId="Web-{2D5AE4D7-EDED-CA37-5273-4F6C22FC5A1D}" dt="2025-01-13T13:49:09.919" v="209"/>
        <pc:sldMkLst>
          <pc:docMk/>
          <pc:sldMk cId="937614484" sldId="2147481322"/>
        </pc:sldMkLst>
      </pc:sldChg>
      <pc:sldChg chg="add">
        <pc:chgData name="LEWIS, Hannah" userId="S::lewish@who.int::648572a3-3674-45d0-9147-100d7a594b1f" providerId="AD" clId="Web-{2D5AE4D7-EDED-CA37-5273-4F6C22FC5A1D}" dt="2025-01-13T13:44:09.409" v="31"/>
        <pc:sldMkLst>
          <pc:docMk/>
          <pc:sldMk cId="3856175940" sldId="2147481325"/>
        </pc:sldMkLst>
      </pc:sldChg>
    </pc:docChg>
  </pc:docChgLst>
  <pc:docChgLst>
    <pc:chgData name="LEWIS, Hannah" userId="S::lewish@who.int::648572a3-3674-45d0-9147-100d7a594b1f" providerId="AD" clId="Web-{F8A7243C-126A-9C89-AE65-1ABB964BDDB4}"/>
    <pc:docChg chg="modSld">
      <pc:chgData name="LEWIS, Hannah" userId="S::lewish@who.int::648572a3-3674-45d0-9147-100d7a594b1f" providerId="AD" clId="Web-{F8A7243C-126A-9C89-AE65-1ABB964BDDB4}" dt="2025-06-17T09:09:41.579" v="10" actId="20577"/>
      <pc:docMkLst>
        <pc:docMk/>
      </pc:docMkLst>
      <pc:sldChg chg="modSp">
        <pc:chgData name="LEWIS, Hannah" userId="S::lewish@who.int::648572a3-3674-45d0-9147-100d7a594b1f" providerId="AD" clId="Web-{F8A7243C-126A-9C89-AE65-1ABB964BDDB4}" dt="2025-06-17T09:09:41.579" v="10" actId="20577"/>
        <pc:sldMkLst>
          <pc:docMk/>
          <pc:sldMk cId="1207100199" sldId="388"/>
        </pc:sldMkLst>
        <pc:spChg chg="mod">
          <ac:chgData name="LEWIS, Hannah" userId="S::lewish@who.int::648572a3-3674-45d0-9147-100d7a594b1f" providerId="AD" clId="Web-{F8A7243C-126A-9C89-AE65-1ABB964BDDB4}" dt="2025-06-17T09:09:41.579" v="10" actId="20577"/>
          <ac:spMkLst>
            <pc:docMk/>
            <pc:sldMk cId="1207100199" sldId="388"/>
            <ac:spMk id="3" creationId="{7C8C47DC-F37A-C2F4-6C66-AA961B27FEFD}"/>
          </ac:spMkLst>
        </pc:spChg>
      </pc:sldChg>
    </pc:docChg>
  </pc:docChgLst>
  <pc:docChgLst>
    <pc:chgData name="LEWIS, Hannah" userId="S::lewish@who.int::648572a3-3674-45d0-9147-100d7a594b1f" providerId="AD" clId="Web-{BF82B752-3277-0B84-40A3-E151BC1B2D3C}"/>
    <pc:docChg chg="addSld modSld">
      <pc:chgData name="LEWIS, Hannah" userId="S::lewish@who.int::648572a3-3674-45d0-9147-100d7a594b1f" providerId="AD" clId="Web-{BF82B752-3277-0B84-40A3-E151BC1B2D3C}" dt="2024-11-08T13:53:42.957" v="466" actId="20577"/>
      <pc:docMkLst>
        <pc:docMk/>
      </pc:docMkLst>
      <pc:sldChg chg="modSp">
        <pc:chgData name="LEWIS, Hannah" userId="S::lewish@who.int::648572a3-3674-45d0-9147-100d7a594b1f" providerId="AD" clId="Web-{BF82B752-3277-0B84-40A3-E151BC1B2D3C}" dt="2024-11-08T07:54:19.868" v="105" actId="20577"/>
        <pc:sldMkLst>
          <pc:docMk/>
          <pc:sldMk cId="2821069986" sldId="283"/>
        </pc:sldMkLst>
        <pc:spChg chg="mod">
          <ac:chgData name="LEWIS, Hannah" userId="S::lewish@who.int::648572a3-3674-45d0-9147-100d7a594b1f" providerId="AD" clId="Web-{BF82B752-3277-0B84-40A3-E151BC1B2D3C}" dt="2024-11-08T07:54:19.868" v="105" actId="20577"/>
          <ac:spMkLst>
            <pc:docMk/>
            <pc:sldMk cId="2821069986" sldId="283"/>
            <ac:spMk id="32" creationId="{8F8CB279-35BC-8B07-C09E-71F9D240DE66}"/>
          </ac:spMkLst>
        </pc:spChg>
      </pc:sldChg>
      <pc:sldChg chg="modNotes">
        <pc:chgData name="LEWIS, Hannah" userId="S::lewish@who.int::648572a3-3674-45d0-9147-100d7a594b1f" providerId="AD" clId="Web-{BF82B752-3277-0B84-40A3-E151BC1B2D3C}" dt="2024-11-08T08:48:02.973" v="302"/>
        <pc:sldMkLst>
          <pc:docMk/>
          <pc:sldMk cId="3572498333" sldId="295"/>
        </pc:sldMkLst>
      </pc:sldChg>
      <pc:sldChg chg="add">
        <pc:chgData name="LEWIS, Hannah" userId="S::lewish@who.int::648572a3-3674-45d0-9147-100d7a594b1f" providerId="AD" clId="Web-{BF82B752-3277-0B84-40A3-E151BC1B2D3C}" dt="2024-11-08T09:04:41.810" v="449"/>
        <pc:sldMkLst>
          <pc:docMk/>
          <pc:sldMk cId="303990287" sldId="2147480770"/>
        </pc:sldMkLst>
      </pc:sldChg>
      <pc:sldChg chg="modNotes">
        <pc:chgData name="LEWIS, Hannah" userId="S::lewish@who.int::648572a3-3674-45d0-9147-100d7a594b1f" providerId="AD" clId="Web-{BF82B752-3277-0B84-40A3-E151BC1B2D3C}" dt="2024-11-08T08:55:36.061" v="357"/>
        <pc:sldMkLst>
          <pc:docMk/>
          <pc:sldMk cId="1731994690" sldId="2147481258"/>
        </pc:sldMkLst>
      </pc:sldChg>
      <pc:sldChg chg="modSp">
        <pc:chgData name="LEWIS, Hannah" userId="S::lewish@who.int::648572a3-3674-45d0-9147-100d7a594b1f" providerId="AD" clId="Web-{BF82B752-3277-0B84-40A3-E151BC1B2D3C}" dt="2024-11-08T09:09:22.372" v="464" actId="20577"/>
        <pc:sldMkLst>
          <pc:docMk/>
          <pc:sldMk cId="531493088" sldId="2147481263"/>
        </pc:sldMkLst>
        <pc:spChg chg="mod">
          <ac:chgData name="LEWIS, Hannah" userId="S::lewish@who.int::648572a3-3674-45d0-9147-100d7a594b1f" providerId="AD" clId="Web-{BF82B752-3277-0B84-40A3-E151BC1B2D3C}" dt="2024-11-08T09:09:22.372" v="464" actId="20577"/>
          <ac:spMkLst>
            <pc:docMk/>
            <pc:sldMk cId="531493088" sldId="2147481263"/>
            <ac:spMk id="7" creationId="{3FF13C02-5929-380E-70C3-973B0CC93024}"/>
          </ac:spMkLst>
        </pc:spChg>
      </pc:sldChg>
      <pc:sldChg chg="modSp">
        <pc:chgData name="LEWIS, Hannah" userId="S::lewish@who.int::648572a3-3674-45d0-9147-100d7a594b1f" providerId="AD" clId="Web-{BF82B752-3277-0B84-40A3-E151BC1B2D3C}" dt="2024-11-08T09:05:07.171" v="453" actId="20577"/>
        <pc:sldMkLst>
          <pc:docMk/>
          <pc:sldMk cId="4211673738" sldId="2147481268"/>
        </pc:sldMkLst>
        <pc:spChg chg="mod">
          <ac:chgData name="LEWIS, Hannah" userId="S::lewish@who.int::648572a3-3674-45d0-9147-100d7a594b1f" providerId="AD" clId="Web-{BF82B752-3277-0B84-40A3-E151BC1B2D3C}" dt="2024-11-08T09:05:07.171" v="453" actId="20577"/>
          <ac:spMkLst>
            <pc:docMk/>
            <pc:sldMk cId="4211673738" sldId="2147481268"/>
            <ac:spMk id="7" creationId="{FCCEDFB4-EC3A-9EEA-BC9E-64FF8BA6BF79}"/>
          </ac:spMkLst>
        </pc:spChg>
      </pc:sldChg>
      <pc:sldChg chg="modSp modNotes">
        <pc:chgData name="LEWIS, Hannah" userId="S::lewish@who.int::648572a3-3674-45d0-9147-100d7a594b1f" providerId="AD" clId="Web-{BF82B752-3277-0B84-40A3-E151BC1B2D3C}" dt="2024-11-08T08:57:21.535" v="445"/>
        <pc:sldMkLst>
          <pc:docMk/>
          <pc:sldMk cId="398237213" sldId="2147481277"/>
        </pc:sldMkLst>
        <pc:spChg chg="mod">
          <ac:chgData name="LEWIS, Hannah" userId="S::lewish@who.int::648572a3-3674-45d0-9147-100d7a594b1f" providerId="AD" clId="Web-{BF82B752-3277-0B84-40A3-E151BC1B2D3C}" dt="2024-11-08T08:11:50.615" v="181" actId="20577"/>
          <ac:spMkLst>
            <pc:docMk/>
            <pc:sldMk cId="398237213" sldId="2147481277"/>
            <ac:spMk id="5" creationId="{90F2CC28-DE18-465E-B142-EBE7D98AF522}"/>
          </ac:spMkLst>
        </pc:spChg>
      </pc:sldChg>
      <pc:sldChg chg="modSp">
        <pc:chgData name="LEWIS, Hannah" userId="S::lewish@who.int::648572a3-3674-45d0-9147-100d7a594b1f" providerId="AD" clId="Web-{BF82B752-3277-0B84-40A3-E151BC1B2D3C}" dt="2024-11-08T13:53:42.957" v="466" actId="20577"/>
        <pc:sldMkLst>
          <pc:docMk/>
          <pc:sldMk cId="2160714003" sldId="2147481279"/>
        </pc:sldMkLst>
        <pc:spChg chg="mod">
          <ac:chgData name="LEWIS, Hannah" userId="S::lewish@who.int::648572a3-3674-45d0-9147-100d7a594b1f" providerId="AD" clId="Web-{BF82B752-3277-0B84-40A3-E151BC1B2D3C}" dt="2024-11-08T08:58:34.258" v="448" actId="20577"/>
          <ac:spMkLst>
            <pc:docMk/>
            <pc:sldMk cId="2160714003" sldId="2147481279"/>
            <ac:spMk id="2" creationId="{5D3F9F03-7B75-052F-45EC-FBB646B9D546}"/>
          </ac:spMkLst>
        </pc:spChg>
        <pc:spChg chg="mod">
          <ac:chgData name="LEWIS, Hannah" userId="S::lewish@who.int::648572a3-3674-45d0-9147-100d7a594b1f" providerId="AD" clId="Web-{BF82B752-3277-0B84-40A3-E151BC1B2D3C}" dt="2024-11-08T13:53:42.957" v="466" actId="20577"/>
          <ac:spMkLst>
            <pc:docMk/>
            <pc:sldMk cId="2160714003" sldId="2147481279"/>
            <ac:spMk id="10" creationId="{CDA4D128-4A66-8B17-F914-33656250673A}"/>
          </ac:spMkLst>
        </pc:spChg>
      </pc:sldChg>
    </pc:docChg>
  </pc:docChgLst>
  <pc:docChgLst>
    <pc:chgData name="MOOK, Piers Andrew Nicholas" userId="2ef36de0-da16-4823-8c91-9568d4b7e553" providerId="ADAL" clId="{A8B1DD79-4E4B-485F-B13C-E2F11C40D830}"/>
    <pc:docChg chg="custSel modSld">
      <pc:chgData name="MOOK, Piers Andrew Nicholas" userId="2ef36de0-da16-4823-8c91-9568d4b7e553" providerId="ADAL" clId="{A8B1DD79-4E4B-485F-B13C-E2F11C40D830}" dt="2025-04-04T18:10:29.791" v="65" actId="20577"/>
      <pc:docMkLst>
        <pc:docMk/>
      </pc:docMkLst>
      <pc:sldChg chg="modSp mod">
        <pc:chgData name="MOOK, Piers Andrew Nicholas" userId="2ef36de0-da16-4823-8c91-9568d4b7e553" providerId="ADAL" clId="{A8B1DD79-4E4B-485F-B13C-E2F11C40D830}" dt="2025-04-04T18:10:29.791" v="65" actId="20577"/>
        <pc:sldMkLst>
          <pc:docMk/>
          <pc:sldMk cId="2876065409" sldId="2147471806"/>
        </pc:sldMkLst>
        <pc:spChg chg="mod">
          <ac:chgData name="MOOK, Piers Andrew Nicholas" userId="2ef36de0-da16-4823-8c91-9568d4b7e553" providerId="ADAL" clId="{A8B1DD79-4E4B-485F-B13C-E2F11C40D830}" dt="2025-04-04T18:07:46.401" v="20" actId="20577"/>
          <ac:spMkLst>
            <pc:docMk/>
            <pc:sldMk cId="2876065409" sldId="2147471806"/>
            <ac:spMk id="4" creationId="{3DC15D01-7925-4612-AD9A-B90E1DB0B7FA}"/>
          </ac:spMkLst>
        </pc:spChg>
        <pc:spChg chg="mod">
          <ac:chgData name="MOOK, Piers Andrew Nicholas" userId="2ef36de0-da16-4823-8c91-9568d4b7e553" providerId="ADAL" clId="{A8B1DD79-4E4B-485F-B13C-E2F11C40D830}" dt="2025-04-04T18:10:29.791" v="65" actId="20577"/>
          <ac:spMkLst>
            <pc:docMk/>
            <pc:sldMk cId="2876065409" sldId="2147471806"/>
            <ac:spMk id="7" creationId="{B0134F36-B685-65E3-8036-8E19F12E7ED6}"/>
          </ac:spMkLst>
        </pc:spChg>
      </pc:sldChg>
    </pc:docChg>
  </pc:docChgLst>
  <pc:docChgLst>
    <pc:chgData name="Lofgren, Hannah (CDC/NCIRD/CORVD)" userId="5f830d71-5c95-4f15-b52d-02a7e14a504f" providerId="ADAL" clId="{2D145366-85D9-4C2C-B796-5F8EC90697C7}"/>
    <pc:docChg chg="modSld sldOrd">
      <pc:chgData name="Lofgren, Hannah (CDC/NCIRD/CORVD)" userId="5f830d71-5c95-4f15-b52d-02a7e14a504f" providerId="ADAL" clId="{2D145366-85D9-4C2C-B796-5F8EC90697C7}" dt="2024-12-18T13:14:11.267" v="1"/>
      <pc:docMkLst>
        <pc:docMk/>
      </pc:docMkLst>
      <pc:sldChg chg="ord">
        <pc:chgData name="Lofgren, Hannah (CDC/NCIRD/CORVD)" userId="5f830d71-5c95-4f15-b52d-02a7e14a504f" providerId="ADAL" clId="{2D145366-85D9-4C2C-B796-5F8EC90697C7}" dt="2024-12-18T13:14:11.267" v="1"/>
        <pc:sldMkLst>
          <pc:docMk/>
          <pc:sldMk cId="848288746" sldId="2147481306"/>
        </pc:sldMkLst>
      </pc:sldChg>
    </pc:docChg>
  </pc:docChgLst>
  <pc:docChgLst>
    <pc:chgData name="weronika.osmolska@ukhsa.gov.uk" userId="S::urn:spo:guest#weronika.osmolska@ukhsa.gov.uk::" providerId="AD" clId="Web-{2A2E3D7D-1CF4-B7EE-77C0-BACD28314F09}"/>
    <pc:docChg chg="mod">
      <pc:chgData name="weronika.osmolska@ukhsa.gov.uk" userId="S::urn:spo:guest#weronika.osmolska@ukhsa.gov.uk::" providerId="AD" clId="Web-{2A2E3D7D-1CF4-B7EE-77C0-BACD28314F09}" dt="2025-06-16T15:53:34.946" v="0"/>
      <pc:docMkLst>
        <pc:docMk/>
      </pc:docMkLst>
    </pc:docChg>
  </pc:docChgLst>
  <pc:docChgLst>
    <pc:chgData name="KANZARA, Linda" userId="S::kanzaral@who.int::e0c7ce79-de6f-4580-978e-9ed314c528fe" providerId="AD" clId="Web-{6221283E-EDBB-DD88-AAAD-387BB21BE1A7}"/>
    <pc:docChg chg="modSld">
      <pc:chgData name="KANZARA, Linda" userId="S::kanzaral@who.int::e0c7ce79-de6f-4580-978e-9ed314c528fe" providerId="AD" clId="Web-{6221283E-EDBB-DD88-AAAD-387BB21BE1A7}" dt="2024-11-08T09:42:56.012" v="55"/>
      <pc:docMkLst>
        <pc:docMk/>
      </pc:docMkLst>
      <pc:sldChg chg="modNotes">
        <pc:chgData name="KANZARA, Linda" userId="S::kanzaral@who.int::e0c7ce79-de6f-4580-978e-9ed314c528fe" providerId="AD" clId="Web-{6221283E-EDBB-DD88-AAAD-387BB21BE1A7}" dt="2024-11-08T09:42:56.012" v="55"/>
        <pc:sldMkLst>
          <pc:docMk/>
          <pc:sldMk cId="398237213" sldId="2147481277"/>
        </pc:sldMkLst>
      </pc:sldChg>
    </pc:docChg>
  </pc:docChgLst>
  <pc:docChgLst>
    <pc:chgData name="Petras, Julia (CDC/NCIRD/ID)" userId="S::rhu2_cdc.gov#ext#@worldhealthorg.onmicrosoft.com::6d4eb6a6-470e-4af3-b03a-4d9a21a8e23d" providerId="AD" clId="Web-{A2EFBF6B-5122-9573-D38C-0297B83799CB}"/>
    <pc:docChg chg="modSld">
      <pc:chgData name="Petras, Julia (CDC/NCIRD/ID)" userId="S::rhu2_cdc.gov#ext#@worldhealthorg.onmicrosoft.com::6d4eb6a6-470e-4af3-b03a-4d9a21a8e23d" providerId="AD" clId="Web-{A2EFBF6B-5122-9573-D38C-0297B83799CB}" dt="2024-11-08T07:40:36.912" v="112" actId="20577"/>
      <pc:docMkLst>
        <pc:docMk/>
      </pc:docMkLst>
      <pc:sldChg chg="modSp">
        <pc:chgData name="Petras, Julia (CDC/NCIRD/ID)" userId="S::rhu2_cdc.gov#ext#@worldhealthorg.onmicrosoft.com::6d4eb6a6-470e-4af3-b03a-4d9a21a8e23d" providerId="AD" clId="Web-{A2EFBF6B-5122-9573-D38C-0297B83799CB}" dt="2024-11-08T07:22:30.321" v="38" actId="20577"/>
        <pc:sldMkLst>
          <pc:docMk/>
          <pc:sldMk cId="48377649" sldId="2147481248"/>
        </pc:sldMkLst>
        <pc:spChg chg="mod">
          <ac:chgData name="Petras, Julia (CDC/NCIRD/ID)" userId="S::rhu2_cdc.gov#ext#@worldhealthorg.onmicrosoft.com::6d4eb6a6-470e-4af3-b03a-4d9a21a8e23d" providerId="AD" clId="Web-{A2EFBF6B-5122-9573-D38C-0297B83799CB}" dt="2024-11-08T07:22:30.321" v="38" actId="20577"/>
          <ac:spMkLst>
            <pc:docMk/>
            <pc:sldMk cId="48377649" sldId="2147481248"/>
            <ac:spMk id="7" creationId="{3FF13C02-5929-380E-70C3-973B0CC93024}"/>
          </ac:spMkLst>
        </pc:spChg>
      </pc:sldChg>
      <pc:sldChg chg="modSp">
        <pc:chgData name="Petras, Julia (CDC/NCIRD/ID)" userId="S::rhu2_cdc.gov#ext#@worldhealthorg.onmicrosoft.com::6d4eb6a6-470e-4af3-b03a-4d9a21a8e23d" providerId="AD" clId="Web-{A2EFBF6B-5122-9573-D38C-0297B83799CB}" dt="2024-11-08T07:40:36.912" v="112" actId="20577"/>
        <pc:sldMkLst>
          <pc:docMk/>
          <pc:sldMk cId="1731994690" sldId="2147481258"/>
        </pc:sldMkLst>
        <pc:spChg chg="mod">
          <ac:chgData name="Petras, Julia (CDC/NCIRD/ID)" userId="S::rhu2_cdc.gov#ext#@worldhealthorg.onmicrosoft.com::6d4eb6a6-470e-4af3-b03a-4d9a21a8e23d" providerId="AD" clId="Web-{A2EFBF6B-5122-9573-D38C-0297B83799CB}" dt="2024-11-08T07:40:36.912" v="112" actId="20577"/>
          <ac:spMkLst>
            <pc:docMk/>
            <pc:sldMk cId="1731994690" sldId="2147481258"/>
            <ac:spMk id="7" creationId="{3FF13C02-5929-380E-70C3-973B0CC93024}"/>
          </ac:spMkLst>
        </pc:spChg>
      </pc:sldChg>
      <pc:sldChg chg="modSp">
        <pc:chgData name="Petras, Julia (CDC/NCIRD/ID)" userId="S::rhu2_cdc.gov#ext#@worldhealthorg.onmicrosoft.com::6d4eb6a6-470e-4af3-b03a-4d9a21a8e23d" providerId="AD" clId="Web-{A2EFBF6B-5122-9573-D38C-0297B83799CB}" dt="2024-11-08T07:02:53.164" v="5" actId="20577"/>
        <pc:sldMkLst>
          <pc:docMk/>
          <pc:sldMk cId="2160714003" sldId="2147481279"/>
        </pc:sldMkLst>
        <pc:spChg chg="mod">
          <ac:chgData name="Petras, Julia (CDC/NCIRD/ID)" userId="S::rhu2_cdc.gov#ext#@worldhealthorg.onmicrosoft.com::6d4eb6a6-470e-4af3-b03a-4d9a21a8e23d" providerId="AD" clId="Web-{A2EFBF6B-5122-9573-D38C-0297B83799CB}" dt="2024-11-08T07:02:53.164" v="5" actId="20577"/>
          <ac:spMkLst>
            <pc:docMk/>
            <pc:sldMk cId="2160714003" sldId="2147481279"/>
            <ac:spMk id="10" creationId="{CDA4D128-4A66-8B17-F914-33656250673A}"/>
          </ac:spMkLst>
        </pc:spChg>
      </pc:sldChg>
      <pc:sldChg chg="modSp">
        <pc:chgData name="Petras, Julia (CDC/NCIRD/ID)" userId="S::rhu2_cdc.gov#ext#@worldhealthorg.onmicrosoft.com::6d4eb6a6-470e-4af3-b03a-4d9a21a8e23d" providerId="AD" clId="Web-{A2EFBF6B-5122-9573-D38C-0297B83799CB}" dt="2024-11-08T07:06:48.670" v="6" actId="1076"/>
        <pc:sldMkLst>
          <pc:docMk/>
          <pc:sldMk cId="1453401641" sldId="2147481280"/>
        </pc:sldMkLst>
        <pc:picChg chg="mod">
          <ac:chgData name="Petras, Julia (CDC/NCIRD/ID)" userId="S::rhu2_cdc.gov#ext#@worldhealthorg.onmicrosoft.com::6d4eb6a6-470e-4af3-b03a-4d9a21a8e23d" providerId="AD" clId="Web-{A2EFBF6B-5122-9573-D38C-0297B83799CB}" dt="2024-11-08T07:06:48.670" v="6" actId="1076"/>
          <ac:picMkLst>
            <pc:docMk/>
            <pc:sldMk cId="1453401641" sldId="2147481280"/>
            <ac:picMk id="6" creationId="{4FC01F1C-EB05-DBE3-30A5-DE616585B681}"/>
          </ac:picMkLst>
        </pc:picChg>
      </pc:sldChg>
    </pc:docChg>
  </pc:docChgLst>
  <pc:docChgLst>
    <pc:chgData name="Lofgren, Hannah (CDC/NCIRD/CORVD)" userId="5f830d71-5c95-4f15-b52d-02a7e14a504f" providerId="ADAL" clId="{E749C596-ABC0-4104-BB12-555EAC376523}"/>
    <pc:docChg chg="custSel delSld modSld sldOrd">
      <pc:chgData name="Lofgren, Hannah (CDC/NCIRD/CORVD)" userId="5f830d71-5c95-4f15-b52d-02a7e14a504f" providerId="ADAL" clId="{E749C596-ABC0-4104-BB12-555EAC376523}" dt="2024-12-18T13:38:03.625" v="444" actId="20577"/>
      <pc:docMkLst>
        <pc:docMk/>
      </pc:docMkLst>
      <pc:sldChg chg="modSp mod">
        <pc:chgData name="Lofgren, Hannah (CDC/NCIRD/CORVD)" userId="5f830d71-5c95-4f15-b52d-02a7e14a504f" providerId="ADAL" clId="{E749C596-ABC0-4104-BB12-555EAC376523}" dt="2024-12-18T13:21:51.770" v="7" actId="20577"/>
        <pc:sldMkLst>
          <pc:docMk/>
          <pc:sldMk cId="2876065409" sldId="2147471806"/>
        </pc:sldMkLst>
        <pc:spChg chg="mod">
          <ac:chgData name="Lofgren, Hannah (CDC/NCIRD/CORVD)" userId="5f830d71-5c95-4f15-b52d-02a7e14a504f" providerId="ADAL" clId="{E749C596-ABC0-4104-BB12-555EAC376523}" dt="2024-12-18T13:21:51.770" v="7" actId="20577"/>
          <ac:spMkLst>
            <pc:docMk/>
            <pc:sldMk cId="2876065409" sldId="2147471806"/>
            <ac:spMk id="7" creationId="{B0134F36-B685-65E3-8036-8E19F12E7ED6}"/>
          </ac:spMkLst>
        </pc:spChg>
      </pc:sldChg>
      <pc:sldChg chg="modSp mod">
        <pc:chgData name="Lofgren, Hannah (CDC/NCIRD/CORVD)" userId="5f830d71-5c95-4f15-b52d-02a7e14a504f" providerId="ADAL" clId="{E749C596-ABC0-4104-BB12-555EAC376523}" dt="2024-12-18T13:22:04.963" v="10" actId="20577"/>
        <pc:sldMkLst>
          <pc:docMk/>
          <pc:sldMk cId="2617194445" sldId="2147480778"/>
        </pc:sldMkLst>
        <pc:spChg chg="mod">
          <ac:chgData name="Lofgren, Hannah (CDC/NCIRD/CORVD)" userId="5f830d71-5c95-4f15-b52d-02a7e14a504f" providerId="ADAL" clId="{E749C596-ABC0-4104-BB12-555EAC376523}" dt="2024-12-18T13:22:04.963" v="10" actId="20577"/>
          <ac:spMkLst>
            <pc:docMk/>
            <pc:sldMk cId="2617194445" sldId="2147480778"/>
            <ac:spMk id="3" creationId="{30030522-66FF-6ACD-D995-77F3A6E03D49}"/>
          </ac:spMkLst>
        </pc:spChg>
      </pc:sldChg>
      <pc:sldChg chg="delSp modSp mod">
        <pc:chgData name="Lofgren, Hannah (CDC/NCIRD/CORVD)" userId="5f830d71-5c95-4f15-b52d-02a7e14a504f" providerId="ADAL" clId="{E749C596-ABC0-4104-BB12-555EAC376523}" dt="2024-12-18T13:38:03.625" v="444" actId="20577"/>
        <pc:sldMkLst>
          <pc:docMk/>
          <pc:sldMk cId="1536139581" sldId="2147480780"/>
        </pc:sldMkLst>
        <pc:spChg chg="mod">
          <ac:chgData name="Lofgren, Hannah (CDC/NCIRD/CORVD)" userId="5f830d71-5c95-4f15-b52d-02a7e14a504f" providerId="ADAL" clId="{E749C596-ABC0-4104-BB12-555EAC376523}" dt="2024-12-18T13:38:03.625" v="444" actId="20577"/>
          <ac:spMkLst>
            <pc:docMk/>
            <pc:sldMk cId="1536139581" sldId="2147480780"/>
            <ac:spMk id="3" creationId="{B179E498-25D0-205F-B8B9-883688F8E76C}"/>
          </ac:spMkLst>
        </pc:spChg>
        <pc:spChg chg="mod">
          <ac:chgData name="Lofgren, Hannah (CDC/NCIRD/CORVD)" userId="5f830d71-5c95-4f15-b52d-02a7e14a504f" providerId="ADAL" clId="{E749C596-ABC0-4104-BB12-555EAC376523}" dt="2024-12-18T13:37:58.275" v="426" actId="20577"/>
          <ac:spMkLst>
            <pc:docMk/>
            <pc:sldMk cId="1536139581" sldId="2147480780"/>
            <ac:spMk id="4" creationId="{67D4D371-F189-7353-84B7-B4C7EEBA336B}"/>
          </ac:spMkLst>
        </pc:spChg>
        <pc:picChg chg="del">
          <ac:chgData name="Lofgren, Hannah (CDC/NCIRD/CORVD)" userId="5f830d71-5c95-4f15-b52d-02a7e14a504f" providerId="ADAL" clId="{E749C596-ABC0-4104-BB12-555EAC376523}" dt="2024-12-18T13:37:43.676" v="419" actId="478"/>
          <ac:picMkLst>
            <pc:docMk/>
            <pc:sldMk cId="1536139581" sldId="2147480780"/>
            <ac:picMk id="2" creationId="{64EBB4FE-F40C-627E-9C35-C4C3097925A9}"/>
          </ac:picMkLst>
        </pc:picChg>
      </pc:sldChg>
      <pc:sldChg chg="modSp mod ord">
        <pc:chgData name="Lofgren, Hannah (CDC/NCIRD/CORVD)" userId="5f830d71-5c95-4f15-b52d-02a7e14a504f" providerId="ADAL" clId="{E749C596-ABC0-4104-BB12-555EAC376523}" dt="2024-12-18T13:37:24.301" v="417" actId="1076"/>
        <pc:sldMkLst>
          <pc:docMk/>
          <pc:sldMk cId="989822914" sldId="2147480781"/>
        </pc:sldMkLst>
        <pc:spChg chg="mod">
          <ac:chgData name="Lofgren, Hannah (CDC/NCIRD/CORVD)" userId="5f830d71-5c95-4f15-b52d-02a7e14a504f" providerId="ADAL" clId="{E749C596-ABC0-4104-BB12-555EAC376523}" dt="2024-12-18T13:34:52.526" v="264" actId="20577"/>
          <ac:spMkLst>
            <pc:docMk/>
            <pc:sldMk cId="989822914" sldId="2147480781"/>
            <ac:spMk id="3" creationId="{A6E304F8-29CE-F439-DE36-FD721BA59992}"/>
          </ac:spMkLst>
        </pc:spChg>
        <pc:graphicFrameChg chg="mod modGraphic">
          <ac:chgData name="Lofgren, Hannah (CDC/NCIRD/CORVD)" userId="5f830d71-5c95-4f15-b52d-02a7e14a504f" providerId="ADAL" clId="{E749C596-ABC0-4104-BB12-555EAC376523}" dt="2024-12-18T13:37:24.301" v="417" actId="1076"/>
          <ac:graphicFrameMkLst>
            <pc:docMk/>
            <pc:sldMk cId="989822914" sldId="2147480781"/>
            <ac:graphicFrameMk id="6" creationId="{141C1EBC-010F-EE60-B940-9A55D6F9B4A1}"/>
          </ac:graphicFrameMkLst>
        </pc:graphicFrameChg>
      </pc:sldChg>
      <pc:sldChg chg="addCm">
        <pc:chgData name="Lofgren, Hannah (CDC/NCIRD/CORVD)" userId="5f830d71-5c95-4f15-b52d-02a7e14a504f" providerId="ADAL" clId="{E749C596-ABC0-4104-BB12-555EAC376523}" dt="2024-12-18T13:33:37.503" v="242"/>
        <pc:sldMkLst>
          <pc:docMk/>
          <pc:sldMk cId="3053157026" sldId="2147481218"/>
        </pc:sldMkLst>
      </pc:sldChg>
      <pc:sldChg chg="modSp mod modNotesTx">
        <pc:chgData name="Lofgren, Hannah (CDC/NCIRD/CORVD)" userId="5f830d71-5c95-4f15-b52d-02a7e14a504f" providerId="ADAL" clId="{E749C596-ABC0-4104-BB12-555EAC376523}" dt="2024-12-18T13:32:51.652" v="241" actId="20577"/>
        <pc:sldMkLst>
          <pc:docMk/>
          <pc:sldMk cId="48377649" sldId="2147481248"/>
        </pc:sldMkLst>
        <pc:spChg chg="mod">
          <ac:chgData name="Lofgren, Hannah (CDC/NCIRD/CORVD)" userId="5f830d71-5c95-4f15-b52d-02a7e14a504f" providerId="ADAL" clId="{E749C596-ABC0-4104-BB12-555EAC376523}" dt="2024-12-18T13:22:18.537" v="14" actId="20577"/>
          <ac:spMkLst>
            <pc:docMk/>
            <pc:sldMk cId="48377649" sldId="2147481248"/>
            <ac:spMk id="3" creationId="{26E7CB7A-0FFB-8CB9-DB98-159936EADA6B}"/>
          </ac:spMkLst>
        </pc:spChg>
        <pc:spChg chg="mod">
          <ac:chgData name="Lofgren, Hannah (CDC/NCIRD/CORVD)" userId="5f830d71-5c95-4f15-b52d-02a7e14a504f" providerId="ADAL" clId="{E749C596-ABC0-4104-BB12-555EAC376523}" dt="2024-12-18T13:23:11.441" v="64"/>
          <ac:spMkLst>
            <pc:docMk/>
            <pc:sldMk cId="48377649" sldId="2147481248"/>
            <ac:spMk id="7" creationId="{3FF13C02-5929-380E-70C3-973B0CC93024}"/>
          </ac:spMkLst>
        </pc:spChg>
      </pc:sldChg>
      <pc:sldChg chg="modSp mod">
        <pc:chgData name="Lofgren, Hannah (CDC/NCIRD/CORVD)" userId="5f830d71-5c95-4f15-b52d-02a7e14a504f" providerId="ADAL" clId="{E749C596-ABC0-4104-BB12-555EAC376523}" dt="2024-12-18T13:34:18.265" v="248" actId="20577"/>
        <pc:sldMkLst>
          <pc:docMk/>
          <pc:sldMk cId="4033327778" sldId="2147481253"/>
        </pc:sldMkLst>
        <pc:spChg chg="mod">
          <ac:chgData name="Lofgren, Hannah (CDC/NCIRD/CORVD)" userId="5f830d71-5c95-4f15-b52d-02a7e14a504f" providerId="ADAL" clId="{E749C596-ABC0-4104-BB12-555EAC376523}" dt="2024-12-18T13:34:18.265" v="248" actId="20577"/>
          <ac:spMkLst>
            <pc:docMk/>
            <pc:sldMk cId="4033327778" sldId="2147481253"/>
            <ac:spMk id="7" creationId="{3FF13C02-5929-380E-70C3-973B0CC93024}"/>
          </ac:spMkLst>
        </pc:spChg>
      </pc:sldChg>
      <pc:sldChg chg="modSp mod">
        <pc:chgData name="Lofgren, Hannah (CDC/NCIRD/CORVD)" userId="5f830d71-5c95-4f15-b52d-02a7e14a504f" providerId="ADAL" clId="{E749C596-ABC0-4104-BB12-555EAC376523}" dt="2024-12-18T13:23:27.609" v="72" actId="20577"/>
        <pc:sldMkLst>
          <pc:docMk/>
          <pc:sldMk cId="1731994690" sldId="2147481258"/>
        </pc:sldMkLst>
        <pc:spChg chg="mod">
          <ac:chgData name="Lofgren, Hannah (CDC/NCIRD/CORVD)" userId="5f830d71-5c95-4f15-b52d-02a7e14a504f" providerId="ADAL" clId="{E749C596-ABC0-4104-BB12-555EAC376523}" dt="2024-12-18T13:23:27.609" v="72" actId="20577"/>
          <ac:spMkLst>
            <pc:docMk/>
            <pc:sldMk cId="1731994690" sldId="2147481258"/>
            <ac:spMk id="3" creationId="{26E7CB7A-0FFB-8CB9-DB98-159936EADA6B}"/>
          </ac:spMkLst>
        </pc:spChg>
        <pc:spChg chg="mod">
          <ac:chgData name="Lofgren, Hannah (CDC/NCIRD/CORVD)" userId="5f830d71-5c95-4f15-b52d-02a7e14a504f" providerId="ADAL" clId="{E749C596-ABC0-4104-BB12-555EAC376523}" dt="2024-12-18T13:23:19.954" v="66" actId="6549"/>
          <ac:spMkLst>
            <pc:docMk/>
            <pc:sldMk cId="1731994690" sldId="2147481258"/>
            <ac:spMk id="7" creationId="{3FF13C02-5929-380E-70C3-973B0CC93024}"/>
          </ac:spMkLst>
        </pc:spChg>
      </pc:sldChg>
      <pc:sldChg chg="modSp mod">
        <pc:chgData name="Lofgren, Hannah (CDC/NCIRD/CORVD)" userId="5f830d71-5c95-4f15-b52d-02a7e14a504f" providerId="ADAL" clId="{E749C596-ABC0-4104-BB12-555EAC376523}" dt="2024-12-18T13:34:34.002" v="254" actId="20577"/>
        <pc:sldMkLst>
          <pc:docMk/>
          <pc:sldMk cId="531493088" sldId="2147481263"/>
        </pc:sldMkLst>
        <pc:spChg chg="mod">
          <ac:chgData name="Lofgren, Hannah (CDC/NCIRD/CORVD)" userId="5f830d71-5c95-4f15-b52d-02a7e14a504f" providerId="ADAL" clId="{E749C596-ABC0-4104-BB12-555EAC376523}" dt="2024-12-18T13:34:34.002" v="254" actId="20577"/>
          <ac:spMkLst>
            <pc:docMk/>
            <pc:sldMk cId="531493088" sldId="2147481263"/>
            <ac:spMk id="7" creationId="{3FF13C02-5929-380E-70C3-973B0CC93024}"/>
          </ac:spMkLst>
        </pc:spChg>
      </pc:sldChg>
      <pc:sldChg chg="delSp modSp mod">
        <pc:chgData name="Lofgren, Hannah (CDC/NCIRD/CORVD)" userId="5f830d71-5c95-4f15-b52d-02a7e14a504f" providerId="ADAL" clId="{E749C596-ABC0-4104-BB12-555EAC376523}" dt="2024-12-18T13:23:42.060" v="75"/>
        <pc:sldMkLst>
          <pc:docMk/>
          <pc:sldMk cId="398237213" sldId="2147481277"/>
        </pc:sldMkLst>
        <pc:spChg chg="del mod">
          <ac:chgData name="Lofgren, Hannah (CDC/NCIRD/CORVD)" userId="5f830d71-5c95-4f15-b52d-02a7e14a504f" providerId="ADAL" clId="{E749C596-ABC0-4104-BB12-555EAC376523}" dt="2024-12-18T13:23:42.060" v="75"/>
          <ac:spMkLst>
            <pc:docMk/>
            <pc:sldMk cId="398237213" sldId="2147481277"/>
            <ac:spMk id="6" creationId="{0EABAD45-A0BA-CFA9-2796-9F26D196380A}"/>
          </ac:spMkLst>
        </pc:spChg>
      </pc:sldChg>
      <pc:sldChg chg="modSp del mod">
        <pc:chgData name="Lofgren, Hannah (CDC/NCIRD/CORVD)" userId="5f830d71-5c95-4f15-b52d-02a7e14a504f" providerId="ADAL" clId="{E749C596-ABC0-4104-BB12-555EAC376523}" dt="2024-12-18T13:32:18.279" v="77" actId="2696"/>
        <pc:sldMkLst>
          <pc:docMk/>
          <pc:sldMk cId="1453401641" sldId="2147481280"/>
        </pc:sldMkLst>
        <pc:spChg chg="mod">
          <ac:chgData name="Lofgren, Hannah (CDC/NCIRD/CORVD)" userId="5f830d71-5c95-4f15-b52d-02a7e14a504f" providerId="ADAL" clId="{E749C596-ABC0-4104-BB12-555EAC376523}" dt="2024-12-18T13:32:00.880" v="76" actId="20577"/>
          <ac:spMkLst>
            <pc:docMk/>
            <pc:sldMk cId="1453401641" sldId="2147481280"/>
            <ac:spMk id="3" creationId="{26E7CB7A-0FFB-8CB9-DB98-159936EADA6B}"/>
          </ac:spMkLst>
        </pc:spChg>
      </pc:sldChg>
      <pc:sldChg chg="del">
        <pc:chgData name="Lofgren, Hannah (CDC/NCIRD/CORVD)" userId="5f830d71-5c95-4f15-b52d-02a7e14a504f" providerId="ADAL" clId="{E749C596-ABC0-4104-BB12-555EAC376523}" dt="2024-12-18T13:37:38.726" v="418" actId="47"/>
        <pc:sldMkLst>
          <pc:docMk/>
          <pc:sldMk cId="206788464" sldId="2147481294"/>
        </pc:sldMkLst>
      </pc:sldChg>
    </pc:docChg>
  </pc:docChgLst>
  <pc:docChgLst>
    <pc:chgData name="LEWIS, Hannah" userId="S::lewish@who.int::648572a3-3674-45d0-9147-100d7a594b1f" providerId="AD" clId="Web-{B0316671-14F9-4024-A2F2-66A4B769DFAC}"/>
    <pc:docChg chg="modSld">
      <pc:chgData name="LEWIS, Hannah" userId="S::lewish@who.int::648572a3-3674-45d0-9147-100d7a594b1f" providerId="AD" clId="Web-{B0316671-14F9-4024-A2F2-66A4B769DFAC}" dt="2025-05-30T12:11:23.342" v="15" actId="20577"/>
      <pc:docMkLst>
        <pc:docMk/>
      </pc:docMkLst>
      <pc:sldChg chg="modSp">
        <pc:chgData name="LEWIS, Hannah" userId="S::lewish@who.int::648572a3-3674-45d0-9147-100d7a594b1f" providerId="AD" clId="Web-{B0316671-14F9-4024-A2F2-66A4B769DFAC}" dt="2025-05-30T12:11:23.342" v="15" actId="20577"/>
        <pc:sldMkLst>
          <pc:docMk/>
          <pc:sldMk cId="3953576936" sldId="2145706966"/>
        </pc:sldMkLst>
        <pc:spChg chg="mod">
          <ac:chgData name="LEWIS, Hannah" userId="S::lewish@who.int::648572a3-3674-45d0-9147-100d7a594b1f" providerId="AD" clId="Web-{B0316671-14F9-4024-A2F2-66A4B769DFAC}" dt="2025-05-30T12:11:23.342" v="15" actId="20577"/>
          <ac:spMkLst>
            <pc:docMk/>
            <pc:sldMk cId="3953576936" sldId="2145706966"/>
            <ac:spMk id="4" creationId="{E410E103-4E2D-D0D4-AD51-76ACC626A0C8}"/>
          </ac:spMkLst>
        </pc:spChg>
      </pc:sldChg>
    </pc:docChg>
  </pc:docChgLst>
  <pc:docChgLst>
    <pc:chgData name="Lofgren, Hannah (CDC/NCIRD/CORVD)" userId="5f830d71-5c95-4f15-b52d-02a7e14a504f" providerId="ADAL" clId="{A0FA2B48-98ED-4868-8AC8-D5E979906410}"/>
    <pc:docChg chg="custSel delSld modSld sldOrd delMainMaster">
      <pc:chgData name="Lofgren, Hannah (CDC/NCIRD/CORVD)" userId="5f830d71-5c95-4f15-b52d-02a7e14a504f" providerId="ADAL" clId="{A0FA2B48-98ED-4868-8AC8-D5E979906410}" dt="2024-11-19T15:32:21.231" v="452" actId="47"/>
      <pc:docMkLst>
        <pc:docMk/>
      </pc:docMkLst>
      <pc:sldChg chg="modSp del mod">
        <pc:chgData name="Lofgren, Hannah (CDC/NCIRD/CORVD)" userId="5f830d71-5c95-4f15-b52d-02a7e14a504f" providerId="ADAL" clId="{A0FA2B48-98ED-4868-8AC8-D5E979906410}" dt="2024-11-19T15:32:21.231" v="452" actId="47"/>
        <pc:sldMkLst>
          <pc:docMk/>
          <pc:sldMk cId="792612125" sldId="279"/>
        </pc:sldMkLst>
        <pc:spChg chg="mod">
          <ac:chgData name="Lofgren, Hannah (CDC/NCIRD/CORVD)" userId="5f830d71-5c95-4f15-b52d-02a7e14a504f" providerId="ADAL" clId="{A0FA2B48-98ED-4868-8AC8-D5E979906410}" dt="2024-11-19T15:31:38.435" v="451" actId="20577"/>
          <ac:spMkLst>
            <pc:docMk/>
            <pc:sldMk cId="792612125" sldId="279"/>
            <ac:spMk id="2" creationId="{0C362742-D3D9-E799-6B48-001C1C158E42}"/>
          </ac:spMkLst>
        </pc:spChg>
      </pc:sldChg>
      <pc:sldChg chg="modSp mod">
        <pc:chgData name="Lofgren, Hannah (CDC/NCIRD/CORVD)" userId="5f830d71-5c95-4f15-b52d-02a7e14a504f" providerId="ADAL" clId="{A0FA2B48-98ED-4868-8AC8-D5E979906410}" dt="2024-11-08T07:54:58.779" v="250" actId="113"/>
        <pc:sldMkLst>
          <pc:docMk/>
          <pc:sldMk cId="2821069986" sldId="283"/>
        </pc:sldMkLst>
        <pc:spChg chg="mod">
          <ac:chgData name="Lofgren, Hannah (CDC/NCIRD/CORVD)" userId="5f830d71-5c95-4f15-b52d-02a7e14a504f" providerId="ADAL" clId="{A0FA2B48-98ED-4868-8AC8-D5E979906410}" dt="2024-11-08T07:54:58.779" v="250" actId="113"/>
          <ac:spMkLst>
            <pc:docMk/>
            <pc:sldMk cId="2821069986" sldId="283"/>
            <ac:spMk id="32" creationId="{8F8CB279-35BC-8B07-C09E-71F9D240DE66}"/>
          </ac:spMkLst>
        </pc:spChg>
      </pc:sldChg>
      <pc:sldChg chg="delSp mod modNotesTx">
        <pc:chgData name="Lofgren, Hannah (CDC/NCIRD/CORVD)" userId="5f830d71-5c95-4f15-b52d-02a7e14a504f" providerId="ADAL" clId="{A0FA2B48-98ED-4868-8AC8-D5E979906410}" dt="2024-11-13T14:01:10.903" v="437" actId="20577"/>
        <pc:sldMkLst>
          <pc:docMk/>
          <pc:sldMk cId="3572498333" sldId="295"/>
        </pc:sldMkLst>
        <pc:spChg chg="del">
          <ac:chgData name="Lofgren, Hannah (CDC/NCIRD/CORVD)" userId="5f830d71-5c95-4f15-b52d-02a7e14a504f" providerId="ADAL" clId="{A0FA2B48-98ED-4868-8AC8-D5E979906410}" dt="2024-11-08T07:10:58.344" v="22" actId="478"/>
          <ac:spMkLst>
            <pc:docMk/>
            <pc:sldMk cId="3572498333" sldId="295"/>
            <ac:spMk id="51" creationId="{566FAF47-C54C-C4E5-8DEA-5CDD93FAE2FE}"/>
          </ac:spMkLst>
        </pc:spChg>
        <pc:grpChg chg="del">
          <ac:chgData name="Lofgren, Hannah (CDC/NCIRD/CORVD)" userId="5f830d71-5c95-4f15-b52d-02a7e14a504f" providerId="ADAL" clId="{A0FA2B48-98ED-4868-8AC8-D5E979906410}" dt="2024-11-08T07:10:55.438" v="21" actId="478"/>
          <ac:grpSpMkLst>
            <pc:docMk/>
            <pc:sldMk cId="3572498333" sldId="295"/>
            <ac:grpSpMk id="48" creationId="{3E59A3E4-DC28-9C19-C175-1CC66D549FCF}"/>
          </ac:grpSpMkLst>
        </pc:grpChg>
      </pc:sldChg>
      <pc:sldChg chg="modSp mod">
        <pc:chgData name="Lofgren, Hannah (CDC/NCIRD/CORVD)" userId="5f830d71-5c95-4f15-b52d-02a7e14a504f" providerId="ADAL" clId="{A0FA2B48-98ED-4868-8AC8-D5E979906410}" dt="2024-11-08T07:08:00.762" v="16" actId="1076"/>
        <pc:sldMkLst>
          <pc:docMk/>
          <pc:sldMk cId="2876065409" sldId="2147471806"/>
        </pc:sldMkLst>
        <pc:spChg chg="mod">
          <ac:chgData name="Lofgren, Hannah (CDC/NCIRD/CORVD)" userId="5f830d71-5c95-4f15-b52d-02a7e14a504f" providerId="ADAL" clId="{A0FA2B48-98ED-4868-8AC8-D5E979906410}" dt="2024-11-08T07:08:00.762" v="16" actId="1076"/>
          <ac:spMkLst>
            <pc:docMk/>
            <pc:sldMk cId="2876065409" sldId="2147471806"/>
            <ac:spMk id="7" creationId="{B0134F36-B685-65E3-8036-8E19F12E7ED6}"/>
          </ac:spMkLst>
        </pc:spChg>
      </pc:sldChg>
      <pc:sldChg chg="modSp mod">
        <pc:chgData name="Lofgren, Hannah (CDC/NCIRD/CORVD)" userId="5f830d71-5c95-4f15-b52d-02a7e14a504f" providerId="ADAL" clId="{A0FA2B48-98ED-4868-8AC8-D5E979906410}" dt="2024-11-08T07:08:43.518" v="20" actId="1076"/>
        <pc:sldMkLst>
          <pc:docMk/>
          <pc:sldMk cId="3053157026" sldId="2147481218"/>
        </pc:sldMkLst>
        <pc:spChg chg="mod">
          <ac:chgData name="Lofgren, Hannah (CDC/NCIRD/CORVD)" userId="5f830d71-5c95-4f15-b52d-02a7e14a504f" providerId="ADAL" clId="{A0FA2B48-98ED-4868-8AC8-D5E979906410}" dt="2024-11-08T07:08:43.518" v="20" actId="1076"/>
          <ac:spMkLst>
            <pc:docMk/>
            <pc:sldMk cId="3053157026" sldId="2147481218"/>
            <ac:spMk id="5" creationId="{BDA33589-D96D-A650-5572-286C89747643}"/>
          </ac:spMkLst>
        </pc:spChg>
        <pc:picChg chg="mod">
          <ac:chgData name="Lofgren, Hannah (CDC/NCIRD/CORVD)" userId="5f830d71-5c95-4f15-b52d-02a7e14a504f" providerId="ADAL" clId="{A0FA2B48-98ED-4868-8AC8-D5E979906410}" dt="2024-11-08T07:08:21.049" v="17" actId="1076"/>
          <ac:picMkLst>
            <pc:docMk/>
            <pc:sldMk cId="3053157026" sldId="2147481218"/>
            <ac:picMk id="2" creationId="{7D116A40-F325-2E5B-0127-4F0023DBDAD2}"/>
          </ac:picMkLst>
        </pc:picChg>
      </pc:sldChg>
      <pc:sldChg chg="ord">
        <pc:chgData name="Lofgren, Hannah (CDC/NCIRD/CORVD)" userId="5f830d71-5c95-4f15-b52d-02a7e14a504f" providerId="ADAL" clId="{A0FA2B48-98ED-4868-8AC8-D5E979906410}" dt="2024-11-08T07:06:33.525" v="0" actId="20578"/>
        <pc:sldMkLst>
          <pc:docMk/>
          <pc:sldMk cId="4089400289" sldId="2147481232"/>
        </pc:sldMkLst>
      </pc:sldChg>
      <pc:sldChg chg="modSp mod">
        <pc:chgData name="Lofgren, Hannah (CDC/NCIRD/CORVD)" userId="5f830d71-5c95-4f15-b52d-02a7e14a504f" providerId="ADAL" clId="{A0FA2B48-98ED-4868-8AC8-D5E979906410}" dt="2024-11-08T09:43:38.129" v="275" actId="20577"/>
        <pc:sldMkLst>
          <pc:docMk/>
          <pc:sldMk cId="48377649" sldId="2147481248"/>
        </pc:sldMkLst>
        <pc:spChg chg="mod">
          <ac:chgData name="Lofgren, Hannah (CDC/NCIRD/CORVD)" userId="5f830d71-5c95-4f15-b52d-02a7e14a504f" providerId="ADAL" clId="{A0FA2B48-98ED-4868-8AC8-D5E979906410}" dt="2024-11-08T09:43:38.129" v="275" actId="20577"/>
          <ac:spMkLst>
            <pc:docMk/>
            <pc:sldMk cId="48377649" sldId="2147481248"/>
            <ac:spMk id="7" creationId="{3FF13C02-5929-380E-70C3-973B0CC93024}"/>
          </ac:spMkLst>
        </pc:spChg>
      </pc:sldChg>
      <pc:sldChg chg="modSp mod">
        <pc:chgData name="Lofgren, Hannah (CDC/NCIRD/CORVD)" userId="5f830d71-5c95-4f15-b52d-02a7e14a504f" providerId="ADAL" clId="{A0FA2B48-98ED-4868-8AC8-D5E979906410}" dt="2024-11-08T10:26:11.970" v="430" actId="20577"/>
        <pc:sldMkLst>
          <pc:docMk/>
          <pc:sldMk cId="4033327778" sldId="2147481253"/>
        </pc:sldMkLst>
        <pc:spChg chg="mod">
          <ac:chgData name="Lofgren, Hannah (CDC/NCIRD/CORVD)" userId="5f830d71-5c95-4f15-b52d-02a7e14a504f" providerId="ADAL" clId="{A0FA2B48-98ED-4868-8AC8-D5E979906410}" dt="2024-11-08T10:26:11.970" v="430" actId="20577"/>
          <ac:spMkLst>
            <pc:docMk/>
            <pc:sldMk cId="4033327778" sldId="2147481253"/>
            <ac:spMk id="7" creationId="{3FF13C02-5929-380E-70C3-973B0CC93024}"/>
          </ac:spMkLst>
        </pc:spChg>
      </pc:sldChg>
      <pc:sldChg chg="modSp mod">
        <pc:chgData name="Lofgren, Hannah (CDC/NCIRD/CORVD)" userId="5f830d71-5c95-4f15-b52d-02a7e14a504f" providerId="ADAL" clId="{A0FA2B48-98ED-4868-8AC8-D5E979906410}" dt="2024-11-08T09:59:07.753" v="385" actId="20577"/>
        <pc:sldMkLst>
          <pc:docMk/>
          <pc:sldMk cId="1731994690" sldId="2147481258"/>
        </pc:sldMkLst>
        <pc:spChg chg="mod">
          <ac:chgData name="Lofgren, Hannah (CDC/NCIRD/CORVD)" userId="5f830d71-5c95-4f15-b52d-02a7e14a504f" providerId="ADAL" clId="{A0FA2B48-98ED-4868-8AC8-D5E979906410}" dt="2024-11-08T09:59:07.753" v="385" actId="20577"/>
          <ac:spMkLst>
            <pc:docMk/>
            <pc:sldMk cId="1731994690" sldId="2147481258"/>
            <ac:spMk id="7" creationId="{3FF13C02-5929-380E-70C3-973B0CC93024}"/>
          </ac:spMkLst>
        </pc:spChg>
      </pc:sldChg>
      <pc:sldChg chg="modSp mod">
        <pc:chgData name="Lofgren, Hannah (CDC/NCIRD/CORVD)" userId="5f830d71-5c95-4f15-b52d-02a7e14a504f" providerId="ADAL" clId="{A0FA2B48-98ED-4868-8AC8-D5E979906410}" dt="2024-11-08T08:03:52.639" v="252" actId="20577"/>
        <pc:sldMkLst>
          <pc:docMk/>
          <pc:sldMk cId="398237213" sldId="2147481277"/>
        </pc:sldMkLst>
        <pc:spChg chg="mod">
          <ac:chgData name="Lofgren, Hannah (CDC/NCIRD/CORVD)" userId="5f830d71-5c95-4f15-b52d-02a7e14a504f" providerId="ADAL" clId="{A0FA2B48-98ED-4868-8AC8-D5E979906410}" dt="2024-11-08T08:03:52.639" v="252" actId="20577"/>
          <ac:spMkLst>
            <pc:docMk/>
            <pc:sldMk cId="398237213" sldId="2147481277"/>
            <ac:spMk id="5" creationId="{90F2CC28-DE18-465E-B142-EBE7D98AF522}"/>
          </ac:spMkLst>
        </pc:spChg>
      </pc:sldChg>
      <pc:sldChg chg="modSp mod">
        <pc:chgData name="Lofgren, Hannah (CDC/NCIRD/CORVD)" userId="5f830d71-5c95-4f15-b52d-02a7e14a504f" providerId="ADAL" clId="{A0FA2B48-98ED-4868-8AC8-D5E979906410}" dt="2024-11-08T10:10:24.075" v="427" actId="20577"/>
        <pc:sldMkLst>
          <pc:docMk/>
          <pc:sldMk cId="3953415493" sldId="2147481278"/>
        </pc:sldMkLst>
        <pc:spChg chg="mod">
          <ac:chgData name="Lofgren, Hannah (CDC/NCIRD/CORVD)" userId="5f830d71-5c95-4f15-b52d-02a7e14a504f" providerId="ADAL" clId="{A0FA2B48-98ED-4868-8AC8-D5E979906410}" dt="2024-11-08T10:10:24.075" v="427" actId="20577"/>
          <ac:spMkLst>
            <pc:docMk/>
            <pc:sldMk cId="3953415493" sldId="2147481278"/>
            <ac:spMk id="10" creationId="{CDA4D128-4A66-8B17-F914-33656250673A}"/>
          </ac:spMkLst>
        </pc:spChg>
      </pc:sldChg>
      <pc:sldChg chg="modSp mod">
        <pc:chgData name="Lofgren, Hannah (CDC/NCIRD/CORVD)" userId="5f830d71-5c95-4f15-b52d-02a7e14a504f" providerId="ADAL" clId="{A0FA2B48-98ED-4868-8AC8-D5E979906410}" dt="2024-11-08T10:07:30.131" v="426" actId="20577"/>
        <pc:sldMkLst>
          <pc:docMk/>
          <pc:sldMk cId="2160714003" sldId="2147481279"/>
        </pc:sldMkLst>
        <pc:spChg chg="mod">
          <ac:chgData name="Lofgren, Hannah (CDC/NCIRD/CORVD)" userId="5f830d71-5c95-4f15-b52d-02a7e14a504f" providerId="ADAL" clId="{A0FA2B48-98ED-4868-8AC8-D5E979906410}" dt="2024-11-08T10:07:30.131" v="426" actId="20577"/>
          <ac:spMkLst>
            <pc:docMk/>
            <pc:sldMk cId="2160714003" sldId="2147481279"/>
            <ac:spMk id="10" creationId="{CDA4D128-4A66-8B17-F914-33656250673A}"/>
          </ac:spMkLst>
        </pc:spChg>
      </pc:sldChg>
      <pc:sldChg chg="modSp mod">
        <pc:chgData name="Lofgren, Hannah (CDC/NCIRD/CORVD)" userId="5f830d71-5c95-4f15-b52d-02a7e14a504f" providerId="ADAL" clId="{A0FA2B48-98ED-4868-8AC8-D5E979906410}" dt="2024-11-08T10:24:21.431" v="429" actId="20577"/>
        <pc:sldMkLst>
          <pc:docMk/>
          <pc:sldMk cId="1987638780" sldId="2147481307"/>
        </pc:sldMkLst>
        <pc:spChg chg="mod">
          <ac:chgData name="Lofgren, Hannah (CDC/NCIRD/CORVD)" userId="5f830d71-5c95-4f15-b52d-02a7e14a504f" providerId="ADAL" clId="{A0FA2B48-98ED-4868-8AC8-D5E979906410}" dt="2024-11-08T10:24:21.431" v="429" actId="20577"/>
          <ac:spMkLst>
            <pc:docMk/>
            <pc:sldMk cId="1987638780" sldId="2147481307"/>
            <ac:spMk id="7" creationId="{FCCEDFB4-EC3A-9EEA-BC9E-64FF8BA6BF79}"/>
          </ac:spMkLst>
        </pc:spChg>
      </pc:sldChg>
      <pc:sldChg chg="modSp mod">
        <pc:chgData name="Lofgren, Hannah (CDC/NCIRD/CORVD)" userId="5f830d71-5c95-4f15-b52d-02a7e14a504f" providerId="ADAL" clId="{A0FA2B48-98ED-4868-8AC8-D5E979906410}" dt="2024-11-08T09:02:12.373" v="253" actId="20577"/>
        <pc:sldMkLst>
          <pc:docMk/>
          <pc:sldMk cId="1163125100" sldId="2147481308"/>
        </pc:sldMkLst>
        <pc:spChg chg="mod">
          <ac:chgData name="Lofgren, Hannah (CDC/NCIRD/CORVD)" userId="5f830d71-5c95-4f15-b52d-02a7e14a504f" providerId="ADAL" clId="{A0FA2B48-98ED-4868-8AC8-D5E979906410}" dt="2024-11-08T09:02:12.373" v="253" actId="20577"/>
          <ac:spMkLst>
            <pc:docMk/>
            <pc:sldMk cId="1163125100" sldId="2147481308"/>
            <ac:spMk id="26" creationId="{2DD3E4C7-860B-A10B-D295-E40618689927}"/>
          </ac:spMkLst>
        </pc:spChg>
      </pc:sldChg>
      <pc:sldChg chg="modSp mod">
        <pc:chgData name="Lofgren, Hannah (CDC/NCIRD/CORVD)" userId="5f830d71-5c95-4f15-b52d-02a7e14a504f" providerId="ADAL" clId="{A0FA2B48-98ED-4868-8AC8-D5E979906410}" dt="2024-11-08T07:11:57.442" v="66" actId="1076"/>
        <pc:sldMkLst>
          <pc:docMk/>
          <pc:sldMk cId="350708736" sldId="2147481310"/>
        </pc:sldMkLst>
        <pc:spChg chg="mod">
          <ac:chgData name="Lofgren, Hannah (CDC/NCIRD/CORVD)" userId="5f830d71-5c95-4f15-b52d-02a7e14a504f" providerId="ADAL" clId="{A0FA2B48-98ED-4868-8AC8-D5E979906410}" dt="2024-11-08T07:11:57.442" v="66" actId="1076"/>
          <ac:spMkLst>
            <pc:docMk/>
            <pc:sldMk cId="350708736" sldId="2147481310"/>
            <ac:spMk id="24" creationId="{7BE51379-3A03-B130-1DEB-2A18C588A768}"/>
          </ac:spMkLst>
        </pc:spChg>
      </pc:sldChg>
      <pc:sldMasterChg chg="del delSldLayout">
        <pc:chgData name="Lofgren, Hannah (CDC/NCIRD/CORVD)" userId="5f830d71-5c95-4f15-b52d-02a7e14a504f" providerId="ADAL" clId="{A0FA2B48-98ED-4868-8AC8-D5E979906410}" dt="2024-11-19T15:32:21.231" v="452" actId="47"/>
        <pc:sldMasterMkLst>
          <pc:docMk/>
          <pc:sldMasterMk cId="583121178" sldId="2147483733"/>
        </pc:sldMasterMkLst>
        <pc:sldLayoutChg chg="del">
          <pc:chgData name="Lofgren, Hannah (CDC/NCIRD/CORVD)" userId="5f830d71-5c95-4f15-b52d-02a7e14a504f" providerId="ADAL" clId="{A0FA2B48-98ED-4868-8AC8-D5E979906410}" dt="2024-11-19T15:32:21.231" v="452" actId="47"/>
          <pc:sldLayoutMkLst>
            <pc:docMk/>
            <pc:sldMasterMk cId="583121178" sldId="2147483733"/>
            <pc:sldLayoutMk cId="716919478" sldId="2147483734"/>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2475631997" sldId="2147483735"/>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3823733084" sldId="2147483736"/>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1784961542" sldId="2147483737"/>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1599069825" sldId="2147483738"/>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2784708936" sldId="2147483739"/>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3854249104" sldId="2147483740"/>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639245291" sldId="2147483741"/>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2720989537" sldId="2147483742"/>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1085398095" sldId="2147483743"/>
          </pc:sldLayoutMkLst>
        </pc:sldLayoutChg>
        <pc:sldLayoutChg chg="del">
          <pc:chgData name="Lofgren, Hannah (CDC/NCIRD/CORVD)" userId="5f830d71-5c95-4f15-b52d-02a7e14a504f" providerId="ADAL" clId="{A0FA2B48-98ED-4868-8AC8-D5E979906410}" dt="2024-11-19T15:32:21.231" v="452" actId="47"/>
          <pc:sldLayoutMkLst>
            <pc:docMk/>
            <pc:sldMasterMk cId="583121178" sldId="2147483733"/>
            <pc:sldLayoutMk cId="3980449689" sldId="2147483744"/>
          </pc:sldLayoutMkLst>
        </pc:sldLayoutChg>
      </pc:sldMasterChg>
    </pc:docChg>
  </pc:docChgLst>
  <pc:docChgLst>
    <pc:chgData name="Lofgren, Hannah (CDC/NCIRD/CORVD)" userId="5f830d71-5c95-4f15-b52d-02a7e14a504f" providerId="ADAL" clId="{7993E175-643F-46AE-883E-0E86E7E7B32D}"/>
    <pc:docChg chg="undo custSel addSld delSld modSld sldOrd modMainMaster modNotesMaster">
      <pc:chgData name="Lofgren, Hannah (CDC/NCIRD/CORVD)" userId="5f830d71-5c95-4f15-b52d-02a7e14a504f" providerId="ADAL" clId="{7993E175-643F-46AE-883E-0E86E7E7B32D}" dt="2025-01-14T19:42:37.962" v="2982" actId="123"/>
      <pc:docMkLst>
        <pc:docMk/>
      </pc:docMkLst>
      <pc:sldChg chg="addSp delSp modSp mod modNotes">
        <pc:chgData name="Lofgren, Hannah (CDC/NCIRD/CORVD)" userId="5f830d71-5c95-4f15-b52d-02a7e14a504f" providerId="ADAL" clId="{7993E175-643F-46AE-883E-0E86E7E7B32D}" dt="2025-01-08T15:25:56.841" v="822" actId="1076"/>
        <pc:sldMkLst>
          <pc:docMk/>
          <pc:sldMk cId="2821069986" sldId="283"/>
        </pc:sldMkLst>
        <pc:spChg chg="del mod">
          <ac:chgData name="Lofgren, Hannah (CDC/NCIRD/CORVD)" userId="5f830d71-5c95-4f15-b52d-02a7e14a504f" providerId="ADAL" clId="{7993E175-643F-46AE-883E-0E86E7E7B32D}" dt="2025-01-08T15:25:46.439" v="817"/>
          <ac:spMkLst>
            <pc:docMk/>
            <pc:sldMk cId="2821069986" sldId="283"/>
            <ac:spMk id="2" creationId="{23656F3A-E519-3837-89E8-B2633A131A23}"/>
          </ac:spMkLst>
        </pc:spChg>
        <pc:spChg chg="del mod">
          <ac:chgData name="Lofgren, Hannah (CDC/NCIRD/CORVD)" userId="5f830d71-5c95-4f15-b52d-02a7e14a504f" providerId="ADAL" clId="{7993E175-643F-46AE-883E-0E86E7E7B32D}" dt="2025-01-08T15:25:46.440" v="819"/>
          <ac:spMkLst>
            <pc:docMk/>
            <pc:sldMk cId="2821069986" sldId="283"/>
            <ac:spMk id="4" creationId="{EE6A361D-ADAE-8FFE-557E-A2324FA6EFA1}"/>
          </ac:spMkLst>
        </pc:spChg>
        <pc:spChg chg="del mod">
          <ac:chgData name="Lofgren, Hannah (CDC/NCIRD/CORVD)" userId="5f830d71-5c95-4f15-b52d-02a7e14a504f" providerId="ADAL" clId="{7993E175-643F-46AE-883E-0E86E7E7B32D}" dt="2025-01-08T15:25:52.166" v="820" actId="478"/>
          <ac:spMkLst>
            <pc:docMk/>
            <pc:sldMk cId="2821069986" sldId="283"/>
            <ac:spMk id="5" creationId="{561D9F0C-7E68-5D4A-3257-2A60912F6F3E}"/>
          </ac:spMkLst>
        </pc:spChg>
        <pc:spChg chg="add mod">
          <ac:chgData name="Lofgren, Hannah (CDC/NCIRD/CORVD)" userId="5f830d71-5c95-4f15-b52d-02a7e14a504f" providerId="ADAL" clId="{7993E175-643F-46AE-883E-0E86E7E7B32D}" dt="2025-01-08T15:25:56.841" v="822" actId="1076"/>
          <ac:spMkLst>
            <pc:docMk/>
            <pc:sldMk cId="2821069986" sldId="283"/>
            <ac:spMk id="11" creationId="{F392BC26-53DD-40A2-99CA-06DD7DAC0791}"/>
          </ac:spMkLst>
        </pc:spChg>
        <pc:spChg chg="del mod">
          <ac:chgData name="Lofgren, Hannah (CDC/NCIRD/CORVD)" userId="5f830d71-5c95-4f15-b52d-02a7e14a504f" providerId="ADAL" clId="{7993E175-643F-46AE-883E-0E86E7E7B32D}" dt="2025-01-08T15:24:49.816" v="778" actId="478"/>
          <ac:spMkLst>
            <pc:docMk/>
            <pc:sldMk cId="2821069986" sldId="283"/>
            <ac:spMk id="13" creationId="{74E2E3FE-50AC-A45F-4947-A955D966CE5B}"/>
          </ac:spMkLst>
        </pc:spChg>
        <pc:spChg chg="del mod">
          <ac:chgData name="Lofgren, Hannah (CDC/NCIRD/CORVD)" userId="5f830d71-5c95-4f15-b52d-02a7e14a504f" providerId="ADAL" clId="{7993E175-643F-46AE-883E-0E86E7E7B32D}" dt="2025-01-08T14:21:58.984" v="539" actId="478"/>
          <ac:spMkLst>
            <pc:docMk/>
            <pc:sldMk cId="2821069986" sldId="283"/>
            <ac:spMk id="14" creationId="{B65C0EA1-C5C6-39F1-7850-094F80316C23}"/>
          </ac:spMkLst>
        </pc:spChg>
        <pc:spChg chg="mod">
          <ac:chgData name="Lofgren, Hannah (CDC/NCIRD/CORVD)" userId="5f830d71-5c95-4f15-b52d-02a7e14a504f" providerId="ADAL" clId="{7993E175-643F-46AE-883E-0E86E7E7B32D}" dt="2025-01-08T14:07:15.365" v="6"/>
          <ac:spMkLst>
            <pc:docMk/>
            <pc:sldMk cId="2821069986" sldId="283"/>
            <ac:spMk id="16" creationId="{810B67E6-9CDF-7164-33FE-9E264925AA8C}"/>
          </ac:spMkLst>
        </pc:spChg>
        <pc:spChg chg="mod">
          <ac:chgData name="Lofgren, Hannah (CDC/NCIRD/CORVD)" userId="5f830d71-5c95-4f15-b52d-02a7e14a504f" providerId="ADAL" clId="{7993E175-643F-46AE-883E-0E86E7E7B32D}" dt="2025-01-08T14:07:15.365" v="6"/>
          <ac:spMkLst>
            <pc:docMk/>
            <pc:sldMk cId="2821069986" sldId="283"/>
            <ac:spMk id="31" creationId="{1014A7E5-BE79-BE7C-398F-92A0267DAE7D}"/>
          </ac:spMkLst>
        </pc:spChg>
        <pc:spChg chg="del mod">
          <ac:chgData name="Lofgren, Hannah (CDC/NCIRD/CORVD)" userId="5f830d71-5c95-4f15-b52d-02a7e14a504f" providerId="ADAL" clId="{7993E175-643F-46AE-883E-0E86E7E7B32D}" dt="2025-01-08T14:21:56.198" v="538" actId="478"/>
          <ac:spMkLst>
            <pc:docMk/>
            <pc:sldMk cId="2821069986" sldId="283"/>
            <ac:spMk id="32" creationId="{8F8CB279-35BC-8B07-C09E-71F9D240DE66}"/>
          </ac:spMkLst>
        </pc:spChg>
        <pc:grpChg chg="del mod">
          <ac:chgData name="Lofgren, Hannah (CDC/NCIRD/CORVD)" userId="5f830d71-5c95-4f15-b52d-02a7e14a504f" providerId="ADAL" clId="{7993E175-643F-46AE-883E-0E86E7E7B32D}" dt="2025-01-08T14:21:52.488" v="535" actId="478"/>
          <ac:grpSpMkLst>
            <pc:docMk/>
            <pc:sldMk cId="2821069986" sldId="283"/>
            <ac:grpSpMk id="8" creationId="{3AED4EC6-8802-4999-E5E8-82CE3B274991}"/>
          </ac:grpSpMkLst>
        </pc:grpChg>
        <pc:grpChg chg="del mod">
          <ac:chgData name="Lofgren, Hannah (CDC/NCIRD/CORVD)" userId="5f830d71-5c95-4f15-b52d-02a7e14a504f" providerId="ADAL" clId="{7993E175-643F-46AE-883E-0E86E7E7B32D}" dt="2025-01-08T14:21:53.319" v="536" actId="478"/>
          <ac:grpSpMkLst>
            <pc:docMk/>
            <pc:sldMk cId="2821069986" sldId="283"/>
            <ac:grpSpMk id="29" creationId="{FFDB7F7F-B983-A5F9-D936-D9F18F8C95BF}"/>
          </ac:grpSpMkLst>
        </pc:grpChg>
        <pc:picChg chg="mod">
          <ac:chgData name="Lofgren, Hannah (CDC/NCIRD/CORVD)" userId="5f830d71-5c95-4f15-b52d-02a7e14a504f" providerId="ADAL" clId="{7993E175-643F-46AE-883E-0E86E7E7B32D}" dt="2025-01-08T15:25:11.454" v="808" actId="1076"/>
          <ac:picMkLst>
            <pc:docMk/>
            <pc:sldMk cId="2821069986" sldId="283"/>
            <ac:picMk id="3" creationId="{26D87567-BE62-C38A-176E-3DDFF84C9368}"/>
          </ac:picMkLst>
        </pc:picChg>
        <pc:picChg chg="mod">
          <ac:chgData name="Lofgren, Hannah (CDC/NCIRD/CORVD)" userId="5f830d71-5c95-4f15-b52d-02a7e14a504f" providerId="ADAL" clId="{7993E175-643F-46AE-883E-0E86E7E7B32D}" dt="2025-01-08T15:25:40.462" v="815" actId="1076"/>
          <ac:picMkLst>
            <pc:docMk/>
            <pc:sldMk cId="2821069986" sldId="283"/>
            <ac:picMk id="6" creationId="{9343CB81-9D02-3BAD-5742-7D016E4E29EA}"/>
          </ac:picMkLst>
        </pc:picChg>
        <pc:picChg chg="mod">
          <ac:chgData name="Lofgren, Hannah (CDC/NCIRD/CORVD)" userId="5f830d71-5c95-4f15-b52d-02a7e14a504f" providerId="ADAL" clId="{7993E175-643F-46AE-883E-0E86E7E7B32D}" dt="2025-01-08T15:25:29.710" v="812" actId="1076"/>
          <ac:picMkLst>
            <pc:docMk/>
            <pc:sldMk cId="2821069986" sldId="283"/>
            <ac:picMk id="7" creationId="{0AC0026B-CAC4-B628-8B8B-AD72056866F7}"/>
          </ac:picMkLst>
        </pc:picChg>
        <pc:picChg chg="add mod ord">
          <ac:chgData name="Lofgren, Hannah (CDC/NCIRD/CORVD)" userId="5f830d71-5c95-4f15-b52d-02a7e14a504f" providerId="ADAL" clId="{7993E175-643F-46AE-883E-0E86E7E7B32D}" dt="2025-01-08T15:25:05.895" v="805" actId="167"/>
          <ac:picMkLst>
            <pc:docMk/>
            <pc:sldMk cId="2821069986" sldId="283"/>
            <ac:picMk id="9" creationId="{2A906346-D4F5-ACC4-DAB4-F1849BEA2518}"/>
          </ac:picMkLst>
        </pc:picChg>
        <pc:picChg chg="del mod">
          <ac:chgData name="Lofgren, Hannah (CDC/NCIRD/CORVD)" userId="5f830d71-5c95-4f15-b52d-02a7e14a504f" providerId="ADAL" clId="{7993E175-643F-46AE-883E-0E86E7E7B32D}" dt="2025-01-08T15:24:26.820" v="775" actId="478"/>
          <ac:picMkLst>
            <pc:docMk/>
            <pc:sldMk cId="2821069986" sldId="283"/>
            <ac:picMk id="10" creationId="{2ADF9BD4-FF2C-DC5D-F31A-60EC0FF7A326}"/>
          </ac:picMkLst>
        </pc:picChg>
        <pc:picChg chg="mod">
          <ac:chgData name="Lofgren, Hannah (CDC/NCIRD/CORVD)" userId="5f830d71-5c95-4f15-b52d-02a7e14a504f" providerId="ADAL" clId="{7993E175-643F-46AE-883E-0E86E7E7B32D}" dt="2025-01-08T14:07:15.365" v="6"/>
          <ac:picMkLst>
            <pc:docMk/>
            <pc:sldMk cId="2821069986" sldId="283"/>
            <ac:picMk id="15" creationId="{7D6E8674-EC24-C4B4-345A-9A72360C682F}"/>
          </ac:picMkLst>
        </pc:picChg>
        <pc:picChg chg="mod">
          <ac:chgData name="Lofgren, Hannah (CDC/NCIRD/CORVD)" userId="5f830d71-5c95-4f15-b52d-02a7e14a504f" providerId="ADAL" clId="{7993E175-643F-46AE-883E-0E86E7E7B32D}" dt="2025-01-08T14:07:15.365" v="6"/>
          <ac:picMkLst>
            <pc:docMk/>
            <pc:sldMk cId="2821069986" sldId="283"/>
            <ac:picMk id="30" creationId="{DB7B1284-432B-4673-0566-62C1A5E742D7}"/>
          </ac:picMkLst>
        </pc:picChg>
      </pc:sldChg>
      <pc:sldChg chg="addSp delSp modSp mod modNotes modNotesTx">
        <pc:chgData name="Lofgren, Hannah (CDC/NCIRD/CORVD)" userId="5f830d71-5c95-4f15-b52d-02a7e14a504f" providerId="ADAL" clId="{7993E175-643F-46AE-883E-0E86E7E7B32D}" dt="2025-01-08T15:18:27.813" v="640" actId="14100"/>
        <pc:sldMkLst>
          <pc:docMk/>
          <pc:sldMk cId="3572498333" sldId="295"/>
        </pc:sldMkLst>
        <pc:spChg chg="del mod topLvl">
          <ac:chgData name="Lofgren, Hannah (CDC/NCIRD/CORVD)" userId="5f830d71-5c95-4f15-b52d-02a7e14a504f" providerId="ADAL" clId="{7993E175-643F-46AE-883E-0E86E7E7B32D}" dt="2025-01-08T14:18:52.410" v="512" actId="478"/>
          <ac:spMkLst>
            <pc:docMk/>
            <pc:sldMk cId="3572498333" sldId="295"/>
            <ac:spMk id="4" creationId="{8DA26C85-4F59-DBF2-5FCF-9EB2A635E467}"/>
          </ac:spMkLst>
        </pc:spChg>
        <pc:spChg chg="del mod topLvl">
          <ac:chgData name="Lofgren, Hannah (CDC/NCIRD/CORVD)" userId="5f830d71-5c95-4f15-b52d-02a7e14a504f" providerId="ADAL" clId="{7993E175-643F-46AE-883E-0E86E7E7B32D}" dt="2025-01-08T14:18:57.110" v="514" actId="478"/>
          <ac:spMkLst>
            <pc:docMk/>
            <pc:sldMk cId="3572498333" sldId="295"/>
            <ac:spMk id="10" creationId="{8DFB3329-004E-6DB5-7852-BC8ACCAF6D9F}"/>
          </ac:spMkLst>
        </pc:spChg>
        <pc:spChg chg="del mod topLvl">
          <ac:chgData name="Lofgren, Hannah (CDC/NCIRD/CORVD)" userId="5f830d71-5c95-4f15-b52d-02a7e14a504f" providerId="ADAL" clId="{7993E175-643F-46AE-883E-0E86E7E7B32D}" dt="2025-01-08T14:18:54.375" v="513" actId="478"/>
          <ac:spMkLst>
            <pc:docMk/>
            <pc:sldMk cId="3572498333" sldId="295"/>
            <ac:spMk id="12" creationId="{8E877974-BC63-F963-6E35-BB487EA95273}"/>
          </ac:spMkLst>
        </pc:spChg>
        <pc:spChg chg="del mod">
          <ac:chgData name="Lofgren, Hannah (CDC/NCIRD/CORVD)" userId="5f830d71-5c95-4f15-b52d-02a7e14a504f" providerId="ADAL" clId="{7993E175-643F-46AE-883E-0E86E7E7B32D}" dt="2025-01-08T14:21:05.063" v="523" actId="478"/>
          <ac:spMkLst>
            <pc:docMk/>
            <pc:sldMk cId="3572498333" sldId="295"/>
            <ac:spMk id="21" creationId="{6310810C-550F-1A35-05E6-559B6EF0FB7B}"/>
          </ac:spMkLst>
        </pc:spChg>
        <pc:spChg chg="mod">
          <ac:chgData name="Lofgren, Hannah (CDC/NCIRD/CORVD)" userId="5f830d71-5c95-4f15-b52d-02a7e14a504f" providerId="ADAL" clId="{7993E175-643F-46AE-883E-0E86E7E7B32D}" dt="2025-01-08T14:07:15.365" v="6"/>
          <ac:spMkLst>
            <pc:docMk/>
            <pc:sldMk cId="3572498333" sldId="295"/>
            <ac:spMk id="26" creationId="{8F5A640A-B7D4-4807-141E-7E24386AC313}"/>
          </ac:spMkLst>
        </pc:spChg>
        <pc:spChg chg="del mod topLvl">
          <ac:chgData name="Lofgren, Hannah (CDC/NCIRD/CORVD)" userId="5f830d71-5c95-4f15-b52d-02a7e14a504f" providerId="ADAL" clId="{7993E175-643F-46AE-883E-0E86E7E7B32D}" dt="2025-01-08T14:19:04.202" v="515" actId="478"/>
          <ac:spMkLst>
            <pc:docMk/>
            <pc:sldMk cId="3572498333" sldId="295"/>
            <ac:spMk id="29" creationId="{544DB481-B353-3BD0-97CE-FE85C15A0122}"/>
          </ac:spMkLst>
        </pc:spChg>
        <pc:spChg chg="mod">
          <ac:chgData name="Lofgren, Hannah (CDC/NCIRD/CORVD)" userId="5f830d71-5c95-4f15-b52d-02a7e14a504f" providerId="ADAL" clId="{7993E175-643F-46AE-883E-0E86E7E7B32D}" dt="2025-01-08T14:07:15.365" v="6"/>
          <ac:spMkLst>
            <pc:docMk/>
            <pc:sldMk cId="3572498333" sldId="295"/>
            <ac:spMk id="39" creationId="{45B83CD7-6E3F-5E9C-8564-B7ACB36F3565}"/>
          </ac:spMkLst>
        </pc:spChg>
        <pc:spChg chg="mod">
          <ac:chgData name="Lofgren, Hannah (CDC/NCIRD/CORVD)" userId="5f830d71-5c95-4f15-b52d-02a7e14a504f" providerId="ADAL" clId="{7993E175-643F-46AE-883E-0E86E7E7B32D}" dt="2025-01-08T15:18:27.813" v="640" actId="14100"/>
          <ac:spMkLst>
            <pc:docMk/>
            <pc:sldMk cId="3572498333" sldId="295"/>
            <ac:spMk id="57" creationId="{6491A6AA-4B26-F872-07DD-14B1234B6834}"/>
          </ac:spMkLst>
        </pc:spChg>
        <pc:grpChg chg="del mod">
          <ac:chgData name="Lofgren, Hannah (CDC/NCIRD/CORVD)" userId="5f830d71-5c95-4f15-b52d-02a7e14a504f" providerId="ADAL" clId="{7993E175-643F-46AE-883E-0E86E7E7B32D}" dt="2025-01-08T14:18:52.410" v="512" actId="478"/>
          <ac:grpSpMkLst>
            <pc:docMk/>
            <pc:sldMk cId="3572498333" sldId="295"/>
            <ac:grpSpMk id="5" creationId="{DE931EFD-191C-5B17-290C-DADC45694EC4}"/>
          </ac:grpSpMkLst>
        </pc:grpChg>
        <pc:grpChg chg="del mod">
          <ac:chgData name="Lofgren, Hannah (CDC/NCIRD/CORVD)" userId="5f830d71-5c95-4f15-b52d-02a7e14a504f" providerId="ADAL" clId="{7993E175-643F-46AE-883E-0E86E7E7B32D}" dt="2025-01-08T14:18:57.110" v="514" actId="478"/>
          <ac:grpSpMkLst>
            <pc:docMk/>
            <pc:sldMk cId="3572498333" sldId="295"/>
            <ac:grpSpMk id="8" creationId="{01FB23E3-9D2D-D422-B8C5-8B0B0C1E08F2}"/>
          </ac:grpSpMkLst>
        </pc:grpChg>
        <pc:grpChg chg="del mod">
          <ac:chgData name="Lofgren, Hannah (CDC/NCIRD/CORVD)" userId="5f830d71-5c95-4f15-b52d-02a7e14a504f" providerId="ADAL" clId="{7993E175-643F-46AE-883E-0E86E7E7B32D}" dt="2025-01-08T14:18:54.375" v="513" actId="478"/>
          <ac:grpSpMkLst>
            <pc:docMk/>
            <pc:sldMk cId="3572498333" sldId="295"/>
            <ac:grpSpMk id="13" creationId="{47750D44-96C4-3F59-B416-0DD645184D2B}"/>
          </ac:grpSpMkLst>
        </pc:grpChg>
        <pc:grpChg chg="del mod">
          <ac:chgData name="Lofgren, Hannah (CDC/NCIRD/CORVD)" userId="5f830d71-5c95-4f15-b52d-02a7e14a504f" providerId="ADAL" clId="{7993E175-643F-46AE-883E-0E86E7E7B32D}" dt="2025-01-08T14:20:58.838" v="519" actId="478"/>
          <ac:grpSpMkLst>
            <pc:docMk/>
            <pc:sldMk cId="3572498333" sldId="295"/>
            <ac:grpSpMk id="24" creationId="{A91509B1-1889-D0F6-15F1-4BE601BE797E}"/>
          </ac:grpSpMkLst>
        </pc:grpChg>
        <pc:grpChg chg="del mod">
          <ac:chgData name="Lofgren, Hannah (CDC/NCIRD/CORVD)" userId="5f830d71-5c95-4f15-b52d-02a7e14a504f" providerId="ADAL" clId="{7993E175-643F-46AE-883E-0E86E7E7B32D}" dt="2025-01-08T14:19:04.202" v="515" actId="478"/>
          <ac:grpSpMkLst>
            <pc:docMk/>
            <pc:sldMk cId="3572498333" sldId="295"/>
            <ac:grpSpMk id="27" creationId="{0EBE9653-FDF2-4D28-3529-24959EA8B2EF}"/>
          </ac:grpSpMkLst>
        </pc:grpChg>
        <pc:grpChg chg="del mod">
          <ac:chgData name="Lofgren, Hannah (CDC/NCIRD/CORVD)" userId="5f830d71-5c95-4f15-b52d-02a7e14a504f" providerId="ADAL" clId="{7993E175-643F-46AE-883E-0E86E7E7B32D}" dt="2025-01-08T14:21:00.886" v="522" actId="478"/>
          <ac:grpSpMkLst>
            <pc:docMk/>
            <pc:sldMk cId="3572498333" sldId="295"/>
            <ac:grpSpMk id="37" creationId="{E0AF2C2B-28E8-51EB-FE2B-006BEEB8EAC8}"/>
          </ac:grpSpMkLst>
        </pc:grpChg>
        <pc:picChg chg="mod">
          <ac:chgData name="Lofgren, Hannah (CDC/NCIRD/CORVD)" userId="5f830d71-5c95-4f15-b52d-02a7e14a504f" providerId="ADAL" clId="{7993E175-643F-46AE-883E-0E86E7E7B32D}" dt="2025-01-08T15:16:42.772" v="564" actId="14100"/>
          <ac:picMkLst>
            <pc:docMk/>
            <pc:sldMk cId="3572498333" sldId="295"/>
            <ac:picMk id="2" creationId="{CDFAF0CA-DE67-0600-5AF0-D87F5CF79010}"/>
          </ac:picMkLst>
        </pc:picChg>
        <pc:picChg chg="del mod topLvl">
          <ac:chgData name="Lofgren, Hannah (CDC/NCIRD/CORVD)" userId="5f830d71-5c95-4f15-b52d-02a7e14a504f" providerId="ADAL" clId="{7993E175-643F-46AE-883E-0E86E7E7B32D}" dt="2025-01-08T14:20:56.905" v="516" actId="478"/>
          <ac:picMkLst>
            <pc:docMk/>
            <pc:sldMk cId="3572498333" sldId="295"/>
            <ac:picMk id="3" creationId="{DFAFF1D1-C681-EF85-6BE2-C9927E00B1C7}"/>
          </ac:picMkLst>
        </pc:picChg>
        <pc:picChg chg="add del mod">
          <ac:chgData name="Lofgren, Hannah (CDC/NCIRD/CORVD)" userId="5f830d71-5c95-4f15-b52d-02a7e14a504f" providerId="ADAL" clId="{7993E175-643F-46AE-883E-0E86E7E7B32D}" dt="2025-01-08T15:16:35.011" v="562" actId="14100"/>
          <ac:picMkLst>
            <pc:docMk/>
            <pc:sldMk cId="3572498333" sldId="295"/>
            <ac:picMk id="6" creationId="{5B6D17BA-1CEF-D8A2-1D8F-B1DEC2683822}"/>
          </ac:picMkLst>
        </pc:picChg>
        <pc:picChg chg="mod">
          <ac:chgData name="Lofgren, Hannah (CDC/NCIRD/CORVD)" userId="5f830d71-5c95-4f15-b52d-02a7e14a504f" providerId="ADAL" clId="{7993E175-643F-46AE-883E-0E86E7E7B32D}" dt="2025-01-08T15:16:40.548" v="563" actId="14100"/>
          <ac:picMkLst>
            <pc:docMk/>
            <pc:sldMk cId="3572498333" sldId="295"/>
            <ac:picMk id="7" creationId="{BBE49050-1DA9-E1ED-CA6A-56D0D4D8ED98}"/>
          </ac:picMkLst>
        </pc:picChg>
        <pc:picChg chg="del mod topLvl">
          <ac:chgData name="Lofgren, Hannah (CDC/NCIRD/CORVD)" userId="5f830d71-5c95-4f15-b52d-02a7e14a504f" providerId="ADAL" clId="{7993E175-643F-46AE-883E-0E86E7E7B32D}" dt="2025-01-08T14:20:58.006" v="518" actId="478"/>
          <ac:picMkLst>
            <pc:docMk/>
            <pc:sldMk cId="3572498333" sldId="295"/>
            <ac:picMk id="9" creationId="{995A2870-6580-1045-3EC5-63062DD5F34A}"/>
          </ac:picMkLst>
        </pc:picChg>
        <pc:picChg chg="del mod topLvl">
          <ac:chgData name="Lofgren, Hannah (CDC/NCIRD/CORVD)" userId="5f830d71-5c95-4f15-b52d-02a7e14a504f" providerId="ADAL" clId="{7993E175-643F-46AE-883E-0E86E7E7B32D}" dt="2025-01-08T14:20:57.573" v="517" actId="478"/>
          <ac:picMkLst>
            <pc:docMk/>
            <pc:sldMk cId="3572498333" sldId="295"/>
            <ac:picMk id="11" creationId="{8DE3C2DB-7B11-5321-58C7-13C7E7AD70F7}"/>
          </ac:picMkLst>
        </pc:picChg>
        <pc:picChg chg="add mod">
          <ac:chgData name="Lofgren, Hannah (CDC/NCIRD/CORVD)" userId="5f830d71-5c95-4f15-b52d-02a7e14a504f" providerId="ADAL" clId="{7993E175-643F-46AE-883E-0E86E7E7B32D}" dt="2025-01-08T14:56:27.634" v="551"/>
          <ac:picMkLst>
            <pc:docMk/>
            <pc:sldMk cId="3572498333" sldId="295"/>
            <ac:picMk id="14" creationId="{FC42BE90-2B83-3609-7AD3-8DE53883506F}"/>
          </ac:picMkLst>
        </pc:picChg>
        <pc:picChg chg="del mod">
          <ac:chgData name="Lofgren, Hannah (CDC/NCIRD/CORVD)" userId="5f830d71-5c95-4f15-b52d-02a7e14a504f" providerId="ADAL" clId="{7993E175-643F-46AE-883E-0E86E7E7B32D}" dt="2025-01-08T14:20:59.606" v="520" actId="478"/>
          <ac:picMkLst>
            <pc:docMk/>
            <pc:sldMk cId="3572498333" sldId="295"/>
            <ac:picMk id="15" creationId="{D021290E-9101-CEC8-44B4-5F85B8D186B5}"/>
          </ac:picMkLst>
        </pc:picChg>
        <pc:picChg chg="add mod ord">
          <ac:chgData name="Lofgren, Hannah (CDC/NCIRD/CORVD)" userId="5f830d71-5c95-4f15-b52d-02a7e14a504f" providerId="ADAL" clId="{7993E175-643F-46AE-883E-0E86E7E7B32D}" dt="2025-01-08T15:16:24.997" v="558" actId="1076"/>
          <ac:picMkLst>
            <pc:docMk/>
            <pc:sldMk cId="3572498333" sldId="295"/>
            <ac:picMk id="16" creationId="{F8FAA357-0F39-C5F4-1971-9D3F92F9001C}"/>
          </ac:picMkLst>
        </pc:picChg>
        <pc:picChg chg="mod">
          <ac:chgData name="Lofgren, Hannah (CDC/NCIRD/CORVD)" userId="5f830d71-5c95-4f15-b52d-02a7e14a504f" providerId="ADAL" clId="{7993E175-643F-46AE-883E-0E86E7E7B32D}" dt="2025-01-08T14:07:15.365" v="6"/>
          <ac:picMkLst>
            <pc:docMk/>
            <pc:sldMk cId="3572498333" sldId="295"/>
            <ac:picMk id="25" creationId="{2E816025-5560-A6D7-BB4B-E5136A0A0C44}"/>
          </ac:picMkLst>
        </pc:picChg>
        <pc:picChg chg="del mod topLvl">
          <ac:chgData name="Lofgren, Hannah (CDC/NCIRD/CORVD)" userId="5f830d71-5c95-4f15-b52d-02a7e14a504f" providerId="ADAL" clId="{7993E175-643F-46AE-883E-0E86E7E7B32D}" dt="2025-01-08T14:21:00.346" v="521" actId="478"/>
          <ac:picMkLst>
            <pc:docMk/>
            <pc:sldMk cId="3572498333" sldId="295"/>
            <ac:picMk id="28" creationId="{D6A018A1-1C5E-1C1C-179F-5766FD3ABC5D}"/>
          </ac:picMkLst>
        </pc:picChg>
        <pc:picChg chg="mod">
          <ac:chgData name="Lofgren, Hannah (CDC/NCIRD/CORVD)" userId="5f830d71-5c95-4f15-b52d-02a7e14a504f" providerId="ADAL" clId="{7993E175-643F-46AE-883E-0E86E7E7B32D}" dt="2025-01-08T14:07:15.365" v="6"/>
          <ac:picMkLst>
            <pc:docMk/>
            <pc:sldMk cId="3572498333" sldId="295"/>
            <ac:picMk id="38" creationId="{2B634616-4785-4B94-7943-A70E0F1CB425}"/>
          </ac:picMkLst>
        </pc:picChg>
        <pc:picChg chg="add del mod">
          <ac:chgData name="Lofgren, Hannah (CDC/NCIRD/CORVD)" userId="5f830d71-5c95-4f15-b52d-02a7e14a504f" providerId="ADAL" clId="{7993E175-643F-46AE-883E-0E86E7E7B32D}" dt="2025-01-08T14:54:27.124" v="550" actId="21"/>
          <ac:picMkLst>
            <pc:docMk/>
            <pc:sldMk cId="3572498333" sldId="295"/>
            <ac:picMk id="55" creationId="{DDE27E57-2154-CDB8-0522-8A8C7605B2BD}"/>
          </ac:picMkLst>
        </pc:picChg>
        <pc:picChg chg="mod">
          <ac:chgData name="Lofgren, Hannah (CDC/NCIRD/CORVD)" userId="5f830d71-5c95-4f15-b52d-02a7e14a504f" providerId="ADAL" clId="{7993E175-643F-46AE-883E-0E86E7E7B32D}" dt="2025-01-08T15:17:08.771" v="566" actId="1076"/>
          <ac:picMkLst>
            <pc:docMk/>
            <pc:sldMk cId="3572498333" sldId="295"/>
            <ac:picMk id="56" creationId="{6724A6ED-57FA-2B8C-9E1B-8B7B9CB72DBB}"/>
          </ac:picMkLst>
        </pc:picChg>
      </pc:sldChg>
      <pc:sldChg chg="addSp delSp modSp del mod ord">
        <pc:chgData name="Lofgren, Hannah (CDC/NCIRD/CORVD)" userId="5f830d71-5c95-4f15-b52d-02a7e14a504f" providerId="ADAL" clId="{7993E175-643F-46AE-883E-0E86E7E7B32D}" dt="2025-01-14T19:42:37.962" v="2982" actId="123"/>
        <pc:sldMkLst>
          <pc:docMk/>
          <pc:sldMk cId="1207100199" sldId="388"/>
        </pc:sldMkLst>
        <pc:spChg chg="mod">
          <ac:chgData name="Lofgren, Hannah (CDC/NCIRD/CORVD)" userId="5f830d71-5c95-4f15-b52d-02a7e14a504f" providerId="ADAL" clId="{7993E175-643F-46AE-883E-0E86E7E7B32D}" dt="2025-01-14T19:42:37.962" v="2982" actId="123"/>
          <ac:spMkLst>
            <pc:docMk/>
            <pc:sldMk cId="1207100199" sldId="388"/>
            <ac:spMk id="3" creationId="{7C8C47DC-F37A-C2F4-6C66-AA961B27FEFD}"/>
          </ac:spMkLst>
        </pc:spChg>
        <pc:spChg chg="mod">
          <ac:chgData name="Lofgren, Hannah (CDC/NCIRD/CORVD)" userId="5f830d71-5c95-4f15-b52d-02a7e14a504f" providerId="ADAL" clId="{7993E175-643F-46AE-883E-0E86E7E7B32D}" dt="2025-01-08T14:08:45.765" v="74" actId="20577"/>
          <ac:spMkLst>
            <pc:docMk/>
            <pc:sldMk cId="1207100199" sldId="388"/>
            <ac:spMk id="5" creationId="{1F7C7C86-4369-9231-7F3E-9A052E3B3B44}"/>
          </ac:spMkLst>
        </pc:spChg>
        <pc:spChg chg="del">
          <ac:chgData name="Lofgren, Hannah (CDC/NCIRD/CORVD)" userId="5f830d71-5c95-4f15-b52d-02a7e14a504f" providerId="ADAL" clId="{7993E175-643F-46AE-883E-0E86E7E7B32D}" dt="2025-01-08T14:05:38.478" v="4" actId="26606"/>
          <ac:spMkLst>
            <pc:docMk/>
            <pc:sldMk cId="1207100199" sldId="388"/>
            <ac:spMk id="11" creationId="{09588DA8-065E-4F6F-8EFD-43104AB2E0CF}"/>
          </ac:spMkLst>
        </pc:spChg>
        <pc:spChg chg="del">
          <ac:chgData name="Lofgren, Hannah (CDC/NCIRD/CORVD)" userId="5f830d71-5c95-4f15-b52d-02a7e14a504f" providerId="ADAL" clId="{7993E175-643F-46AE-883E-0E86E7E7B32D}" dt="2025-01-08T14:05:38.478" v="4" actId="26606"/>
          <ac:spMkLst>
            <pc:docMk/>
            <pc:sldMk cId="1207100199" sldId="388"/>
            <ac:spMk id="13" creationId="{C4285719-470E-454C-AF62-8323075F1F5B}"/>
          </ac:spMkLst>
        </pc:spChg>
        <pc:spChg chg="del">
          <ac:chgData name="Lofgren, Hannah (CDC/NCIRD/CORVD)" userId="5f830d71-5c95-4f15-b52d-02a7e14a504f" providerId="ADAL" clId="{7993E175-643F-46AE-883E-0E86E7E7B32D}" dt="2025-01-08T14:05:38.478" v="4" actId="26606"/>
          <ac:spMkLst>
            <pc:docMk/>
            <pc:sldMk cId="1207100199" sldId="388"/>
            <ac:spMk id="15" creationId="{CD9FE4EF-C4D8-49A0-B2FF-81D8DB7D8A24}"/>
          </ac:spMkLst>
        </pc:spChg>
        <pc:spChg chg="del">
          <ac:chgData name="Lofgren, Hannah (CDC/NCIRD/CORVD)" userId="5f830d71-5c95-4f15-b52d-02a7e14a504f" providerId="ADAL" clId="{7993E175-643F-46AE-883E-0E86E7E7B32D}" dt="2025-01-08T14:05:38.478" v="4" actId="26606"/>
          <ac:spMkLst>
            <pc:docMk/>
            <pc:sldMk cId="1207100199" sldId="388"/>
            <ac:spMk id="17" creationId="{4300840D-0A0B-4512-BACA-B439D5B9C57C}"/>
          </ac:spMkLst>
        </pc:spChg>
        <pc:spChg chg="del">
          <ac:chgData name="Lofgren, Hannah (CDC/NCIRD/CORVD)" userId="5f830d71-5c95-4f15-b52d-02a7e14a504f" providerId="ADAL" clId="{7993E175-643F-46AE-883E-0E86E7E7B32D}" dt="2025-01-08T14:05:38.478" v="4" actId="26606"/>
          <ac:spMkLst>
            <pc:docMk/>
            <pc:sldMk cId="1207100199" sldId="388"/>
            <ac:spMk id="19" creationId="{D2B78728-A580-49A7-84F9-6EF6F583ADE0}"/>
          </ac:spMkLst>
        </pc:spChg>
        <pc:spChg chg="del">
          <ac:chgData name="Lofgren, Hannah (CDC/NCIRD/CORVD)" userId="5f830d71-5c95-4f15-b52d-02a7e14a504f" providerId="ADAL" clId="{7993E175-643F-46AE-883E-0E86E7E7B32D}" dt="2025-01-08T14:05:38.478" v="4" actId="26606"/>
          <ac:spMkLst>
            <pc:docMk/>
            <pc:sldMk cId="1207100199" sldId="388"/>
            <ac:spMk id="21" creationId="{38FAA1A1-D861-433F-88FA-1E9D6FD31D11}"/>
          </ac:spMkLst>
        </pc:spChg>
        <pc:spChg chg="del">
          <ac:chgData name="Lofgren, Hannah (CDC/NCIRD/CORVD)" userId="5f830d71-5c95-4f15-b52d-02a7e14a504f" providerId="ADAL" clId="{7993E175-643F-46AE-883E-0E86E7E7B32D}" dt="2025-01-08T14:05:38.478" v="4" actId="26606"/>
          <ac:spMkLst>
            <pc:docMk/>
            <pc:sldMk cId="1207100199" sldId="388"/>
            <ac:spMk id="23" creationId="{8D71EDA1-87BF-4D5D-AB79-F346FD19278A}"/>
          </ac:spMkLst>
        </pc:spChg>
        <pc:spChg chg="add mod">
          <ac:chgData name="Lofgren, Hannah (CDC/NCIRD/CORVD)" userId="5f830d71-5c95-4f15-b52d-02a7e14a504f" providerId="ADAL" clId="{7993E175-643F-46AE-883E-0E86E7E7B32D}" dt="2025-01-08T14:07:15.365" v="6"/>
          <ac:spMkLst>
            <pc:docMk/>
            <pc:sldMk cId="1207100199" sldId="388"/>
            <ac:spMk id="28" creationId="{C4285719-470E-454C-AF62-8323075F1F5B}"/>
          </ac:spMkLst>
        </pc:spChg>
        <pc:spChg chg="add mod">
          <ac:chgData name="Lofgren, Hannah (CDC/NCIRD/CORVD)" userId="5f830d71-5c95-4f15-b52d-02a7e14a504f" providerId="ADAL" clId="{7993E175-643F-46AE-883E-0E86E7E7B32D}" dt="2025-01-08T14:07:15.365" v="6"/>
          <ac:spMkLst>
            <pc:docMk/>
            <pc:sldMk cId="1207100199" sldId="388"/>
            <ac:spMk id="30" creationId="{CD9FE4EF-C4D8-49A0-B2FF-81D8DB7D8A24}"/>
          </ac:spMkLst>
        </pc:spChg>
        <pc:spChg chg="add mod">
          <ac:chgData name="Lofgren, Hannah (CDC/NCIRD/CORVD)" userId="5f830d71-5c95-4f15-b52d-02a7e14a504f" providerId="ADAL" clId="{7993E175-643F-46AE-883E-0E86E7E7B32D}" dt="2025-01-08T14:07:15.365" v="6"/>
          <ac:spMkLst>
            <pc:docMk/>
            <pc:sldMk cId="1207100199" sldId="388"/>
            <ac:spMk id="32" creationId="{4300840D-0A0B-4512-BACA-B439D5B9C57C}"/>
          </ac:spMkLst>
        </pc:spChg>
        <pc:spChg chg="add mod">
          <ac:chgData name="Lofgren, Hannah (CDC/NCIRD/CORVD)" userId="5f830d71-5c95-4f15-b52d-02a7e14a504f" providerId="ADAL" clId="{7993E175-643F-46AE-883E-0E86E7E7B32D}" dt="2025-01-08T14:07:15.365" v="6"/>
          <ac:spMkLst>
            <pc:docMk/>
            <pc:sldMk cId="1207100199" sldId="388"/>
            <ac:spMk id="34" creationId="{D2B78728-A580-49A7-84F9-6EF6F583ADE0}"/>
          </ac:spMkLst>
        </pc:spChg>
        <pc:spChg chg="add mod">
          <ac:chgData name="Lofgren, Hannah (CDC/NCIRD/CORVD)" userId="5f830d71-5c95-4f15-b52d-02a7e14a504f" providerId="ADAL" clId="{7993E175-643F-46AE-883E-0E86E7E7B32D}" dt="2025-01-08T14:07:15.365" v="6"/>
          <ac:spMkLst>
            <pc:docMk/>
            <pc:sldMk cId="1207100199" sldId="388"/>
            <ac:spMk id="36" creationId="{38FAA1A1-D861-433F-88FA-1E9D6FD31D11}"/>
          </ac:spMkLst>
        </pc:spChg>
        <pc:spChg chg="add mod">
          <ac:chgData name="Lofgren, Hannah (CDC/NCIRD/CORVD)" userId="5f830d71-5c95-4f15-b52d-02a7e14a504f" providerId="ADAL" clId="{7993E175-643F-46AE-883E-0E86E7E7B32D}" dt="2025-01-08T14:07:15.365" v="6"/>
          <ac:spMkLst>
            <pc:docMk/>
            <pc:sldMk cId="1207100199" sldId="388"/>
            <ac:spMk id="38" creationId="{8D71EDA1-87BF-4D5D-AB79-F346FD19278A}"/>
          </ac:spMkLst>
        </pc:spChg>
        <pc:picChg chg="mod">
          <ac:chgData name="Lofgren, Hannah (CDC/NCIRD/CORVD)" userId="5f830d71-5c95-4f15-b52d-02a7e14a504f" providerId="ADAL" clId="{7993E175-643F-46AE-883E-0E86E7E7B32D}" dt="2025-01-13T20:05:00.212" v="1651" actId="14100"/>
          <ac:picMkLst>
            <pc:docMk/>
            <pc:sldMk cId="1207100199" sldId="388"/>
            <ac:picMk id="6" creationId="{EFD35791-C289-8E39-F0A6-1AA545C06E8C}"/>
          </ac:picMkLst>
        </pc:picChg>
      </pc:sldChg>
      <pc:sldChg chg="modSp mod ord modNotes">
        <pc:chgData name="Lofgren, Hannah (CDC/NCIRD/CORVD)" userId="5f830d71-5c95-4f15-b52d-02a7e14a504f" providerId="ADAL" clId="{7993E175-643F-46AE-883E-0E86E7E7B32D}" dt="2025-01-08T21:08:26.095" v="1644" actId="20577"/>
        <pc:sldMkLst>
          <pc:docMk/>
          <pc:sldMk cId="1124725970" sldId="2145706950"/>
        </pc:sldMkLst>
        <pc:spChg chg="mod">
          <ac:chgData name="Lofgren, Hannah (CDC/NCIRD/CORVD)" userId="5f830d71-5c95-4f15-b52d-02a7e14a504f" providerId="ADAL" clId="{7993E175-643F-46AE-883E-0E86E7E7B32D}" dt="2025-01-08T14:07:15.365" v="6"/>
          <ac:spMkLst>
            <pc:docMk/>
            <pc:sldMk cId="1124725970" sldId="2145706950"/>
            <ac:spMk id="2" creationId="{C551D276-F56E-7F76-BD23-44D0AEDE72CD}"/>
          </ac:spMkLst>
        </pc:spChg>
        <pc:spChg chg="mod">
          <ac:chgData name="Lofgren, Hannah (CDC/NCIRD/CORVD)" userId="5f830d71-5c95-4f15-b52d-02a7e14a504f" providerId="ADAL" clId="{7993E175-643F-46AE-883E-0E86E7E7B32D}" dt="2025-01-08T14:07:15.365" v="6"/>
          <ac:spMkLst>
            <pc:docMk/>
            <pc:sldMk cId="1124725970" sldId="2145706950"/>
            <ac:spMk id="3" creationId="{54E048A4-DBA0-4922-8891-98ED4F5983A9}"/>
          </ac:spMkLst>
        </pc:spChg>
        <pc:spChg chg="mod">
          <ac:chgData name="Lofgren, Hannah (CDC/NCIRD/CORVD)" userId="5f830d71-5c95-4f15-b52d-02a7e14a504f" providerId="ADAL" clId="{7993E175-643F-46AE-883E-0E86E7E7B32D}" dt="2025-01-08T21:08:26.095" v="1644" actId="20577"/>
          <ac:spMkLst>
            <pc:docMk/>
            <pc:sldMk cId="1124725970" sldId="2145706950"/>
            <ac:spMk id="5" creationId="{2A17175B-1161-483B-9CF6-AF5441B0C9D6}"/>
          </ac:spMkLst>
        </pc:spChg>
        <pc:spChg chg="mod">
          <ac:chgData name="Lofgren, Hannah (CDC/NCIRD/CORVD)" userId="5f830d71-5c95-4f15-b52d-02a7e14a504f" providerId="ADAL" clId="{7993E175-643F-46AE-883E-0E86E7E7B32D}" dt="2025-01-08T14:07:15.365" v="6"/>
          <ac:spMkLst>
            <pc:docMk/>
            <pc:sldMk cId="1124725970" sldId="2145706950"/>
            <ac:spMk id="7" creationId="{560A888A-7766-4C75-901C-A1D3E10F30B6}"/>
          </ac:spMkLst>
        </pc:spChg>
        <pc:spChg chg="mod">
          <ac:chgData name="Lofgren, Hannah (CDC/NCIRD/CORVD)" userId="5f830d71-5c95-4f15-b52d-02a7e14a504f" providerId="ADAL" clId="{7993E175-643F-46AE-883E-0E86E7E7B32D}" dt="2025-01-08T14:09:15.844" v="110" actId="6549"/>
          <ac:spMkLst>
            <pc:docMk/>
            <pc:sldMk cId="1124725970" sldId="2145706950"/>
            <ac:spMk id="8" creationId="{9B8D5D15-03D3-47BC-9316-89ECA3004161}"/>
          </ac:spMkLst>
        </pc:spChg>
        <pc:picChg chg="mod">
          <ac:chgData name="Lofgren, Hannah (CDC/NCIRD/CORVD)" userId="5f830d71-5c95-4f15-b52d-02a7e14a504f" providerId="ADAL" clId="{7993E175-643F-46AE-883E-0E86E7E7B32D}" dt="2025-01-08T14:07:15.365" v="6"/>
          <ac:picMkLst>
            <pc:docMk/>
            <pc:sldMk cId="1124725970" sldId="2145706950"/>
            <ac:picMk id="6" creationId="{7BCAA8AB-8B09-448E-A3C9-7989A8EDAF1F}"/>
          </ac:picMkLst>
        </pc:picChg>
      </pc:sldChg>
      <pc:sldChg chg="delSp modSp mod modNotes">
        <pc:chgData name="Lofgren, Hannah (CDC/NCIRD/CORVD)" userId="5f830d71-5c95-4f15-b52d-02a7e14a504f" providerId="ADAL" clId="{7993E175-643F-46AE-883E-0E86E7E7B32D}" dt="2025-01-14T19:27:27.353" v="1695" actId="20577"/>
        <pc:sldMkLst>
          <pc:docMk/>
          <pc:sldMk cId="279582262" sldId="2145706961"/>
        </pc:sldMkLst>
        <pc:spChg chg="mod">
          <ac:chgData name="Lofgren, Hannah (CDC/NCIRD/CORVD)" userId="5f830d71-5c95-4f15-b52d-02a7e14a504f" providerId="ADAL" clId="{7993E175-643F-46AE-883E-0E86E7E7B32D}" dt="2025-01-08T14:07:15.365" v="6"/>
          <ac:spMkLst>
            <pc:docMk/>
            <pc:sldMk cId="279582262" sldId="2145706961"/>
            <ac:spMk id="3" creationId="{19C48C6C-0D73-D5D6-7AAC-11861EB89775}"/>
          </ac:spMkLst>
        </pc:spChg>
        <pc:spChg chg="mod">
          <ac:chgData name="Lofgren, Hannah (CDC/NCIRD/CORVD)" userId="5f830d71-5c95-4f15-b52d-02a7e14a504f" providerId="ADAL" clId="{7993E175-643F-46AE-883E-0E86E7E7B32D}" dt="2025-01-14T19:27:27.353" v="1695" actId="20577"/>
          <ac:spMkLst>
            <pc:docMk/>
            <pc:sldMk cId="279582262" sldId="2145706961"/>
            <ac:spMk id="6" creationId="{F3A11112-0B5A-47FD-8412-2B7A433E1575}"/>
          </ac:spMkLst>
        </pc:spChg>
        <pc:spChg chg="del mod">
          <ac:chgData name="Lofgren, Hannah (CDC/NCIRD/CORVD)" userId="5f830d71-5c95-4f15-b52d-02a7e14a504f" providerId="ADAL" clId="{7993E175-643F-46AE-883E-0E86E7E7B32D}" dt="2025-01-14T19:27:19.607" v="1693" actId="478"/>
          <ac:spMkLst>
            <pc:docMk/>
            <pc:sldMk cId="279582262" sldId="2145706961"/>
            <ac:spMk id="10" creationId="{1E2B82DB-2426-4AB2-AA93-32FB42051EFD}"/>
          </ac:spMkLst>
        </pc:spChg>
        <pc:picChg chg="mod">
          <ac:chgData name="Lofgren, Hannah (CDC/NCIRD/CORVD)" userId="5f830d71-5c95-4f15-b52d-02a7e14a504f" providerId="ADAL" clId="{7993E175-643F-46AE-883E-0E86E7E7B32D}" dt="2025-01-08T14:07:15.365" v="6"/>
          <ac:picMkLst>
            <pc:docMk/>
            <pc:sldMk cId="279582262" sldId="2145706961"/>
            <ac:picMk id="5" creationId="{F3129282-30E6-4ABD-8D29-C22C5D51A495}"/>
          </ac:picMkLst>
        </pc:picChg>
      </pc:sldChg>
      <pc:sldChg chg="modSp">
        <pc:chgData name="Lofgren, Hannah (CDC/NCIRD/CORVD)" userId="5f830d71-5c95-4f15-b52d-02a7e14a504f" providerId="ADAL" clId="{7993E175-643F-46AE-883E-0E86E7E7B32D}" dt="2025-01-08T14:07:15.365" v="6"/>
        <pc:sldMkLst>
          <pc:docMk/>
          <pc:sldMk cId="3953576936" sldId="2145706966"/>
        </pc:sldMkLst>
        <pc:spChg chg="mod">
          <ac:chgData name="Lofgren, Hannah (CDC/NCIRD/CORVD)" userId="5f830d71-5c95-4f15-b52d-02a7e14a504f" providerId="ADAL" clId="{7993E175-643F-46AE-883E-0E86E7E7B32D}" dt="2025-01-08T14:07:15.365" v="6"/>
          <ac:spMkLst>
            <pc:docMk/>
            <pc:sldMk cId="3953576936" sldId="2145706966"/>
            <ac:spMk id="4" creationId="{E410E103-4E2D-D0D4-AD51-76ACC626A0C8}"/>
          </ac:spMkLst>
        </pc:spChg>
        <pc:picChg chg="mod">
          <ac:chgData name="Lofgren, Hannah (CDC/NCIRD/CORVD)" userId="5f830d71-5c95-4f15-b52d-02a7e14a504f" providerId="ADAL" clId="{7993E175-643F-46AE-883E-0E86E7E7B32D}" dt="2025-01-08T14:07:15.365" v="6"/>
          <ac:picMkLst>
            <pc:docMk/>
            <pc:sldMk cId="3953576936" sldId="2145706966"/>
            <ac:picMk id="2" creationId="{D17D0637-2B3F-4E35-AC36-10FA666F0FED}"/>
          </ac:picMkLst>
        </pc:picChg>
      </pc:sldChg>
      <pc:sldChg chg="modSp mod">
        <pc:chgData name="Lofgren, Hannah (CDC/NCIRD/CORVD)" userId="5f830d71-5c95-4f15-b52d-02a7e14a504f" providerId="ADAL" clId="{7993E175-643F-46AE-883E-0E86E7E7B32D}" dt="2025-01-08T14:10:26.071" v="118" actId="114"/>
        <pc:sldMkLst>
          <pc:docMk/>
          <pc:sldMk cId="1046881776" sldId="2147471802"/>
        </pc:sldMkLst>
        <pc:spChg chg="mod">
          <ac:chgData name="Lofgren, Hannah (CDC/NCIRD/CORVD)" userId="5f830d71-5c95-4f15-b52d-02a7e14a504f" providerId="ADAL" clId="{7993E175-643F-46AE-883E-0E86E7E7B32D}" dt="2025-01-08T14:10:26.071" v="118" actId="114"/>
          <ac:spMkLst>
            <pc:docMk/>
            <pc:sldMk cId="1046881776" sldId="2147471802"/>
            <ac:spMk id="2" creationId="{2B3EBBE4-745F-10A5-0DE4-052F294CAD30}"/>
          </ac:spMkLst>
        </pc:spChg>
        <pc:spChg chg="mod">
          <ac:chgData name="Lofgren, Hannah (CDC/NCIRD/CORVD)" userId="5f830d71-5c95-4f15-b52d-02a7e14a504f" providerId="ADAL" clId="{7993E175-643F-46AE-883E-0E86E7E7B32D}" dt="2025-01-08T14:10:02.447" v="115" actId="14100"/>
          <ac:spMkLst>
            <pc:docMk/>
            <pc:sldMk cId="1046881776" sldId="2147471802"/>
            <ac:spMk id="8" creationId="{B84CE566-74B1-42C1-B2F1-3406C51517D2}"/>
          </ac:spMkLst>
        </pc:spChg>
        <pc:graphicFrameChg chg="mod">
          <ac:chgData name="Lofgren, Hannah (CDC/NCIRD/CORVD)" userId="5f830d71-5c95-4f15-b52d-02a7e14a504f" providerId="ADAL" clId="{7993E175-643F-46AE-883E-0E86E7E7B32D}" dt="2025-01-08T14:07:15.365" v="6"/>
          <ac:graphicFrameMkLst>
            <pc:docMk/>
            <pc:sldMk cId="1046881776" sldId="2147471802"/>
            <ac:graphicFrameMk id="5" creationId="{FC477C38-3AA6-7F45-4A97-A7380FFB7516}"/>
          </ac:graphicFrameMkLst>
        </pc:graphicFrameChg>
        <pc:picChg chg="mod">
          <ac:chgData name="Lofgren, Hannah (CDC/NCIRD/CORVD)" userId="5f830d71-5c95-4f15-b52d-02a7e14a504f" providerId="ADAL" clId="{7993E175-643F-46AE-883E-0E86E7E7B32D}" dt="2025-01-08T14:07:15.365" v="6"/>
          <ac:picMkLst>
            <pc:docMk/>
            <pc:sldMk cId="1046881776" sldId="2147471802"/>
            <ac:picMk id="3" creationId="{9691B020-5670-02F1-B917-F3CEEBD4CFF2}"/>
          </ac:picMkLst>
        </pc:picChg>
        <pc:picChg chg="mod">
          <ac:chgData name="Lofgren, Hannah (CDC/NCIRD/CORVD)" userId="5f830d71-5c95-4f15-b52d-02a7e14a504f" providerId="ADAL" clId="{7993E175-643F-46AE-883E-0E86E7E7B32D}" dt="2025-01-08T14:09:29.756" v="111" actId="1076"/>
          <ac:picMkLst>
            <pc:docMk/>
            <pc:sldMk cId="1046881776" sldId="2147471802"/>
            <ac:picMk id="6" creationId="{7AD1DFCA-CEFB-CD0A-CFFE-0961470E4AF7}"/>
          </ac:picMkLst>
        </pc:picChg>
      </pc:sldChg>
      <pc:sldChg chg="modSp mod modNotes">
        <pc:chgData name="Lofgren, Hannah (CDC/NCIRD/CORVD)" userId="5f830d71-5c95-4f15-b52d-02a7e14a504f" providerId="ADAL" clId="{7993E175-643F-46AE-883E-0E86E7E7B32D}" dt="2025-01-08T14:12:47.553" v="220" actId="13926"/>
        <pc:sldMkLst>
          <pc:docMk/>
          <pc:sldMk cId="2876065409" sldId="2147471806"/>
        </pc:sldMkLst>
        <pc:spChg chg="mod">
          <ac:chgData name="Lofgren, Hannah (CDC/NCIRD/CORVD)" userId="5f830d71-5c95-4f15-b52d-02a7e14a504f" providerId="ADAL" clId="{7993E175-643F-46AE-883E-0E86E7E7B32D}" dt="2025-01-08T14:07:15.365" v="6"/>
          <ac:spMkLst>
            <pc:docMk/>
            <pc:sldMk cId="2876065409" sldId="2147471806"/>
            <ac:spMk id="4" creationId="{3DC15D01-7925-4612-AD9A-B90E1DB0B7FA}"/>
          </ac:spMkLst>
        </pc:spChg>
        <pc:spChg chg="mod">
          <ac:chgData name="Lofgren, Hannah (CDC/NCIRD/CORVD)" userId="5f830d71-5c95-4f15-b52d-02a7e14a504f" providerId="ADAL" clId="{7993E175-643F-46AE-883E-0E86E7E7B32D}" dt="2025-01-08T14:12:47.553" v="220" actId="13926"/>
          <ac:spMkLst>
            <pc:docMk/>
            <pc:sldMk cId="2876065409" sldId="2147471806"/>
            <ac:spMk id="7" creationId="{B0134F36-B685-65E3-8036-8E19F12E7ED6}"/>
          </ac:spMkLst>
        </pc:spChg>
        <pc:spChg chg="mod">
          <ac:chgData name="Lofgren, Hannah (CDC/NCIRD/CORVD)" userId="5f830d71-5c95-4f15-b52d-02a7e14a504f" providerId="ADAL" clId="{7993E175-643F-46AE-883E-0E86E7E7B32D}" dt="2025-01-08T14:07:15.365" v="6"/>
          <ac:spMkLst>
            <pc:docMk/>
            <pc:sldMk cId="2876065409" sldId="2147471806"/>
            <ac:spMk id="13" creationId="{1E7DDA2D-91FD-51C6-8CF7-2FBF0A1267C8}"/>
          </ac:spMkLst>
        </pc:spChg>
        <pc:spChg chg="mod">
          <ac:chgData name="Lofgren, Hannah (CDC/NCIRD/CORVD)" userId="5f830d71-5c95-4f15-b52d-02a7e14a504f" providerId="ADAL" clId="{7993E175-643F-46AE-883E-0E86E7E7B32D}" dt="2025-01-08T14:07:15.365" v="6"/>
          <ac:spMkLst>
            <pc:docMk/>
            <pc:sldMk cId="2876065409" sldId="2147471806"/>
            <ac:spMk id="14" creationId="{4B25C5C2-C3F3-D7EC-FF54-6249EB9E6BD7}"/>
          </ac:spMkLst>
        </pc:spChg>
        <pc:spChg chg="mod">
          <ac:chgData name="Lofgren, Hannah (CDC/NCIRD/CORVD)" userId="5f830d71-5c95-4f15-b52d-02a7e14a504f" providerId="ADAL" clId="{7993E175-643F-46AE-883E-0E86E7E7B32D}" dt="2025-01-08T14:07:15.365" v="6"/>
          <ac:spMkLst>
            <pc:docMk/>
            <pc:sldMk cId="2876065409" sldId="2147471806"/>
            <ac:spMk id="16" creationId="{B1D24715-B8C7-3CE8-694E-96D51A655193}"/>
          </ac:spMkLst>
        </pc:spChg>
        <pc:spChg chg="mod">
          <ac:chgData name="Lofgren, Hannah (CDC/NCIRD/CORVD)" userId="5f830d71-5c95-4f15-b52d-02a7e14a504f" providerId="ADAL" clId="{7993E175-643F-46AE-883E-0E86E7E7B32D}" dt="2025-01-08T14:07:15.365" v="6"/>
          <ac:spMkLst>
            <pc:docMk/>
            <pc:sldMk cId="2876065409" sldId="2147471806"/>
            <ac:spMk id="17" creationId="{0847ED31-B192-A5A9-F9D8-5A8881A56CD0}"/>
          </ac:spMkLst>
        </pc:spChg>
        <pc:spChg chg="mod">
          <ac:chgData name="Lofgren, Hannah (CDC/NCIRD/CORVD)" userId="5f830d71-5c95-4f15-b52d-02a7e14a504f" providerId="ADAL" clId="{7993E175-643F-46AE-883E-0E86E7E7B32D}" dt="2025-01-08T14:07:15.365" v="6"/>
          <ac:spMkLst>
            <pc:docMk/>
            <pc:sldMk cId="2876065409" sldId="2147471806"/>
            <ac:spMk id="19" creationId="{9AFB7251-F320-E719-36C1-C28ED4EA8C92}"/>
          </ac:spMkLst>
        </pc:spChg>
        <pc:spChg chg="mod">
          <ac:chgData name="Lofgren, Hannah (CDC/NCIRD/CORVD)" userId="5f830d71-5c95-4f15-b52d-02a7e14a504f" providerId="ADAL" clId="{7993E175-643F-46AE-883E-0E86E7E7B32D}" dt="2025-01-08T14:07:15.365" v="6"/>
          <ac:spMkLst>
            <pc:docMk/>
            <pc:sldMk cId="2876065409" sldId="2147471806"/>
            <ac:spMk id="20" creationId="{4241DB16-5E91-91EF-C0BE-5EE364D186C3}"/>
          </ac:spMkLst>
        </pc:spChg>
        <pc:spChg chg="mod">
          <ac:chgData name="Lofgren, Hannah (CDC/NCIRD/CORVD)" userId="5f830d71-5c95-4f15-b52d-02a7e14a504f" providerId="ADAL" clId="{7993E175-643F-46AE-883E-0E86E7E7B32D}" dt="2025-01-08T14:07:15.365" v="6"/>
          <ac:spMkLst>
            <pc:docMk/>
            <pc:sldMk cId="2876065409" sldId="2147471806"/>
            <ac:spMk id="21" creationId="{BCD2B485-E8A5-2CD4-ED35-5C8754FB7674}"/>
          </ac:spMkLst>
        </pc:spChg>
        <pc:spChg chg="mod">
          <ac:chgData name="Lofgren, Hannah (CDC/NCIRD/CORVD)" userId="5f830d71-5c95-4f15-b52d-02a7e14a504f" providerId="ADAL" clId="{7993E175-643F-46AE-883E-0E86E7E7B32D}" dt="2025-01-08T14:07:15.365" v="6"/>
          <ac:spMkLst>
            <pc:docMk/>
            <pc:sldMk cId="2876065409" sldId="2147471806"/>
            <ac:spMk id="22" creationId="{3EBDB824-EFFD-EE78-A015-5EE484463063}"/>
          </ac:spMkLst>
        </pc:spChg>
        <pc:spChg chg="mod">
          <ac:chgData name="Lofgren, Hannah (CDC/NCIRD/CORVD)" userId="5f830d71-5c95-4f15-b52d-02a7e14a504f" providerId="ADAL" clId="{7993E175-643F-46AE-883E-0E86E7E7B32D}" dt="2025-01-08T14:07:15.365" v="6"/>
          <ac:spMkLst>
            <pc:docMk/>
            <pc:sldMk cId="2876065409" sldId="2147471806"/>
            <ac:spMk id="772" creationId="{5494F5FE-8578-49ED-923D-F55A28F726BF}"/>
          </ac:spMkLst>
        </pc:spChg>
        <pc:grpChg chg="mod">
          <ac:chgData name="Lofgren, Hannah (CDC/NCIRD/CORVD)" userId="5f830d71-5c95-4f15-b52d-02a7e14a504f" providerId="ADAL" clId="{7993E175-643F-46AE-883E-0E86E7E7B32D}" dt="2025-01-08T14:07:15.365" v="6"/>
          <ac:grpSpMkLst>
            <pc:docMk/>
            <pc:sldMk cId="2876065409" sldId="2147471806"/>
            <ac:grpSpMk id="12" creationId="{DDA6217E-F7F5-EA5B-ACAD-5FDEDBEAED02}"/>
          </ac:grpSpMkLst>
        </pc:grpChg>
        <pc:grpChg chg="mod">
          <ac:chgData name="Lofgren, Hannah (CDC/NCIRD/CORVD)" userId="5f830d71-5c95-4f15-b52d-02a7e14a504f" providerId="ADAL" clId="{7993E175-643F-46AE-883E-0E86E7E7B32D}" dt="2025-01-08T14:07:15.365" v="6"/>
          <ac:grpSpMkLst>
            <pc:docMk/>
            <pc:sldMk cId="2876065409" sldId="2147471806"/>
            <ac:grpSpMk id="15" creationId="{A9A133FA-3CB9-02AB-5761-F34B84002CE2}"/>
          </ac:grpSpMkLst>
        </pc:grpChg>
        <pc:grpChg chg="mod">
          <ac:chgData name="Lofgren, Hannah (CDC/NCIRD/CORVD)" userId="5f830d71-5c95-4f15-b52d-02a7e14a504f" providerId="ADAL" clId="{7993E175-643F-46AE-883E-0E86E7E7B32D}" dt="2025-01-08T14:07:15.365" v="6"/>
          <ac:grpSpMkLst>
            <pc:docMk/>
            <pc:sldMk cId="2876065409" sldId="2147471806"/>
            <ac:grpSpMk id="18" creationId="{FA0CD09C-5201-692D-E2E5-7D8F4B3ED553}"/>
          </ac:grpSpMkLst>
        </pc:grpChg>
        <pc:graphicFrameChg chg="mod">
          <ac:chgData name="Lofgren, Hannah (CDC/NCIRD/CORVD)" userId="5f830d71-5c95-4f15-b52d-02a7e14a504f" providerId="ADAL" clId="{7993E175-643F-46AE-883E-0E86E7E7B32D}" dt="2025-01-08T14:07:15.365" v="6"/>
          <ac:graphicFrameMkLst>
            <pc:docMk/>
            <pc:sldMk cId="2876065409" sldId="2147471806"/>
            <ac:graphicFrameMk id="773" creationId="{64C7662D-F899-4C60-A1BF-2225C0494E1D}"/>
          </ac:graphicFrameMkLst>
        </pc:graphicFrameChg>
        <pc:picChg chg="mod">
          <ac:chgData name="Lofgren, Hannah (CDC/NCIRD/CORVD)" userId="5f830d71-5c95-4f15-b52d-02a7e14a504f" providerId="ADAL" clId="{7993E175-643F-46AE-883E-0E86E7E7B32D}" dt="2025-01-08T14:07:15.365" v="6"/>
          <ac:picMkLst>
            <pc:docMk/>
            <pc:sldMk cId="2876065409" sldId="2147471806"/>
            <ac:picMk id="6" creationId="{DA60BB10-0615-F166-ACB1-0A196BC0A0C4}"/>
          </ac:picMkLst>
        </pc:picChg>
      </pc:sldChg>
      <pc:sldChg chg="addSp delSp modSp mod modNotesTx">
        <pc:chgData name="Lofgren, Hannah (CDC/NCIRD/CORVD)" userId="5f830d71-5c95-4f15-b52d-02a7e14a504f" providerId="ADAL" clId="{7993E175-643F-46AE-883E-0E86E7E7B32D}" dt="2025-01-08T15:41:25.803" v="1254" actId="20577"/>
        <pc:sldMkLst>
          <pc:docMk/>
          <pc:sldMk cId="303990287" sldId="2147480770"/>
        </pc:sldMkLst>
        <pc:spChg chg="mod">
          <ac:chgData name="Lofgren, Hannah (CDC/NCIRD/CORVD)" userId="5f830d71-5c95-4f15-b52d-02a7e14a504f" providerId="ADAL" clId="{7993E175-643F-46AE-883E-0E86E7E7B32D}" dt="2025-01-08T14:07:15.365" v="6"/>
          <ac:spMkLst>
            <pc:docMk/>
            <pc:sldMk cId="303990287" sldId="2147480770"/>
            <ac:spMk id="2" creationId="{B9EDFC73-AC7A-0C48-9FFE-699F7F1E2C24}"/>
          </ac:spMkLst>
        </pc:spChg>
        <pc:spChg chg="del">
          <ac:chgData name="Lofgren, Hannah (CDC/NCIRD/CORVD)" userId="5f830d71-5c95-4f15-b52d-02a7e14a504f" providerId="ADAL" clId="{7993E175-643F-46AE-883E-0E86E7E7B32D}" dt="2025-01-08T15:28:18.085" v="845" actId="478"/>
          <ac:spMkLst>
            <pc:docMk/>
            <pc:sldMk cId="303990287" sldId="2147480770"/>
            <ac:spMk id="4" creationId="{086E4C80-E42C-3757-7C37-7711A8B03B07}"/>
          </ac:spMkLst>
        </pc:spChg>
        <pc:spChg chg="del mod">
          <ac:chgData name="Lofgren, Hannah (CDC/NCIRD/CORVD)" userId="5f830d71-5c95-4f15-b52d-02a7e14a504f" providerId="ADAL" clId="{7993E175-643F-46AE-883E-0E86E7E7B32D}" dt="2025-01-08T15:28:06.293" v="841" actId="478"/>
          <ac:spMkLst>
            <pc:docMk/>
            <pc:sldMk cId="303990287" sldId="2147480770"/>
            <ac:spMk id="5" creationId="{708320DD-EA62-1409-6452-1055A7DEE121}"/>
          </ac:spMkLst>
        </pc:spChg>
        <pc:spChg chg="del mod">
          <ac:chgData name="Lofgren, Hannah (CDC/NCIRD/CORVD)" userId="5f830d71-5c95-4f15-b52d-02a7e14a504f" providerId="ADAL" clId="{7993E175-643F-46AE-883E-0E86E7E7B32D}" dt="2025-01-08T15:28:09.850" v="843" actId="478"/>
          <ac:spMkLst>
            <pc:docMk/>
            <pc:sldMk cId="303990287" sldId="2147480770"/>
            <ac:spMk id="6" creationId="{5A7B2DEC-BFDC-6B79-ECA0-C931F2D06F0D}"/>
          </ac:spMkLst>
        </pc:spChg>
        <pc:spChg chg="del mod">
          <ac:chgData name="Lofgren, Hannah (CDC/NCIRD/CORVD)" userId="5f830d71-5c95-4f15-b52d-02a7e14a504f" providerId="ADAL" clId="{7993E175-643F-46AE-883E-0E86E7E7B32D}" dt="2025-01-08T15:28:08.758" v="842" actId="478"/>
          <ac:spMkLst>
            <pc:docMk/>
            <pc:sldMk cId="303990287" sldId="2147480770"/>
            <ac:spMk id="7" creationId="{8264B981-E8A0-363C-4DD2-170AE610BF06}"/>
          </ac:spMkLst>
        </pc:spChg>
        <pc:spChg chg="del mod">
          <ac:chgData name="Lofgren, Hannah (CDC/NCIRD/CORVD)" userId="5f830d71-5c95-4f15-b52d-02a7e14a504f" providerId="ADAL" clId="{7993E175-643F-46AE-883E-0E86E7E7B32D}" dt="2025-01-08T15:27:59.191" v="836" actId="478"/>
          <ac:spMkLst>
            <pc:docMk/>
            <pc:sldMk cId="303990287" sldId="2147480770"/>
            <ac:spMk id="8" creationId="{87150E3A-FC65-D217-40D9-0976B7152E69}"/>
          </ac:spMkLst>
        </pc:spChg>
        <pc:spChg chg="add mod">
          <ac:chgData name="Lofgren, Hannah (CDC/NCIRD/CORVD)" userId="5f830d71-5c95-4f15-b52d-02a7e14a504f" providerId="ADAL" clId="{7993E175-643F-46AE-883E-0E86E7E7B32D}" dt="2025-01-08T15:38:07.242" v="979" actId="20577"/>
          <ac:spMkLst>
            <pc:docMk/>
            <pc:sldMk cId="303990287" sldId="2147480770"/>
            <ac:spMk id="9" creationId="{225F998D-7AC7-02B0-B0BD-C48807082F24}"/>
          </ac:spMkLst>
        </pc:spChg>
        <pc:spChg chg="add mod">
          <ac:chgData name="Lofgren, Hannah (CDC/NCIRD/CORVD)" userId="5f830d71-5c95-4f15-b52d-02a7e14a504f" providerId="ADAL" clId="{7993E175-643F-46AE-883E-0E86E7E7B32D}" dt="2025-01-08T15:39:39.847" v="993" actId="208"/>
          <ac:spMkLst>
            <pc:docMk/>
            <pc:sldMk cId="303990287" sldId="2147480770"/>
            <ac:spMk id="10" creationId="{99084FBF-29BA-F8F1-1A26-53006D6DFC9E}"/>
          </ac:spMkLst>
        </pc:spChg>
        <pc:picChg chg="add del mod modCrop">
          <ac:chgData name="Lofgren, Hannah (CDC/NCIRD/CORVD)" userId="5f830d71-5c95-4f15-b52d-02a7e14a504f" providerId="ADAL" clId="{7993E175-643F-46AE-883E-0E86E7E7B32D}" dt="2025-01-08T15:35:47.849" v="959" actId="732"/>
          <ac:picMkLst>
            <pc:docMk/>
            <pc:sldMk cId="303990287" sldId="2147480770"/>
            <ac:picMk id="3" creationId="{FE0ECF3B-6540-92EF-D189-9B55F19BA509}"/>
          </ac:picMkLst>
        </pc:picChg>
      </pc:sldChg>
      <pc:sldChg chg="modSp mod">
        <pc:chgData name="Lofgren, Hannah (CDC/NCIRD/CORVD)" userId="5f830d71-5c95-4f15-b52d-02a7e14a504f" providerId="ADAL" clId="{7993E175-643F-46AE-883E-0E86E7E7B32D}" dt="2025-01-14T19:24:14.598" v="1664" actId="1076"/>
        <pc:sldMkLst>
          <pc:docMk/>
          <pc:sldMk cId="2617194445" sldId="2147480778"/>
        </pc:sldMkLst>
        <pc:spChg chg="mod">
          <ac:chgData name="Lofgren, Hannah (CDC/NCIRD/CORVD)" userId="5f830d71-5c95-4f15-b52d-02a7e14a504f" providerId="ADAL" clId="{7993E175-643F-46AE-883E-0E86E7E7B32D}" dt="2025-01-08T14:07:15.365" v="6"/>
          <ac:spMkLst>
            <pc:docMk/>
            <pc:sldMk cId="2617194445" sldId="2147480778"/>
            <ac:spMk id="3" creationId="{30030522-66FF-6ACD-D995-77F3A6E03D49}"/>
          </ac:spMkLst>
        </pc:spChg>
        <pc:spChg chg="mod">
          <ac:chgData name="Lofgren, Hannah (CDC/NCIRD/CORVD)" userId="5f830d71-5c95-4f15-b52d-02a7e14a504f" providerId="ADAL" clId="{7993E175-643F-46AE-883E-0E86E7E7B32D}" dt="2025-01-08T14:17:31.868" v="505" actId="13926"/>
          <ac:spMkLst>
            <pc:docMk/>
            <pc:sldMk cId="2617194445" sldId="2147480778"/>
            <ac:spMk id="6" creationId="{5CF4ED15-270C-BF10-6DBE-3B352049157D}"/>
          </ac:spMkLst>
        </pc:spChg>
        <pc:picChg chg="mod">
          <ac:chgData name="Lofgren, Hannah (CDC/NCIRD/CORVD)" userId="5f830d71-5c95-4f15-b52d-02a7e14a504f" providerId="ADAL" clId="{7993E175-643F-46AE-883E-0E86E7E7B32D}" dt="2025-01-14T19:24:14.598" v="1664" actId="1076"/>
          <ac:picMkLst>
            <pc:docMk/>
            <pc:sldMk cId="2617194445" sldId="2147480778"/>
            <ac:picMk id="2" creationId="{F2A19868-B1F2-43A5-AA84-97EE556C2FF8}"/>
          </ac:picMkLst>
        </pc:picChg>
      </pc:sldChg>
      <pc:sldChg chg="modSp mod">
        <pc:chgData name="Lofgren, Hannah (CDC/NCIRD/CORVD)" userId="5f830d71-5c95-4f15-b52d-02a7e14a504f" providerId="ADAL" clId="{7993E175-643F-46AE-883E-0E86E7E7B32D}" dt="2025-01-08T15:47:21.785" v="1467" actId="14100"/>
        <pc:sldMkLst>
          <pc:docMk/>
          <pc:sldMk cId="1536139581" sldId="2147480780"/>
        </pc:sldMkLst>
        <pc:spChg chg="mod">
          <ac:chgData name="Lofgren, Hannah (CDC/NCIRD/CORVD)" userId="5f830d71-5c95-4f15-b52d-02a7e14a504f" providerId="ADAL" clId="{7993E175-643F-46AE-883E-0E86E7E7B32D}" dt="2025-01-08T15:47:21.785" v="1467" actId="14100"/>
          <ac:spMkLst>
            <pc:docMk/>
            <pc:sldMk cId="1536139581" sldId="2147480780"/>
            <ac:spMk id="3" creationId="{B179E498-25D0-205F-B8B9-883688F8E76C}"/>
          </ac:spMkLst>
        </pc:spChg>
        <pc:spChg chg="mod">
          <ac:chgData name="Lofgren, Hannah (CDC/NCIRD/CORVD)" userId="5f830d71-5c95-4f15-b52d-02a7e14a504f" providerId="ADAL" clId="{7993E175-643F-46AE-883E-0E86E7E7B32D}" dt="2025-01-08T14:07:15.365" v="6"/>
          <ac:spMkLst>
            <pc:docMk/>
            <pc:sldMk cId="1536139581" sldId="2147480780"/>
            <ac:spMk id="4" creationId="{67D4D371-F189-7353-84B7-B4C7EEBA336B}"/>
          </ac:spMkLst>
        </pc:spChg>
      </pc:sldChg>
      <pc:sldChg chg="modSp mod">
        <pc:chgData name="Lofgren, Hannah (CDC/NCIRD/CORVD)" userId="5f830d71-5c95-4f15-b52d-02a7e14a504f" providerId="ADAL" clId="{7993E175-643F-46AE-883E-0E86E7E7B32D}" dt="2025-01-08T15:51:49.870" v="1513" actId="13926"/>
        <pc:sldMkLst>
          <pc:docMk/>
          <pc:sldMk cId="989822914" sldId="2147480781"/>
        </pc:sldMkLst>
        <pc:spChg chg="mod">
          <ac:chgData name="Lofgren, Hannah (CDC/NCIRD/CORVD)" userId="5f830d71-5c95-4f15-b52d-02a7e14a504f" providerId="ADAL" clId="{7993E175-643F-46AE-883E-0E86E7E7B32D}" dt="2025-01-08T15:46:57.633" v="1462" actId="1076"/>
          <ac:spMkLst>
            <pc:docMk/>
            <pc:sldMk cId="989822914" sldId="2147480781"/>
            <ac:spMk id="3" creationId="{A6E304F8-29CE-F439-DE36-FD721BA59992}"/>
          </ac:spMkLst>
        </pc:spChg>
        <pc:graphicFrameChg chg="mod modGraphic">
          <ac:chgData name="Lofgren, Hannah (CDC/NCIRD/CORVD)" userId="5f830d71-5c95-4f15-b52d-02a7e14a504f" providerId="ADAL" clId="{7993E175-643F-46AE-883E-0E86E7E7B32D}" dt="2025-01-08T15:51:49.870" v="1513" actId="13926"/>
          <ac:graphicFrameMkLst>
            <pc:docMk/>
            <pc:sldMk cId="989822914" sldId="2147480781"/>
            <ac:graphicFrameMk id="6" creationId="{141C1EBC-010F-EE60-B940-9A55D6F9B4A1}"/>
          </ac:graphicFrameMkLst>
        </pc:graphicFrameChg>
        <pc:picChg chg="mod">
          <ac:chgData name="Lofgren, Hannah (CDC/NCIRD/CORVD)" userId="5f830d71-5c95-4f15-b52d-02a7e14a504f" providerId="ADAL" clId="{7993E175-643F-46AE-883E-0E86E7E7B32D}" dt="2025-01-08T14:07:15.365" v="6"/>
          <ac:picMkLst>
            <pc:docMk/>
            <pc:sldMk cId="989822914" sldId="2147480781"/>
            <ac:picMk id="7" creationId="{EE8C99DB-1D44-C482-BAF6-6FD50B375A6E}"/>
          </ac:picMkLst>
        </pc:picChg>
      </pc:sldChg>
      <pc:sldChg chg="modSp mod modNotes">
        <pc:chgData name="Lofgren, Hannah (CDC/NCIRD/CORVD)" userId="5f830d71-5c95-4f15-b52d-02a7e14a504f" providerId="ADAL" clId="{7993E175-643F-46AE-883E-0E86E7E7B32D}" dt="2025-01-08T21:08:55.022" v="1648" actId="20577"/>
        <pc:sldMkLst>
          <pc:docMk/>
          <pc:sldMk cId="3053157026" sldId="2147481218"/>
        </pc:sldMkLst>
        <pc:spChg chg="mod">
          <ac:chgData name="Lofgren, Hannah (CDC/NCIRD/CORVD)" userId="5f830d71-5c95-4f15-b52d-02a7e14a504f" providerId="ADAL" clId="{7993E175-643F-46AE-883E-0E86E7E7B32D}" dt="2025-01-08T21:08:55.022" v="1648" actId="20577"/>
          <ac:spMkLst>
            <pc:docMk/>
            <pc:sldMk cId="3053157026" sldId="2147481218"/>
            <ac:spMk id="4" creationId="{3DC15D01-7925-4612-AD9A-B90E1DB0B7FA}"/>
          </ac:spMkLst>
        </pc:spChg>
        <pc:spChg chg="mod">
          <ac:chgData name="Lofgren, Hannah (CDC/NCIRD/CORVD)" userId="5f830d71-5c95-4f15-b52d-02a7e14a504f" providerId="ADAL" clId="{7993E175-643F-46AE-883E-0E86E7E7B32D}" dt="2025-01-08T14:07:15.365" v="6"/>
          <ac:spMkLst>
            <pc:docMk/>
            <pc:sldMk cId="3053157026" sldId="2147481218"/>
            <ac:spMk id="5" creationId="{BDA33589-D96D-A650-5572-286C89747643}"/>
          </ac:spMkLst>
        </pc:spChg>
        <pc:spChg chg="mod">
          <ac:chgData name="Lofgren, Hannah (CDC/NCIRD/CORVD)" userId="5f830d71-5c95-4f15-b52d-02a7e14a504f" providerId="ADAL" clId="{7993E175-643F-46AE-883E-0E86E7E7B32D}" dt="2025-01-08T14:07:15.365" v="6"/>
          <ac:spMkLst>
            <pc:docMk/>
            <pc:sldMk cId="3053157026" sldId="2147481218"/>
            <ac:spMk id="6" creationId="{D5CA8B31-4254-DAE3-B126-D2BE1CCD2089}"/>
          </ac:spMkLst>
        </pc:spChg>
        <pc:spChg chg="mod">
          <ac:chgData name="Lofgren, Hannah (CDC/NCIRD/CORVD)" userId="5f830d71-5c95-4f15-b52d-02a7e14a504f" providerId="ADAL" clId="{7993E175-643F-46AE-883E-0E86E7E7B32D}" dt="2025-01-08T14:07:15.365" v="6"/>
          <ac:spMkLst>
            <pc:docMk/>
            <pc:sldMk cId="3053157026" sldId="2147481218"/>
            <ac:spMk id="772" creationId="{5494F5FE-8578-49ED-923D-F55A28F726BF}"/>
          </ac:spMkLst>
        </pc:spChg>
        <pc:graphicFrameChg chg="mod">
          <ac:chgData name="Lofgren, Hannah (CDC/NCIRD/CORVD)" userId="5f830d71-5c95-4f15-b52d-02a7e14a504f" providerId="ADAL" clId="{7993E175-643F-46AE-883E-0E86E7E7B32D}" dt="2025-01-08T14:07:15.365" v="6"/>
          <ac:graphicFrameMkLst>
            <pc:docMk/>
            <pc:sldMk cId="3053157026" sldId="2147481218"/>
            <ac:graphicFrameMk id="773" creationId="{64C7662D-F899-4C60-A1BF-2225C0494E1D}"/>
          </ac:graphicFrameMkLst>
        </pc:graphicFrameChg>
        <pc:picChg chg="mod">
          <ac:chgData name="Lofgren, Hannah (CDC/NCIRD/CORVD)" userId="5f830d71-5c95-4f15-b52d-02a7e14a504f" providerId="ADAL" clId="{7993E175-643F-46AE-883E-0E86E7E7B32D}" dt="2025-01-08T14:07:15.365" v="6"/>
          <ac:picMkLst>
            <pc:docMk/>
            <pc:sldMk cId="3053157026" sldId="2147481218"/>
            <ac:picMk id="2" creationId="{7D116A40-F325-2E5B-0127-4F0023DBDAD2}"/>
          </ac:picMkLst>
        </pc:picChg>
        <pc:picChg chg="mod">
          <ac:chgData name="Lofgren, Hannah (CDC/NCIRD/CORVD)" userId="5f830d71-5c95-4f15-b52d-02a7e14a504f" providerId="ADAL" clId="{7993E175-643F-46AE-883E-0E86E7E7B32D}" dt="2025-01-08T14:07:15.365" v="6"/>
          <ac:picMkLst>
            <pc:docMk/>
            <pc:sldMk cId="3053157026" sldId="2147481218"/>
            <ac:picMk id="3" creationId="{B05FD626-2B97-42F5-A335-06AB633D197E}"/>
          </ac:picMkLst>
        </pc:picChg>
        <pc:picChg chg="mod">
          <ac:chgData name="Lofgren, Hannah (CDC/NCIRD/CORVD)" userId="5f830d71-5c95-4f15-b52d-02a7e14a504f" providerId="ADAL" clId="{7993E175-643F-46AE-883E-0E86E7E7B32D}" dt="2025-01-08T14:07:15.365" v="6"/>
          <ac:picMkLst>
            <pc:docMk/>
            <pc:sldMk cId="3053157026" sldId="2147481218"/>
            <ac:picMk id="7" creationId="{9B9DCB17-9477-50D2-FE0E-AAE2326F5FA8}"/>
          </ac:picMkLst>
        </pc:picChg>
        <pc:picChg chg="mod">
          <ac:chgData name="Lofgren, Hannah (CDC/NCIRD/CORVD)" userId="5f830d71-5c95-4f15-b52d-02a7e14a504f" providerId="ADAL" clId="{7993E175-643F-46AE-883E-0E86E7E7B32D}" dt="2025-01-08T14:07:15.365" v="6"/>
          <ac:picMkLst>
            <pc:docMk/>
            <pc:sldMk cId="3053157026" sldId="2147481218"/>
            <ac:picMk id="9" creationId="{EBC5F411-6901-4701-9FFC-ECEE08B021A1}"/>
          </ac:picMkLst>
        </pc:picChg>
      </pc:sldChg>
      <pc:sldChg chg="modSp modNotes">
        <pc:chgData name="Lofgren, Hannah (CDC/NCIRD/CORVD)" userId="5f830d71-5c95-4f15-b52d-02a7e14a504f" providerId="ADAL" clId="{7993E175-643F-46AE-883E-0E86E7E7B32D}" dt="2025-01-08T14:07:15.365" v="6"/>
        <pc:sldMkLst>
          <pc:docMk/>
          <pc:sldMk cId="4089400289" sldId="2147481232"/>
        </pc:sldMkLst>
        <pc:spChg chg="mod">
          <ac:chgData name="Lofgren, Hannah (CDC/NCIRD/CORVD)" userId="5f830d71-5c95-4f15-b52d-02a7e14a504f" providerId="ADAL" clId="{7993E175-643F-46AE-883E-0E86E7E7B32D}" dt="2025-01-08T14:07:15.365" v="6"/>
          <ac:spMkLst>
            <pc:docMk/>
            <pc:sldMk cId="4089400289" sldId="2147481232"/>
            <ac:spMk id="4" creationId="{01F98AD8-F59F-4067-8D63-755EA55A817D}"/>
          </ac:spMkLst>
        </pc:spChg>
        <pc:spChg chg="mod">
          <ac:chgData name="Lofgren, Hannah (CDC/NCIRD/CORVD)" userId="5f830d71-5c95-4f15-b52d-02a7e14a504f" providerId="ADAL" clId="{7993E175-643F-46AE-883E-0E86E7E7B32D}" dt="2025-01-08T14:07:15.365" v="6"/>
          <ac:spMkLst>
            <pc:docMk/>
            <pc:sldMk cId="4089400289" sldId="2147481232"/>
            <ac:spMk id="7" creationId="{1761F904-C028-4C55-81C3-16C8A29101BC}"/>
          </ac:spMkLst>
        </pc:spChg>
        <pc:spChg chg="mod">
          <ac:chgData name="Lofgren, Hannah (CDC/NCIRD/CORVD)" userId="5f830d71-5c95-4f15-b52d-02a7e14a504f" providerId="ADAL" clId="{7993E175-643F-46AE-883E-0E86E7E7B32D}" dt="2025-01-08T14:07:15.365" v="6"/>
          <ac:spMkLst>
            <pc:docMk/>
            <pc:sldMk cId="4089400289" sldId="2147481232"/>
            <ac:spMk id="8" creationId="{20AB3C41-7C10-49BF-AB7F-22A4AC5B2F6B}"/>
          </ac:spMkLst>
        </pc:spChg>
        <pc:spChg chg="mod">
          <ac:chgData name="Lofgren, Hannah (CDC/NCIRD/CORVD)" userId="5f830d71-5c95-4f15-b52d-02a7e14a504f" providerId="ADAL" clId="{7993E175-643F-46AE-883E-0E86E7E7B32D}" dt="2025-01-08T14:07:15.365" v="6"/>
          <ac:spMkLst>
            <pc:docMk/>
            <pc:sldMk cId="4089400289" sldId="2147481232"/>
            <ac:spMk id="9" creationId="{476D0CFF-894C-4591-A1DB-737AD5A18512}"/>
          </ac:spMkLst>
        </pc:spChg>
        <pc:spChg chg="mod">
          <ac:chgData name="Lofgren, Hannah (CDC/NCIRD/CORVD)" userId="5f830d71-5c95-4f15-b52d-02a7e14a504f" providerId="ADAL" clId="{7993E175-643F-46AE-883E-0E86E7E7B32D}" dt="2025-01-08T14:07:15.365" v="6"/>
          <ac:spMkLst>
            <pc:docMk/>
            <pc:sldMk cId="4089400289" sldId="2147481232"/>
            <ac:spMk id="10" creationId="{018D5D2C-6C68-4316-A523-A96C5AA12041}"/>
          </ac:spMkLst>
        </pc:spChg>
        <pc:spChg chg="mod">
          <ac:chgData name="Lofgren, Hannah (CDC/NCIRD/CORVD)" userId="5f830d71-5c95-4f15-b52d-02a7e14a504f" providerId="ADAL" clId="{7993E175-643F-46AE-883E-0E86E7E7B32D}" dt="2025-01-08T14:07:15.365" v="6"/>
          <ac:spMkLst>
            <pc:docMk/>
            <pc:sldMk cId="4089400289" sldId="2147481232"/>
            <ac:spMk id="11" creationId="{B986699C-6396-48BF-8BAA-1DF8D5681C06}"/>
          </ac:spMkLst>
        </pc:spChg>
        <pc:spChg chg="mod">
          <ac:chgData name="Lofgren, Hannah (CDC/NCIRD/CORVD)" userId="5f830d71-5c95-4f15-b52d-02a7e14a504f" providerId="ADAL" clId="{7993E175-643F-46AE-883E-0E86E7E7B32D}" dt="2025-01-08T14:07:15.365" v="6"/>
          <ac:spMkLst>
            <pc:docMk/>
            <pc:sldMk cId="4089400289" sldId="2147481232"/>
            <ac:spMk id="12" creationId="{2F699F2C-6CCE-477A-9875-230A1FD143BC}"/>
          </ac:spMkLst>
        </pc:spChg>
        <pc:spChg chg="mod">
          <ac:chgData name="Lofgren, Hannah (CDC/NCIRD/CORVD)" userId="5f830d71-5c95-4f15-b52d-02a7e14a504f" providerId="ADAL" clId="{7993E175-643F-46AE-883E-0E86E7E7B32D}" dt="2025-01-08T14:07:15.365" v="6"/>
          <ac:spMkLst>
            <pc:docMk/>
            <pc:sldMk cId="4089400289" sldId="2147481232"/>
            <ac:spMk id="13" creationId="{D993026C-4B4B-4672-9B16-4CF358AD3D66}"/>
          </ac:spMkLst>
        </pc:spChg>
        <pc:spChg chg="mod">
          <ac:chgData name="Lofgren, Hannah (CDC/NCIRD/CORVD)" userId="5f830d71-5c95-4f15-b52d-02a7e14a504f" providerId="ADAL" clId="{7993E175-643F-46AE-883E-0E86E7E7B32D}" dt="2025-01-08T14:07:15.365" v="6"/>
          <ac:spMkLst>
            <pc:docMk/>
            <pc:sldMk cId="4089400289" sldId="2147481232"/>
            <ac:spMk id="14" creationId="{9FCB9E3A-5BBB-47B2-A067-FEB17E5EECE8}"/>
          </ac:spMkLst>
        </pc:spChg>
        <pc:spChg chg="mod">
          <ac:chgData name="Lofgren, Hannah (CDC/NCIRD/CORVD)" userId="5f830d71-5c95-4f15-b52d-02a7e14a504f" providerId="ADAL" clId="{7993E175-643F-46AE-883E-0E86E7E7B32D}" dt="2025-01-08T14:07:15.365" v="6"/>
          <ac:spMkLst>
            <pc:docMk/>
            <pc:sldMk cId="4089400289" sldId="2147481232"/>
            <ac:spMk id="15" creationId="{E900CAF8-F94B-4936-8F5C-6B42A2C6CB5B}"/>
          </ac:spMkLst>
        </pc:spChg>
        <pc:spChg chg="mod">
          <ac:chgData name="Lofgren, Hannah (CDC/NCIRD/CORVD)" userId="5f830d71-5c95-4f15-b52d-02a7e14a504f" providerId="ADAL" clId="{7993E175-643F-46AE-883E-0E86E7E7B32D}" dt="2025-01-08T14:07:15.365" v="6"/>
          <ac:spMkLst>
            <pc:docMk/>
            <pc:sldMk cId="4089400289" sldId="2147481232"/>
            <ac:spMk id="16" creationId="{BCF3A113-60C1-4B83-B2B3-2DCA2F8F6B5A}"/>
          </ac:spMkLst>
        </pc:spChg>
        <pc:spChg chg="mod">
          <ac:chgData name="Lofgren, Hannah (CDC/NCIRD/CORVD)" userId="5f830d71-5c95-4f15-b52d-02a7e14a504f" providerId="ADAL" clId="{7993E175-643F-46AE-883E-0E86E7E7B32D}" dt="2025-01-08T14:07:15.365" v="6"/>
          <ac:spMkLst>
            <pc:docMk/>
            <pc:sldMk cId="4089400289" sldId="2147481232"/>
            <ac:spMk id="17" creationId="{EA267691-548D-4AC5-BF94-099FEA09AD02}"/>
          </ac:spMkLst>
        </pc:spChg>
        <pc:spChg chg="mod">
          <ac:chgData name="Lofgren, Hannah (CDC/NCIRD/CORVD)" userId="5f830d71-5c95-4f15-b52d-02a7e14a504f" providerId="ADAL" clId="{7993E175-643F-46AE-883E-0E86E7E7B32D}" dt="2025-01-08T14:07:15.365" v="6"/>
          <ac:spMkLst>
            <pc:docMk/>
            <pc:sldMk cId="4089400289" sldId="2147481232"/>
            <ac:spMk id="18" creationId="{3BCBA34D-91F7-418A-87E3-D3A17E92BA40}"/>
          </ac:spMkLst>
        </pc:spChg>
        <pc:spChg chg="mod">
          <ac:chgData name="Lofgren, Hannah (CDC/NCIRD/CORVD)" userId="5f830d71-5c95-4f15-b52d-02a7e14a504f" providerId="ADAL" clId="{7993E175-643F-46AE-883E-0E86E7E7B32D}" dt="2025-01-08T14:07:15.365" v="6"/>
          <ac:spMkLst>
            <pc:docMk/>
            <pc:sldMk cId="4089400289" sldId="2147481232"/>
            <ac:spMk id="20" creationId="{2D5471F8-4788-49C0-9F8F-D2AF4E4F20F4}"/>
          </ac:spMkLst>
        </pc:spChg>
        <pc:spChg chg="mod">
          <ac:chgData name="Lofgren, Hannah (CDC/NCIRD/CORVD)" userId="5f830d71-5c95-4f15-b52d-02a7e14a504f" providerId="ADAL" clId="{7993E175-643F-46AE-883E-0E86E7E7B32D}" dt="2025-01-08T14:07:15.365" v="6"/>
          <ac:spMkLst>
            <pc:docMk/>
            <pc:sldMk cId="4089400289" sldId="2147481232"/>
            <ac:spMk id="27" creationId="{C78714B7-CE6C-442E-AA2B-46CC25CE313B}"/>
          </ac:spMkLst>
        </pc:spChg>
        <pc:spChg chg="mod">
          <ac:chgData name="Lofgren, Hannah (CDC/NCIRD/CORVD)" userId="5f830d71-5c95-4f15-b52d-02a7e14a504f" providerId="ADAL" clId="{7993E175-643F-46AE-883E-0E86E7E7B32D}" dt="2025-01-08T14:07:15.365" v="6"/>
          <ac:spMkLst>
            <pc:docMk/>
            <pc:sldMk cId="4089400289" sldId="2147481232"/>
            <ac:spMk id="28" creationId="{56144E32-6F7B-FA28-1324-82DB4D49D5BB}"/>
          </ac:spMkLst>
        </pc:spChg>
        <pc:spChg chg="mod">
          <ac:chgData name="Lofgren, Hannah (CDC/NCIRD/CORVD)" userId="5f830d71-5c95-4f15-b52d-02a7e14a504f" providerId="ADAL" clId="{7993E175-643F-46AE-883E-0E86E7E7B32D}" dt="2025-01-08T14:07:15.365" v="6"/>
          <ac:spMkLst>
            <pc:docMk/>
            <pc:sldMk cId="4089400289" sldId="2147481232"/>
            <ac:spMk id="33" creationId="{62F08D62-A3B3-714D-96A7-94CAFB1636CC}"/>
          </ac:spMkLst>
        </pc:spChg>
        <pc:grpChg chg="mod">
          <ac:chgData name="Lofgren, Hannah (CDC/NCIRD/CORVD)" userId="5f830d71-5c95-4f15-b52d-02a7e14a504f" providerId="ADAL" clId="{7993E175-643F-46AE-883E-0E86E7E7B32D}" dt="2025-01-08T14:07:15.365" v="6"/>
          <ac:grpSpMkLst>
            <pc:docMk/>
            <pc:sldMk cId="4089400289" sldId="2147481232"/>
            <ac:grpSpMk id="2" creationId="{F82822E6-B119-4758-9E6F-DAF17E8248C2}"/>
          </ac:grpSpMkLst>
        </pc:grpChg>
        <pc:grpChg chg="mod">
          <ac:chgData name="Lofgren, Hannah (CDC/NCIRD/CORVD)" userId="5f830d71-5c95-4f15-b52d-02a7e14a504f" providerId="ADAL" clId="{7993E175-643F-46AE-883E-0E86E7E7B32D}" dt="2025-01-08T14:07:15.365" v="6"/>
          <ac:grpSpMkLst>
            <pc:docMk/>
            <pc:sldMk cId="4089400289" sldId="2147481232"/>
            <ac:grpSpMk id="3" creationId="{FB5624B1-7524-4C3F-BA13-3FE96BF758A3}"/>
          </ac:grpSpMkLst>
        </pc:grpChg>
        <pc:grpChg chg="mod">
          <ac:chgData name="Lofgren, Hannah (CDC/NCIRD/CORVD)" userId="5f830d71-5c95-4f15-b52d-02a7e14a504f" providerId="ADAL" clId="{7993E175-643F-46AE-883E-0E86E7E7B32D}" dt="2025-01-08T14:07:15.365" v="6"/>
          <ac:grpSpMkLst>
            <pc:docMk/>
            <pc:sldMk cId="4089400289" sldId="2147481232"/>
            <ac:grpSpMk id="5" creationId="{32ED8373-FFF1-4A10-8151-D21A8AF962F0}"/>
          </ac:grpSpMkLst>
        </pc:grpChg>
        <pc:grpChg chg="mod">
          <ac:chgData name="Lofgren, Hannah (CDC/NCIRD/CORVD)" userId="5f830d71-5c95-4f15-b52d-02a7e14a504f" providerId="ADAL" clId="{7993E175-643F-46AE-883E-0E86E7E7B32D}" dt="2025-01-08T14:07:15.365" v="6"/>
          <ac:grpSpMkLst>
            <pc:docMk/>
            <pc:sldMk cId="4089400289" sldId="2147481232"/>
            <ac:grpSpMk id="6" creationId="{11AC0CCA-5986-43F7-9DB0-698E7F893F9C}"/>
          </ac:grpSpMkLst>
        </pc:grpChg>
        <pc:picChg chg="mod">
          <ac:chgData name="Lofgren, Hannah (CDC/NCIRD/CORVD)" userId="5f830d71-5c95-4f15-b52d-02a7e14a504f" providerId="ADAL" clId="{7993E175-643F-46AE-883E-0E86E7E7B32D}" dt="2025-01-08T14:07:15.365" v="6"/>
          <ac:picMkLst>
            <pc:docMk/>
            <pc:sldMk cId="4089400289" sldId="2147481232"/>
            <ac:picMk id="19" creationId="{2F9D57A6-1177-4667-A4A6-D32DE3F39779}"/>
          </ac:picMkLst>
        </pc:picChg>
        <pc:picChg chg="mod">
          <ac:chgData name="Lofgren, Hannah (CDC/NCIRD/CORVD)" userId="5f830d71-5c95-4f15-b52d-02a7e14a504f" providerId="ADAL" clId="{7993E175-643F-46AE-883E-0E86E7E7B32D}" dt="2025-01-08T14:07:15.365" v="6"/>
          <ac:picMkLst>
            <pc:docMk/>
            <pc:sldMk cId="4089400289" sldId="2147481232"/>
            <ac:picMk id="21" creationId="{97ED08EE-B8BD-4117-963F-37163DECEC05}"/>
          </ac:picMkLst>
        </pc:picChg>
        <pc:picChg chg="mod">
          <ac:chgData name="Lofgren, Hannah (CDC/NCIRD/CORVD)" userId="5f830d71-5c95-4f15-b52d-02a7e14a504f" providerId="ADAL" clId="{7993E175-643F-46AE-883E-0E86E7E7B32D}" dt="2025-01-08T14:07:15.365" v="6"/>
          <ac:picMkLst>
            <pc:docMk/>
            <pc:sldMk cId="4089400289" sldId="2147481232"/>
            <ac:picMk id="22" creationId="{1675414B-48EB-4C3F-9662-DCAFE8484B76}"/>
          </ac:picMkLst>
        </pc:picChg>
        <pc:picChg chg="mod">
          <ac:chgData name="Lofgren, Hannah (CDC/NCIRD/CORVD)" userId="5f830d71-5c95-4f15-b52d-02a7e14a504f" providerId="ADAL" clId="{7993E175-643F-46AE-883E-0E86E7E7B32D}" dt="2025-01-08T14:07:15.365" v="6"/>
          <ac:picMkLst>
            <pc:docMk/>
            <pc:sldMk cId="4089400289" sldId="2147481232"/>
            <ac:picMk id="23" creationId="{AA4E315E-4113-47A7-B796-5C6229EC43C5}"/>
          </ac:picMkLst>
        </pc:picChg>
        <pc:picChg chg="mod">
          <ac:chgData name="Lofgren, Hannah (CDC/NCIRD/CORVD)" userId="5f830d71-5c95-4f15-b52d-02a7e14a504f" providerId="ADAL" clId="{7993E175-643F-46AE-883E-0E86E7E7B32D}" dt="2025-01-08T14:07:15.365" v="6"/>
          <ac:picMkLst>
            <pc:docMk/>
            <pc:sldMk cId="4089400289" sldId="2147481232"/>
            <ac:picMk id="24" creationId="{94EA2C9D-A28F-43F8-AA71-DFD6F6FEB3A0}"/>
          </ac:picMkLst>
        </pc:picChg>
        <pc:picChg chg="mod">
          <ac:chgData name="Lofgren, Hannah (CDC/NCIRD/CORVD)" userId="5f830d71-5c95-4f15-b52d-02a7e14a504f" providerId="ADAL" clId="{7993E175-643F-46AE-883E-0E86E7E7B32D}" dt="2025-01-08T14:07:15.365" v="6"/>
          <ac:picMkLst>
            <pc:docMk/>
            <pc:sldMk cId="4089400289" sldId="2147481232"/>
            <ac:picMk id="25" creationId="{BBFF6567-90DB-47E1-9A0D-969829E0044A}"/>
          </ac:picMkLst>
        </pc:picChg>
        <pc:picChg chg="mod">
          <ac:chgData name="Lofgren, Hannah (CDC/NCIRD/CORVD)" userId="5f830d71-5c95-4f15-b52d-02a7e14a504f" providerId="ADAL" clId="{7993E175-643F-46AE-883E-0E86E7E7B32D}" dt="2025-01-08T14:07:15.365" v="6"/>
          <ac:picMkLst>
            <pc:docMk/>
            <pc:sldMk cId="4089400289" sldId="2147481232"/>
            <ac:picMk id="26" creationId="{99F02753-BC9B-43B6-AB1B-84478AC4C6E9}"/>
          </ac:picMkLst>
        </pc:picChg>
        <pc:picChg chg="mod">
          <ac:chgData name="Lofgren, Hannah (CDC/NCIRD/CORVD)" userId="5f830d71-5c95-4f15-b52d-02a7e14a504f" providerId="ADAL" clId="{7993E175-643F-46AE-883E-0E86E7E7B32D}" dt="2025-01-08T14:07:15.365" v="6"/>
          <ac:picMkLst>
            <pc:docMk/>
            <pc:sldMk cId="4089400289" sldId="2147481232"/>
            <ac:picMk id="29" creationId="{30A6C1C9-B994-4CC0-A3FD-6AEB2F7DC540}"/>
          </ac:picMkLst>
        </pc:picChg>
        <pc:picChg chg="mod">
          <ac:chgData name="Lofgren, Hannah (CDC/NCIRD/CORVD)" userId="5f830d71-5c95-4f15-b52d-02a7e14a504f" providerId="ADAL" clId="{7993E175-643F-46AE-883E-0E86E7E7B32D}" dt="2025-01-08T14:07:15.365" v="6"/>
          <ac:picMkLst>
            <pc:docMk/>
            <pc:sldMk cId="4089400289" sldId="2147481232"/>
            <ac:picMk id="32" creationId="{92751FC6-A4E1-455B-8B9B-2B4CB2E31F15}"/>
          </ac:picMkLst>
        </pc:picChg>
      </pc:sldChg>
      <pc:sldChg chg="modSp mod">
        <pc:chgData name="Lofgren, Hannah (CDC/NCIRD/CORVD)" userId="5f830d71-5c95-4f15-b52d-02a7e14a504f" providerId="ADAL" clId="{7993E175-643F-46AE-883E-0E86E7E7B32D}" dt="2025-01-08T21:09:22.350" v="1650" actId="404"/>
        <pc:sldMkLst>
          <pc:docMk/>
          <pc:sldMk cId="3335344544" sldId="2147481233"/>
        </pc:sldMkLst>
        <pc:spChg chg="mod">
          <ac:chgData name="Lofgren, Hannah (CDC/NCIRD/CORVD)" userId="5f830d71-5c95-4f15-b52d-02a7e14a504f" providerId="ADAL" clId="{7993E175-643F-46AE-883E-0E86E7E7B32D}" dt="2025-01-08T21:09:22.350" v="1650" actId="404"/>
          <ac:spMkLst>
            <pc:docMk/>
            <pc:sldMk cId="3335344544" sldId="2147481233"/>
            <ac:spMk id="30" creationId="{FD269703-5AAC-4729-8C31-E43BF910A7B8}"/>
          </ac:spMkLst>
        </pc:spChg>
        <pc:picChg chg="mod">
          <ac:chgData name="Lofgren, Hannah (CDC/NCIRD/CORVD)" userId="5f830d71-5c95-4f15-b52d-02a7e14a504f" providerId="ADAL" clId="{7993E175-643F-46AE-883E-0E86E7E7B32D}" dt="2025-01-08T14:07:15.365" v="6"/>
          <ac:picMkLst>
            <pc:docMk/>
            <pc:sldMk cId="3335344544" sldId="2147481233"/>
            <ac:picMk id="9" creationId="{80286FDE-F82A-1481-C5B1-D32B7F97773B}"/>
          </ac:picMkLst>
        </pc:picChg>
        <pc:picChg chg="mod">
          <ac:chgData name="Lofgren, Hannah (CDC/NCIRD/CORVD)" userId="5f830d71-5c95-4f15-b52d-02a7e14a504f" providerId="ADAL" clId="{7993E175-643F-46AE-883E-0E86E7E7B32D}" dt="2025-01-08T14:07:15.365" v="6"/>
          <ac:picMkLst>
            <pc:docMk/>
            <pc:sldMk cId="3335344544" sldId="2147481233"/>
            <ac:picMk id="98306" creationId="{D6237E3F-5346-1552-D00B-BF4FB3D65EE7}"/>
          </ac:picMkLst>
        </pc:picChg>
      </pc:sldChg>
      <pc:sldChg chg="modSp mod modNotes">
        <pc:chgData name="Lofgren, Hannah (CDC/NCIRD/CORVD)" userId="5f830d71-5c95-4f15-b52d-02a7e14a504f" providerId="ADAL" clId="{7993E175-643F-46AE-883E-0E86E7E7B32D}" dt="2025-01-14T19:26:12.243" v="1687"/>
        <pc:sldMkLst>
          <pc:docMk/>
          <pc:sldMk cId="48377649" sldId="2147481248"/>
        </pc:sldMkLst>
        <pc:spChg chg="mod">
          <ac:chgData name="Lofgren, Hannah (CDC/NCIRD/CORVD)" userId="5f830d71-5c95-4f15-b52d-02a7e14a504f" providerId="ADAL" clId="{7993E175-643F-46AE-883E-0E86E7E7B32D}" dt="2025-01-08T14:07:15.365" v="6"/>
          <ac:spMkLst>
            <pc:docMk/>
            <pc:sldMk cId="48377649" sldId="2147481248"/>
            <ac:spMk id="3" creationId="{26E7CB7A-0FFB-8CB9-DB98-159936EADA6B}"/>
          </ac:spMkLst>
        </pc:spChg>
        <pc:spChg chg="mod">
          <ac:chgData name="Lofgren, Hannah (CDC/NCIRD/CORVD)" userId="5f830d71-5c95-4f15-b52d-02a7e14a504f" providerId="ADAL" clId="{7993E175-643F-46AE-883E-0E86E7E7B32D}" dt="2025-01-14T19:26:12.243" v="1687"/>
          <ac:spMkLst>
            <pc:docMk/>
            <pc:sldMk cId="48377649" sldId="2147481248"/>
            <ac:spMk id="7" creationId="{3FF13C02-5929-380E-70C3-973B0CC93024}"/>
          </ac:spMkLst>
        </pc:spChg>
        <pc:picChg chg="mod">
          <ac:chgData name="Lofgren, Hannah (CDC/NCIRD/CORVD)" userId="5f830d71-5c95-4f15-b52d-02a7e14a504f" providerId="ADAL" clId="{7993E175-643F-46AE-883E-0E86E7E7B32D}" dt="2025-01-08T14:07:15.365" v="6"/>
          <ac:picMkLst>
            <pc:docMk/>
            <pc:sldMk cId="48377649" sldId="2147481248"/>
            <ac:picMk id="5" creationId="{5869046D-AB69-D62A-BB91-4B650FE19230}"/>
          </ac:picMkLst>
        </pc:picChg>
        <pc:picChg chg="mod">
          <ac:chgData name="Lofgren, Hannah (CDC/NCIRD/CORVD)" userId="5f830d71-5c95-4f15-b52d-02a7e14a504f" providerId="ADAL" clId="{7993E175-643F-46AE-883E-0E86E7E7B32D}" dt="2025-01-08T14:07:15.365" v="6"/>
          <ac:picMkLst>
            <pc:docMk/>
            <pc:sldMk cId="48377649" sldId="2147481248"/>
            <ac:picMk id="9" creationId="{236AD999-FAAF-B46F-0DFE-99C9F27F0991}"/>
          </ac:picMkLst>
        </pc:picChg>
      </pc:sldChg>
      <pc:sldChg chg="modSp modNotes">
        <pc:chgData name="Lofgren, Hannah (CDC/NCIRD/CORVD)" userId="5f830d71-5c95-4f15-b52d-02a7e14a504f" providerId="ADAL" clId="{7993E175-643F-46AE-883E-0E86E7E7B32D}" dt="2025-01-08T14:07:15.365" v="6"/>
        <pc:sldMkLst>
          <pc:docMk/>
          <pc:sldMk cId="1381929646" sldId="2147481249"/>
        </pc:sldMkLst>
        <pc:spChg chg="mod">
          <ac:chgData name="Lofgren, Hannah (CDC/NCIRD/CORVD)" userId="5f830d71-5c95-4f15-b52d-02a7e14a504f" providerId="ADAL" clId="{7993E175-643F-46AE-883E-0E86E7E7B32D}" dt="2025-01-08T14:07:15.365" v="6"/>
          <ac:spMkLst>
            <pc:docMk/>
            <pc:sldMk cId="1381929646" sldId="2147481249"/>
            <ac:spMk id="2" creationId="{21600670-F680-8DE3-8AC6-E64C97A46257}"/>
          </ac:spMkLst>
        </pc:spChg>
        <pc:spChg chg="mod">
          <ac:chgData name="Lofgren, Hannah (CDC/NCIRD/CORVD)" userId="5f830d71-5c95-4f15-b52d-02a7e14a504f" providerId="ADAL" clId="{7993E175-643F-46AE-883E-0E86E7E7B32D}" dt="2025-01-08T14:07:15.365" v="6"/>
          <ac:spMkLst>
            <pc:docMk/>
            <pc:sldMk cId="1381929646" sldId="2147481249"/>
            <ac:spMk id="4" creationId="{F631833A-D95E-FBCF-F441-0B5808728857}"/>
          </ac:spMkLst>
        </pc:spChg>
        <pc:spChg chg="mod">
          <ac:chgData name="Lofgren, Hannah (CDC/NCIRD/CORVD)" userId="5f830d71-5c95-4f15-b52d-02a7e14a504f" providerId="ADAL" clId="{7993E175-643F-46AE-883E-0E86E7E7B32D}" dt="2025-01-08T14:07:15.365" v="6"/>
          <ac:spMkLst>
            <pc:docMk/>
            <pc:sldMk cId="1381929646" sldId="2147481249"/>
            <ac:spMk id="5" creationId="{767B10F9-F97A-E537-0ACB-2BD2C17E0138}"/>
          </ac:spMkLst>
        </pc:spChg>
        <pc:spChg chg="mod">
          <ac:chgData name="Lofgren, Hannah (CDC/NCIRD/CORVD)" userId="5f830d71-5c95-4f15-b52d-02a7e14a504f" providerId="ADAL" clId="{7993E175-643F-46AE-883E-0E86E7E7B32D}" dt="2025-01-08T14:07:15.365" v="6"/>
          <ac:spMkLst>
            <pc:docMk/>
            <pc:sldMk cId="1381929646" sldId="2147481249"/>
            <ac:spMk id="6" creationId="{3476EC33-D79E-77D1-A672-88C8C1B8CBB5}"/>
          </ac:spMkLst>
        </pc:spChg>
      </pc:sldChg>
      <pc:sldChg chg="addSp delSp modSp mod">
        <pc:chgData name="Lofgren, Hannah (CDC/NCIRD/CORVD)" userId="5f830d71-5c95-4f15-b52d-02a7e14a504f" providerId="ADAL" clId="{7993E175-643F-46AE-883E-0E86E7E7B32D}" dt="2025-01-14T19:24:03.990" v="1663" actId="14100"/>
        <pc:sldMkLst>
          <pc:docMk/>
          <pc:sldMk cId="2859479817" sldId="2147481250"/>
        </pc:sldMkLst>
        <pc:spChg chg="mod">
          <ac:chgData name="Lofgren, Hannah (CDC/NCIRD/CORVD)" userId="5f830d71-5c95-4f15-b52d-02a7e14a504f" providerId="ADAL" clId="{7993E175-643F-46AE-883E-0E86E7E7B32D}" dt="2025-01-08T14:14:19.472" v="286" actId="207"/>
          <ac:spMkLst>
            <pc:docMk/>
            <pc:sldMk cId="2859479817" sldId="2147481250"/>
            <ac:spMk id="2" creationId="{97837782-338D-8DB8-7E73-A9A2DBF93A53}"/>
          </ac:spMkLst>
        </pc:spChg>
        <pc:spChg chg="add mod">
          <ac:chgData name="Lofgren, Hannah (CDC/NCIRD/CORVD)" userId="5f830d71-5c95-4f15-b52d-02a7e14a504f" providerId="ADAL" clId="{7993E175-643F-46AE-883E-0E86E7E7B32D}" dt="2025-01-14T19:24:03.990" v="1663" actId="14100"/>
          <ac:spMkLst>
            <pc:docMk/>
            <pc:sldMk cId="2859479817" sldId="2147481250"/>
            <ac:spMk id="4" creationId="{95DD3681-660A-7418-E5A2-A4231894E8B8}"/>
          </ac:spMkLst>
        </pc:spChg>
        <pc:picChg chg="del mod">
          <ac:chgData name="Lofgren, Hannah (CDC/NCIRD/CORVD)" userId="5f830d71-5c95-4f15-b52d-02a7e14a504f" providerId="ADAL" clId="{7993E175-643F-46AE-883E-0E86E7E7B32D}" dt="2025-01-08T14:13:17.238" v="235" actId="478"/>
          <ac:picMkLst>
            <pc:docMk/>
            <pc:sldMk cId="2859479817" sldId="2147481250"/>
            <ac:picMk id="3" creationId="{E4FA6495-ADD4-F457-92B1-8DCD79C140FA}"/>
          </ac:picMkLst>
        </pc:picChg>
      </pc:sldChg>
      <pc:sldChg chg="modSp mod">
        <pc:chgData name="Lofgren, Hannah (CDC/NCIRD/CORVD)" userId="5f830d71-5c95-4f15-b52d-02a7e14a504f" providerId="ADAL" clId="{7993E175-643F-46AE-883E-0E86E7E7B32D}" dt="2025-01-08T21:07:39.487" v="1616"/>
        <pc:sldMkLst>
          <pc:docMk/>
          <pc:sldMk cId="4033327778" sldId="2147481253"/>
        </pc:sldMkLst>
        <pc:spChg chg="mod">
          <ac:chgData name="Lofgren, Hannah (CDC/NCIRD/CORVD)" userId="5f830d71-5c95-4f15-b52d-02a7e14a504f" providerId="ADAL" clId="{7993E175-643F-46AE-883E-0E86E7E7B32D}" dt="2025-01-08T15:44:11.241" v="1316" actId="1076"/>
          <ac:spMkLst>
            <pc:docMk/>
            <pc:sldMk cId="4033327778" sldId="2147481253"/>
            <ac:spMk id="3" creationId="{26E7CB7A-0FFB-8CB9-DB98-159936EADA6B}"/>
          </ac:spMkLst>
        </pc:spChg>
        <pc:spChg chg="mod">
          <ac:chgData name="Lofgren, Hannah (CDC/NCIRD/CORVD)" userId="5f830d71-5c95-4f15-b52d-02a7e14a504f" providerId="ADAL" clId="{7993E175-643F-46AE-883E-0E86E7E7B32D}" dt="2025-01-08T21:07:39.487" v="1616"/>
          <ac:spMkLst>
            <pc:docMk/>
            <pc:sldMk cId="4033327778" sldId="2147481253"/>
            <ac:spMk id="7" creationId="{3FF13C02-5929-380E-70C3-973B0CC93024}"/>
          </ac:spMkLst>
        </pc:spChg>
        <pc:picChg chg="mod">
          <ac:chgData name="Lofgren, Hannah (CDC/NCIRD/CORVD)" userId="5f830d71-5c95-4f15-b52d-02a7e14a504f" providerId="ADAL" clId="{7993E175-643F-46AE-883E-0E86E7E7B32D}" dt="2025-01-08T15:43:49.304" v="1310" actId="1076"/>
          <ac:picMkLst>
            <pc:docMk/>
            <pc:sldMk cId="4033327778" sldId="2147481253"/>
            <ac:picMk id="4" creationId="{628F5CDA-7CA8-B6CF-A7C4-7C20BB14EEC6}"/>
          </ac:picMkLst>
        </pc:picChg>
      </pc:sldChg>
      <pc:sldChg chg="addSp delSp modSp mod modNotes">
        <pc:chgData name="Lofgren, Hannah (CDC/NCIRD/CORVD)" userId="5f830d71-5c95-4f15-b52d-02a7e14a504f" providerId="ADAL" clId="{7993E175-643F-46AE-883E-0E86E7E7B32D}" dt="2025-01-14T19:26:06.544" v="1685"/>
        <pc:sldMkLst>
          <pc:docMk/>
          <pc:sldMk cId="1731994690" sldId="2147481258"/>
        </pc:sldMkLst>
        <pc:spChg chg="mod">
          <ac:chgData name="Lofgren, Hannah (CDC/NCIRD/CORVD)" userId="5f830d71-5c95-4f15-b52d-02a7e14a504f" providerId="ADAL" clId="{7993E175-643F-46AE-883E-0E86E7E7B32D}" dt="2025-01-08T14:07:15.365" v="6"/>
          <ac:spMkLst>
            <pc:docMk/>
            <pc:sldMk cId="1731994690" sldId="2147481258"/>
            <ac:spMk id="3" creationId="{26E7CB7A-0FFB-8CB9-DB98-159936EADA6B}"/>
          </ac:spMkLst>
        </pc:spChg>
        <pc:spChg chg="add del">
          <ac:chgData name="Lofgren, Hannah (CDC/NCIRD/CORVD)" userId="5f830d71-5c95-4f15-b52d-02a7e14a504f" providerId="ADAL" clId="{7993E175-643F-46AE-883E-0E86E7E7B32D}" dt="2025-01-08T15:20:54.634" v="734" actId="22"/>
          <ac:spMkLst>
            <pc:docMk/>
            <pc:sldMk cId="1731994690" sldId="2147481258"/>
            <ac:spMk id="4" creationId="{8F0210D8-DD04-4BF9-46CC-64922C0E83AC}"/>
          </ac:spMkLst>
        </pc:spChg>
        <pc:spChg chg="mod">
          <ac:chgData name="Lofgren, Hannah (CDC/NCIRD/CORVD)" userId="5f830d71-5c95-4f15-b52d-02a7e14a504f" providerId="ADAL" clId="{7993E175-643F-46AE-883E-0E86E7E7B32D}" dt="2025-01-14T19:26:06.544" v="1685"/>
          <ac:spMkLst>
            <pc:docMk/>
            <pc:sldMk cId="1731994690" sldId="2147481258"/>
            <ac:spMk id="7" creationId="{3FF13C02-5929-380E-70C3-973B0CC93024}"/>
          </ac:spMkLst>
        </pc:spChg>
        <pc:picChg chg="mod">
          <ac:chgData name="Lofgren, Hannah (CDC/NCIRD/CORVD)" userId="5f830d71-5c95-4f15-b52d-02a7e14a504f" providerId="ADAL" clId="{7993E175-643F-46AE-883E-0E86E7E7B32D}" dt="2025-01-08T14:07:15.365" v="6"/>
          <ac:picMkLst>
            <pc:docMk/>
            <pc:sldMk cId="1731994690" sldId="2147481258"/>
            <ac:picMk id="5" creationId="{5869046D-AB69-D62A-BB91-4B650FE19230}"/>
          </ac:picMkLst>
        </pc:picChg>
        <pc:picChg chg="mod">
          <ac:chgData name="Lofgren, Hannah (CDC/NCIRD/CORVD)" userId="5f830d71-5c95-4f15-b52d-02a7e14a504f" providerId="ADAL" clId="{7993E175-643F-46AE-883E-0E86E7E7B32D}" dt="2025-01-08T14:07:15.365" v="6"/>
          <ac:picMkLst>
            <pc:docMk/>
            <pc:sldMk cId="1731994690" sldId="2147481258"/>
            <ac:picMk id="9" creationId="{236AD999-FAAF-B46F-0DFE-99C9F27F0991}"/>
          </ac:picMkLst>
        </pc:picChg>
      </pc:sldChg>
      <pc:sldChg chg="addSp delSp modSp mod ord modNotesTx">
        <pc:chgData name="Lofgren, Hannah (CDC/NCIRD/CORVD)" userId="5f830d71-5c95-4f15-b52d-02a7e14a504f" providerId="ADAL" clId="{7993E175-643F-46AE-883E-0E86E7E7B32D}" dt="2025-01-08T21:07:28.984" v="1611"/>
        <pc:sldMkLst>
          <pc:docMk/>
          <pc:sldMk cId="531493088" sldId="2147481263"/>
        </pc:sldMkLst>
        <pc:spChg chg="mod">
          <ac:chgData name="Lofgren, Hannah (CDC/NCIRD/CORVD)" userId="5f830d71-5c95-4f15-b52d-02a7e14a504f" providerId="ADAL" clId="{7993E175-643F-46AE-883E-0E86E7E7B32D}" dt="2025-01-08T15:46:10.954" v="1349" actId="1076"/>
          <ac:spMkLst>
            <pc:docMk/>
            <pc:sldMk cId="531493088" sldId="2147481263"/>
            <ac:spMk id="3" creationId="{26E7CB7A-0FFB-8CB9-DB98-159936EADA6B}"/>
          </ac:spMkLst>
        </pc:spChg>
        <pc:spChg chg="add del mod">
          <ac:chgData name="Lofgren, Hannah (CDC/NCIRD/CORVD)" userId="5f830d71-5c95-4f15-b52d-02a7e14a504f" providerId="ADAL" clId="{7993E175-643F-46AE-883E-0E86E7E7B32D}" dt="2025-01-08T21:07:28.984" v="1611"/>
          <ac:spMkLst>
            <pc:docMk/>
            <pc:sldMk cId="531493088" sldId="2147481263"/>
            <ac:spMk id="7" creationId="{3FF13C02-5929-380E-70C3-973B0CC93024}"/>
          </ac:spMkLst>
        </pc:spChg>
        <pc:picChg chg="mod">
          <ac:chgData name="Lofgren, Hannah (CDC/NCIRD/CORVD)" userId="5f830d71-5c95-4f15-b52d-02a7e14a504f" providerId="ADAL" clId="{7993E175-643F-46AE-883E-0E86E7E7B32D}" dt="2025-01-08T15:46:04.844" v="1345" actId="1076"/>
          <ac:picMkLst>
            <pc:docMk/>
            <pc:sldMk cId="531493088" sldId="2147481263"/>
            <ac:picMk id="4" creationId="{628F5CDA-7CA8-B6CF-A7C4-7C20BB14EEC6}"/>
          </ac:picMkLst>
        </pc:picChg>
      </pc:sldChg>
      <pc:sldChg chg="addSp delSp modSp mod modNotes modNotesTx">
        <pc:chgData name="Lofgren, Hannah (CDC/NCIRD/CORVD)" userId="5f830d71-5c95-4f15-b52d-02a7e14a504f" providerId="ADAL" clId="{7993E175-643F-46AE-883E-0E86E7E7B32D}" dt="2025-01-14T19:28:28.858" v="1722"/>
        <pc:sldMkLst>
          <pc:docMk/>
          <pc:sldMk cId="4211673738" sldId="2147481268"/>
        </pc:sldMkLst>
        <pc:spChg chg="mod">
          <ac:chgData name="Lofgren, Hannah (CDC/NCIRD/CORVD)" userId="5f830d71-5c95-4f15-b52d-02a7e14a504f" providerId="ADAL" clId="{7993E175-643F-46AE-883E-0E86E7E7B32D}" dt="2025-01-14T19:28:13.783" v="1706" actId="20577"/>
          <ac:spMkLst>
            <pc:docMk/>
            <pc:sldMk cId="4211673738" sldId="2147481268"/>
            <ac:spMk id="2" creationId="{D5294FE2-457B-FF9C-C3E2-3A4C8E9751A1}"/>
          </ac:spMkLst>
        </pc:spChg>
        <pc:spChg chg="add mod">
          <ac:chgData name="Lofgren, Hannah (CDC/NCIRD/CORVD)" userId="5f830d71-5c95-4f15-b52d-02a7e14a504f" providerId="ADAL" clId="{7993E175-643F-46AE-883E-0E86E7E7B32D}" dt="2025-01-14T19:28:28.858" v="1722"/>
          <ac:spMkLst>
            <pc:docMk/>
            <pc:sldMk cId="4211673738" sldId="2147481268"/>
            <ac:spMk id="3" creationId="{2194C789-7513-B89E-C88E-81906A180F99}"/>
          </ac:spMkLst>
        </pc:spChg>
        <pc:spChg chg="del mod">
          <ac:chgData name="Lofgren, Hannah (CDC/NCIRD/CORVD)" userId="5f830d71-5c95-4f15-b52d-02a7e14a504f" providerId="ADAL" clId="{7993E175-643F-46AE-883E-0E86E7E7B32D}" dt="2025-01-08T15:42:57.435" v="1276" actId="478"/>
          <ac:spMkLst>
            <pc:docMk/>
            <pc:sldMk cId="4211673738" sldId="2147481268"/>
            <ac:spMk id="7" creationId="{FCCEDFB4-EC3A-9EEA-BC9E-64FF8BA6BF79}"/>
          </ac:spMkLst>
        </pc:spChg>
        <pc:picChg chg="mod">
          <ac:chgData name="Lofgren, Hannah (CDC/NCIRD/CORVD)" userId="5f830d71-5c95-4f15-b52d-02a7e14a504f" providerId="ADAL" clId="{7993E175-643F-46AE-883E-0E86E7E7B32D}" dt="2025-01-08T14:07:15.365" v="6"/>
          <ac:picMkLst>
            <pc:docMk/>
            <pc:sldMk cId="4211673738" sldId="2147481268"/>
            <ac:picMk id="4" creationId="{49C72752-2A28-AB47-FB70-E12BB660921B}"/>
          </ac:picMkLst>
        </pc:picChg>
        <pc:picChg chg="mod">
          <ac:chgData name="Lofgren, Hannah (CDC/NCIRD/CORVD)" userId="5f830d71-5c95-4f15-b52d-02a7e14a504f" providerId="ADAL" clId="{7993E175-643F-46AE-883E-0E86E7E7B32D}" dt="2025-01-08T14:07:15.365" v="6"/>
          <ac:picMkLst>
            <pc:docMk/>
            <pc:sldMk cId="4211673738" sldId="2147481268"/>
            <ac:picMk id="5" creationId="{E6478F7E-C6DA-A348-7B3D-2F5B2FC9CC16}"/>
          </ac:picMkLst>
        </pc:picChg>
      </pc:sldChg>
      <pc:sldChg chg="addSp delSp modSp mod modNotes modNotesTx">
        <pc:chgData name="Lofgren, Hannah (CDC/NCIRD/CORVD)" userId="5f830d71-5c95-4f15-b52d-02a7e14a504f" providerId="ADAL" clId="{7993E175-643F-46AE-883E-0E86E7E7B32D}" dt="2025-01-14T19:26:20.476" v="1689"/>
        <pc:sldMkLst>
          <pc:docMk/>
          <pc:sldMk cId="398237213" sldId="2147481277"/>
        </pc:sldMkLst>
        <pc:spChg chg="mod">
          <ac:chgData name="Lofgren, Hannah (CDC/NCIRD/CORVD)" userId="5f830d71-5c95-4f15-b52d-02a7e14a504f" providerId="ADAL" clId="{7993E175-643F-46AE-883E-0E86E7E7B32D}" dt="2025-01-08T14:07:15.365" v="6"/>
          <ac:spMkLst>
            <pc:docMk/>
            <pc:sldMk cId="398237213" sldId="2147481277"/>
            <ac:spMk id="3" creationId="{3DC15D01-7925-4612-AD9A-B90E1DB0B7FA}"/>
          </ac:spMkLst>
        </pc:spChg>
        <pc:spChg chg="del mod">
          <ac:chgData name="Lofgren, Hannah (CDC/NCIRD/CORVD)" userId="5f830d71-5c95-4f15-b52d-02a7e14a504f" providerId="ADAL" clId="{7993E175-643F-46AE-883E-0E86E7E7B32D}" dt="2025-01-08T15:26:25.401" v="824" actId="478"/>
          <ac:spMkLst>
            <pc:docMk/>
            <pc:sldMk cId="398237213" sldId="2147481277"/>
            <ac:spMk id="4" creationId="{0EABAD45-A0BA-CFA9-2796-9F26D196380A}"/>
          </ac:spMkLst>
        </pc:spChg>
        <pc:spChg chg="del mod">
          <ac:chgData name="Lofgren, Hannah (CDC/NCIRD/CORVD)" userId="5f830d71-5c95-4f15-b52d-02a7e14a504f" providerId="ADAL" clId="{7993E175-643F-46AE-883E-0E86E7E7B32D}" dt="2025-01-08T15:26:21.770" v="823" actId="478"/>
          <ac:spMkLst>
            <pc:docMk/>
            <pc:sldMk cId="398237213" sldId="2147481277"/>
            <ac:spMk id="5" creationId="{90F2CC28-DE18-465E-B142-EBE7D98AF522}"/>
          </ac:spMkLst>
        </pc:spChg>
        <pc:spChg chg="add mod">
          <ac:chgData name="Lofgren, Hannah (CDC/NCIRD/CORVD)" userId="5f830d71-5c95-4f15-b52d-02a7e14a504f" providerId="ADAL" clId="{7993E175-643F-46AE-883E-0E86E7E7B32D}" dt="2025-01-14T19:26:20.476" v="1689"/>
          <ac:spMkLst>
            <pc:docMk/>
            <pc:sldMk cId="398237213" sldId="2147481277"/>
            <ac:spMk id="6" creationId="{516FDEE7-45E3-50C6-BC16-69B5A9759DA9}"/>
          </ac:spMkLst>
        </pc:spChg>
        <pc:spChg chg="mod">
          <ac:chgData name="Lofgren, Hannah (CDC/NCIRD/CORVD)" userId="5f830d71-5c95-4f15-b52d-02a7e14a504f" providerId="ADAL" clId="{7993E175-643F-46AE-883E-0E86E7E7B32D}" dt="2025-01-08T14:07:15.365" v="6"/>
          <ac:spMkLst>
            <pc:docMk/>
            <pc:sldMk cId="398237213" sldId="2147481277"/>
            <ac:spMk id="10" creationId="{1014A7E5-BE79-BE7C-398F-92A0267DAE7D}"/>
          </ac:spMkLst>
        </pc:spChg>
        <pc:grpChg chg="mod">
          <ac:chgData name="Lofgren, Hannah (CDC/NCIRD/CORVD)" userId="5f830d71-5c95-4f15-b52d-02a7e14a504f" providerId="ADAL" clId="{7993E175-643F-46AE-883E-0E86E7E7B32D}" dt="2025-01-08T14:07:15.365" v="6"/>
          <ac:grpSpMkLst>
            <pc:docMk/>
            <pc:sldMk cId="398237213" sldId="2147481277"/>
            <ac:grpSpMk id="2" creationId="{FFDB7F7F-B983-A5F9-D936-D9F18F8C95BF}"/>
          </ac:grpSpMkLst>
        </pc:grpChg>
        <pc:picChg chg="mod">
          <ac:chgData name="Lofgren, Hannah (CDC/NCIRD/CORVD)" userId="5f830d71-5c95-4f15-b52d-02a7e14a504f" providerId="ADAL" clId="{7993E175-643F-46AE-883E-0E86E7E7B32D}" dt="2025-01-08T14:07:15.365" v="6"/>
          <ac:picMkLst>
            <pc:docMk/>
            <pc:sldMk cId="398237213" sldId="2147481277"/>
            <ac:picMk id="7" creationId="{AEB3497C-9CE5-3B41-3ED7-D56898AEBD34}"/>
          </ac:picMkLst>
        </pc:picChg>
        <pc:picChg chg="mod">
          <ac:chgData name="Lofgren, Hannah (CDC/NCIRD/CORVD)" userId="5f830d71-5c95-4f15-b52d-02a7e14a504f" providerId="ADAL" clId="{7993E175-643F-46AE-883E-0E86E7E7B32D}" dt="2025-01-08T14:07:15.365" v="6"/>
          <ac:picMkLst>
            <pc:docMk/>
            <pc:sldMk cId="398237213" sldId="2147481277"/>
            <ac:picMk id="8" creationId="{DB7B1284-432B-4673-0566-62C1A5E742D7}"/>
          </ac:picMkLst>
        </pc:picChg>
        <pc:picChg chg="mod">
          <ac:chgData name="Lofgren, Hannah (CDC/NCIRD/CORVD)" userId="5f830d71-5c95-4f15-b52d-02a7e14a504f" providerId="ADAL" clId="{7993E175-643F-46AE-883E-0E86E7E7B32D}" dt="2025-01-08T14:07:15.365" v="6"/>
          <ac:picMkLst>
            <pc:docMk/>
            <pc:sldMk cId="398237213" sldId="2147481277"/>
            <ac:picMk id="9" creationId="{6322F554-AA49-00E4-74EF-D7EBAE09C23F}"/>
          </ac:picMkLst>
        </pc:picChg>
      </pc:sldChg>
      <pc:sldChg chg="modSp del">
        <pc:chgData name="Lofgren, Hannah (CDC/NCIRD/CORVD)" userId="5f830d71-5c95-4f15-b52d-02a7e14a504f" providerId="ADAL" clId="{7993E175-643F-46AE-883E-0E86E7E7B32D}" dt="2025-01-08T15:26:53.206" v="832" actId="47"/>
        <pc:sldMkLst>
          <pc:docMk/>
          <pc:sldMk cId="3953415493" sldId="2147481278"/>
        </pc:sldMkLst>
        <pc:spChg chg="mod">
          <ac:chgData name="Lofgren, Hannah (CDC/NCIRD/CORVD)" userId="5f830d71-5c95-4f15-b52d-02a7e14a504f" providerId="ADAL" clId="{7993E175-643F-46AE-883E-0E86E7E7B32D}" dt="2025-01-08T14:07:15.365" v="6"/>
          <ac:spMkLst>
            <pc:docMk/>
            <pc:sldMk cId="3953415493" sldId="2147481278"/>
            <ac:spMk id="3" creationId="{03E4665C-32DA-A13F-73DB-413714E096CD}"/>
          </ac:spMkLst>
        </pc:spChg>
        <pc:spChg chg="mod">
          <ac:chgData name="Lofgren, Hannah (CDC/NCIRD/CORVD)" userId="5f830d71-5c95-4f15-b52d-02a7e14a504f" providerId="ADAL" clId="{7993E175-643F-46AE-883E-0E86E7E7B32D}" dt="2025-01-08T14:07:15.365" v="6"/>
          <ac:spMkLst>
            <pc:docMk/>
            <pc:sldMk cId="3953415493" sldId="2147481278"/>
            <ac:spMk id="10" creationId="{CDA4D128-4A66-8B17-F914-33656250673A}"/>
          </ac:spMkLst>
        </pc:spChg>
        <pc:picChg chg="mod">
          <ac:chgData name="Lofgren, Hannah (CDC/NCIRD/CORVD)" userId="5f830d71-5c95-4f15-b52d-02a7e14a504f" providerId="ADAL" clId="{7993E175-643F-46AE-883E-0E86E7E7B32D}" dt="2025-01-08T14:07:15.365" v="6"/>
          <ac:picMkLst>
            <pc:docMk/>
            <pc:sldMk cId="3953415493" sldId="2147481278"/>
            <ac:picMk id="5" creationId="{A444220B-DE3A-2BF1-436F-66BEDF6BB6E3}"/>
          </ac:picMkLst>
        </pc:picChg>
        <pc:picChg chg="mod">
          <ac:chgData name="Lofgren, Hannah (CDC/NCIRD/CORVD)" userId="5f830d71-5c95-4f15-b52d-02a7e14a504f" providerId="ADAL" clId="{7993E175-643F-46AE-883E-0E86E7E7B32D}" dt="2025-01-08T14:07:15.365" v="6"/>
          <ac:picMkLst>
            <pc:docMk/>
            <pc:sldMk cId="3953415493" sldId="2147481278"/>
            <ac:picMk id="11" creationId="{EDFB54A4-BCE6-5968-B1D5-BD0FCFE82C3A}"/>
          </ac:picMkLst>
        </pc:picChg>
      </pc:sldChg>
      <pc:sldChg chg="modSp del">
        <pc:chgData name="Lofgren, Hannah (CDC/NCIRD/CORVD)" userId="5f830d71-5c95-4f15-b52d-02a7e14a504f" providerId="ADAL" clId="{7993E175-643F-46AE-883E-0E86E7E7B32D}" dt="2025-01-08T15:26:43.924" v="831" actId="47"/>
        <pc:sldMkLst>
          <pc:docMk/>
          <pc:sldMk cId="2160714003" sldId="2147481279"/>
        </pc:sldMkLst>
        <pc:spChg chg="mod">
          <ac:chgData name="Lofgren, Hannah (CDC/NCIRD/CORVD)" userId="5f830d71-5c95-4f15-b52d-02a7e14a504f" providerId="ADAL" clId="{7993E175-643F-46AE-883E-0E86E7E7B32D}" dt="2025-01-08T14:07:15.365" v="6"/>
          <ac:spMkLst>
            <pc:docMk/>
            <pc:sldMk cId="2160714003" sldId="2147481279"/>
            <ac:spMk id="2" creationId="{5D3F9F03-7B75-052F-45EC-FBB646B9D546}"/>
          </ac:spMkLst>
        </pc:spChg>
        <pc:spChg chg="mod">
          <ac:chgData name="Lofgren, Hannah (CDC/NCIRD/CORVD)" userId="5f830d71-5c95-4f15-b52d-02a7e14a504f" providerId="ADAL" clId="{7993E175-643F-46AE-883E-0E86E7E7B32D}" dt="2025-01-08T14:07:15.365" v="6"/>
          <ac:spMkLst>
            <pc:docMk/>
            <pc:sldMk cId="2160714003" sldId="2147481279"/>
            <ac:spMk id="10" creationId="{CDA4D128-4A66-8B17-F914-33656250673A}"/>
          </ac:spMkLst>
        </pc:spChg>
        <pc:picChg chg="mod">
          <ac:chgData name="Lofgren, Hannah (CDC/NCIRD/CORVD)" userId="5f830d71-5c95-4f15-b52d-02a7e14a504f" providerId="ADAL" clId="{7993E175-643F-46AE-883E-0E86E7E7B32D}" dt="2025-01-08T14:07:15.365" v="6"/>
          <ac:picMkLst>
            <pc:docMk/>
            <pc:sldMk cId="2160714003" sldId="2147481279"/>
            <ac:picMk id="5" creationId="{A444220B-DE3A-2BF1-436F-66BEDF6BB6E3}"/>
          </ac:picMkLst>
        </pc:picChg>
        <pc:picChg chg="mod">
          <ac:chgData name="Lofgren, Hannah (CDC/NCIRD/CORVD)" userId="5f830d71-5c95-4f15-b52d-02a7e14a504f" providerId="ADAL" clId="{7993E175-643F-46AE-883E-0E86E7E7B32D}" dt="2025-01-08T14:07:15.365" v="6"/>
          <ac:picMkLst>
            <pc:docMk/>
            <pc:sldMk cId="2160714003" sldId="2147481279"/>
            <ac:picMk id="11" creationId="{EDFB54A4-BCE6-5968-B1D5-BD0FCFE82C3A}"/>
          </ac:picMkLst>
        </pc:picChg>
      </pc:sldChg>
      <pc:sldChg chg="modSp">
        <pc:chgData name="Lofgren, Hannah (CDC/NCIRD/CORVD)" userId="5f830d71-5c95-4f15-b52d-02a7e14a504f" providerId="ADAL" clId="{7993E175-643F-46AE-883E-0E86E7E7B32D}" dt="2025-01-08T14:07:15.365" v="6"/>
        <pc:sldMkLst>
          <pc:docMk/>
          <pc:sldMk cId="848288746" sldId="2147481306"/>
        </pc:sldMkLst>
        <pc:spChg chg="mod">
          <ac:chgData name="Lofgren, Hannah (CDC/NCIRD/CORVD)" userId="5f830d71-5c95-4f15-b52d-02a7e14a504f" providerId="ADAL" clId="{7993E175-643F-46AE-883E-0E86E7E7B32D}" dt="2025-01-08T14:07:15.365" v="6"/>
          <ac:spMkLst>
            <pc:docMk/>
            <pc:sldMk cId="848288746" sldId="2147481306"/>
            <ac:spMk id="4" creationId="{E410E103-4E2D-D0D4-AD51-76ACC626A0C8}"/>
          </ac:spMkLst>
        </pc:spChg>
        <pc:picChg chg="mod">
          <ac:chgData name="Lofgren, Hannah (CDC/NCIRD/CORVD)" userId="5f830d71-5c95-4f15-b52d-02a7e14a504f" providerId="ADAL" clId="{7993E175-643F-46AE-883E-0E86E7E7B32D}" dt="2025-01-08T14:07:15.365" v="6"/>
          <ac:picMkLst>
            <pc:docMk/>
            <pc:sldMk cId="848288746" sldId="2147481306"/>
            <ac:picMk id="7" creationId="{F34FDDBB-4F12-4211-9B95-8FBBE4A40A39}"/>
          </ac:picMkLst>
        </pc:picChg>
      </pc:sldChg>
      <pc:sldChg chg="modSp del modNotes modNotesTx">
        <pc:chgData name="Lofgren, Hannah (CDC/NCIRD/CORVD)" userId="5f830d71-5c95-4f15-b52d-02a7e14a504f" providerId="ADAL" clId="{7993E175-643F-46AE-883E-0E86E7E7B32D}" dt="2025-01-08T15:43:42.424" v="1309" actId="47"/>
        <pc:sldMkLst>
          <pc:docMk/>
          <pc:sldMk cId="1987638780" sldId="2147481307"/>
        </pc:sldMkLst>
        <pc:spChg chg="mod">
          <ac:chgData name="Lofgren, Hannah (CDC/NCIRD/CORVD)" userId="5f830d71-5c95-4f15-b52d-02a7e14a504f" providerId="ADAL" clId="{7993E175-643F-46AE-883E-0E86E7E7B32D}" dt="2025-01-08T14:07:15.365" v="6"/>
          <ac:spMkLst>
            <pc:docMk/>
            <pc:sldMk cId="1987638780" sldId="2147481307"/>
            <ac:spMk id="2" creationId="{D5294FE2-457B-FF9C-C3E2-3A4C8E9751A1}"/>
          </ac:spMkLst>
        </pc:spChg>
        <pc:spChg chg="mod">
          <ac:chgData name="Lofgren, Hannah (CDC/NCIRD/CORVD)" userId="5f830d71-5c95-4f15-b52d-02a7e14a504f" providerId="ADAL" clId="{7993E175-643F-46AE-883E-0E86E7E7B32D}" dt="2025-01-08T14:07:15.365" v="6"/>
          <ac:spMkLst>
            <pc:docMk/>
            <pc:sldMk cId="1987638780" sldId="2147481307"/>
            <ac:spMk id="7" creationId="{FCCEDFB4-EC3A-9EEA-BC9E-64FF8BA6BF79}"/>
          </ac:spMkLst>
        </pc:spChg>
        <pc:picChg chg="mod">
          <ac:chgData name="Lofgren, Hannah (CDC/NCIRD/CORVD)" userId="5f830d71-5c95-4f15-b52d-02a7e14a504f" providerId="ADAL" clId="{7993E175-643F-46AE-883E-0E86E7E7B32D}" dt="2025-01-08T14:07:15.365" v="6"/>
          <ac:picMkLst>
            <pc:docMk/>
            <pc:sldMk cId="1987638780" sldId="2147481307"/>
            <ac:picMk id="4" creationId="{49C72752-2A28-AB47-FB70-E12BB660921B}"/>
          </ac:picMkLst>
        </pc:picChg>
        <pc:picChg chg="mod">
          <ac:chgData name="Lofgren, Hannah (CDC/NCIRD/CORVD)" userId="5f830d71-5c95-4f15-b52d-02a7e14a504f" providerId="ADAL" clId="{7993E175-643F-46AE-883E-0E86E7E7B32D}" dt="2025-01-08T14:07:15.365" v="6"/>
          <ac:picMkLst>
            <pc:docMk/>
            <pc:sldMk cId="1987638780" sldId="2147481307"/>
            <ac:picMk id="5" creationId="{E6478F7E-C6DA-A348-7B3D-2F5B2FC9CC16}"/>
          </ac:picMkLst>
        </pc:picChg>
      </pc:sldChg>
      <pc:sldChg chg="addSp delSp modSp mod">
        <pc:chgData name="Lofgren, Hannah (CDC/NCIRD/CORVD)" userId="5f830d71-5c95-4f15-b52d-02a7e14a504f" providerId="ADAL" clId="{7993E175-643F-46AE-883E-0E86E7E7B32D}" dt="2025-01-08T15:42:42.905" v="1273" actId="14100"/>
        <pc:sldMkLst>
          <pc:docMk/>
          <pc:sldMk cId="1163125100" sldId="2147481308"/>
        </pc:sldMkLst>
        <pc:spChg chg="mod">
          <ac:chgData name="Lofgren, Hannah (CDC/NCIRD/CORVD)" userId="5f830d71-5c95-4f15-b52d-02a7e14a504f" providerId="ADAL" clId="{7993E175-643F-46AE-883E-0E86E7E7B32D}" dt="2025-01-08T14:07:15.365" v="6"/>
          <ac:spMkLst>
            <pc:docMk/>
            <pc:sldMk cId="1163125100" sldId="2147481308"/>
            <ac:spMk id="7" creationId="{67630DD7-7B17-2B3D-80F4-98F9B521BFDD}"/>
          </ac:spMkLst>
        </pc:spChg>
        <pc:spChg chg="del mod">
          <ac:chgData name="Lofgren, Hannah (CDC/NCIRD/CORVD)" userId="5f830d71-5c95-4f15-b52d-02a7e14a504f" providerId="ADAL" clId="{7993E175-643F-46AE-883E-0E86E7E7B32D}" dt="2025-01-08T14:22:18.393" v="541" actId="478"/>
          <ac:spMkLst>
            <pc:docMk/>
            <pc:sldMk cId="1163125100" sldId="2147481308"/>
            <ac:spMk id="8" creationId="{E4D7A97F-5CB6-2190-30C4-9745F39EBBB3}"/>
          </ac:spMkLst>
        </pc:spChg>
        <pc:spChg chg="del mod">
          <ac:chgData name="Lofgren, Hannah (CDC/NCIRD/CORVD)" userId="5f830d71-5c95-4f15-b52d-02a7e14a504f" providerId="ADAL" clId="{7993E175-643F-46AE-883E-0E86E7E7B32D}" dt="2025-01-08T14:22:24.806" v="547" actId="478"/>
          <ac:spMkLst>
            <pc:docMk/>
            <pc:sldMk cId="1163125100" sldId="2147481308"/>
            <ac:spMk id="9" creationId="{759EA275-0F71-CC91-5AA2-AC7656FFD9DA}"/>
          </ac:spMkLst>
        </pc:spChg>
        <pc:spChg chg="mod">
          <ac:chgData name="Lofgren, Hannah (CDC/NCIRD/CORVD)" userId="5f830d71-5c95-4f15-b52d-02a7e14a504f" providerId="ADAL" clId="{7993E175-643F-46AE-883E-0E86E7E7B32D}" dt="2025-01-08T14:07:15.365" v="6"/>
          <ac:spMkLst>
            <pc:docMk/>
            <pc:sldMk cId="1163125100" sldId="2147481308"/>
            <ac:spMk id="13" creationId="{CDAC3BBF-43E3-F3F6-3457-EAE1B64ACB9F}"/>
          </ac:spMkLst>
        </pc:spChg>
        <pc:spChg chg="mod">
          <ac:chgData name="Lofgren, Hannah (CDC/NCIRD/CORVD)" userId="5f830d71-5c95-4f15-b52d-02a7e14a504f" providerId="ADAL" clId="{7993E175-643F-46AE-883E-0E86E7E7B32D}" dt="2025-01-08T14:07:15.365" v="6"/>
          <ac:spMkLst>
            <pc:docMk/>
            <pc:sldMk cId="1163125100" sldId="2147481308"/>
            <ac:spMk id="16" creationId="{33E83F3B-FEC2-046F-ED09-4653EE97AADB}"/>
          </ac:spMkLst>
        </pc:spChg>
        <pc:spChg chg="mod">
          <ac:chgData name="Lofgren, Hannah (CDC/NCIRD/CORVD)" userId="5f830d71-5c95-4f15-b52d-02a7e14a504f" providerId="ADAL" clId="{7993E175-643F-46AE-883E-0E86E7E7B32D}" dt="2025-01-08T14:07:15.365" v="6"/>
          <ac:spMkLst>
            <pc:docMk/>
            <pc:sldMk cId="1163125100" sldId="2147481308"/>
            <ac:spMk id="20" creationId="{10A46D4D-47A1-15AE-0EF4-BA305FBB43CE}"/>
          </ac:spMkLst>
        </pc:spChg>
        <pc:spChg chg="mod">
          <ac:chgData name="Lofgren, Hannah (CDC/NCIRD/CORVD)" userId="5f830d71-5c95-4f15-b52d-02a7e14a504f" providerId="ADAL" clId="{7993E175-643F-46AE-883E-0E86E7E7B32D}" dt="2025-01-08T14:07:15.365" v="6"/>
          <ac:spMkLst>
            <pc:docMk/>
            <pc:sldMk cId="1163125100" sldId="2147481308"/>
            <ac:spMk id="23" creationId="{10A46D4D-47A1-15AE-0EF4-BA305FBB43CE}"/>
          </ac:spMkLst>
        </pc:spChg>
        <pc:spChg chg="del mod">
          <ac:chgData name="Lofgren, Hannah (CDC/NCIRD/CORVD)" userId="5f830d71-5c95-4f15-b52d-02a7e14a504f" providerId="ADAL" clId="{7993E175-643F-46AE-883E-0E86E7E7B32D}" dt="2025-01-08T15:41:52.667" v="1258" actId="478"/>
          <ac:spMkLst>
            <pc:docMk/>
            <pc:sldMk cId="1163125100" sldId="2147481308"/>
            <ac:spMk id="24" creationId="{6E76EFD1-5130-7923-6832-0CF6323CCC02}"/>
          </ac:spMkLst>
        </pc:spChg>
        <pc:spChg chg="del mod">
          <ac:chgData name="Lofgren, Hannah (CDC/NCIRD/CORVD)" userId="5f830d71-5c95-4f15-b52d-02a7e14a504f" providerId="ADAL" clId="{7993E175-643F-46AE-883E-0E86E7E7B32D}" dt="2025-01-08T14:22:23.159" v="546" actId="478"/>
          <ac:spMkLst>
            <pc:docMk/>
            <pc:sldMk cId="1163125100" sldId="2147481308"/>
            <ac:spMk id="26" creationId="{2DD3E4C7-860B-A10B-D295-E40618689927}"/>
          </ac:spMkLst>
        </pc:spChg>
        <pc:spChg chg="mod">
          <ac:chgData name="Lofgren, Hannah (CDC/NCIRD/CORVD)" userId="5f830d71-5c95-4f15-b52d-02a7e14a504f" providerId="ADAL" clId="{7993E175-643F-46AE-883E-0E86E7E7B32D}" dt="2025-01-08T14:07:15.365" v="6"/>
          <ac:spMkLst>
            <pc:docMk/>
            <pc:sldMk cId="1163125100" sldId="2147481308"/>
            <ac:spMk id="29" creationId="{1014A7E5-BE79-BE7C-398F-92A0267DAE7D}"/>
          </ac:spMkLst>
        </pc:spChg>
        <pc:spChg chg="del mod">
          <ac:chgData name="Lofgren, Hannah (CDC/NCIRD/CORVD)" userId="5f830d71-5c95-4f15-b52d-02a7e14a504f" providerId="ADAL" clId="{7993E175-643F-46AE-883E-0E86E7E7B32D}" dt="2025-01-08T14:22:22.216" v="545" actId="478"/>
          <ac:spMkLst>
            <pc:docMk/>
            <pc:sldMk cId="1163125100" sldId="2147481308"/>
            <ac:spMk id="31" creationId="{D950E616-1257-8F68-B56F-30E5AEEF9785}"/>
          </ac:spMkLst>
        </pc:spChg>
        <pc:spChg chg="mod">
          <ac:chgData name="Lofgren, Hannah (CDC/NCIRD/CORVD)" userId="5f830d71-5c95-4f15-b52d-02a7e14a504f" providerId="ADAL" clId="{7993E175-643F-46AE-883E-0E86E7E7B32D}" dt="2025-01-08T15:42:42.905" v="1273" actId="14100"/>
          <ac:spMkLst>
            <pc:docMk/>
            <pc:sldMk cId="1163125100" sldId="2147481308"/>
            <ac:spMk id="57" creationId="{6491A6AA-4B26-F872-07DD-14B1234B6834}"/>
          </ac:spMkLst>
        </pc:spChg>
        <pc:grpChg chg="del mod">
          <ac:chgData name="Lofgren, Hannah (CDC/NCIRD/CORVD)" userId="5f830d71-5c95-4f15-b52d-02a7e14a504f" providerId="ADAL" clId="{7993E175-643F-46AE-883E-0E86E7E7B32D}" dt="2025-01-08T14:22:19.040" v="542" actId="478"/>
          <ac:grpSpMkLst>
            <pc:docMk/>
            <pc:sldMk cId="1163125100" sldId="2147481308"/>
            <ac:grpSpMk id="4" creationId="{13EB4653-1857-6FD5-2EBD-BCB1B0C040EA}"/>
          </ac:grpSpMkLst>
        </pc:grpChg>
        <pc:grpChg chg="del mod">
          <ac:chgData name="Lofgren, Hannah (CDC/NCIRD/CORVD)" userId="5f830d71-5c95-4f15-b52d-02a7e14a504f" providerId="ADAL" clId="{7993E175-643F-46AE-883E-0E86E7E7B32D}" dt="2025-01-08T14:22:25.417" v="548" actId="478"/>
          <ac:grpSpMkLst>
            <pc:docMk/>
            <pc:sldMk cId="1163125100" sldId="2147481308"/>
            <ac:grpSpMk id="11" creationId="{5001EAE7-CEDA-0796-2FF5-CA70326C42BF}"/>
          </ac:grpSpMkLst>
        </pc:grpChg>
        <pc:grpChg chg="del mod">
          <ac:chgData name="Lofgren, Hannah (CDC/NCIRD/CORVD)" userId="5f830d71-5c95-4f15-b52d-02a7e14a504f" providerId="ADAL" clId="{7993E175-643F-46AE-883E-0E86E7E7B32D}" dt="2025-01-08T14:22:26.219" v="549" actId="478"/>
          <ac:grpSpMkLst>
            <pc:docMk/>
            <pc:sldMk cId="1163125100" sldId="2147481308"/>
            <ac:grpSpMk id="14" creationId="{ED33E082-43D7-FA22-AA14-0199BB202F10}"/>
          </ac:grpSpMkLst>
        </pc:grpChg>
        <pc:grpChg chg="mod">
          <ac:chgData name="Lofgren, Hannah (CDC/NCIRD/CORVD)" userId="5f830d71-5c95-4f15-b52d-02a7e14a504f" providerId="ADAL" clId="{7993E175-643F-46AE-883E-0E86E7E7B32D}" dt="2025-01-08T14:07:15.365" v="6"/>
          <ac:grpSpMkLst>
            <pc:docMk/>
            <pc:sldMk cId="1163125100" sldId="2147481308"/>
            <ac:grpSpMk id="18" creationId="{F3940F7E-46CD-724C-1EA7-A92EE949C6CE}"/>
          </ac:grpSpMkLst>
        </pc:grpChg>
        <pc:grpChg chg="mod">
          <ac:chgData name="Lofgren, Hannah (CDC/NCIRD/CORVD)" userId="5f830d71-5c95-4f15-b52d-02a7e14a504f" providerId="ADAL" clId="{7993E175-643F-46AE-883E-0E86E7E7B32D}" dt="2025-01-08T14:07:15.365" v="6"/>
          <ac:grpSpMkLst>
            <pc:docMk/>
            <pc:sldMk cId="1163125100" sldId="2147481308"/>
            <ac:grpSpMk id="21" creationId="{F3940F7E-46CD-724C-1EA7-A92EE949C6CE}"/>
          </ac:grpSpMkLst>
        </pc:grpChg>
        <pc:grpChg chg="mod">
          <ac:chgData name="Lofgren, Hannah (CDC/NCIRD/CORVD)" userId="5f830d71-5c95-4f15-b52d-02a7e14a504f" providerId="ADAL" clId="{7993E175-643F-46AE-883E-0E86E7E7B32D}" dt="2025-01-08T14:07:15.365" v="6"/>
          <ac:grpSpMkLst>
            <pc:docMk/>
            <pc:sldMk cId="1163125100" sldId="2147481308"/>
            <ac:grpSpMk id="27" creationId="{FFDB7F7F-B983-A5F9-D936-D9F18F8C95BF}"/>
          </ac:grpSpMkLst>
        </pc:grpChg>
        <pc:picChg chg="del mod">
          <ac:chgData name="Lofgren, Hannah (CDC/NCIRD/CORVD)" userId="5f830d71-5c95-4f15-b52d-02a7e14a504f" providerId="ADAL" clId="{7993E175-643F-46AE-883E-0E86E7E7B32D}" dt="2025-01-08T15:41:43.673" v="1255" actId="478"/>
          <ac:picMkLst>
            <pc:docMk/>
            <pc:sldMk cId="1163125100" sldId="2147481308"/>
            <ac:picMk id="2" creationId="{B2B8BDA7-04D3-9579-6AA7-5F76EB15DB7B}"/>
          </ac:picMkLst>
        </pc:picChg>
        <pc:picChg chg="del mod">
          <ac:chgData name="Lofgren, Hannah (CDC/NCIRD/CORVD)" userId="5f830d71-5c95-4f15-b52d-02a7e14a504f" providerId="ADAL" clId="{7993E175-643F-46AE-883E-0E86E7E7B32D}" dt="2025-01-08T15:41:53.831" v="1259" actId="478"/>
          <ac:picMkLst>
            <pc:docMk/>
            <pc:sldMk cId="1163125100" sldId="2147481308"/>
            <ac:picMk id="3" creationId="{9FD8DDDE-F283-7DD0-457D-C863D3CC202F}"/>
          </ac:picMkLst>
        </pc:picChg>
        <pc:picChg chg="mod">
          <ac:chgData name="Lofgren, Hannah (CDC/NCIRD/CORVD)" userId="5f830d71-5c95-4f15-b52d-02a7e14a504f" providerId="ADAL" clId="{7993E175-643F-46AE-883E-0E86E7E7B32D}" dt="2025-01-08T15:42:07.939" v="1265" actId="1076"/>
          <ac:picMkLst>
            <pc:docMk/>
            <pc:sldMk cId="1163125100" sldId="2147481308"/>
            <ac:picMk id="5" creationId="{B969D571-275B-2677-F9EA-78592ABC1CAA}"/>
          </ac:picMkLst>
        </pc:picChg>
        <pc:picChg chg="mod">
          <ac:chgData name="Lofgren, Hannah (CDC/NCIRD/CORVD)" userId="5f830d71-5c95-4f15-b52d-02a7e14a504f" providerId="ADAL" clId="{7993E175-643F-46AE-883E-0E86E7E7B32D}" dt="2025-01-08T14:07:15.365" v="6"/>
          <ac:picMkLst>
            <pc:docMk/>
            <pc:sldMk cId="1163125100" sldId="2147481308"/>
            <ac:picMk id="6" creationId="{B9F2702B-6507-84F3-955D-47E4891B0BF8}"/>
          </ac:picMkLst>
        </pc:picChg>
        <pc:picChg chg="del mod">
          <ac:chgData name="Lofgren, Hannah (CDC/NCIRD/CORVD)" userId="5f830d71-5c95-4f15-b52d-02a7e14a504f" providerId="ADAL" clId="{7993E175-643F-46AE-883E-0E86E7E7B32D}" dt="2025-01-08T15:41:54.376" v="1260" actId="478"/>
          <ac:picMkLst>
            <pc:docMk/>
            <pc:sldMk cId="1163125100" sldId="2147481308"/>
            <ac:picMk id="10" creationId="{6A798338-63D0-9D7F-528B-E3F2FF68A4BE}"/>
          </ac:picMkLst>
        </pc:picChg>
        <pc:picChg chg="mod">
          <ac:chgData name="Lofgren, Hannah (CDC/NCIRD/CORVD)" userId="5f830d71-5c95-4f15-b52d-02a7e14a504f" providerId="ADAL" clId="{7993E175-643F-46AE-883E-0E86E7E7B32D}" dt="2025-01-08T14:07:15.365" v="6"/>
          <ac:picMkLst>
            <pc:docMk/>
            <pc:sldMk cId="1163125100" sldId="2147481308"/>
            <ac:picMk id="12" creationId="{07674D31-4FF8-BEF9-F87E-97CADEDEC910}"/>
          </ac:picMkLst>
        </pc:picChg>
        <pc:picChg chg="mod">
          <ac:chgData name="Lofgren, Hannah (CDC/NCIRD/CORVD)" userId="5f830d71-5c95-4f15-b52d-02a7e14a504f" providerId="ADAL" clId="{7993E175-643F-46AE-883E-0E86E7E7B32D}" dt="2025-01-08T14:07:15.365" v="6"/>
          <ac:picMkLst>
            <pc:docMk/>
            <pc:sldMk cId="1163125100" sldId="2147481308"/>
            <ac:picMk id="15" creationId="{87CA5B71-BCCB-AFC5-1765-7FD58F9F120B}"/>
          </ac:picMkLst>
        </pc:picChg>
        <pc:picChg chg="del mod">
          <ac:chgData name="Lofgren, Hannah (CDC/NCIRD/CORVD)" userId="5f830d71-5c95-4f15-b52d-02a7e14a504f" providerId="ADAL" clId="{7993E175-643F-46AE-883E-0E86E7E7B32D}" dt="2025-01-08T15:41:54.832" v="1261" actId="478"/>
          <ac:picMkLst>
            <pc:docMk/>
            <pc:sldMk cId="1163125100" sldId="2147481308"/>
            <ac:picMk id="17" creationId="{1118FFDC-CB28-F1D1-CF51-2F4CD09B5A95}"/>
          </ac:picMkLst>
        </pc:picChg>
        <pc:picChg chg="mod">
          <ac:chgData name="Lofgren, Hannah (CDC/NCIRD/CORVD)" userId="5f830d71-5c95-4f15-b52d-02a7e14a504f" providerId="ADAL" clId="{7993E175-643F-46AE-883E-0E86E7E7B32D}" dt="2025-01-08T14:07:15.365" v="6"/>
          <ac:picMkLst>
            <pc:docMk/>
            <pc:sldMk cId="1163125100" sldId="2147481308"/>
            <ac:picMk id="19" creationId="{2AA65105-A3CA-D638-151A-1B26DDFD42E3}"/>
          </ac:picMkLst>
        </pc:picChg>
        <pc:picChg chg="mod">
          <ac:chgData name="Lofgren, Hannah (CDC/NCIRD/CORVD)" userId="5f830d71-5c95-4f15-b52d-02a7e14a504f" providerId="ADAL" clId="{7993E175-643F-46AE-883E-0E86E7E7B32D}" dt="2025-01-08T14:07:15.365" v="6"/>
          <ac:picMkLst>
            <pc:docMk/>
            <pc:sldMk cId="1163125100" sldId="2147481308"/>
            <ac:picMk id="22" creationId="{2AA65105-A3CA-D638-151A-1B26DDFD42E3}"/>
          </ac:picMkLst>
        </pc:picChg>
        <pc:picChg chg="del mod">
          <ac:chgData name="Lofgren, Hannah (CDC/NCIRD/CORVD)" userId="5f830d71-5c95-4f15-b52d-02a7e14a504f" providerId="ADAL" clId="{7993E175-643F-46AE-883E-0E86E7E7B32D}" dt="2025-01-08T14:22:19.930" v="543" actId="478"/>
          <ac:picMkLst>
            <pc:docMk/>
            <pc:sldMk cId="1163125100" sldId="2147481308"/>
            <ac:picMk id="25" creationId="{ED49303E-FF80-82FA-011C-4B1E6A8350AE}"/>
          </ac:picMkLst>
        </pc:picChg>
        <pc:picChg chg="mod">
          <ac:chgData name="Lofgren, Hannah (CDC/NCIRD/CORVD)" userId="5f830d71-5c95-4f15-b52d-02a7e14a504f" providerId="ADAL" clId="{7993E175-643F-46AE-883E-0E86E7E7B32D}" dt="2025-01-08T14:07:15.365" v="6"/>
          <ac:picMkLst>
            <pc:docMk/>
            <pc:sldMk cId="1163125100" sldId="2147481308"/>
            <ac:picMk id="28" creationId="{DB7B1284-432B-4673-0566-62C1A5E742D7}"/>
          </ac:picMkLst>
        </pc:picChg>
        <pc:picChg chg="del mod">
          <ac:chgData name="Lofgren, Hannah (CDC/NCIRD/CORVD)" userId="5f830d71-5c95-4f15-b52d-02a7e14a504f" providerId="ADAL" clId="{7993E175-643F-46AE-883E-0E86E7E7B32D}" dt="2025-01-08T14:22:20.444" v="544" actId="478"/>
          <ac:picMkLst>
            <pc:docMk/>
            <pc:sldMk cId="1163125100" sldId="2147481308"/>
            <ac:picMk id="30" creationId="{2FBFB24E-C5E2-B50A-670F-4D00B320D020}"/>
          </ac:picMkLst>
        </pc:picChg>
        <pc:picChg chg="add mod">
          <ac:chgData name="Lofgren, Hannah (CDC/NCIRD/CORVD)" userId="5f830d71-5c95-4f15-b52d-02a7e14a504f" providerId="ADAL" clId="{7993E175-643F-46AE-883E-0E86E7E7B32D}" dt="2025-01-08T15:41:59.265" v="1262" actId="1076"/>
          <ac:picMkLst>
            <pc:docMk/>
            <pc:sldMk cId="1163125100" sldId="2147481308"/>
            <ac:picMk id="32" creationId="{0E8CEC64-6120-6550-39DA-FBB20C1A2B2C}"/>
          </ac:picMkLst>
        </pc:picChg>
      </pc:sldChg>
      <pc:sldChg chg="addSp delSp modSp mod modNotes">
        <pc:chgData name="Lofgren, Hannah (CDC/NCIRD/CORVD)" userId="5f830d71-5c95-4f15-b52d-02a7e14a504f" providerId="ADAL" clId="{7993E175-643F-46AE-883E-0E86E7E7B32D}" dt="2025-01-08T15:24:21.486" v="774" actId="1076"/>
        <pc:sldMkLst>
          <pc:docMk/>
          <pc:sldMk cId="350708736" sldId="2147481310"/>
        </pc:sldMkLst>
        <pc:spChg chg="mod">
          <ac:chgData name="Lofgren, Hannah (CDC/NCIRD/CORVD)" userId="5f830d71-5c95-4f15-b52d-02a7e14a504f" providerId="ADAL" clId="{7993E175-643F-46AE-883E-0E86E7E7B32D}" dt="2025-01-08T14:07:15.365" v="6"/>
          <ac:spMkLst>
            <pc:docMk/>
            <pc:sldMk cId="350708736" sldId="2147481310"/>
            <ac:spMk id="10" creationId="{80C53DE7-84B6-CEE2-C3CA-7A93C36F36FD}"/>
          </ac:spMkLst>
        </pc:spChg>
        <pc:spChg chg="mod">
          <ac:chgData name="Lofgren, Hannah (CDC/NCIRD/CORVD)" userId="5f830d71-5c95-4f15-b52d-02a7e14a504f" providerId="ADAL" clId="{7993E175-643F-46AE-883E-0E86E7E7B32D}" dt="2025-01-08T14:07:15.365" v="6"/>
          <ac:spMkLst>
            <pc:docMk/>
            <pc:sldMk cId="350708736" sldId="2147481310"/>
            <ac:spMk id="13" creationId="{027B8B5C-938B-CDDC-2628-FC121F5013C8}"/>
          </ac:spMkLst>
        </pc:spChg>
        <pc:spChg chg="mod">
          <ac:chgData name="Lofgren, Hannah (CDC/NCIRD/CORVD)" userId="5f830d71-5c95-4f15-b52d-02a7e14a504f" providerId="ADAL" clId="{7993E175-643F-46AE-883E-0E86E7E7B32D}" dt="2025-01-08T14:07:15.365" v="6"/>
          <ac:spMkLst>
            <pc:docMk/>
            <pc:sldMk cId="350708736" sldId="2147481310"/>
            <ac:spMk id="24" creationId="{7BE51379-3A03-B130-1DEB-2A18C588A768}"/>
          </ac:spMkLst>
        </pc:spChg>
        <pc:spChg chg="mod">
          <ac:chgData name="Lofgren, Hannah (CDC/NCIRD/CORVD)" userId="5f830d71-5c95-4f15-b52d-02a7e14a504f" providerId="ADAL" clId="{7993E175-643F-46AE-883E-0E86E7E7B32D}" dt="2025-01-08T14:07:15.365" v="6"/>
          <ac:spMkLst>
            <pc:docMk/>
            <pc:sldMk cId="350708736" sldId="2147481310"/>
            <ac:spMk id="27" creationId="{26F1150F-7E41-F5E5-23C6-8ACF484A7C6E}"/>
          </ac:spMkLst>
        </pc:spChg>
        <pc:spChg chg="mod">
          <ac:chgData name="Lofgren, Hannah (CDC/NCIRD/CORVD)" userId="5f830d71-5c95-4f15-b52d-02a7e14a504f" providerId="ADAL" clId="{7993E175-643F-46AE-883E-0E86E7E7B32D}" dt="2025-01-08T14:07:15.365" v="6"/>
          <ac:spMkLst>
            <pc:docMk/>
            <pc:sldMk cId="350708736" sldId="2147481310"/>
            <ac:spMk id="30" creationId="{0F5A8B7A-2147-CEB6-06BB-7A6B25B01576}"/>
          </ac:spMkLst>
        </pc:spChg>
        <pc:spChg chg="mod">
          <ac:chgData name="Lofgren, Hannah (CDC/NCIRD/CORVD)" userId="5f830d71-5c95-4f15-b52d-02a7e14a504f" providerId="ADAL" clId="{7993E175-643F-46AE-883E-0E86E7E7B32D}" dt="2025-01-08T14:07:15.365" v="6"/>
          <ac:spMkLst>
            <pc:docMk/>
            <pc:sldMk cId="350708736" sldId="2147481310"/>
            <ac:spMk id="33" creationId="{72A809CF-C96E-3885-AE7F-31E3F36F15BF}"/>
          </ac:spMkLst>
        </pc:spChg>
        <pc:spChg chg="mod">
          <ac:chgData name="Lofgren, Hannah (CDC/NCIRD/CORVD)" userId="5f830d71-5c95-4f15-b52d-02a7e14a504f" providerId="ADAL" clId="{7993E175-643F-46AE-883E-0E86E7E7B32D}" dt="2025-01-08T14:07:15.365" v="6"/>
          <ac:spMkLst>
            <pc:docMk/>
            <pc:sldMk cId="350708736" sldId="2147481310"/>
            <ac:spMk id="36" creationId="{E9D7C80F-5E6A-0AFB-BDF5-75929FEFA56E}"/>
          </ac:spMkLst>
        </pc:spChg>
        <pc:spChg chg="del mod">
          <ac:chgData name="Lofgren, Hannah (CDC/NCIRD/CORVD)" userId="5f830d71-5c95-4f15-b52d-02a7e14a504f" providerId="ADAL" clId="{7993E175-643F-46AE-883E-0E86E7E7B32D}" dt="2025-01-08T14:21:44.791" v="532" actId="478"/>
          <ac:spMkLst>
            <pc:docMk/>
            <pc:sldMk cId="350708736" sldId="2147481310"/>
            <ac:spMk id="37" creationId="{C53BF23A-19A9-37A3-AEFC-B700F2133DD9}"/>
          </ac:spMkLst>
        </pc:spChg>
        <pc:spChg chg="mod">
          <ac:chgData name="Lofgren, Hannah (CDC/NCIRD/CORVD)" userId="5f830d71-5c95-4f15-b52d-02a7e14a504f" providerId="ADAL" clId="{7993E175-643F-46AE-883E-0E86E7E7B32D}" dt="2025-01-08T14:07:15.365" v="6"/>
          <ac:spMkLst>
            <pc:docMk/>
            <pc:sldMk cId="350708736" sldId="2147481310"/>
            <ac:spMk id="40" creationId="{5A371A35-68D5-8176-F96F-606CAE379F14}"/>
          </ac:spMkLst>
        </pc:spChg>
        <pc:spChg chg="mod">
          <ac:chgData name="Lofgren, Hannah (CDC/NCIRD/CORVD)" userId="5f830d71-5c95-4f15-b52d-02a7e14a504f" providerId="ADAL" clId="{7993E175-643F-46AE-883E-0E86E7E7B32D}" dt="2025-01-08T14:07:15.365" v="6"/>
          <ac:spMkLst>
            <pc:docMk/>
            <pc:sldMk cId="350708736" sldId="2147481310"/>
            <ac:spMk id="42" creationId="{72A809CF-C96E-3885-AE7F-31E3F36F15BF}"/>
          </ac:spMkLst>
        </pc:spChg>
        <pc:spChg chg="del mod">
          <ac:chgData name="Lofgren, Hannah (CDC/NCIRD/CORVD)" userId="5f830d71-5c95-4f15-b52d-02a7e14a504f" providerId="ADAL" clId="{7993E175-643F-46AE-883E-0E86E7E7B32D}" dt="2025-01-08T14:21:42.719" v="529" actId="478"/>
          <ac:spMkLst>
            <pc:docMk/>
            <pc:sldMk cId="350708736" sldId="2147481310"/>
            <ac:spMk id="44" creationId="{972591E0-1636-F003-8AE7-A23581E5E91A}"/>
          </ac:spMkLst>
        </pc:spChg>
        <pc:spChg chg="mod">
          <ac:chgData name="Lofgren, Hannah (CDC/NCIRD/CORVD)" userId="5f830d71-5c95-4f15-b52d-02a7e14a504f" providerId="ADAL" clId="{7993E175-643F-46AE-883E-0E86E7E7B32D}" dt="2025-01-08T15:23:29.692" v="768" actId="1076"/>
          <ac:spMkLst>
            <pc:docMk/>
            <pc:sldMk cId="350708736" sldId="2147481310"/>
            <ac:spMk id="57" creationId="{6491A6AA-4B26-F872-07DD-14B1234B6834}"/>
          </ac:spMkLst>
        </pc:spChg>
        <pc:grpChg chg="del mod">
          <ac:chgData name="Lofgren, Hannah (CDC/NCIRD/CORVD)" userId="5f830d71-5c95-4f15-b52d-02a7e14a504f" providerId="ADAL" clId="{7993E175-643F-46AE-883E-0E86E7E7B32D}" dt="2025-01-08T14:21:39.624" v="525" actId="478"/>
          <ac:grpSpMkLst>
            <pc:docMk/>
            <pc:sldMk cId="350708736" sldId="2147481310"/>
            <ac:grpSpMk id="8" creationId="{60D34380-A528-1C65-AF91-5355E6F6E764}"/>
          </ac:grpSpMkLst>
        </pc:grpChg>
        <pc:grpChg chg="del mod">
          <ac:chgData name="Lofgren, Hannah (CDC/NCIRD/CORVD)" userId="5f830d71-5c95-4f15-b52d-02a7e14a504f" providerId="ADAL" clId="{7993E175-643F-46AE-883E-0E86E7E7B32D}" dt="2025-01-08T14:21:40.232" v="526" actId="478"/>
          <ac:grpSpMkLst>
            <pc:docMk/>
            <pc:sldMk cId="350708736" sldId="2147481310"/>
            <ac:grpSpMk id="11" creationId="{EA22C76A-6995-BEA9-E6B1-CB0B76DA312C}"/>
          </ac:grpSpMkLst>
        </pc:grpChg>
        <pc:grpChg chg="mod">
          <ac:chgData name="Lofgren, Hannah (CDC/NCIRD/CORVD)" userId="5f830d71-5c95-4f15-b52d-02a7e14a504f" providerId="ADAL" clId="{7993E175-643F-46AE-883E-0E86E7E7B32D}" dt="2025-01-08T14:07:15.365" v="6"/>
          <ac:grpSpMkLst>
            <pc:docMk/>
            <pc:sldMk cId="350708736" sldId="2147481310"/>
            <ac:grpSpMk id="21" creationId="{9B1355F0-8B56-E86E-88EC-E888C2BF67BD}"/>
          </ac:grpSpMkLst>
        </pc:grpChg>
        <pc:grpChg chg="del mod">
          <ac:chgData name="Lofgren, Hannah (CDC/NCIRD/CORVD)" userId="5f830d71-5c95-4f15-b52d-02a7e14a504f" providerId="ADAL" clId="{7993E175-643F-46AE-883E-0E86E7E7B32D}" dt="2025-01-08T14:21:43.501" v="530" actId="478"/>
          <ac:grpSpMkLst>
            <pc:docMk/>
            <pc:sldMk cId="350708736" sldId="2147481310"/>
            <ac:grpSpMk id="22" creationId="{00FB829E-2EE1-B64D-982E-3B70E4738F6C}"/>
          </ac:grpSpMkLst>
        </pc:grpChg>
        <pc:grpChg chg="del mod">
          <ac:chgData name="Lofgren, Hannah (CDC/NCIRD/CORVD)" userId="5f830d71-5c95-4f15-b52d-02a7e14a504f" providerId="ADAL" clId="{7993E175-643F-46AE-883E-0E86E7E7B32D}" dt="2025-01-08T14:21:44.138" v="531" actId="478"/>
          <ac:grpSpMkLst>
            <pc:docMk/>
            <pc:sldMk cId="350708736" sldId="2147481310"/>
            <ac:grpSpMk id="25" creationId="{442EFCC0-3FD9-BB1B-58C9-6D4A85030008}"/>
          </ac:grpSpMkLst>
        </pc:grpChg>
        <pc:grpChg chg="del mod">
          <ac:chgData name="Lofgren, Hannah (CDC/NCIRD/CORVD)" userId="5f830d71-5c95-4f15-b52d-02a7e14a504f" providerId="ADAL" clId="{7993E175-643F-46AE-883E-0E86E7E7B32D}" dt="2025-01-08T14:21:45.701" v="533" actId="478"/>
          <ac:grpSpMkLst>
            <pc:docMk/>
            <pc:sldMk cId="350708736" sldId="2147481310"/>
            <ac:grpSpMk id="28" creationId="{1DFC101D-551F-25F7-7C6B-8E8F631F2FFF}"/>
          </ac:grpSpMkLst>
        </pc:grpChg>
        <pc:grpChg chg="del mod">
          <ac:chgData name="Lofgren, Hannah (CDC/NCIRD/CORVD)" userId="5f830d71-5c95-4f15-b52d-02a7e14a504f" providerId="ADAL" clId="{7993E175-643F-46AE-883E-0E86E7E7B32D}" dt="2025-01-08T14:21:46.374" v="534" actId="478"/>
          <ac:grpSpMkLst>
            <pc:docMk/>
            <pc:sldMk cId="350708736" sldId="2147481310"/>
            <ac:grpSpMk id="34" creationId="{0C9CE5F5-CC8D-0E80-4380-06CE3999D5EA}"/>
          </ac:grpSpMkLst>
        </pc:grpChg>
        <pc:grpChg chg="del mod">
          <ac:chgData name="Lofgren, Hannah (CDC/NCIRD/CORVD)" userId="5f830d71-5c95-4f15-b52d-02a7e14a504f" providerId="ADAL" clId="{7993E175-643F-46AE-883E-0E86E7E7B32D}" dt="2025-01-08T14:21:41.447" v="528" actId="478"/>
          <ac:grpSpMkLst>
            <pc:docMk/>
            <pc:sldMk cId="350708736" sldId="2147481310"/>
            <ac:grpSpMk id="38" creationId="{B76D02CF-D334-495A-F423-14A338887510}"/>
          </ac:grpSpMkLst>
        </pc:grpChg>
        <pc:picChg chg="del mod">
          <ac:chgData name="Lofgren, Hannah (CDC/NCIRD/CORVD)" userId="5f830d71-5c95-4f15-b52d-02a7e14a504f" providerId="ADAL" clId="{7993E175-643F-46AE-883E-0E86E7E7B32D}" dt="2025-01-08T15:22:22.665" v="751" actId="478"/>
          <ac:picMkLst>
            <pc:docMk/>
            <pc:sldMk cId="350708736" sldId="2147481310"/>
            <ac:picMk id="2" creationId="{B70EDE3E-30BF-F25D-2259-52C779DFE889}"/>
          </ac:picMkLst>
        </pc:picChg>
        <pc:picChg chg="mod">
          <ac:chgData name="Lofgren, Hannah (CDC/NCIRD/CORVD)" userId="5f830d71-5c95-4f15-b52d-02a7e14a504f" providerId="ADAL" clId="{7993E175-643F-46AE-883E-0E86E7E7B32D}" dt="2025-01-08T15:24:13.693" v="771" actId="1076"/>
          <ac:picMkLst>
            <pc:docMk/>
            <pc:sldMk cId="350708736" sldId="2147481310"/>
            <ac:picMk id="3" creationId="{8ADB0897-479E-2C0B-001B-BFB83EFE40D5}"/>
          </ac:picMkLst>
        </pc:picChg>
        <pc:picChg chg="mod">
          <ac:chgData name="Lofgren, Hannah (CDC/NCIRD/CORVD)" userId="5f830d71-5c95-4f15-b52d-02a7e14a504f" providerId="ADAL" clId="{7993E175-643F-46AE-883E-0E86E7E7B32D}" dt="2025-01-08T15:22:45.415" v="756" actId="1076"/>
          <ac:picMkLst>
            <pc:docMk/>
            <pc:sldMk cId="350708736" sldId="2147481310"/>
            <ac:picMk id="4" creationId="{7B2F51D2-4622-EC3F-81FB-39943725821A}"/>
          </ac:picMkLst>
        </pc:picChg>
        <pc:picChg chg="mod">
          <ac:chgData name="Lofgren, Hannah (CDC/NCIRD/CORVD)" userId="5f830d71-5c95-4f15-b52d-02a7e14a504f" providerId="ADAL" clId="{7993E175-643F-46AE-883E-0E86E7E7B32D}" dt="2025-01-08T15:24:21.486" v="774" actId="1076"/>
          <ac:picMkLst>
            <pc:docMk/>
            <pc:sldMk cId="350708736" sldId="2147481310"/>
            <ac:picMk id="5" creationId="{C23B2477-F0A2-0B75-52BF-E1745A28BA9F}"/>
          </ac:picMkLst>
        </pc:picChg>
        <pc:picChg chg="add mod ord">
          <ac:chgData name="Lofgren, Hannah (CDC/NCIRD/CORVD)" userId="5f830d71-5c95-4f15-b52d-02a7e14a504f" providerId="ADAL" clId="{7993E175-643F-46AE-883E-0E86E7E7B32D}" dt="2025-01-08T15:22:41.220" v="754" actId="1076"/>
          <ac:picMkLst>
            <pc:docMk/>
            <pc:sldMk cId="350708736" sldId="2147481310"/>
            <ac:picMk id="6" creationId="{41FDAC2B-4086-B0B2-0BFE-3605EAF9DE7C}"/>
          </ac:picMkLst>
        </pc:picChg>
        <pc:picChg chg="mod">
          <ac:chgData name="Lofgren, Hannah (CDC/NCIRD/CORVD)" userId="5f830d71-5c95-4f15-b52d-02a7e14a504f" providerId="ADAL" clId="{7993E175-643F-46AE-883E-0E86E7E7B32D}" dt="2025-01-08T14:07:15.365" v="6"/>
          <ac:picMkLst>
            <pc:docMk/>
            <pc:sldMk cId="350708736" sldId="2147481310"/>
            <ac:picMk id="9" creationId="{71E54CEF-95BE-5C89-8E97-93DEDA6B6D3E}"/>
          </ac:picMkLst>
        </pc:picChg>
        <pc:picChg chg="mod">
          <ac:chgData name="Lofgren, Hannah (CDC/NCIRD/CORVD)" userId="5f830d71-5c95-4f15-b52d-02a7e14a504f" providerId="ADAL" clId="{7993E175-643F-46AE-883E-0E86E7E7B32D}" dt="2025-01-08T14:07:15.365" v="6"/>
          <ac:picMkLst>
            <pc:docMk/>
            <pc:sldMk cId="350708736" sldId="2147481310"/>
            <ac:picMk id="12" creationId="{53D448CD-0D7D-1B69-A7AE-68436371616D}"/>
          </ac:picMkLst>
        </pc:picChg>
        <pc:picChg chg="mod">
          <ac:chgData name="Lofgren, Hannah (CDC/NCIRD/CORVD)" userId="5f830d71-5c95-4f15-b52d-02a7e14a504f" providerId="ADAL" clId="{7993E175-643F-46AE-883E-0E86E7E7B32D}" dt="2025-01-08T14:07:15.365" v="6"/>
          <ac:picMkLst>
            <pc:docMk/>
            <pc:sldMk cId="350708736" sldId="2147481310"/>
            <ac:picMk id="23" creationId="{2F3511A3-8B14-4F36-879B-AD42C0073029}"/>
          </ac:picMkLst>
        </pc:picChg>
        <pc:picChg chg="mod">
          <ac:chgData name="Lofgren, Hannah (CDC/NCIRD/CORVD)" userId="5f830d71-5c95-4f15-b52d-02a7e14a504f" providerId="ADAL" clId="{7993E175-643F-46AE-883E-0E86E7E7B32D}" dt="2025-01-08T14:07:15.365" v="6"/>
          <ac:picMkLst>
            <pc:docMk/>
            <pc:sldMk cId="350708736" sldId="2147481310"/>
            <ac:picMk id="26" creationId="{D5083314-B6EF-73FB-78BF-C1333FC27670}"/>
          </ac:picMkLst>
        </pc:picChg>
        <pc:picChg chg="mod">
          <ac:chgData name="Lofgren, Hannah (CDC/NCIRD/CORVD)" userId="5f830d71-5c95-4f15-b52d-02a7e14a504f" providerId="ADAL" clId="{7993E175-643F-46AE-883E-0E86E7E7B32D}" dt="2025-01-08T14:07:15.365" v="6"/>
          <ac:picMkLst>
            <pc:docMk/>
            <pc:sldMk cId="350708736" sldId="2147481310"/>
            <ac:picMk id="29" creationId="{18FCBECE-A9DC-76D2-D159-F43AC27C0566}"/>
          </ac:picMkLst>
        </pc:picChg>
        <pc:picChg chg="mod">
          <ac:chgData name="Lofgren, Hannah (CDC/NCIRD/CORVD)" userId="5f830d71-5c95-4f15-b52d-02a7e14a504f" providerId="ADAL" clId="{7993E175-643F-46AE-883E-0E86E7E7B32D}" dt="2025-01-08T14:07:15.365" v="6"/>
          <ac:picMkLst>
            <pc:docMk/>
            <pc:sldMk cId="350708736" sldId="2147481310"/>
            <ac:picMk id="35" creationId="{C18D2DE4-8E2E-0910-0014-D61140719FF5}"/>
          </ac:picMkLst>
        </pc:picChg>
        <pc:picChg chg="mod">
          <ac:chgData name="Lofgren, Hannah (CDC/NCIRD/CORVD)" userId="5f830d71-5c95-4f15-b52d-02a7e14a504f" providerId="ADAL" clId="{7993E175-643F-46AE-883E-0E86E7E7B32D}" dt="2025-01-08T14:07:15.365" v="6"/>
          <ac:picMkLst>
            <pc:docMk/>
            <pc:sldMk cId="350708736" sldId="2147481310"/>
            <ac:picMk id="39" creationId="{060E2F33-4314-1145-7A23-DEE4002F99FA}"/>
          </ac:picMkLst>
        </pc:picChg>
        <pc:picChg chg="mod">
          <ac:chgData name="Lofgren, Hannah (CDC/NCIRD/CORVD)" userId="5f830d71-5c95-4f15-b52d-02a7e14a504f" providerId="ADAL" clId="{7993E175-643F-46AE-883E-0E86E7E7B32D}" dt="2025-01-08T14:07:15.365" v="6"/>
          <ac:picMkLst>
            <pc:docMk/>
            <pc:sldMk cId="350708736" sldId="2147481310"/>
            <ac:picMk id="41" creationId="{3E1065F1-170A-5AC5-4AC0-9A21BADD2A3A}"/>
          </ac:picMkLst>
        </pc:picChg>
        <pc:picChg chg="del mod">
          <ac:chgData name="Lofgren, Hannah (CDC/NCIRD/CORVD)" userId="5f830d71-5c95-4f15-b52d-02a7e14a504f" providerId="ADAL" clId="{7993E175-643F-46AE-883E-0E86E7E7B32D}" dt="2025-01-08T14:21:40.983" v="527" actId="478"/>
          <ac:picMkLst>
            <pc:docMk/>
            <pc:sldMk cId="350708736" sldId="2147481310"/>
            <ac:picMk id="43" creationId="{A495B190-B30D-F40C-6B29-99FC1B3E1690}"/>
          </ac:picMkLst>
        </pc:picChg>
      </pc:sldChg>
      <pc:sldChg chg="modSp add mod">
        <pc:chgData name="Lofgren, Hannah (CDC/NCIRD/CORVD)" userId="5f830d71-5c95-4f15-b52d-02a7e14a504f" providerId="ADAL" clId="{7993E175-643F-46AE-883E-0E86E7E7B32D}" dt="2025-01-14T19:26:24.945" v="1691"/>
        <pc:sldMkLst>
          <pc:docMk/>
          <pc:sldMk cId="2370152672" sldId="2147481311"/>
        </pc:sldMkLst>
        <pc:spChg chg="mod">
          <ac:chgData name="Lofgren, Hannah (CDC/NCIRD/CORVD)" userId="5f830d71-5c95-4f15-b52d-02a7e14a504f" providerId="ADAL" clId="{7993E175-643F-46AE-883E-0E86E7E7B32D}" dt="2025-01-14T19:26:24.945" v="1691"/>
          <ac:spMkLst>
            <pc:docMk/>
            <pc:sldMk cId="2370152672" sldId="2147481311"/>
            <ac:spMk id="6" creationId="{516FDEE7-45E3-50C6-BC16-69B5A9759DA9}"/>
          </ac:spMkLst>
        </pc:spChg>
      </pc:sldChg>
      <pc:sldChg chg="modSp add mod">
        <pc:chgData name="Lofgren, Hannah (CDC/NCIRD/CORVD)" userId="5f830d71-5c95-4f15-b52d-02a7e14a504f" providerId="ADAL" clId="{7993E175-643F-46AE-883E-0E86E7E7B32D}" dt="2025-01-14T19:28:36.124" v="1724"/>
        <pc:sldMkLst>
          <pc:docMk/>
          <pc:sldMk cId="462467785" sldId="2147481312"/>
        </pc:sldMkLst>
        <pc:spChg chg="mod">
          <ac:chgData name="Lofgren, Hannah (CDC/NCIRD/CORVD)" userId="5f830d71-5c95-4f15-b52d-02a7e14a504f" providerId="ADAL" clId="{7993E175-643F-46AE-883E-0E86E7E7B32D}" dt="2025-01-14T19:28:36.124" v="1724"/>
          <ac:spMkLst>
            <pc:docMk/>
            <pc:sldMk cId="462467785" sldId="2147481312"/>
            <ac:spMk id="3" creationId="{2194C789-7513-B89E-C88E-81906A180F99}"/>
          </ac:spMkLst>
        </pc:spChg>
      </pc:sldChg>
      <pc:sldMasterChg chg="modSp modSldLayout">
        <pc:chgData name="Lofgren, Hannah (CDC/NCIRD/CORVD)" userId="5f830d71-5c95-4f15-b52d-02a7e14a504f" providerId="ADAL" clId="{7993E175-643F-46AE-883E-0E86E7E7B32D}" dt="2025-01-08T14:07:15.365" v="6"/>
        <pc:sldMasterMkLst>
          <pc:docMk/>
          <pc:sldMasterMk cId="3174840290" sldId="2147483660"/>
        </pc:sldMasterMkLst>
        <pc:spChg chg="mod">
          <ac:chgData name="Lofgren, Hannah (CDC/NCIRD/CORVD)" userId="5f830d71-5c95-4f15-b52d-02a7e14a504f" providerId="ADAL" clId="{7993E175-643F-46AE-883E-0E86E7E7B32D}" dt="2025-01-08T14:07:15.365" v="6"/>
          <ac:spMkLst>
            <pc:docMk/>
            <pc:sldMasterMk cId="3174840290" sldId="2147483660"/>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6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6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7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76" creationId="{03378CBE-FB83-478F-9CFD-3D41B39200BE}"/>
          </ac:spMkLst>
        </pc:spChg>
        <pc:spChg chg="mod">
          <ac:chgData name="Lofgren, Hannah (CDC/NCIRD/CORVD)" userId="5f830d71-5c95-4f15-b52d-02a7e14a504f" providerId="ADAL" clId="{7993E175-643F-46AE-883E-0E86E7E7B32D}" dt="2025-01-08T14:07:15.365" v="6"/>
          <ac:spMkLst>
            <pc:docMk/>
            <pc:sldMasterMk cId="3174840290" sldId="2147483660"/>
            <ac:spMk id="77" creationId="{E60D77BD-A62E-4CA5-9A51-C84D751936C2}"/>
          </ac:spMkLst>
        </pc:spChg>
        <pc:spChg chg="mod">
          <ac:chgData name="Lofgren, Hannah (CDC/NCIRD/CORVD)" userId="5f830d71-5c95-4f15-b52d-02a7e14a504f" providerId="ADAL" clId="{7993E175-643F-46AE-883E-0E86E7E7B32D}" dt="2025-01-08T14:07:15.365" v="6"/>
          <ac:spMkLst>
            <pc:docMk/>
            <pc:sldMasterMk cId="3174840290" sldId="2147483660"/>
            <ac:spMk id="79" creationId="{17C1E408-1553-434A-BFC7-03A76C8F21AD}"/>
          </ac:spMkLst>
        </pc:spChg>
        <pc:spChg chg="mod">
          <ac:chgData name="Lofgren, Hannah (CDC/NCIRD/CORVD)" userId="5f830d71-5c95-4f15-b52d-02a7e14a504f" providerId="ADAL" clId="{7993E175-643F-46AE-883E-0E86E7E7B32D}" dt="2025-01-08T14:07:15.365" v="6"/>
          <ac:spMkLst>
            <pc:docMk/>
            <pc:sldMasterMk cId="3174840290" sldId="2147483660"/>
            <ac:spMk id="80" creationId="{D2E4BF40-AD8C-4178-90D0-BDAB2DF6E5D1}"/>
          </ac:spMkLst>
        </pc:spChg>
        <pc:spChg chg="mod">
          <ac:chgData name="Lofgren, Hannah (CDC/NCIRD/CORVD)" userId="5f830d71-5c95-4f15-b52d-02a7e14a504f" providerId="ADAL" clId="{7993E175-643F-46AE-883E-0E86E7E7B32D}" dt="2025-01-08T14:07:15.365" v="6"/>
          <ac:spMkLst>
            <pc:docMk/>
            <pc:sldMasterMk cId="3174840290" sldId="2147483660"/>
            <ac:spMk id="82" creationId="{57EB4BB7-8511-4ADB-82EA-76355A311A60}"/>
          </ac:spMkLst>
        </pc:spChg>
        <pc:spChg chg="mod">
          <ac:chgData name="Lofgren, Hannah (CDC/NCIRD/CORVD)" userId="5f830d71-5c95-4f15-b52d-02a7e14a504f" providerId="ADAL" clId="{7993E175-643F-46AE-883E-0E86E7E7B32D}" dt="2025-01-08T14:07:15.365" v="6"/>
          <ac:spMkLst>
            <pc:docMk/>
            <pc:sldMasterMk cId="3174840290" sldId="2147483660"/>
            <ac:spMk id="83" creationId="{35C48D4F-1AEB-4DAE-854E-C9D344603263}"/>
          </ac:spMkLst>
        </pc:spChg>
        <pc:spChg chg="mod">
          <ac:chgData name="Lofgren, Hannah (CDC/NCIRD/CORVD)" userId="5f830d71-5c95-4f15-b52d-02a7e14a504f" providerId="ADAL" clId="{7993E175-643F-46AE-883E-0E86E7E7B32D}" dt="2025-01-08T14:07:15.365" v="6"/>
          <ac:spMkLst>
            <pc:docMk/>
            <pc:sldMasterMk cId="3174840290" sldId="2147483660"/>
            <ac:spMk id="85" creationId="{EB2D023B-B5E7-4C62-9412-E0CCE214D227}"/>
          </ac:spMkLst>
        </pc:spChg>
        <pc:spChg chg="mod">
          <ac:chgData name="Lofgren, Hannah (CDC/NCIRD/CORVD)" userId="5f830d71-5c95-4f15-b52d-02a7e14a504f" providerId="ADAL" clId="{7993E175-643F-46AE-883E-0E86E7E7B32D}" dt="2025-01-08T14:07:15.365" v="6"/>
          <ac:spMkLst>
            <pc:docMk/>
            <pc:sldMasterMk cId="3174840290" sldId="2147483660"/>
            <ac:spMk id="86" creationId="{DD2C6EC2-28D0-4B3C-A6B8-A280CBFE9EEE}"/>
          </ac:spMkLst>
        </pc:spChg>
        <pc:spChg chg="mod">
          <ac:chgData name="Lofgren, Hannah (CDC/NCIRD/CORVD)" userId="5f830d71-5c95-4f15-b52d-02a7e14a504f" providerId="ADAL" clId="{7993E175-643F-46AE-883E-0E86E7E7B32D}" dt="2025-01-08T14:07:15.365" v="6"/>
          <ac:spMkLst>
            <pc:docMk/>
            <pc:sldMasterMk cId="3174840290" sldId="2147483660"/>
            <ac:spMk id="87" creationId="{013CDFD3-E919-4798-B18C-A575039245D5}"/>
          </ac:spMkLst>
        </pc:spChg>
        <pc:spChg chg="mod">
          <ac:chgData name="Lofgren, Hannah (CDC/NCIRD/CORVD)" userId="5f830d71-5c95-4f15-b52d-02a7e14a504f" providerId="ADAL" clId="{7993E175-643F-46AE-883E-0E86E7E7B32D}" dt="2025-01-08T14:07:15.365" v="6"/>
          <ac:spMkLst>
            <pc:docMk/>
            <pc:sldMasterMk cId="3174840290" sldId="2147483660"/>
            <ac:spMk id="88" creationId="{E5798A9D-0E96-40C8-8E58-080D48A7CD1D}"/>
          </ac:spMkLst>
        </pc:spChg>
        <pc:spChg chg="mod">
          <ac:chgData name="Lofgren, Hannah (CDC/NCIRD/CORVD)" userId="5f830d71-5c95-4f15-b52d-02a7e14a504f" providerId="ADAL" clId="{7993E175-643F-46AE-883E-0E86E7E7B32D}" dt="2025-01-08T14:07:15.365" v="6"/>
          <ac:spMkLst>
            <pc:docMk/>
            <pc:sldMasterMk cId="3174840290" sldId="2147483660"/>
            <ac:spMk id="89" creationId="{5D401F93-351C-4F43-A16E-949E06E55283}"/>
          </ac:spMkLst>
        </pc:spChg>
        <pc:spChg chg="mod">
          <ac:chgData name="Lofgren, Hannah (CDC/NCIRD/CORVD)" userId="5f830d71-5c95-4f15-b52d-02a7e14a504f" providerId="ADAL" clId="{7993E175-643F-46AE-883E-0E86E7E7B32D}" dt="2025-01-08T14:07:15.365" v="6"/>
          <ac:spMkLst>
            <pc:docMk/>
            <pc:sldMasterMk cId="3174840290" sldId="2147483660"/>
            <ac:spMk id="90" creationId="{18128B30-7107-4714-B19A-B97791A280B6}"/>
          </ac:spMkLst>
        </pc:spChg>
        <pc:spChg chg="mod">
          <ac:chgData name="Lofgren, Hannah (CDC/NCIRD/CORVD)" userId="5f830d71-5c95-4f15-b52d-02a7e14a504f" providerId="ADAL" clId="{7993E175-643F-46AE-883E-0E86E7E7B32D}" dt="2025-01-08T14:07:15.365" v="6"/>
          <ac:spMkLst>
            <pc:docMk/>
            <pc:sldMasterMk cId="3174840290" sldId="2147483660"/>
            <ac:spMk id="91" creationId="{A20C8F97-B93B-4E1E-85BD-F963B3CC4CCC}"/>
          </ac:spMkLst>
        </pc:spChg>
        <pc:spChg chg="mod">
          <ac:chgData name="Lofgren, Hannah (CDC/NCIRD/CORVD)" userId="5f830d71-5c95-4f15-b52d-02a7e14a504f" providerId="ADAL" clId="{7993E175-643F-46AE-883E-0E86E7E7B32D}" dt="2025-01-08T14:07:15.365" v="6"/>
          <ac:spMkLst>
            <pc:docMk/>
            <pc:sldMasterMk cId="3174840290" sldId="2147483660"/>
            <ac:spMk id="92" creationId="{58194082-F22A-4D6C-BF90-2137D7493A4D}"/>
          </ac:spMkLst>
        </pc:spChg>
        <pc:spChg chg="mod">
          <ac:chgData name="Lofgren, Hannah (CDC/NCIRD/CORVD)" userId="5f830d71-5c95-4f15-b52d-02a7e14a504f" providerId="ADAL" clId="{7993E175-643F-46AE-883E-0E86E7E7B32D}" dt="2025-01-08T14:07:15.365" v="6"/>
          <ac:spMkLst>
            <pc:docMk/>
            <pc:sldMasterMk cId="3174840290" sldId="2147483660"/>
            <ac:spMk id="94" creationId="{BE230623-0273-4B11-A460-045595F1852B}"/>
          </ac:spMkLst>
        </pc:spChg>
        <pc:spChg chg="mod">
          <ac:chgData name="Lofgren, Hannah (CDC/NCIRD/CORVD)" userId="5f830d71-5c95-4f15-b52d-02a7e14a504f" providerId="ADAL" clId="{7993E175-643F-46AE-883E-0E86E7E7B32D}" dt="2025-01-08T14:07:15.365" v="6"/>
          <ac:spMkLst>
            <pc:docMk/>
            <pc:sldMasterMk cId="3174840290" sldId="2147483660"/>
            <ac:spMk id="95" creationId="{1A0431A9-E5D0-4632-8BC7-9F196B4F9A19}"/>
          </ac:spMkLst>
        </pc:spChg>
        <pc:spChg chg="mod">
          <ac:chgData name="Lofgren, Hannah (CDC/NCIRD/CORVD)" userId="5f830d71-5c95-4f15-b52d-02a7e14a504f" providerId="ADAL" clId="{7993E175-643F-46AE-883E-0E86E7E7B32D}" dt="2025-01-08T14:07:15.365" v="6"/>
          <ac:spMkLst>
            <pc:docMk/>
            <pc:sldMasterMk cId="3174840290" sldId="2147483660"/>
            <ac:spMk id="96" creationId="{A5D065B3-FD8E-46B0-95C2-F0D7722BA859}"/>
          </ac:spMkLst>
        </pc:spChg>
        <pc:spChg chg="mod">
          <ac:chgData name="Lofgren, Hannah (CDC/NCIRD/CORVD)" userId="5f830d71-5c95-4f15-b52d-02a7e14a504f" providerId="ADAL" clId="{7993E175-643F-46AE-883E-0E86E7E7B32D}" dt="2025-01-08T14:07:15.365" v="6"/>
          <ac:spMkLst>
            <pc:docMk/>
            <pc:sldMasterMk cId="3174840290" sldId="2147483660"/>
            <ac:spMk id="97" creationId="{44632945-4752-4575-92CD-9378CE02E679}"/>
          </ac:spMkLst>
        </pc:spChg>
        <pc:spChg chg="mod">
          <ac:chgData name="Lofgren, Hannah (CDC/NCIRD/CORVD)" userId="5f830d71-5c95-4f15-b52d-02a7e14a504f" providerId="ADAL" clId="{7993E175-643F-46AE-883E-0E86E7E7B32D}" dt="2025-01-08T14:07:15.365" v="6"/>
          <ac:spMkLst>
            <pc:docMk/>
            <pc:sldMasterMk cId="3174840290" sldId="2147483660"/>
            <ac:spMk id="98" creationId="{0E606291-8B72-47A8-9122-CF6D12F129C4}"/>
          </ac:spMkLst>
        </pc:spChg>
        <pc:spChg chg="mod">
          <ac:chgData name="Lofgren, Hannah (CDC/NCIRD/CORVD)" userId="5f830d71-5c95-4f15-b52d-02a7e14a504f" providerId="ADAL" clId="{7993E175-643F-46AE-883E-0E86E7E7B32D}" dt="2025-01-08T14:07:15.365" v="6"/>
          <ac:spMkLst>
            <pc:docMk/>
            <pc:sldMasterMk cId="3174840290" sldId="2147483660"/>
            <ac:spMk id="99" creationId="{0918CFAB-B8D5-4A37-919D-807A700B2DE8}"/>
          </ac:spMkLst>
        </pc:spChg>
        <pc:spChg chg="mod">
          <ac:chgData name="Lofgren, Hannah (CDC/NCIRD/CORVD)" userId="5f830d71-5c95-4f15-b52d-02a7e14a504f" providerId="ADAL" clId="{7993E175-643F-46AE-883E-0E86E7E7B32D}" dt="2025-01-08T14:07:15.365" v="6"/>
          <ac:spMkLst>
            <pc:docMk/>
            <pc:sldMasterMk cId="3174840290" sldId="2147483660"/>
            <ac:spMk id="10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0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0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0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0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ac:spMk id="114" creationId="{8DB29E77-7C19-4263-AAD5-BBF0EF0DBE87}"/>
          </ac:spMkLst>
        </pc:spChg>
        <pc:spChg chg="mod">
          <ac:chgData name="Lofgren, Hannah (CDC/NCIRD/CORVD)" userId="5f830d71-5c95-4f15-b52d-02a7e14a504f" providerId="ADAL" clId="{7993E175-643F-46AE-883E-0E86E7E7B32D}" dt="2025-01-08T14:07:15.365" v="6"/>
          <ac:spMkLst>
            <pc:docMk/>
            <pc:sldMasterMk cId="3174840290" sldId="2147483660"/>
            <ac:spMk id="115" creationId="{623038F2-F472-4A50-A4EB-459EB326C243}"/>
          </ac:spMkLst>
        </pc:spChg>
        <pc:spChg chg="mod">
          <ac:chgData name="Lofgren, Hannah (CDC/NCIRD/CORVD)" userId="5f830d71-5c95-4f15-b52d-02a7e14a504f" providerId="ADAL" clId="{7993E175-643F-46AE-883E-0E86E7E7B32D}" dt="2025-01-08T14:07:15.365" v="6"/>
          <ac:spMkLst>
            <pc:docMk/>
            <pc:sldMasterMk cId="3174840290" sldId="2147483660"/>
            <ac:spMk id="116" creationId="{4D42C1EB-4340-443C-B175-AE72B466F2B6}"/>
          </ac:spMkLst>
        </pc:spChg>
        <pc:spChg chg="mod">
          <ac:chgData name="Lofgren, Hannah (CDC/NCIRD/CORVD)" userId="5f830d71-5c95-4f15-b52d-02a7e14a504f" providerId="ADAL" clId="{7993E175-643F-46AE-883E-0E86E7E7B32D}" dt="2025-01-08T14:07:15.365" v="6"/>
          <ac:spMkLst>
            <pc:docMk/>
            <pc:sldMasterMk cId="3174840290" sldId="2147483660"/>
            <ac:spMk id="117" creationId="{10FFA3A3-8584-4767-9C27-09B55BC5F098}"/>
          </ac:spMkLst>
        </pc:spChg>
        <pc:spChg chg="mod">
          <ac:chgData name="Lofgren, Hannah (CDC/NCIRD/CORVD)" userId="5f830d71-5c95-4f15-b52d-02a7e14a504f" providerId="ADAL" clId="{7993E175-643F-46AE-883E-0E86E7E7B32D}" dt="2025-01-08T14:07:15.365" v="6"/>
          <ac:spMkLst>
            <pc:docMk/>
            <pc:sldMasterMk cId="3174840290" sldId="2147483660"/>
            <ac:spMk id="127" creationId="{B72A42AF-2681-44AB-A425-142238932AFD}"/>
          </ac:spMkLst>
        </pc:spChg>
        <pc:spChg chg="mod">
          <ac:chgData name="Lofgren, Hannah (CDC/NCIRD/CORVD)" userId="5f830d71-5c95-4f15-b52d-02a7e14a504f" providerId="ADAL" clId="{7993E175-643F-46AE-883E-0E86E7E7B32D}" dt="2025-01-08T14:07:15.365" v="6"/>
          <ac:spMkLst>
            <pc:docMk/>
            <pc:sldMasterMk cId="3174840290" sldId="2147483660"/>
            <ac:spMk id="128" creationId="{4DD5D332-53AB-4EC7-9B8D-67F9435E4C04}"/>
          </ac:spMkLst>
        </pc:spChg>
        <pc:spChg chg="mod">
          <ac:chgData name="Lofgren, Hannah (CDC/NCIRD/CORVD)" userId="5f830d71-5c95-4f15-b52d-02a7e14a504f" providerId="ADAL" clId="{7993E175-643F-46AE-883E-0E86E7E7B32D}" dt="2025-01-08T14:07:15.365" v="6"/>
          <ac:spMkLst>
            <pc:docMk/>
            <pc:sldMasterMk cId="3174840290" sldId="2147483660"/>
            <ac:spMk id="150" creationId="{0DB0EFEB-8498-4E58-9711-0647C320BAF1}"/>
          </ac:spMkLst>
        </pc:spChg>
        <pc:spChg chg="mod">
          <ac:chgData name="Lofgren, Hannah (CDC/NCIRD/CORVD)" userId="5f830d71-5c95-4f15-b52d-02a7e14a504f" providerId="ADAL" clId="{7993E175-643F-46AE-883E-0E86E7E7B32D}" dt="2025-01-08T14:07:15.365" v="6"/>
          <ac:spMkLst>
            <pc:docMk/>
            <pc:sldMasterMk cId="3174840290" sldId="2147483660"/>
            <ac:spMk id="151" creationId="{E0E69328-68E8-48A8-BA50-389CF79224B5}"/>
          </ac:spMkLst>
        </pc:spChg>
        <pc:spChg chg="mod">
          <ac:chgData name="Lofgren, Hannah (CDC/NCIRD/CORVD)" userId="5f830d71-5c95-4f15-b52d-02a7e14a504f" providerId="ADAL" clId="{7993E175-643F-46AE-883E-0E86E7E7B32D}" dt="2025-01-08T14:07:15.365" v="6"/>
          <ac:spMkLst>
            <pc:docMk/>
            <pc:sldMasterMk cId="3174840290" sldId="2147483660"/>
            <ac:spMk id="152" creationId="{23FFB7E6-2148-4F7D-8D6B-D7B0328C8AE9}"/>
          </ac:spMkLst>
        </pc:spChg>
        <pc:spChg chg="mod">
          <ac:chgData name="Lofgren, Hannah (CDC/NCIRD/CORVD)" userId="5f830d71-5c95-4f15-b52d-02a7e14a504f" providerId="ADAL" clId="{7993E175-643F-46AE-883E-0E86E7E7B32D}" dt="2025-01-08T14:07:15.365" v="6"/>
          <ac:spMkLst>
            <pc:docMk/>
            <pc:sldMasterMk cId="3174840290" sldId="2147483660"/>
            <ac:spMk id="153" creationId="{2B20045F-AD8B-400F-BC8E-6120D380B904}"/>
          </ac:spMkLst>
        </pc:spChg>
        <pc:spChg chg="mod">
          <ac:chgData name="Lofgren, Hannah (CDC/NCIRD/CORVD)" userId="5f830d71-5c95-4f15-b52d-02a7e14a504f" providerId="ADAL" clId="{7993E175-643F-46AE-883E-0E86E7E7B32D}" dt="2025-01-08T14:07:15.365" v="6"/>
          <ac:spMkLst>
            <pc:docMk/>
            <pc:sldMasterMk cId="3174840290" sldId="2147483660"/>
            <ac:spMk id="154" creationId="{3E11B994-B418-41EF-AED8-4FCB5B085F28}"/>
          </ac:spMkLst>
        </pc:spChg>
        <pc:spChg chg="mod">
          <ac:chgData name="Lofgren, Hannah (CDC/NCIRD/CORVD)" userId="5f830d71-5c95-4f15-b52d-02a7e14a504f" providerId="ADAL" clId="{7993E175-643F-46AE-883E-0E86E7E7B32D}" dt="2025-01-08T14:07:15.365" v="6"/>
          <ac:spMkLst>
            <pc:docMk/>
            <pc:sldMasterMk cId="3174840290" sldId="2147483660"/>
            <ac:spMk id="156" creationId="{A2408FFE-C82E-472A-892F-C5C0581AFD1E}"/>
          </ac:spMkLst>
        </pc:spChg>
        <pc:spChg chg="mod">
          <ac:chgData name="Lofgren, Hannah (CDC/NCIRD/CORVD)" userId="5f830d71-5c95-4f15-b52d-02a7e14a504f" providerId="ADAL" clId="{7993E175-643F-46AE-883E-0E86E7E7B32D}" dt="2025-01-08T14:07:15.365" v="6"/>
          <ac:spMkLst>
            <pc:docMk/>
            <pc:sldMasterMk cId="3174840290" sldId="2147483660"/>
            <ac:spMk id="157" creationId="{0470043B-DF7A-49CE-BEEC-126FE1B402EE}"/>
          </ac:spMkLst>
        </pc:spChg>
        <pc:spChg chg="mod">
          <ac:chgData name="Lofgren, Hannah (CDC/NCIRD/CORVD)" userId="5f830d71-5c95-4f15-b52d-02a7e14a504f" providerId="ADAL" clId="{7993E175-643F-46AE-883E-0E86E7E7B32D}" dt="2025-01-08T14:07:15.365" v="6"/>
          <ac:spMkLst>
            <pc:docMk/>
            <pc:sldMasterMk cId="3174840290" sldId="2147483660"/>
            <ac:spMk id="158" creationId="{7D0BD859-886A-435B-8351-55523200DC87}"/>
          </ac:spMkLst>
        </pc:spChg>
        <pc:spChg chg="mod">
          <ac:chgData name="Lofgren, Hannah (CDC/NCIRD/CORVD)" userId="5f830d71-5c95-4f15-b52d-02a7e14a504f" providerId="ADAL" clId="{7993E175-643F-46AE-883E-0E86E7E7B32D}" dt="2025-01-08T14:07:15.365" v="6"/>
          <ac:spMkLst>
            <pc:docMk/>
            <pc:sldMasterMk cId="3174840290" sldId="2147483660"/>
            <ac:spMk id="159" creationId="{F61A0703-EE33-4394-9860-CEDC1CECFDAD}"/>
          </ac:spMkLst>
        </pc:spChg>
        <pc:spChg chg="mod">
          <ac:chgData name="Lofgren, Hannah (CDC/NCIRD/CORVD)" userId="5f830d71-5c95-4f15-b52d-02a7e14a504f" providerId="ADAL" clId="{7993E175-643F-46AE-883E-0E86E7E7B32D}" dt="2025-01-08T14:07:15.365" v="6"/>
          <ac:spMkLst>
            <pc:docMk/>
            <pc:sldMasterMk cId="3174840290" sldId="2147483660"/>
            <ac:spMk id="160" creationId="{283049F2-B359-4AC2-BD07-0016597D24C7}"/>
          </ac:spMkLst>
        </pc:spChg>
        <pc:spChg chg="mod">
          <ac:chgData name="Lofgren, Hannah (CDC/NCIRD/CORVD)" userId="5f830d71-5c95-4f15-b52d-02a7e14a504f" providerId="ADAL" clId="{7993E175-643F-46AE-883E-0E86E7E7B32D}" dt="2025-01-08T14:07:15.365" v="6"/>
          <ac:spMkLst>
            <pc:docMk/>
            <pc:sldMasterMk cId="3174840290" sldId="2147483660"/>
            <ac:spMk id="161" creationId="{6E1879E5-F86D-4196-B5E0-0591FC08FF43}"/>
          </ac:spMkLst>
        </pc:spChg>
        <pc:spChg chg="mod">
          <ac:chgData name="Lofgren, Hannah (CDC/NCIRD/CORVD)" userId="5f830d71-5c95-4f15-b52d-02a7e14a504f" providerId="ADAL" clId="{7993E175-643F-46AE-883E-0E86E7E7B32D}" dt="2025-01-08T14:07:15.365" v="6"/>
          <ac:spMkLst>
            <pc:docMk/>
            <pc:sldMasterMk cId="3174840290" sldId="2147483660"/>
            <ac:spMk id="162" creationId="{6D49FD37-5960-4AAE-9CD4-46766F747049}"/>
          </ac:spMkLst>
        </pc:spChg>
        <pc:spChg chg="mod">
          <ac:chgData name="Lofgren, Hannah (CDC/NCIRD/CORVD)" userId="5f830d71-5c95-4f15-b52d-02a7e14a504f" providerId="ADAL" clId="{7993E175-643F-46AE-883E-0E86E7E7B32D}" dt="2025-01-08T14:07:15.365" v="6"/>
          <ac:spMkLst>
            <pc:docMk/>
            <pc:sldMasterMk cId="3174840290" sldId="2147483660"/>
            <ac:spMk id="163" creationId="{1DC626E1-90DA-4F0E-BD7D-C9C4F7FA287F}"/>
          </ac:spMkLst>
        </pc:spChg>
        <pc:spChg chg="mod">
          <ac:chgData name="Lofgren, Hannah (CDC/NCIRD/CORVD)" userId="5f830d71-5c95-4f15-b52d-02a7e14a504f" providerId="ADAL" clId="{7993E175-643F-46AE-883E-0E86E7E7B32D}" dt="2025-01-08T14:07:15.365" v="6"/>
          <ac:spMkLst>
            <pc:docMk/>
            <pc:sldMasterMk cId="3174840290" sldId="2147483660"/>
            <ac:spMk id="164" creationId="{A64A4B67-409D-4208-906B-DCBE7861669D}"/>
          </ac:spMkLst>
        </pc:spChg>
        <pc:spChg chg="mod">
          <ac:chgData name="Lofgren, Hannah (CDC/NCIRD/CORVD)" userId="5f830d71-5c95-4f15-b52d-02a7e14a504f" providerId="ADAL" clId="{7993E175-643F-46AE-883E-0E86E7E7B32D}" dt="2025-01-08T14:07:15.365" v="6"/>
          <ac:spMkLst>
            <pc:docMk/>
            <pc:sldMasterMk cId="3174840290" sldId="2147483660"/>
            <ac:spMk id="165" creationId="{432F22D4-8614-4B11-A7CE-977E19115605}"/>
          </ac:spMkLst>
        </pc:spChg>
        <pc:spChg chg="mod">
          <ac:chgData name="Lofgren, Hannah (CDC/NCIRD/CORVD)" userId="5f830d71-5c95-4f15-b52d-02a7e14a504f" providerId="ADAL" clId="{7993E175-643F-46AE-883E-0E86E7E7B32D}" dt="2025-01-08T14:07:15.365" v="6"/>
          <ac:spMkLst>
            <pc:docMk/>
            <pc:sldMasterMk cId="3174840290" sldId="2147483660"/>
            <ac:spMk id="167" creationId="{ADAA1916-FD15-4D18-95EA-300F5F140AD1}"/>
          </ac:spMkLst>
        </pc:spChg>
        <pc:spChg chg="mod">
          <ac:chgData name="Lofgren, Hannah (CDC/NCIRD/CORVD)" userId="5f830d71-5c95-4f15-b52d-02a7e14a504f" providerId="ADAL" clId="{7993E175-643F-46AE-883E-0E86E7E7B32D}" dt="2025-01-08T14:07:15.365" v="6"/>
          <ac:spMkLst>
            <pc:docMk/>
            <pc:sldMasterMk cId="3174840290" sldId="2147483660"/>
            <ac:spMk id="168" creationId="{5BA95C87-C554-4CF6-8F4E-C5DD023FCFFC}"/>
          </ac:spMkLst>
        </pc:spChg>
        <pc:grpChg chg="mod">
          <ac:chgData name="Lofgren, Hannah (CDC/NCIRD/CORVD)" userId="5f830d71-5c95-4f15-b52d-02a7e14a504f" providerId="ADAL" clId="{7993E175-643F-46AE-883E-0E86E7E7B32D}" dt="2025-01-08T14:07:15.365" v="6"/>
          <ac:grpSpMkLst>
            <pc:docMk/>
            <pc:sldMasterMk cId="3174840290" sldId="2147483660"/>
            <ac:grpSpMk id="15"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ac:grpSpMk id="68"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ac:grpSpMk id="78" creationId="{6FEDCEFE-A08D-4C06-BC80-77EA60DD4826}"/>
          </ac:grpSpMkLst>
        </pc:grpChg>
        <pc:grpChg chg="mod">
          <ac:chgData name="Lofgren, Hannah (CDC/NCIRD/CORVD)" userId="5f830d71-5c95-4f15-b52d-02a7e14a504f" providerId="ADAL" clId="{7993E175-643F-46AE-883E-0E86E7E7B32D}" dt="2025-01-08T14:07:15.365" v="6"/>
          <ac:grpSpMkLst>
            <pc:docMk/>
            <pc:sldMasterMk cId="3174840290" sldId="2147483660"/>
            <ac:grpSpMk id="81" creationId="{B319772F-A619-4A37-8835-3FEA1A1C0AA9}"/>
          </ac:grpSpMkLst>
        </pc:grpChg>
        <pc:grpChg chg="mod">
          <ac:chgData name="Lofgren, Hannah (CDC/NCIRD/CORVD)" userId="5f830d71-5c95-4f15-b52d-02a7e14a504f" providerId="ADAL" clId="{7993E175-643F-46AE-883E-0E86E7E7B32D}" dt="2025-01-08T14:07:15.365" v="6"/>
          <ac:grpSpMkLst>
            <pc:docMk/>
            <pc:sldMasterMk cId="3174840290" sldId="2147483660"/>
            <ac:grpSpMk id="84" creationId="{9C237DCA-10C7-4200-BCF1-5C9C0E72EDB0}"/>
          </ac:grpSpMkLst>
        </pc:grpChg>
        <pc:grpChg chg="mod">
          <ac:chgData name="Lofgren, Hannah (CDC/NCIRD/CORVD)" userId="5f830d71-5c95-4f15-b52d-02a7e14a504f" providerId="ADAL" clId="{7993E175-643F-46AE-883E-0E86E7E7B32D}" dt="2025-01-08T14:07:15.365" v="6"/>
          <ac:grpSpMkLst>
            <pc:docMk/>
            <pc:sldMasterMk cId="3174840290" sldId="2147483660"/>
            <ac:grpSpMk id="93" creationId="{80EA943C-A04B-4DFA-8E73-163E0B650A73}"/>
          </ac:grpSpMkLst>
        </pc:grpChg>
        <pc:grpChg chg="mod">
          <ac:chgData name="Lofgren, Hannah (CDC/NCIRD/CORVD)" userId="5f830d71-5c95-4f15-b52d-02a7e14a504f" providerId="ADAL" clId="{7993E175-643F-46AE-883E-0E86E7E7B32D}" dt="2025-01-08T14:07:15.365" v="6"/>
          <ac:grpSpMkLst>
            <pc:docMk/>
            <pc:sldMasterMk cId="3174840290" sldId="2147483660"/>
            <ac:grpSpMk id="104" creationId="{C829E7EF-CC67-457B-9EEF-6A378FFD1079}"/>
          </ac:grpSpMkLst>
        </pc:grpChg>
        <pc:grpChg chg="mod">
          <ac:chgData name="Lofgren, Hannah (CDC/NCIRD/CORVD)" userId="5f830d71-5c95-4f15-b52d-02a7e14a504f" providerId="ADAL" clId="{7993E175-643F-46AE-883E-0E86E7E7B32D}" dt="2025-01-08T14:07:15.365" v="6"/>
          <ac:grpSpMkLst>
            <pc:docMk/>
            <pc:sldMasterMk cId="3174840290" sldId="2147483660"/>
            <ac:grpSpMk id="105" creationId="{B02195D6-4668-4949-8940-FC2F57B12647}"/>
          </ac:grpSpMkLst>
        </pc:grpChg>
        <pc:grpChg chg="mod">
          <ac:chgData name="Lofgren, Hannah (CDC/NCIRD/CORVD)" userId="5f830d71-5c95-4f15-b52d-02a7e14a504f" providerId="ADAL" clId="{7993E175-643F-46AE-883E-0E86E7E7B32D}" dt="2025-01-08T14:07:15.365" v="6"/>
          <ac:grpSpMkLst>
            <pc:docMk/>
            <pc:sldMasterMk cId="3174840290" sldId="2147483660"/>
            <ac:grpSpMk id="106" creationId="{341E0ABE-78F9-4703-B875-5F848FAA5F64}"/>
          </ac:grpSpMkLst>
        </pc:grpChg>
        <pc:grpChg chg="mod">
          <ac:chgData name="Lofgren, Hannah (CDC/NCIRD/CORVD)" userId="5f830d71-5c95-4f15-b52d-02a7e14a504f" providerId="ADAL" clId="{7993E175-643F-46AE-883E-0E86E7E7B32D}" dt="2025-01-08T14:07:15.365" v="6"/>
          <ac:grpSpMkLst>
            <pc:docMk/>
            <pc:sldMasterMk cId="3174840290" sldId="2147483660"/>
            <ac:grpSpMk id="107" creationId="{56F66714-4CF0-4E82-99F4-E4DF559D56CA}"/>
          </ac:grpSpMkLst>
        </pc:grpChg>
        <pc:grpChg chg="mod">
          <ac:chgData name="Lofgren, Hannah (CDC/NCIRD/CORVD)" userId="5f830d71-5c95-4f15-b52d-02a7e14a504f" providerId="ADAL" clId="{7993E175-643F-46AE-883E-0E86E7E7B32D}" dt="2025-01-08T14:07:15.365" v="6"/>
          <ac:grpSpMkLst>
            <pc:docMk/>
            <pc:sldMasterMk cId="3174840290" sldId="2147483660"/>
            <ac:grpSpMk id="108"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ac:grpSpMk id="112" creationId="{3AB58AD0-F400-4E67-A3C4-C3AEC77B7897}"/>
          </ac:grpSpMkLst>
        </pc:grpChg>
        <pc:grpChg chg="mod">
          <ac:chgData name="Lofgren, Hannah (CDC/NCIRD/CORVD)" userId="5f830d71-5c95-4f15-b52d-02a7e14a504f" providerId="ADAL" clId="{7993E175-643F-46AE-883E-0E86E7E7B32D}" dt="2025-01-08T14:07:15.365" v="6"/>
          <ac:grpSpMkLst>
            <pc:docMk/>
            <pc:sldMasterMk cId="3174840290" sldId="2147483660"/>
            <ac:grpSpMk id="113" creationId="{DAE9ACD0-18BD-405A-8E4D-20D36BDA4FB0}"/>
          </ac:grpSpMkLst>
        </pc:grpChg>
        <pc:grpChg chg="mod">
          <ac:chgData name="Lofgren, Hannah (CDC/NCIRD/CORVD)" userId="5f830d71-5c95-4f15-b52d-02a7e14a504f" providerId="ADAL" clId="{7993E175-643F-46AE-883E-0E86E7E7B32D}" dt="2025-01-08T14:07:15.365" v="6"/>
          <ac:grpSpMkLst>
            <pc:docMk/>
            <pc:sldMasterMk cId="3174840290" sldId="2147483660"/>
            <ac:grpSpMk id="155" creationId="{11F36171-C8F9-44BA-82CF-6E783564D2A1}"/>
          </ac:grpSpMkLst>
        </pc:grpChg>
        <pc:grpChg chg="mod">
          <ac:chgData name="Lofgren, Hannah (CDC/NCIRD/CORVD)" userId="5f830d71-5c95-4f15-b52d-02a7e14a504f" providerId="ADAL" clId="{7993E175-643F-46AE-883E-0E86E7E7B32D}" dt="2025-01-08T14:07:15.365" v="6"/>
          <ac:grpSpMkLst>
            <pc:docMk/>
            <pc:sldMasterMk cId="3174840290" sldId="2147483660"/>
            <ac:grpSpMk id="166" creationId="{730B6F2A-7178-45B9-AC76-832A248C1E92}"/>
          </ac:grpSpMkLst>
        </pc:grpChg>
        <pc:graphicFrameChg chg="mod">
          <ac:chgData name="Lofgren, Hannah (CDC/NCIRD/CORVD)" userId="5f830d71-5c95-4f15-b52d-02a7e14a504f" providerId="ADAL" clId="{7993E175-643F-46AE-883E-0E86E7E7B32D}" dt="2025-01-08T14:07:15.365" v="6"/>
          <ac:graphicFrameMkLst>
            <pc:docMk/>
            <pc:sldMasterMk cId="3174840290" sldId="2147483660"/>
            <ac:graphicFrameMk id="2" creationId="{00000000-0000-0000-0000-000000000000}"/>
          </ac:graphicFrameMkLst>
        </pc:graphicFrameChg>
        <pc:cxnChg chg="mod">
          <ac:chgData name="Lofgren, Hannah (CDC/NCIRD/CORVD)" userId="5f830d71-5c95-4f15-b52d-02a7e14a504f" providerId="ADAL" clId="{7993E175-643F-46AE-883E-0E86E7E7B32D}" dt="2025-01-08T14:07:15.365" v="6"/>
          <ac:cxnSpMkLst>
            <pc:docMk/>
            <pc:sldMasterMk cId="3174840290" sldId="2147483660"/>
            <ac:cxnSpMk id="16"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ac:cxnSpMk id="110"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ac:cxnSpMk id="111" creationId="{00000000-0000-0000-0000-000000000000}"/>
          </ac:cxnSpMkLst>
        </pc:cxnChg>
        <pc:sldLayoutChg chg="modSp">
          <pc:chgData name="Lofgren, Hannah (CDC/NCIRD/CORVD)" userId="5f830d71-5c95-4f15-b52d-02a7e14a504f" providerId="ADAL" clId="{7993E175-643F-46AE-883E-0E86E7E7B32D}" dt="2025-01-08T14:07:15.365" v="6"/>
          <pc:sldLayoutMkLst>
            <pc:docMk/>
            <pc:sldMasterMk cId="3174840290" sldId="2147483660"/>
            <pc:sldLayoutMk cId="78876900" sldId="2147483661"/>
          </pc:sldLayoutMkLst>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2" creationId="{148A2E0C-4DC8-4CD2-A123-649317E5B18B}"/>
            </ac:spMkLst>
          </pc:spChg>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4" creationId="{6675B5BE-1D22-4060-A1E8-A67668853E7F}"/>
            </ac:spMkLst>
          </pc:spChg>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8" creationId="{1F446AC8-9F05-47D8-967B-4948A7D620B6}"/>
            </ac:spMkLst>
          </pc:spChg>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18" creationId="{84A738D0-C560-4C29-94CE-95B6221F6386}"/>
            </ac:spMkLst>
          </pc:spChg>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2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2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133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78876900" sldId="2147483661"/>
              <ac:spMk id="13315" creationId="{00000000-0000-0000-0000-000000000000}"/>
            </ac:spMkLst>
          </pc:spChg>
          <pc:graphicFrameChg chg="mod">
            <ac:chgData name="Lofgren, Hannah (CDC/NCIRD/CORVD)" userId="5f830d71-5c95-4f15-b52d-02a7e14a504f" providerId="ADAL" clId="{7993E175-643F-46AE-883E-0E86E7E7B32D}" dt="2025-01-08T14:07:15.365" v="6"/>
            <ac:graphicFrameMkLst>
              <pc:docMk/>
              <pc:sldMasterMk cId="3174840290" sldId="2147483660"/>
              <pc:sldLayoutMk cId="78876900" sldId="2147483661"/>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78876900" sldId="2147483661"/>
              <ac:picMk id="17"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030860232" sldId="2147483662"/>
          </pc:sldLayoutMkLst>
          <pc:spChg chg="mod">
            <ac:chgData name="Lofgren, Hannah (CDC/NCIRD/CORVD)" userId="5f830d71-5c95-4f15-b52d-02a7e14a504f" providerId="ADAL" clId="{7993E175-643F-46AE-883E-0E86E7E7B32D}" dt="2025-01-08T14:07:15.365" v="6"/>
            <ac:spMkLst>
              <pc:docMk/>
              <pc:sldMasterMk cId="3174840290" sldId="2147483660"/>
              <pc:sldLayoutMk cId="3030860232" sldId="2147483662"/>
              <ac:spMk id="2" creationId="{B4852875-E308-4DD1-BE9D-7E58808233F6}"/>
            </ac:spMkLst>
          </pc:spChg>
          <pc:spChg chg="mod">
            <ac:chgData name="Lofgren, Hannah (CDC/NCIRD/CORVD)" userId="5f830d71-5c95-4f15-b52d-02a7e14a504f" providerId="ADAL" clId="{7993E175-643F-46AE-883E-0E86E7E7B32D}" dt="2025-01-08T14:07:15.365" v="6"/>
            <ac:spMkLst>
              <pc:docMk/>
              <pc:sldMasterMk cId="3174840290" sldId="2147483660"/>
              <pc:sldLayoutMk cId="3030860232" sldId="2147483662"/>
              <ac:spMk id="6" creationId="{B7BEEE36-EBC5-45F7-B3DE-398CBD065D58}"/>
            </ac:spMkLst>
          </pc:spChg>
          <pc:spChg chg="mod">
            <ac:chgData name="Lofgren, Hannah (CDC/NCIRD/CORVD)" userId="5f830d71-5c95-4f15-b52d-02a7e14a504f" providerId="ADAL" clId="{7993E175-643F-46AE-883E-0E86E7E7B32D}" dt="2025-01-08T14:07:15.365" v="6"/>
            <ac:spMkLst>
              <pc:docMk/>
              <pc:sldMasterMk cId="3174840290" sldId="2147483660"/>
              <pc:sldLayoutMk cId="3030860232" sldId="2147483662"/>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030860232" sldId="2147483662"/>
              <ac:spMk id="10" creationId="{00000000-0000-0000-0000-000000000000}"/>
            </ac:spMkLst>
          </pc:spChg>
          <pc:graphicFrameChg chg="mod">
            <ac:chgData name="Lofgren, Hannah (CDC/NCIRD/CORVD)" userId="5f830d71-5c95-4f15-b52d-02a7e14a504f" providerId="ADAL" clId="{7993E175-643F-46AE-883E-0E86E7E7B32D}" dt="2025-01-08T14:07:15.365" v="6"/>
            <ac:graphicFrameMkLst>
              <pc:docMk/>
              <pc:sldMasterMk cId="3174840290" sldId="2147483660"/>
              <pc:sldLayoutMk cId="3030860232" sldId="2147483662"/>
              <ac:graphicFrameMk id="3" creationId="{00000000-0000-0000-0000-000000000000}"/>
            </ac:graphicFrameMkLst>
          </pc:graphicFrame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44623419" sldId="2147483663"/>
          </pc:sldLayoutMkLst>
          <pc:spChg chg="mod">
            <ac:chgData name="Lofgren, Hannah (CDC/NCIRD/CORVD)" userId="5f830d71-5c95-4f15-b52d-02a7e14a504f" providerId="ADAL" clId="{7993E175-643F-46AE-883E-0E86E7E7B32D}" dt="2025-01-08T14:07:15.365" v="6"/>
            <ac:spMkLst>
              <pc:docMk/>
              <pc:sldMasterMk cId="3174840290" sldId="2147483660"/>
              <pc:sldLayoutMk cId="344623419" sldId="2147483663"/>
              <ac:spMk id="2" creationId="{B4852875-E308-4DD1-BE9D-7E58808233F6}"/>
            </ac:spMkLst>
          </pc:spChg>
          <pc:spChg chg="mod">
            <ac:chgData name="Lofgren, Hannah (CDC/NCIRD/CORVD)" userId="5f830d71-5c95-4f15-b52d-02a7e14a504f" providerId="ADAL" clId="{7993E175-643F-46AE-883E-0E86E7E7B32D}" dt="2025-01-08T14:07:15.365" v="6"/>
            <ac:spMkLst>
              <pc:docMk/>
              <pc:sldMasterMk cId="3174840290" sldId="2147483660"/>
              <pc:sldLayoutMk cId="344623419" sldId="2147483663"/>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4623419" sldId="2147483663"/>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4623419" sldId="2147483663"/>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44623419" sldId="2147483663"/>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44623419" sldId="2147483663"/>
              <ac:spMk id="14" creationId="{65513841-65E9-4889-B041-B1AB0CC272FC}"/>
            </ac:spMkLst>
          </pc:spChg>
          <pc:grpChg chg="mod">
            <ac:chgData name="Lofgren, Hannah (CDC/NCIRD/CORVD)" userId="5f830d71-5c95-4f15-b52d-02a7e14a504f" providerId="ADAL" clId="{7993E175-643F-46AE-883E-0E86E7E7B32D}" dt="2025-01-08T14:07:15.365" v="6"/>
            <ac:grpSpMkLst>
              <pc:docMk/>
              <pc:sldMasterMk cId="3174840290" sldId="2147483660"/>
              <pc:sldLayoutMk cId="344623419" sldId="2147483663"/>
              <ac:grpSpMk id="9"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44623419" sldId="2147483663"/>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44623419" sldId="2147483663"/>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44623419" sldId="2147483663"/>
              <ac:picMk id="6" creationId="{6ECC4FC3-1C5D-44CD-BF5C-5BD34AF5B302}"/>
            </ac:picMkLst>
          </pc:picChg>
          <pc:picChg chg="mod">
            <ac:chgData name="Lofgren, Hannah (CDC/NCIRD/CORVD)" userId="5f830d71-5c95-4f15-b52d-02a7e14a504f" providerId="ADAL" clId="{7993E175-643F-46AE-883E-0E86E7E7B32D}" dt="2025-01-08T14:07:15.365" v="6"/>
            <ac:picMkLst>
              <pc:docMk/>
              <pc:sldMasterMk cId="3174840290" sldId="2147483660"/>
              <pc:sldLayoutMk cId="344623419" sldId="2147483663"/>
              <ac:picMk id="1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095595338" sldId="2147483664"/>
          </pc:sldLayoutMkLst>
          <pc:spChg chg="mod">
            <ac:chgData name="Lofgren, Hannah (CDC/NCIRD/CORVD)" userId="5f830d71-5c95-4f15-b52d-02a7e14a504f" providerId="ADAL" clId="{7993E175-643F-46AE-883E-0E86E7E7B32D}" dt="2025-01-08T14:07:15.365" v="6"/>
            <ac:spMkLst>
              <pc:docMk/>
              <pc:sldMasterMk cId="3174840290" sldId="2147483660"/>
              <pc:sldLayoutMk cId="2095595338" sldId="2147483664"/>
              <ac:spMk id="4" creationId="{B7BEEE36-EBC5-45F7-B3DE-398CBD065D58}"/>
            </ac:spMkLst>
          </pc:spChg>
          <pc:spChg chg="mod">
            <ac:chgData name="Lofgren, Hannah (CDC/NCIRD/CORVD)" userId="5f830d71-5c95-4f15-b52d-02a7e14a504f" providerId="ADAL" clId="{7993E175-643F-46AE-883E-0E86E7E7B32D}" dt="2025-01-08T14:07:15.365" v="6"/>
            <ac:spMkLst>
              <pc:docMk/>
              <pc:sldMasterMk cId="3174840290" sldId="2147483660"/>
              <pc:sldLayoutMk cId="2095595338" sldId="2147483664"/>
              <ac:spMk id="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95595338" sldId="2147483664"/>
              <ac:spMk id="13" creationId="{00000000-0000-0000-0000-000000000000}"/>
            </ac:spMkLst>
          </pc:spChg>
          <pc:graphicFrameChg chg="mod">
            <ac:chgData name="Lofgren, Hannah (CDC/NCIRD/CORVD)" userId="5f830d71-5c95-4f15-b52d-02a7e14a504f" providerId="ADAL" clId="{7993E175-643F-46AE-883E-0E86E7E7B32D}" dt="2025-01-08T14:07:15.365" v="6"/>
            <ac:graphicFrameMkLst>
              <pc:docMk/>
              <pc:sldMasterMk cId="3174840290" sldId="2147483660"/>
              <pc:sldLayoutMk cId="2095595338" sldId="2147483664"/>
              <ac:graphicFrameMk id="1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095595338" sldId="2147483664"/>
              <ac:picMk id="12"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2095595338" sldId="2147483664"/>
              <ac:cxnSpMk id="6" creationId="{B799070B-88AA-4A52-A805-8FACA4CEB80A}"/>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566988646" sldId="2147483665"/>
          </pc:sldLayoutMkLst>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16" creationId="{B7BEEE36-EBC5-45F7-B3DE-398CBD065D58}"/>
            </ac:spMkLst>
          </pc:spChg>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1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20"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2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566988646" sldId="2147483665"/>
              <ac:spMk id="23" creationId="{65513841-65E9-4889-B041-B1AB0CC272FC}"/>
            </ac:spMkLst>
          </pc:spChg>
          <pc:grpChg chg="mod">
            <ac:chgData name="Lofgren, Hannah (CDC/NCIRD/CORVD)" userId="5f830d71-5c95-4f15-b52d-02a7e14a504f" providerId="ADAL" clId="{7993E175-643F-46AE-883E-0E86E7E7B32D}" dt="2025-01-08T14:07:15.365" v="6"/>
            <ac:grpSpMkLst>
              <pc:docMk/>
              <pc:sldMasterMk cId="3174840290" sldId="2147483660"/>
              <pc:sldLayoutMk cId="566988646" sldId="2147483665"/>
              <ac:grpSpMk id="19"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566988646" sldId="2147483665"/>
              <ac:grpSpMk id="21"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566988646" sldId="2147483665"/>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566988646" sldId="2147483665"/>
              <ac:picMk id="24"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566988646" sldId="2147483665"/>
              <ac:cxnSpMk id="18" creationId="{B799070B-88AA-4A52-A805-8FACA4CEB80A}"/>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312733540" sldId="2147483666"/>
          </pc:sldLayoutMkLst>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6" creationId="{B7BEEE36-EBC5-45F7-B3DE-398CBD065D58}"/>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8" creationId="{1F54B2F8-C51F-4566-BAC0-8A0C8E575488}"/>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312733540" sldId="2147483666"/>
              <ac:spMk id="1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312733540" sldId="2147483666"/>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312733540" sldId="2147483666"/>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312733540" sldId="2147483666"/>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312733540" sldId="2147483666"/>
              <ac:picMk id="15"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2312733540" sldId="2147483666"/>
              <ac:cxnSpMk id="9" creationId="{B799070B-88AA-4A52-A805-8FACA4CEB80A}"/>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17617715" sldId="2147483667"/>
          </pc:sldLayoutMkLst>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14"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15"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17617715" sldId="2147483667"/>
              <ac:spMk id="16"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17617715" sldId="2147483667"/>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17617715" sldId="2147483667"/>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17617715" sldId="2147483667"/>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17617715" sldId="2147483667"/>
              <ac:picMk id="17"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784134030" sldId="2147483668"/>
          </pc:sldLayoutMkLst>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10"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1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84134030" sldId="2147483668"/>
              <ac:spMk id="59"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784134030" sldId="2147483668"/>
              <ac:grpSpMk id="9"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784134030" sldId="2147483668"/>
              <ac:grpSpMk id="11"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784134030" sldId="2147483668"/>
              <ac:graphicFrameMk id="6"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784134030" sldId="2147483668"/>
              <ac:picMk id="16"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148316996" sldId="2147483669"/>
          </pc:sldLayoutMkLst>
          <pc:spChg chg="mod">
            <ac:chgData name="Lofgren, Hannah (CDC/NCIRD/CORVD)" userId="5f830d71-5c95-4f15-b52d-02a7e14a504f" providerId="ADAL" clId="{7993E175-643F-46AE-883E-0E86E7E7B32D}" dt="2025-01-08T14:07:15.365" v="6"/>
            <ac:spMkLst>
              <pc:docMk/>
              <pc:sldMasterMk cId="3174840290" sldId="2147483660"/>
              <pc:sldLayoutMk cId="3148316996" sldId="2147483669"/>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48316996" sldId="2147483669"/>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48316996" sldId="2147483669"/>
              <ac:spMk id="9"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148316996" sldId="2147483669"/>
              <ac:spMk id="11"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148316996" sldId="2147483669"/>
              <ac:spMk id="12"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148316996" sldId="2147483669"/>
              <ac:spMk id="14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148316996" sldId="2147483669"/>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148316996" sldId="2147483669"/>
              <ac:grpSpMk id="10"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148316996" sldId="2147483669"/>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148316996" sldId="2147483669"/>
              <ac:picMk id="14"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3148316996" sldId="2147483669"/>
              <ac:cxnSpMk id="148" creationId="{00000000-0000-0000-0000-000000000000}"/>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14099973" sldId="2147483670"/>
          </pc:sldLayoutMkLst>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1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2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14099973" sldId="2147483670"/>
              <ac:spMk id="2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14099973" sldId="2147483670"/>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14099973" sldId="2147483670"/>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14099973" sldId="2147483670"/>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14099973" sldId="2147483670"/>
              <ac:picMk id="16"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14099973" sldId="2147483670"/>
              <ac:picMk id="18"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4237727476" sldId="2147483671"/>
          </pc:sldLayoutMkLst>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18"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1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7727476" sldId="2147483671"/>
              <ac:spMk id="23"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4237727476" sldId="2147483671"/>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4237727476" sldId="2147483671"/>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4237727476" sldId="2147483671"/>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4237727476" sldId="2147483671"/>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4237727476" sldId="2147483671"/>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576759821" sldId="2147483672"/>
          </pc:sldLayoutMkLst>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17"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19"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20"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576759821" sldId="2147483672"/>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576759821" sldId="2147483672"/>
              <ac:grpSpMk id="14"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576759821" sldId="2147483672"/>
              <ac:grpSpMk id="18"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576759821" sldId="2147483672"/>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576759821" sldId="2147483672"/>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576759821" sldId="2147483672"/>
              <ac:picMk id="22"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737483822" sldId="2147483673"/>
          </pc:sldLayoutMkLst>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18"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20"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22"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737483822" sldId="2147483673"/>
              <ac:spMk id="23"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737483822" sldId="2147483673"/>
              <ac:grpSpMk id="17"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737483822" sldId="2147483673"/>
              <ac:grpSpMk id="19"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737483822" sldId="2147483673"/>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737483822" sldId="2147483673"/>
              <ac:picMk id="11"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737483822" sldId="2147483673"/>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400665671" sldId="2147483674"/>
          </pc:sldLayoutMkLst>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18"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20"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21"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400665671" sldId="2147483674"/>
              <ac:spMk id="22"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400665671" sldId="2147483674"/>
              <ac:grpSpMk id="17"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400665671" sldId="2147483674"/>
              <ac:grpSpMk id="19"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400665671" sldId="2147483674"/>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400665671" sldId="2147483674"/>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400665671" sldId="2147483674"/>
              <ac:picMk id="23"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420454189" sldId="2147483675"/>
          </pc:sldLayoutMkLst>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13"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1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18"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420454189" sldId="2147483675"/>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420454189" sldId="2147483675"/>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420454189" sldId="2147483675"/>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420454189" sldId="2147483675"/>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420454189" sldId="2147483675"/>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420454189" sldId="2147483675"/>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418597627" sldId="2147483676"/>
          </pc:sldLayoutMkLst>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18"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19"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418597627" sldId="2147483676"/>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418597627" sldId="2147483676"/>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418597627" sldId="2147483676"/>
              <ac:grpSpMk id="17"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418597627" sldId="2147483676"/>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418597627" sldId="2147483676"/>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418597627" sldId="2147483676"/>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178021228" sldId="2147483677"/>
          </pc:sldLayoutMkLst>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17"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18"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178021228" sldId="2147483677"/>
              <ac:spMk id="19"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178021228" sldId="2147483677"/>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178021228" sldId="2147483677"/>
              <ac:grpSpMk id="16"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178021228" sldId="2147483677"/>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178021228" sldId="2147483677"/>
              <ac:picMk id="15"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178021228" sldId="2147483677"/>
              <ac:picMk id="20"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732161148" sldId="2147483678"/>
          </pc:sldLayoutMkLst>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15"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19"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20"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732161148" sldId="2147483678"/>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732161148" sldId="2147483678"/>
              <ac:grpSpMk id="12"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732161148" sldId="2147483678"/>
              <ac:grpSpMk id="18"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732161148" sldId="2147483678"/>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732161148" sldId="2147483678"/>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732161148" sldId="2147483678"/>
              <ac:picMk id="22"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2678041" sldId="2147483679"/>
          </pc:sldLayoutMkLst>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17"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19"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2678041" sldId="2147483679"/>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2678041" sldId="2147483679"/>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2678041" sldId="2147483679"/>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2678041" sldId="2147483679"/>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2678041" sldId="2147483679"/>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22678041" sldId="2147483679"/>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466567864" sldId="2147483680"/>
          </pc:sldLayoutMkLst>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15"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18"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20"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466567864" sldId="2147483680"/>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466567864" sldId="2147483680"/>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466567864" sldId="2147483680"/>
              <ac:grpSpMk id="17"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466567864" sldId="2147483680"/>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466567864" sldId="2147483680"/>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466567864" sldId="2147483680"/>
              <ac:picMk id="22"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846114414" sldId="2147483681"/>
          </pc:sldLayoutMkLst>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17"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19"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20"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846114414" sldId="2147483681"/>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846114414" sldId="2147483681"/>
              <ac:grpSpMk id="14"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846114414" sldId="2147483681"/>
              <ac:grpSpMk id="18"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846114414" sldId="2147483681"/>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846114414" sldId="2147483681"/>
              <ac:picMk id="16"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846114414" sldId="2147483681"/>
              <ac:picMk id="22"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05600487" sldId="2147483682"/>
          </pc:sldLayoutMkLst>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14"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16"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20"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05600487" sldId="2147483682"/>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05600487" sldId="2147483682"/>
              <ac:grpSpMk id="13"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05600487" sldId="2147483682"/>
              <ac:grpSpMk id="15"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05600487" sldId="2147483682"/>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05600487" sldId="2147483682"/>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05600487" sldId="2147483682"/>
              <ac:picMk id="22"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11721243" sldId="2147483683"/>
          </pc:sldLayoutMkLst>
          <pc:spChg chg="mod">
            <ac:chgData name="Lofgren, Hannah (CDC/NCIRD/CORVD)" userId="5f830d71-5c95-4f15-b52d-02a7e14a504f" providerId="ADAL" clId="{7993E175-643F-46AE-883E-0E86E7E7B32D}" dt="2025-01-08T14:07:15.365" v="6"/>
            <ac:spMkLst>
              <pc:docMk/>
              <pc:sldMasterMk cId="3174840290" sldId="2147483660"/>
              <pc:sldLayoutMk cId="211721243" sldId="2147483683"/>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11721243" sldId="2147483683"/>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11721243" sldId="2147483683"/>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11721243" sldId="2147483683"/>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11721243" sldId="2147483683"/>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11721243" sldId="2147483683"/>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11721243" sldId="2147483683"/>
              <ac:spMk id="15"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11721243" sldId="2147483683"/>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11721243" sldId="2147483683"/>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11721243" sldId="2147483683"/>
              <ac:graphicFrameMk id="5"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11721243" sldId="2147483683"/>
              <ac:picMk id="19"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242476707" sldId="2147483684"/>
          </pc:sldLayoutMkLst>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242476707" sldId="2147483684"/>
              <ac:spMk id="15"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242476707" sldId="2147483684"/>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242476707" sldId="2147483684"/>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242476707" sldId="2147483684"/>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242476707" sldId="2147483684"/>
              <ac:picMk id="16"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572502961" sldId="2147483685"/>
          </pc:sldLayoutMkLst>
          <pc:spChg chg="mod">
            <ac:chgData name="Lofgren, Hannah (CDC/NCIRD/CORVD)" userId="5f830d71-5c95-4f15-b52d-02a7e14a504f" providerId="ADAL" clId="{7993E175-643F-46AE-883E-0E86E7E7B32D}" dt="2025-01-08T14:07:15.365" v="6"/>
            <ac:spMkLst>
              <pc:docMk/>
              <pc:sldMasterMk cId="3174840290" sldId="2147483660"/>
              <pc:sldLayoutMk cId="1572502961" sldId="2147483685"/>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572502961" sldId="2147483685"/>
              <ac:spMk id="10"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572502961" sldId="2147483685"/>
              <ac:spMk id="1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572502961" sldId="2147483685"/>
              <ac:spMk id="13"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572502961" sldId="2147483685"/>
              <ac:spMk id="59"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572502961" sldId="2147483685"/>
              <ac:grpSpMk id="9"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572502961" sldId="2147483685"/>
              <ac:grpSpMk id="11"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572502961" sldId="2147483685"/>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572502961" sldId="2147483685"/>
              <ac:picMk id="7"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572502961" sldId="2147483685"/>
              <ac:picMk id="17"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879319876" sldId="2147483686"/>
          </pc:sldLayoutMkLst>
          <pc:spChg chg="mod">
            <ac:chgData name="Lofgren, Hannah (CDC/NCIRD/CORVD)" userId="5f830d71-5c95-4f15-b52d-02a7e14a504f" providerId="ADAL" clId="{7993E175-643F-46AE-883E-0E86E7E7B32D}" dt="2025-01-08T14:07:15.365" v="6"/>
            <ac:spMkLst>
              <pc:docMk/>
              <pc:sldMasterMk cId="3174840290" sldId="2147483660"/>
              <pc:sldLayoutMk cId="3879319876" sldId="2147483686"/>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79319876" sldId="2147483686"/>
              <ac:spMk id="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79319876" sldId="2147483686"/>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79319876" sldId="2147483686"/>
              <ac:spMk id="9"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879319876" sldId="2147483686"/>
              <ac:spMk id="1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879319876" sldId="2147483686"/>
              <ac:spMk id="13"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879319876" sldId="2147483686"/>
              <ac:spMk id="14"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879319876" sldId="2147483686"/>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879319876" sldId="2147483686"/>
              <ac:grpSpMk id="10"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879319876" sldId="2147483686"/>
              <ac:graphicFrameMk id="6"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879319876" sldId="2147483686"/>
              <ac:picMk id="1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661772964" sldId="2147483687"/>
          </pc:sldLayoutMkLst>
          <pc:spChg chg="mod">
            <ac:chgData name="Lofgren, Hannah (CDC/NCIRD/CORVD)" userId="5f830d71-5c95-4f15-b52d-02a7e14a504f" providerId="ADAL" clId="{7993E175-643F-46AE-883E-0E86E7E7B32D}" dt="2025-01-08T14:07:15.365" v="6"/>
            <ac:spMkLst>
              <pc:docMk/>
              <pc:sldMasterMk cId="3174840290" sldId="2147483660"/>
              <pc:sldLayoutMk cId="2661772964" sldId="2147483687"/>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661772964" sldId="2147483687"/>
              <ac:spMk id="9"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661772964" sldId="2147483687"/>
              <ac:spMk id="11"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661772964" sldId="2147483687"/>
              <ac:spMk id="12"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661772964" sldId="2147483687"/>
              <ac:spMk id="13"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661772964" sldId="2147483687"/>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661772964" sldId="2147483687"/>
              <ac:grpSpMk id="10"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661772964" sldId="2147483687"/>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661772964" sldId="2147483687"/>
              <ac:picMk id="1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850207095" sldId="2147483688"/>
          </pc:sldLayoutMkLst>
          <pc:spChg chg="mod">
            <ac:chgData name="Lofgren, Hannah (CDC/NCIRD/CORVD)" userId="5f830d71-5c95-4f15-b52d-02a7e14a504f" providerId="ADAL" clId="{7993E175-643F-46AE-883E-0E86E7E7B32D}" dt="2025-01-08T14:07:15.365" v="6"/>
            <ac:spMkLst>
              <pc:docMk/>
              <pc:sldMasterMk cId="3174840290" sldId="2147483660"/>
              <pc:sldLayoutMk cId="1850207095" sldId="2147483688"/>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50207095" sldId="2147483688"/>
              <ac:spMk id="10"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850207095" sldId="2147483688"/>
              <ac:spMk id="1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850207095" sldId="2147483688"/>
              <ac:spMk id="13"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850207095" sldId="2147483688"/>
              <ac:spMk id="14"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850207095" sldId="2147483688"/>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850207095" sldId="2147483688"/>
              <ac:grpSpMk id="11"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850207095" sldId="2147483688"/>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850207095" sldId="2147483688"/>
              <ac:picMk id="17"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824484579" sldId="2147483689"/>
          </pc:sldLayoutMkLst>
          <pc:spChg chg="mod">
            <ac:chgData name="Lofgren, Hannah (CDC/NCIRD/CORVD)" userId="5f830d71-5c95-4f15-b52d-02a7e14a504f" providerId="ADAL" clId="{7993E175-643F-46AE-883E-0E86E7E7B32D}" dt="2025-01-08T14:07:15.365" v="6"/>
            <ac:spMkLst>
              <pc:docMk/>
              <pc:sldMasterMk cId="3174840290" sldId="2147483660"/>
              <pc:sldLayoutMk cId="3824484579" sldId="2147483689"/>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24484579" sldId="2147483689"/>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824484579" sldId="2147483689"/>
              <ac:spMk id="14"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824484579" sldId="2147483689"/>
              <ac:spMk id="15"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824484579" sldId="2147483689"/>
              <ac:spMk id="16"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824484579" sldId="2147483689"/>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824484579" sldId="2147483689"/>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824484579" sldId="2147483689"/>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824484579" sldId="2147483689"/>
              <ac:picMk id="18"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888062001" sldId="2147483690"/>
          </pc:sldLayoutMkLst>
          <pc:spChg chg="mod">
            <ac:chgData name="Lofgren, Hannah (CDC/NCIRD/CORVD)" userId="5f830d71-5c95-4f15-b52d-02a7e14a504f" providerId="ADAL" clId="{7993E175-643F-46AE-883E-0E86E7E7B32D}" dt="2025-01-08T14:07:15.365" v="6"/>
            <ac:spMkLst>
              <pc:docMk/>
              <pc:sldMasterMk cId="3174840290" sldId="2147483660"/>
              <pc:sldLayoutMk cId="888062001" sldId="2147483690"/>
              <ac:spMk id="13" creationId="{1F446AC8-9F05-47D8-967B-4948A7D620B6}"/>
            </ac:spMkLst>
          </pc:spChg>
          <pc:spChg chg="mod">
            <ac:chgData name="Lofgren, Hannah (CDC/NCIRD/CORVD)" userId="5f830d71-5c95-4f15-b52d-02a7e14a504f" providerId="ADAL" clId="{7993E175-643F-46AE-883E-0E86E7E7B32D}" dt="2025-01-08T14:07:15.365" v="6"/>
            <ac:spMkLst>
              <pc:docMk/>
              <pc:sldMasterMk cId="3174840290" sldId="2147483660"/>
              <pc:sldLayoutMk cId="888062001" sldId="2147483690"/>
              <ac:spMk id="16" creationId="{577EC048-F3B9-4475-B855-081554A6C555}"/>
            </ac:spMkLst>
          </pc:spChg>
          <pc:spChg chg="mod">
            <ac:chgData name="Lofgren, Hannah (CDC/NCIRD/CORVD)" userId="5f830d71-5c95-4f15-b52d-02a7e14a504f" providerId="ADAL" clId="{7993E175-643F-46AE-883E-0E86E7E7B32D}" dt="2025-01-08T14:07:15.365" v="6"/>
            <ac:spMkLst>
              <pc:docMk/>
              <pc:sldMasterMk cId="3174840290" sldId="2147483660"/>
              <pc:sldLayoutMk cId="888062001" sldId="2147483690"/>
              <ac:spMk id="18" creationId="{A8830331-61EC-45A0-BC05-93F4169FC707}"/>
            </ac:spMkLst>
          </pc:spChg>
          <pc:spChg chg="mod">
            <ac:chgData name="Lofgren, Hannah (CDC/NCIRD/CORVD)" userId="5f830d71-5c95-4f15-b52d-02a7e14a504f" providerId="ADAL" clId="{7993E175-643F-46AE-883E-0E86E7E7B32D}" dt="2025-01-08T14:07:15.365" v="6"/>
            <ac:spMkLst>
              <pc:docMk/>
              <pc:sldMasterMk cId="3174840290" sldId="2147483660"/>
              <pc:sldLayoutMk cId="888062001" sldId="2147483690"/>
              <ac:spMk id="19" creationId="{FB75CD6E-20E4-40B1-A7A3-D05DC8E9E321}"/>
            </ac:spMkLst>
          </pc:spChg>
          <pc:spChg chg="mod">
            <ac:chgData name="Lofgren, Hannah (CDC/NCIRD/CORVD)" userId="5f830d71-5c95-4f15-b52d-02a7e14a504f" providerId="ADAL" clId="{7993E175-643F-46AE-883E-0E86E7E7B32D}" dt="2025-01-08T14:07:15.365" v="6"/>
            <ac:spMkLst>
              <pc:docMk/>
              <pc:sldMasterMk cId="3174840290" sldId="2147483660"/>
              <pc:sldLayoutMk cId="888062001" sldId="2147483690"/>
              <ac:spMk id="22" creationId="{6675B5BE-1D22-4060-A1E8-A67668853E7F}"/>
            </ac:spMkLst>
          </pc:spChg>
          <pc:spChg chg="mod">
            <ac:chgData name="Lofgren, Hannah (CDC/NCIRD/CORVD)" userId="5f830d71-5c95-4f15-b52d-02a7e14a504f" providerId="ADAL" clId="{7993E175-643F-46AE-883E-0E86E7E7B32D}" dt="2025-01-08T14:07:15.365" v="6"/>
            <ac:spMkLst>
              <pc:docMk/>
              <pc:sldMasterMk cId="3174840290" sldId="2147483660"/>
              <pc:sldLayoutMk cId="888062001" sldId="2147483690"/>
              <ac:spMk id="23" creationId="{84A738D0-C560-4C29-94CE-95B6221F6386}"/>
            </ac:spMkLst>
          </pc:spChg>
          <pc:grpChg chg="mod">
            <ac:chgData name="Lofgren, Hannah (CDC/NCIRD/CORVD)" userId="5f830d71-5c95-4f15-b52d-02a7e14a504f" providerId="ADAL" clId="{7993E175-643F-46AE-883E-0E86E7E7B32D}" dt="2025-01-08T14:07:15.365" v="6"/>
            <ac:grpSpMkLst>
              <pc:docMk/>
              <pc:sldMasterMk cId="3174840290" sldId="2147483660"/>
              <pc:sldLayoutMk cId="888062001" sldId="2147483690"/>
              <ac:grpSpMk id="14" creationId="{E36C2570-EE6B-4565-AD75-B52E65403955}"/>
            </ac:grpSpMkLst>
          </pc:grpChg>
          <pc:grpChg chg="mod">
            <ac:chgData name="Lofgren, Hannah (CDC/NCIRD/CORVD)" userId="5f830d71-5c95-4f15-b52d-02a7e14a504f" providerId="ADAL" clId="{7993E175-643F-46AE-883E-0E86E7E7B32D}" dt="2025-01-08T14:07:15.365" v="6"/>
            <ac:grpSpMkLst>
              <pc:docMk/>
              <pc:sldMasterMk cId="3174840290" sldId="2147483660"/>
              <pc:sldLayoutMk cId="888062001" sldId="2147483690"/>
              <ac:grpSpMk id="17" creationId="{F2AC1C6A-A970-442F-8AA9-F0118482BF7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888062001" sldId="2147483690"/>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888062001" sldId="2147483690"/>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4015147546" sldId="2147483691"/>
          </pc:sldLayoutMkLst>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5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2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2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2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2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2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2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5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6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6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6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6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6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6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15147546" sldId="2147483691"/>
              <ac:spMk id="166"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4015147546" sldId="2147483691"/>
              <ac:grpSpMk id="118"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4015147546" sldId="2147483691"/>
              <ac:grpSpMk id="119"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4015147546" sldId="2147483691"/>
              <ac:grpSpMk id="121"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4015147546" sldId="2147483691"/>
              <ac:grpSpMk id="122"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4015147546" sldId="2147483691"/>
              <ac:grpSpMk id="123" creationId="{00000000-0000-0000-0000-000000000000}"/>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4015147546" sldId="2147483691"/>
              <ac:graphicFrameMk id="3" creationId="{00000000-0000-0000-0000-000000000000}"/>
            </ac:graphicFrameMkLst>
          </pc:graphicFrame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29"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30"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31"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32"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33"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38"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39"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0"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1"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2"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3"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4"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5"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6"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7"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8"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49"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4015147546" sldId="2147483691"/>
              <ac:cxnSpMk id="150" creationId="{00000000-0000-0000-0000-000000000000}"/>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856493886" sldId="2147483692"/>
          </pc:sldLayoutMkLst>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12" creationId="{6675B5BE-1D22-4060-A1E8-A67668853E7F}"/>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1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19" creationId="{1F446AC8-9F05-47D8-967B-4948A7D620B6}"/>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24" creationId="{577EC048-F3B9-4475-B855-081554A6C555}"/>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28" creationId="{A8830331-61EC-45A0-BC05-93F4169FC707}"/>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29" creationId="{FB75CD6E-20E4-40B1-A7A3-D05DC8E9E321}"/>
            </ac:spMkLst>
          </pc:spChg>
          <pc:spChg chg="mod">
            <ac:chgData name="Lofgren, Hannah (CDC/NCIRD/CORVD)" userId="5f830d71-5c95-4f15-b52d-02a7e14a504f" providerId="ADAL" clId="{7993E175-643F-46AE-883E-0E86E7E7B32D}" dt="2025-01-08T14:07:15.365" v="6"/>
            <ac:spMkLst>
              <pc:docMk/>
              <pc:sldMasterMk cId="3174840290" sldId="2147483660"/>
              <pc:sldLayoutMk cId="2856493886" sldId="2147483692"/>
              <ac:spMk id="30" creationId="{84A738D0-C560-4C29-94CE-95B6221F6386}"/>
            </ac:spMkLst>
          </pc:spChg>
          <pc:grpChg chg="mod">
            <ac:chgData name="Lofgren, Hannah (CDC/NCIRD/CORVD)" userId="5f830d71-5c95-4f15-b52d-02a7e14a504f" providerId="ADAL" clId="{7993E175-643F-46AE-883E-0E86E7E7B32D}" dt="2025-01-08T14:07:15.365" v="6"/>
            <ac:grpSpMkLst>
              <pc:docMk/>
              <pc:sldMasterMk cId="3174840290" sldId="2147483660"/>
              <pc:sldLayoutMk cId="2856493886" sldId="2147483692"/>
              <ac:grpSpMk id="23" creationId="{E36C2570-EE6B-4565-AD75-B52E65403955}"/>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856493886" sldId="2147483692"/>
              <ac:grpSpMk id="25" creationId="{F2AC1C6A-A970-442F-8AA9-F0118482BF7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856493886" sldId="2147483692"/>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856493886" sldId="2147483692"/>
              <ac:picMk id="3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4052827533" sldId="2147483693"/>
          </pc:sldLayoutMkLst>
          <pc:spChg chg="mod">
            <ac:chgData name="Lofgren, Hannah (CDC/NCIRD/CORVD)" userId="5f830d71-5c95-4f15-b52d-02a7e14a504f" providerId="ADAL" clId="{7993E175-643F-46AE-883E-0E86E7E7B32D}" dt="2025-01-08T14:07:15.365" v="6"/>
            <ac:spMkLst>
              <pc:docMk/>
              <pc:sldMasterMk cId="3174840290" sldId="2147483660"/>
              <pc:sldLayoutMk cId="4052827533" sldId="2147483693"/>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52827533" sldId="2147483693"/>
              <ac:spMk id="9" creationId="{B7BEEE36-EBC5-45F7-B3DE-398CBD065D58}"/>
            </ac:spMkLst>
          </pc:spChg>
          <pc:spChg chg="mod">
            <ac:chgData name="Lofgren, Hannah (CDC/NCIRD/CORVD)" userId="5f830d71-5c95-4f15-b52d-02a7e14a504f" providerId="ADAL" clId="{7993E175-643F-46AE-883E-0E86E7E7B32D}" dt="2025-01-08T14:07:15.365" v="6"/>
            <ac:spMkLst>
              <pc:docMk/>
              <pc:sldMasterMk cId="3174840290" sldId="2147483660"/>
              <pc:sldLayoutMk cId="4052827533" sldId="2147483693"/>
              <ac:spMk id="1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052827533" sldId="2147483693"/>
              <ac:spMk id="19" creationId="{00000000-0000-0000-0000-000000000000}"/>
            </ac:spMkLst>
          </pc:spChg>
          <pc:graphicFrameChg chg="mod">
            <ac:chgData name="Lofgren, Hannah (CDC/NCIRD/CORVD)" userId="5f830d71-5c95-4f15-b52d-02a7e14a504f" providerId="ADAL" clId="{7993E175-643F-46AE-883E-0E86E7E7B32D}" dt="2025-01-08T14:07:15.365" v="6"/>
            <ac:graphicFrameMkLst>
              <pc:docMk/>
              <pc:sldMasterMk cId="3174840290" sldId="2147483660"/>
              <pc:sldLayoutMk cId="4052827533" sldId="2147483693"/>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4052827533" sldId="2147483693"/>
              <ac:picMk id="20"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054582329" sldId="2147483694"/>
          </pc:sldLayoutMkLst>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7" creationId="{1F54B2F8-C51F-4566-BAC0-8A0C8E575488}"/>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8" creationId="{B7BEEE36-EBC5-45F7-B3DE-398CBD065D58}"/>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14"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15"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1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54582329" sldId="2147483694"/>
              <ac:spMk id="18"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054582329" sldId="2147483694"/>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054582329" sldId="2147483694"/>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054582329" sldId="2147483694"/>
              <ac:graphicFrameMk id="5"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054582329" sldId="2147483694"/>
              <ac:picMk id="19"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2054582329" sldId="2147483694"/>
              <ac:cxnSpMk id="10" creationId="{B799070B-88AA-4A52-A805-8FACA4CEB80A}"/>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207766424" sldId="2147483695"/>
          </pc:sldLayoutMkLst>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13"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207766424" sldId="2147483695"/>
              <ac:spMk id="1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207766424" sldId="2147483695"/>
              <ac:grpSpMk id="12"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207766424" sldId="2147483695"/>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207766424" sldId="2147483695"/>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207766424" sldId="2147483695"/>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945710020" sldId="2147483696"/>
          </pc:sldLayoutMkLst>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13"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945710020" sldId="2147483696"/>
              <ac:spMk id="1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945710020" sldId="2147483696"/>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945710020" sldId="2147483696"/>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945710020" sldId="2147483696"/>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945710020" sldId="2147483696"/>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463455631" sldId="2147483697"/>
          </pc:sldLayoutMkLst>
          <pc:spChg chg="mod">
            <ac:chgData name="Lofgren, Hannah (CDC/NCIRD/CORVD)" userId="5f830d71-5c95-4f15-b52d-02a7e14a504f" providerId="ADAL" clId="{7993E175-643F-46AE-883E-0E86E7E7B32D}" dt="2025-01-08T14:07:15.365" v="6"/>
            <ac:spMkLst>
              <pc:docMk/>
              <pc:sldMasterMk cId="3174840290" sldId="2147483660"/>
              <pc:sldLayoutMk cId="2463455631" sldId="2147483697"/>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463455631" sldId="2147483697"/>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463455631" sldId="2147483697"/>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463455631" sldId="2147483697"/>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463455631" sldId="2147483697"/>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463455631" sldId="2147483697"/>
              <ac:spMk id="14" creationId="{65513841-65E9-4889-B041-B1AB0CC272FC}"/>
            </ac:spMkLst>
          </pc:spChg>
          <pc:grpChg chg="mod">
            <ac:chgData name="Lofgren, Hannah (CDC/NCIRD/CORVD)" userId="5f830d71-5c95-4f15-b52d-02a7e14a504f" providerId="ADAL" clId="{7993E175-643F-46AE-883E-0E86E7E7B32D}" dt="2025-01-08T14:07:15.365" v="6"/>
            <ac:grpSpMkLst>
              <pc:docMk/>
              <pc:sldMasterMk cId="3174840290" sldId="2147483660"/>
              <pc:sldLayoutMk cId="2463455631" sldId="2147483697"/>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463455631" sldId="2147483697"/>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463455631" sldId="2147483697"/>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463455631" sldId="2147483697"/>
              <ac:picMk id="19"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2463455631" sldId="2147483697"/>
              <ac:cxnSpMk id="10" creationId="{00000000-0000-0000-0000-000000000000}"/>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138884751" sldId="2147483698"/>
          </pc:sldLayoutMkLst>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14"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15"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2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138884751" sldId="2147483698"/>
              <ac:spMk id="25"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138884751" sldId="2147483698"/>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138884751" sldId="2147483698"/>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138884751" sldId="2147483698"/>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138884751" sldId="2147483698"/>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2138884751" sldId="2147483698"/>
              <ac:picMk id="23"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549891014" sldId="2147483699"/>
          </pc:sldLayoutMkLst>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549891014" sldId="2147483699"/>
              <ac:spMk id="1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549891014" sldId="2147483699"/>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549891014" sldId="2147483699"/>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549891014" sldId="2147483699"/>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549891014" sldId="2147483699"/>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549891014" sldId="2147483699"/>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870673730" sldId="2147483700"/>
          </pc:sldLayoutMkLst>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17"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18"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870673730" sldId="2147483700"/>
              <ac:spMk id="19"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870673730" sldId="2147483700"/>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870673730" sldId="2147483700"/>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870673730" sldId="2147483700"/>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870673730" sldId="2147483700"/>
              <ac:picMk id="16"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870673730" sldId="2147483700"/>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988127061" sldId="2147483701"/>
          </pc:sldLayoutMkLst>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1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2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988127061" sldId="2147483701"/>
              <ac:spMk id="26"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988127061" sldId="2147483701"/>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988127061" sldId="2147483701"/>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988127061" sldId="2147483701"/>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988127061" sldId="2147483701"/>
              <ac:picMk id="2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988127061" sldId="2147483701"/>
              <ac:picMk id="23"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350444502" sldId="2147483702"/>
          </pc:sldLayoutMkLst>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19"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21"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22"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350444502" sldId="2147483702"/>
              <ac:spMk id="23"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350444502" sldId="2147483702"/>
              <ac:grpSpMk id="1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350444502" sldId="2147483702"/>
              <ac:grpSpMk id="20"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350444502" sldId="2147483702"/>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350444502" sldId="2147483702"/>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350444502" sldId="2147483702"/>
              <ac:picMk id="27"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82488238" sldId="2147483703"/>
          </pc:sldLayoutMkLst>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1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1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18"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20"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21"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82488238" sldId="2147483703"/>
              <ac:spMk id="22"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82488238" sldId="2147483703"/>
              <ac:grpSpMk id="17"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82488238" sldId="2147483703"/>
              <ac:grpSpMk id="19"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82488238" sldId="2147483703"/>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82488238" sldId="2147483703"/>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82488238" sldId="2147483703"/>
              <ac:picMk id="26"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546716926" sldId="2147483704"/>
          </pc:sldLayoutMkLst>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15"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17"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19"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2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546716926" sldId="2147483704"/>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546716926" sldId="2147483704"/>
              <ac:grpSpMk id="14"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546716926" sldId="2147483704"/>
              <ac:grpSpMk id="16"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546716926" sldId="2147483704"/>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546716926" sldId="2147483704"/>
              <ac:picMk id="12"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546716926" sldId="2147483704"/>
              <ac:picMk id="2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671756705" sldId="2147483705"/>
          </pc:sldLayoutMkLst>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13"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18"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19"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671756705" sldId="2147483705"/>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671756705" sldId="2147483705"/>
              <ac:grpSpMk id="12"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671756705" sldId="2147483705"/>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671756705" sldId="2147483705"/>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671756705" sldId="2147483705"/>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671756705" sldId="2147483705"/>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819631529" sldId="2147483706"/>
          </pc:sldLayoutMkLst>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14"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16"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18"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1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2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819631529" sldId="2147483706"/>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819631529" sldId="2147483706"/>
              <ac:grpSpMk id="13"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819631529" sldId="2147483706"/>
              <ac:grpSpMk id="15"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819631529" sldId="2147483706"/>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819631529" sldId="2147483706"/>
              <ac:picMk id="11"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2819631529" sldId="2147483706"/>
              <ac:picMk id="2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649730720" sldId="2147483707"/>
          </pc:sldLayoutMkLst>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17"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18"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1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2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649730720" sldId="2147483707"/>
              <ac:spMk id="21"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649730720" sldId="2147483707"/>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649730720" sldId="2147483707"/>
              <ac:grpSpMk id="16"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649730720" sldId="2147483707"/>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649730720" sldId="2147483707"/>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649730720" sldId="2147483707"/>
              <ac:picMk id="2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019223671" sldId="2147483708"/>
          </pc:sldLayoutMkLst>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14"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17"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19"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019223671" sldId="2147483708"/>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019223671" sldId="2147483708"/>
              <ac:grpSpMk id="12"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019223671" sldId="2147483708"/>
              <ac:grpSpMk id="15"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019223671" sldId="2147483708"/>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019223671" sldId="2147483708"/>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2019223671" sldId="2147483708"/>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585641270" sldId="2147483709"/>
          </pc:sldLayoutMkLst>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16"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18"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19"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585641270" sldId="2147483709"/>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585641270" sldId="2147483709"/>
              <ac:grpSpMk id="13"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585641270" sldId="2147483709"/>
              <ac:grpSpMk id="17"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585641270" sldId="2147483709"/>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585641270" sldId="2147483709"/>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585641270" sldId="2147483709"/>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791809346" sldId="2147483710"/>
          </pc:sldLayoutMkLst>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16"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18"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19"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791809346" sldId="2147483710"/>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791809346" sldId="2147483710"/>
              <ac:grpSpMk id="14"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791809346" sldId="2147483710"/>
              <ac:grpSpMk id="17"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791809346" sldId="2147483710"/>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791809346" sldId="2147483710"/>
              <ac:picMk id="11"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1791809346" sldId="2147483710"/>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672065040" sldId="2147483711"/>
          </pc:sldLayoutMkLst>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13"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672065040" sldId="2147483711"/>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672065040" sldId="2147483711"/>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672065040" sldId="2147483711"/>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672065040" sldId="2147483711"/>
              <ac:graphicFrameMk id="4"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672065040" sldId="2147483711"/>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672065040" sldId="2147483711"/>
              <ac:picMk id="24"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4207882185" sldId="2147483712"/>
          </pc:sldLayoutMkLst>
          <pc:spChg chg="mod">
            <ac:chgData name="Lofgren, Hannah (CDC/NCIRD/CORVD)" userId="5f830d71-5c95-4f15-b52d-02a7e14a504f" providerId="ADAL" clId="{7993E175-643F-46AE-883E-0E86E7E7B32D}" dt="2025-01-08T14:07:15.365" v="6"/>
            <ac:spMkLst>
              <pc:docMk/>
              <pc:sldMasterMk cId="3174840290" sldId="2147483660"/>
              <pc:sldLayoutMk cId="4207882185" sldId="2147483712"/>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07882185" sldId="2147483712"/>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07882185" sldId="2147483712"/>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07882185" sldId="2147483712"/>
              <ac:spMk id="13"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4207882185" sldId="2147483712"/>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4207882185" sldId="2147483712"/>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4207882185" sldId="2147483712"/>
              <ac:spMk id="1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4207882185" sldId="2147483712"/>
              <ac:grpSpMk id="12"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4207882185" sldId="2147483712"/>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4207882185" sldId="2147483712"/>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4207882185" sldId="2147483712"/>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421121300" sldId="2147483713"/>
          </pc:sldLayoutMkLst>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14"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15"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421121300" sldId="2147483713"/>
              <ac:spMk id="16"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421121300" sldId="2147483713"/>
              <ac:grpSpMk id="10"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421121300" sldId="2147483713"/>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421121300" sldId="2147483713"/>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421121300" sldId="2147483713"/>
              <ac:picMk id="20"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875875042" sldId="2147483714"/>
          </pc:sldLayoutMkLst>
          <pc:spChg chg="mod">
            <ac:chgData name="Lofgren, Hannah (CDC/NCIRD/CORVD)" userId="5f830d71-5c95-4f15-b52d-02a7e14a504f" providerId="ADAL" clId="{7993E175-643F-46AE-883E-0E86E7E7B32D}" dt="2025-01-08T14:07:15.365" v="6"/>
            <ac:spMkLst>
              <pc:docMk/>
              <pc:sldMasterMk cId="3174840290" sldId="2147483660"/>
              <pc:sldLayoutMk cId="3875875042" sldId="2147483714"/>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875875042" sldId="2147483714"/>
              <ac:spMk id="10"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875875042" sldId="2147483714"/>
              <ac:spMk id="1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875875042" sldId="2147483714"/>
              <ac:spMk id="13"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875875042" sldId="2147483714"/>
              <ac:spMk id="59"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875875042" sldId="2147483714"/>
              <ac:grpSpMk id="9"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875875042" sldId="2147483714"/>
              <ac:grpSpMk id="11"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875875042" sldId="2147483714"/>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875875042" sldId="2147483714"/>
              <ac:picMk id="7"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875875042" sldId="2147483714"/>
              <ac:picMk id="18"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119544041" sldId="2147483715"/>
          </pc:sldLayoutMkLst>
          <pc:spChg chg="mod">
            <ac:chgData name="Lofgren, Hannah (CDC/NCIRD/CORVD)" userId="5f830d71-5c95-4f15-b52d-02a7e14a504f" providerId="ADAL" clId="{7993E175-643F-46AE-883E-0E86E7E7B32D}" dt="2025-01-08T14:07:15.365" v="6"/>
            <ac:spMkLst>
              <pc:docMk/>
              <pc:sldMasterMk cId="3174840290" sldId="2147483660"/>
              <pc:sldLayoutMk cId="1119544041" sldId="2147483715"/>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19544041" sldId="2147483715"/>
              <ac:spMk id="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19544041" sldId="2147483715"/>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19544041" sldId="2147483715"/>
              <ac:spMk id="9"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119544041" sldId="2147483715"/>
              <ac:spMk id="1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119544041" sldId="2147483715"/>
              <ac:spMk id="13"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119544041" sldId="2147483715"/>
              <ac:spMk id="14"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119544041" sldId="2147483715"/>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119544041" sldId="2147483715"/>
              <ac:grpSpMk id="10"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119544041" sldId="2147483715"/>
              <ac:graphicFrameMk id="6"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119544041" sldId="2147483715"/>
              <ac:picMk id="18"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325702102" sldId="2147483716"/>
          </pc:sldLayoutMkLst>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14"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1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18"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2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21"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325702102" sldId="2147483716"/>
              <ac:spMk id="22"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325702102" sldId="2147483716"/>
              <ac:grpSpMk id="12"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325702102" sldId="2147483716"/>
              <ac:grpSpMk id="16"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325702102" sldId="2147483716"/>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325702102" sldId="2147483716"/>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325702102" sldId="2147483716"/>
              <ac:picMk id="2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790601102" sldId="2147483717"/>
          </pc:sldLayoutMkLst>
          <pc:spChg chg="mod">
            <ac:chgData name="Lofgren, Hannah (CDC/NCIRD/CORVD)" userId="5f830d71-5c95-4f15-b52d-02a7e14a504f" providerId="ADAL" clId="{7993E175-643F-46AE-883E-0E86E7E7B32D}" dt="2025-01-08T14:07:15.365" v="6"/>
            <ac:spMkLst>
              <pc:docMk/>
              <pc:sldMasterMk cId="3174840290" sldId="2147483660"/>
              <pc:sldLayoutMk cId="3790601102" sldId="2147483717"/>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790601102" sldId="2147483717"/>
              <ac:spMk id="10"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790601102" sldId="2147483717"/>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790601102" sldId="2147483717"/>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790601102" sldId="2147483717"/>
              <ac:spMk id="15"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790601102" sldId="2147483717"/>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790601102" sldId="2147483717"/>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790601102" sldId="2147483717"/>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790601102" sldId="2147483717"/>
              <ac:picMk id="19"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5981652" sldId="2147483718"/>
          </pc:sldLayoutMkLst>
          <pc:spChg chg="mod">
            <ac:chgData name="Lofgren, Hannah (CDC/NCIRD/CORVD)" userId="5f830d71-5c95-4f15-b52d-02a7e14a504f" providerId="ADAL" clId="{7993E175-643F-46AE-883E-0E86E7E7B32D}" dt="2025-01-08T14:07:15.365" v="6"/>
            <ac:spMkLst>
              <pc:docMk/>
              <pc:sldMasterMk cId="3174840290" sldId="2147483660"/>
              <pc:sldLayoutMk cId="25981652" sldId="2147483718"/>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5981652" sldId="2147483718"/>
              <ac:spMk id="9"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5981652" sldId="2147483718"/>
              <ac:spMk id="11"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5981652" sldId="2147483718"/>
              <ac:spMk id="12"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5981652" sldId="2147483718"/>
              <ac:spMk id="13"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5981652" sldId="2147483718"/>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5981652" sldId="2147483718"/>
              <ac:grpSpMk id="10"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5981652" sldId="2147483718"/>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5981652" sldId="2147483718"/>
              <ac:picMk id="15"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461371690" sldId="2147483719"/>
          </pc:sldLayoutMkLst>
          <pc:spChg chg="mod">
            <ac:chgData name="Lofgren, Hannah (CDC/NCIRD/CORVD)" userId="5f830d71-5c95-4f15-b52d-02a7e14a504f" providerId="ADAL" clId="{7993E175-643F-46AE-883E-0E86E7E7B32D}" dt="2025-01-08T14:07:15.365" v="6"/>
            <ac:spMkLst>
              <pc:docMk/>
              <pc:sldMasterMk cId="3174840290" sldId="2147483660"/>
              <pc:sldLayoutMk cId="1461371690" sldId="2147483719"/>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61371690" sldId="2147483719"/>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461371690" sldId="2147483719"/>
              <ac:spMk id="14"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461371690" sldId="2147483719"/>
              <ac:spMk id="15"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461371690" sldId="2147483719"/>
              <ac:spMk id="16"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461371690" sldId="2147483719"/>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461371690" sldId="2147483719"/>
              <ac:grpSpMk id="13"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461371690" sldId="2147483719"/>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461371690" sldId="2147483719"/>
              <ac:picMk id="18"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655004698" sldId="2147483720"/>
          </pc:sldLayoutMkLst>
          <pc:spChg chg="mod">
            <ac:chgData name="Lofgren, Hannah (CDC/NCIRD/CORVD)" userId="5f830d71-5c95-4f15-b52d-02a7e14a504f" providerId="ADAL" clId="{7993E175-643F-46AE-883E-0E86E7E7B32D}" dt="2025-01-08T14:07:15.365" v="6"/>
            <ac:spMkLst>
              <pc:docMk/>
              <pc:sldMasterMk cId="3174840290" sldId="2147483660"/>
              <pc:sldLayoutMk cId="655004698" sldId="2147483720"/>
              <ac:spMk id="7" creationId="{6675B5BE-1D22-4060-A1E8-A67668853E7F}"/>
            </ac:spMkLst>
          </pc:spChg>
          <pc:spChg chg="mod">
            <ac:chgData name="Lofgren, Hannah (CDC/NCIRD/CORVD)" userId="5f830d71-5c95-4f15-b52d-02a7e14a504f" providerId="ADAL" clId="{7993E175-643F-46AE-883E-0E86E7E7B32D}" dt="2025-01-08T14:07:15.365" v="6"/>
            <ac:spMkLst>
              <pc:docMk/>
              <pc:sldMasterMk cId="3174840290" sldId="2147483660"/>
              <pc:sldLayoutMk cId="655004698" sldId="2147483720"/>
              <ac:spMk id="11" creationId="{1F446AC8-9F05-47D8-967B-4948A7D620B6}"/>
            </ac:spMkLst>
          </pc:spChg>
          <pc:spChg chg="mod">
            <ac:chgData name="Lofgren, Hannah (CDC/NCIRD/CORVD)" userId="5f830d71-5c95-4f15-b52d-02a7e14a504f" providerId="ADAL" clId="{7993E175-643F-46AE-883E-0E86E7E7B32D}" dt="2025-01-08T14:07:15.365" v="6"/>
            <ac:spMkLst>
              <pc:docMk/>
              <pc:sldMasterMk cId="3174840290" sldId="2147483660"/>
              <pc:sldLayoutMk cId="655004698" sldId="2147483720"/>
              <ac:spMk id="13" creationId="{577EC048-F3B9-4475-B855-081554A6C555}"/>
            </ac:spMkLst>
          </pc:spChg>
          <pc:spChg chg="mod">
            <ac:chgData name="Lofgren, Hannah (CDC/NCIRD/CORVD)" userId="5f830d71-5c95-4f15-b52d-02a7e14a504f" providerId="ADAL" clId="{7993E175-643F-46AE-883E-0E86E7E7B32D}" dt="2025-01-08T14:07:15.365" v="6"/>
            <ac:spMkLst>
              <pc:docMk/>
              <pc:sldMasterMk cId="3174840290" sldId="2147483660"/>
              <pc:sldLayoutMk cId="655004698" sldId="2147483720"/>
              <ac:spMk id="16" creationId="{A8830331-61EC-45A0-BC05-93F4169FC707}"/>
            </ac:spMkLst>
          </pc:spChg>
          <pc:spChg chg="mod">
            <ac:chgData name="Lofgren, Hannah (CDC/NCIRD/CORVD)" userId="5f830d71-5c95-4f15-b52d-02a7e14a504f" providerId="ADAL" clId="{7993E175-643F-46AE-883E-0E86E7E7B32D}" dt="2025-01-08T14:07:15.365" v="6"/>
            <ac:spMkLst>
              <pc:docMk/>
              <pc:sldMasterMk cId="3174840290" sldId="2147483660"/>
              <pc:sldLayoutMk cId="655004698" sldId="2147483720"/>
              <ac:spMk id="17" creationId="{FB75CD6E-20E4-40B1-A7A3-D05DC8E9E321}"/>
            </ac:spMkLst>
          </pc:spChg>
          <pc:spChg chg="mod">
            <ac:chgData name="Lofgren, Hannah (CDC/NCIRD/CORVD)" userId="5f830d71-5c95-4f15-b52d-02a7e14a504f" providerId="ADAL" clId="{7993E175-643F-46AE-883E-0E86E7E7B32D}" dt="2025-01-08T14:07:15.365" v="6"/>
            <ac:spMkLst>
              <pc:docMk/>
              <pc:sldMasterMk cId="3174840290" sldId="2147483660"/>
              <pc:sldLayoutMk cId="655004698" sldId="2147483720"/>
              <ac:spMk id="19" creationId="{84A738D0-C560-4C29-94CE-95B6221F6386}"/>
            </ac:spMkLst>
          </pc:spChg>
          <pc:grpChg chg="mod">
            <ac:chgData name="Lofgren, Hannah (CDC/NCIRD/CORVD)" userId="5f830d71-5c95-4f15-b52d-02a7e14a504f" providerId="ADAL" clId="{7993E175-643F-46AE-883E-0E86E7E7B32D}" dt="2025-01-08T14:07:15.365" v="6"/>
            <ac:grpSpMkLst>
              <pc:docMk/>
              <pc:sldMasterMk cId="3174840290" sldId="2147483660"/>
              <pc:sldLayoutMk cId="655004698" sldId="2147483720"/>
              <ac:grpSpMk id="12" creationId="{E36C2570-EE6B-4565-AD75-B52E65403955}"/>
            </ac:grpSpMkLst>
          </pc:grpChg>
          <pc:grpChg chg="mod">
            <ac:chgData name="Lofgren, Hannah (CDC/NCIRD/CORVD)" userId="5f830d71-5c95-4f15-b52d-02a7e14a504f" providerId="ADAL" clId="{7993E175-643F-46AE-883E-0E86E7E7B32D}" dt="2025-01-08T14:07:15.365" v="6"/>
            <ac:grpSpMkLst>
              <pc:docMk/>
              <pc:sldMasterMk cId="3174840290" sldId="2147483660"/>
              <pc:sldLayoutMk cId="655004698" sldId="2147483720"/>
              <ac:grpSpMk id="14" creationId="{F2AC1C6A-A970-442F-8AA9-F0118482BF7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655004698" sldId="2147483720"/>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655004698" sldId="2147483720"/>
              <ac:picMk id="18"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499430053" sldId="2147483721"/>
          </pc:sldLayoutMkLst>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5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5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5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5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5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5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7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7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8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9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9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9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499430053" sldId="2147483721"/>
              <ac:spMk id="93"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499430053" sldId="2147483721"/>
              <ac:grpSpMk id="49"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499430053" sldId="2147483721"/>
              <ac:grpSpMk id="50"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499430053" sldId="2147483721"/>
              <ac:grpSpMk id="52"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499430053" sldId="2147483721"/>
              <ac:grpSpMk id="53" creationId="{00000000-0000-0000-0000-000000000000}"/>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499430053" sldId="2147483721"/>
              <ac:grpSpMk id="54" creationId="{00000000-0000-0000-0000-000000000000}"/>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499430053" sldId="2147483721"/>
              <ac:graphicFrameMk id="3" creationId="{00000000-0000-0000-0000-000000000000}"/>
            </ac:graphicFrameMkLst>
          </pc:graphicFrame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0"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1"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2"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3"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4"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5"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6"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7"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8"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69"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0"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1"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2"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3"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4"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5"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6" creationId="{00000000-0000-0000-0000-000000000000}"/>
            </ac:cxnSpMkLst>
          </pc:cxnChg>
          <pc:cxnChg chg="mod">
            <ac:chgData name="Lofgren, Hannah (CDC/NCIRD/CORVD)" userId="5f830d71-5c95-4f15-b52d-02a7e14a504f" providerId="ADAL" clId="{7993E175-643F-46AE-883E-0E86E7E7B32D}" dt="2025-01-08T14:07:15.365" v="6"/>
            <ac:cxnSpMkLst>
              <pc:docMk/>
              <pc:sldMasterMk cId="3174840290" sldId="2147483660"/>
              <pc:sldLayoutMk cId="3499430053" sldId="2147483721"/>
              <ac:cxnSpMk id="77" creationId="{00000000-0000-0000-0000-000000000000}"/>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19659988" sldId="2147483722"/>
          </pc:sldLayoutMkLst>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5"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7"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8"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19659988" sldId="2147483722"/>
              <ac:spMk id="19"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19659988" sldId="2147483722"/>
              <ac:grpSpMk id="14"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19659988" sldId="2147483722"/>
              <ac:grpSpMk id="16"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19659988" sldId="2147483722"/>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19659988" sldId="2147483722"/>
              <ac:picMk id="21"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590422679" sldId="2147483723"/>
          </pc:sldLayoutMkLst>
          <pc:spChg chg="mod">
            <ac:chgData name="Lofgren, Hannah (CDC/NCIRD/CORVD)" userId="5f830d71-5c95-4f15-b52d-02a7e14a504f" providerId="ADAL" clId="{7993E175-643F-46AE-883E-0E86E7E7B32D}" dt="2025-01-08T14:07:15.365" v="6"/>
            <ac:spMkLst>
              <pc:docMk/>
              <pc:sldMasterMk cId="3174840290" sldId="2147483660"/>
              <pc:sldLayoutMk cId="590422679" sldId="2147483723"/>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90422679" sldId="2147483723"/>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90422679" sldId="2147483723"/>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590422679" sldId="2147483723"/>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590422679" sldId="2147483723"/>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590422679" sldId="2147483723"/>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590422679" sldId="2147483723"/>
              <ac:spMk id="1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590422679" sldId="2147483723"/>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590422679" sldId="2147483723"/>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590422679" sldId="2147483723"/>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590422679" sldId="2147483723"/>
              <ac:picMk id="19"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427233651" sldId="2147483724"/>
          </pc:sldLayoutMkLst>
          <pc:spChg chg="mod">
            <ac:chgData name="Lofgren, Hannah (CDC/NCIRD/CORVD)" userId="5f830d71-5c95-4f15-b52d-02a7e14a504f" providerId="ADAL" clId="{7993E175-643F-46AE-883E-0E86E7E7B32D}" dt="2025-01-08T14:07:15.365" v="6"/>
            <ac:spMkLst>
              <pc:docMk/>
              <pc:sldMasterMk cId="3174840290" sldId="2147483660"/>
              <pc:sldLayoutMk cId="1427233651" sldId="2147483724"/>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27233651" sldId="2147483724"/>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427233651" sldId="2147483724"/>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427233651" sldId="2147483724"/>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427233651" sldId="2147483724"/>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427233651" sldId="2147483724"/>
              <ac:spMk id="1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427233651" sldId="2147483724"/>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427233651" sldId="2147483724"/>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427233651" sldId="2147483724"/>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427233651" sldId="2147483724"/>
              <ac:picMk id="19"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1427233651" sldId="2147483724"/>
              <ac:cxnSpMk id="13" creationId="{00000000-0000-0000-0000-000000000000}"/>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724533603" sldId="2147483725"/>
          </pc:sldLayoutMkLst>
          <pc:spChg chg="mod">
            <ac:chgData name="Lofgren, Hannah (CDC/NCIRD/CORVD)" userId="5f830d71-5c95-4f15-b52d-02a7e14a504f" providerId="ADAL" clId="{7993E175-643F-46AE-883E-0E86E7E7B32D}" dt="2025-01-08T14:07:15.365" v="6"/>
            <ac:spMkLst>
              <pc:docMk/>
              <pc:sldMasterMk cId="3174840290" sldId="2147483660"/>
              <pc:sldLayoutMk cId="724533603" sldId="2147483725"/>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724533603" sldId="2147483725"/>
              <ac:spMk id="1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724533603" sldId="2147483725"/>
              <ac:spMk id="2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724533603" sldId="2147483725"/>
              <ac:spMk id="23"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724533603" sldId="2147483725"/>
              <ac:spMk id="2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724533603" sldId="2147483725"/>
              <ac:spMk id="2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724533603" sldId="2147483725"/>
              <ac:spMk id="27"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724533603" sldId="2147483725"/>
              <ac:grpSpMk id="22"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724533603" sldId="2147483725"/>
              <ac:grpSpMk id="2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724533603" sldId="2147483725"/>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724533603" sldId="2147483725"/>
              <ac:picMk id="10"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724533603" sldId="2147483725"/>
              <ac:picMk id="29"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4230644301" sldId="2147483726"/>
          </pc:sldLayoutMkLst>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9"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11"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1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14"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16"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17"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4230644301" sldId="2147483726"/>
              <ac:spMk id="18"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4230644301" sldId="2147483726"/>
              <ac:grpSpMk id="13"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4230644301" sldId="2147483726"/>
              <ac:grpSpMk id="15"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4230644301" sldId="2147483726"/>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4230644301" sldId="2147483726"/>
              <ac:picMk id="20"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857851471" sldId="2147483727"/>
          </pc:sldLayoutMkLst>
          <pc:spChg chg="mod">
            <ac:chgData name="Lofgren, Hannah (CDC/NCIRD/CORVD)" userId="5f830d71-5c95-4f15-b52d-02a7e14a504f" providerId="ADAL" clId="{7993E175-643F-46AE-883E-0E86E7E7B32D}" dt="2025-01-08T14:07:15.365" v="6"/>
            <ac:spMkLst>
              <pc:docMk/>
              <pc:sldMasterMk cId="3174840290" sldId="2147483660"/>
              <pc:sldLayoutMk cId="1857851471" sldId="2147483727"/>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57851471" sldId="2147483727"/>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57851471" sldId="2147483727"/>
              <ac:spMk id="9"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1857851471" sldId="2147483727"/>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57851471" sldId="2147483727"/>
              <ac:spMk id="1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1857851471" sldId="2147483727"/>
              <ac:spMk id="13"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1857851471" sldId="2147483727"/>
              <ac:spMk id="14"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1857851471" sldId="2147483727"/>
              <ac:grpSpMk id="7"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1857851471" sldId="2147483727"/>
              <ac:grpSpMk id="11"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1857851471" sldId="2147483727"/>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857851471" sldId="2147483727"/>
              <ac:picMk id="16"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023901527" sldId="2147483728"/>
          </pc:sldLayoutMkLst>
          <pc:spChg chg="mod">
            <ac:chgData name="Lofgren, Hannah (CDC/NCIRD/CORVD)" userId="5f830d71-5c95-4f15-b52d-02a7e14a504f" providerId="ADAL" clId="{7993E175-643F-46AE-883E-0E86E7E7B32D}" dt="2025-01-08T14:07:15.365" v="6"/>
            <ac:spMkLst>
              <pc:docMk/>
              <pc:sldMasterMk cId="3174840290" sldId="2147483660"/>
              <pc:sldLayoutMk cId="3023901527" sldId="2147483728"/>
              <ac:spMk id="6"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023901527" sldId="2147483728"/>
              <ac:spMk id="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023901527" sldId="2147483728"/>
              <ac:spMk id="10"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023901527" sldId="2147483728"/>
              <ac:spMk id="12"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023901527" sldId="2147483728"/>
              <ac:spMk id="13"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023901527" sldId="2147483728"/>
              <ac:spMk id="14"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023901527" sldId="2147483728"/>
              <ac:grpSpMk id="8"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023901527" sldId="2147483728"/>
              <ac:grpSpMk id="11"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023901527" sldId="2147483728"/>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023901527" sldId="2147483728"/>
              <ac:picMk id="16" creationId="{00000000-0000-0000-0000-000000000000}"/>
            </ac:picMkLst>
          </pc:picChg>
          <pc:cxnChg chg="mod">
            <ac:chgData name="Lofgren, Hannah (CDC/NCIRD/CORVD)" userId="5f830d71-5c95-4f15-b52d-02a7e14a504f" providerId="ADAL" clId="{7993E175-643F-46AE-883E-0E86E7E7B32D}" dt="2025-01-08T14:07:15.365" v="6"/>
            <ac:cxnSpMkLst>
              <pc:docMk/>
              <pc:sldMasterMk cId="3174840290" sldId="2147483660"/>
              <pc:sldLayoutMk cId="3023901527" sldId="2147483728"/>
              <ac:cxnSpMk id="9" creationId="{00000000-0000-0000-0000-000000000000}"/>
            </ac:cxnSpMkLst>
          </pc:cxn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936149307" sldId="2147483729"/>
          </pc:sldLayoutMkLst>
          <pc:spChg chg="mod">
            <ac:chgData name="Lofgren, Hannah (CDC/NCIRD/CORVD)" userId="5f830d71-5c95-4f15-b52d-02a7e14a504f" providerId="ADAL" clId="{7993E175-643F-46AE-883E-0E86E7E7B32D}" dt="2025-01-08T14:07:15.365" v="6"/>
            <ac:spMkLst>
              <pc:docMk/>
              <pc:sldMasterMk cId="3174840290" sldId="2147483660"/>
              <pc:sldLayoutMk cId="2936149307" sldId="2147483729"/>
              <ac:spMk id="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936149307" sldId="2147483729"/>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936149307" sldId="2147483729"/>
              <ac:spMk id="11"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2936149307" sldId="2147483729"/>
              <ac:spMk id="13"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2936149307" sldId="2147483729"/>
              <ac:spMk id="14"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2936149307" sldId="2147483729"/>
              <ac:spMk id="1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936149307" sldId="2147483729"/>
              <ac:spMk id="26"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2936149307" sldId="2147483729"/>
              <ac:grpSpMk id="9"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2936149307" sldId="2147483729"/>
              <ac:grpSpMk id="12"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2936149307" sldId="2147483729"/>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936149307" sldId="2147483729"/>
              <ac:picMk id="17"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2936149307" sldId="2147483729"/>
              <ac:picMk id="23"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3519947971" sldId="2147483730"/>
          </pc:sldLayoutMkLst>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10"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12" creationId="{E0AA5ED3-46AD-4F22-8568-8B195C3CA02F}"/>
            </ac:spMkLst>
          </pc:spChg>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13"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15" creationId="{DF2B5875-060E-4C85-B37B-3F2650DCCBC0}"/>
            </ac:spMkLst>
          </pc:spChg>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16" creationId="{65513841-65E9-4889-B041-B1AB0CC272FC}"/>
            </ac:spMkLst>
          </pc:spChg>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17"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1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3519947971" sldId="2147483730"/>
              <ac:spMk id="20" creationId="{00000000-0000-0000-0000-000000000000}"/>
            </ac:spMkLst>
          </pc:spChg>
          <pc:grpChg chg="mod">
            <ac:chgData name="Lofgren, Hannah (CDC/NCIRD/CORVD)" userId="5f830d71-5c95-4f15-b52d-02a7e14a504f" providerId="ADAL" clId="{7993E175-643F-46AE-883E-0E86E7E7B32D}" dt="2025-01-08T14:07:15.365" v="6"/>
            <ac:grpSpMkLst>
              <pc:docMk/>
              <pc:sldMasterMk cId="3174840290" sldId="2147483660"/>
              <pc:sldLayoutMk cId="3519947971" sldId="2147483730"/>
              <ac:grpSpMk id="11" creationId="{D325753B-7005-4D94-B1A9-7CE24D014491}"/>
            </ac:grpSpMkLst>
          </pc:grpChg>
          <pc:grpChg chg="mod">
            <ac:chgData name="Lofgren, Hannah (CDC/NCIRD/CORVD)" userId="5f830d71-5c95-4f15-b52d-02a7e14a504f" providerId="ADAL" clId="{7993E175-643F-46AE-883E-0E86E7E7B32D}" dt="2025-01-08T14:07:15.365" v="6"/>
            <ac:grpSpMkLst>
              <pc:docMk/>
              <pc:sldMasterMk cId="3174840290" sldId="2147483660"/>
              <pc:sldLayoutMk cId="3519947971" sldId="2147483730"/>
              <ac:grpSpMk id="14" creationId="{A9A74293-64B2-46CF-AC81-311CC5738EB9}"/>
            </ac:grpSpMkLst>
          </pc:grpChg>
          <pc:graphicFrameChg chg="mod">
            <ac:chgData name="Lofgren, Hannah (CDC/NCIRD/CORVD)" userId="5f830d71-5c95-4f15-b52d-02a7e14a504f" providerId="ADAL" clId="{7993E175-643F-46AE-883E-0E86E7E7B32D}" dt="2025-01-08T14:07:15.365" v="6"/>
            <ac:graphicFrameMkLst>
              <pc:docMk/>
              <pc:sldMasterMk cId="3174840290" sldId="2147483660"/>
              <pc:sldLayoutMk cId="3519947971" sldId="2147483730"/>
              <ac:graphicFrameMk id="2"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3519947971" sldId="2147483730"/>
              <ac:picMk id="9" creationId="{00000000-0000-0000-0000-000000000000}"/>
            </ac:picMkLst>
          </pc:picChg>
          <pc:picChg chg="mod">
            <ac:chgData name="Lofgren, Hannah (CDC/NCIRD/CORVD)" userId="5f830d71-5c95-4f15-b52d-02a7e14a504f" providerId="ADAL" clId="{7993E175-643F-46AE-883E-0E86E7E7B32D}" dt="2025-01-08T14:07:15.365" v="6"/>
            <ac:picMkLst>
              <pc:docMk/>
              <pc:sldMasterMk cId="3174840290" sldId="2147483660"/>
              <pc:sldLayoutMk cId="3519947971" sldId="2147483730"/>
              <ac:picMk id="22"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1810663753" sldId="2147483731"/>
          </pc:sldLayoutMkLst>
          <pc:spChg chg="mod">
            <ac:chgData name="Lofgren, Hannah (CDC/NCIRD/CORVD)" userId="5f830d71-5c95-4f15-b52d-02a7e14a504f" providerId="ADAL" clId="{7993E175-643F-46AE-883E-0E86E7E7B32D}" dt="2025-01-08T14:07:15.365" v="6"/>
            <ac:spMkLst>
              <pc:docMk/>
              <pc:sldMasterMk cId="3174840290" sldId="2147483660"/>
              <pc:sldLayoutMk cId="1810663753" sldId="2147483731"/>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10663753" sldId="2147483731"/>
              <ac:spMk id="9" creationId="{B7BEEE36-EBC5-45F7-B3DE-398CBD065D58}"/>
            </ac:spMkLst>
          </pc:spChg>
          <pc:spChg chg="mod">
            <ac:chgData name="Lofgren, Hannah (CDC/NCIRD/CORVD)" userId="5f830d71-5c95-4f15-b52d-02a7e14a504f" providerId="ADAL" clId="{7993E175-643F-46AE-883E-0E86E7E7B32D}" dt="2025-01-08T14:07:15.365" v="6"/>
            <ac:spMkLst>
              <pc:docMk/>
              <pc:sldMasterMk cId="3174840290" sldId="2147483660"/>
              <pc:sldLayoutMk cId="1810663753" sldId="2147483731"/>
              <ac:spMk id="18"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1810663753" sldId="2147483731"/>
              <ac:spMk id="19" creationId="{00000000-0000-0000-0000-000000000000}"/>
            </ac:spMkLst>
          </pc:spChg>
          <pc:graphicFrameChg chg="mod">
            <ac:chgData name="Lofgren, Hannah (CDC/NCIRD/CORVD)" userId="5f830d71-5c95-4f15-b52d-02a7e14a504f" providerId="ADAL" clId="{7993E175-643F-46AE-883E-0E86E7E7B32D}" dt="2025-01-08T14:07:15.365" v="6"/>
            <ac:graphicFrameMkLst>
              <pc:docMk/>
              <pc:sldMasterMk cId="3174840290" sldId="2147483660"/>
              <pc:sldLayoutMk cId="1810663753" sldId="2147483731"/>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1810663753" sldId="2147483731"/>
              <ac:picMk id="20" creationId="{00000000-0000-0000-0000-000000000000}"/>
            </ac:picMkLst>
          </pc:picChg>
        </pc:sldLayoutChg>
        <pc:sldLayoutChg chg="modSp">
          <pc:chgData name="Lofgren, Hannah (CDC/NCIRD/CORVD)" userId="5f830d71-5c95-4f15-b52d-02a7e14a504f" providerId="ADAL" clId="{7993E175-643F-46AE-883E-0E86E7E7B32D}" dt="2025-01-08T14:07:15.365" v="6"/>
          <pc:sldLayoutMkLst>
            <pc:docMk/>
            <pc:sldMasterMk cId="3174840290" sldId="2147483660"/>
            <pc:sldLayoutMk cId="2798819777" sldId="2147483732"/>
          </pc:sldLayoutMkLst>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2" creationId="{148A2E0C-4DC8-4CD2-A123-649317E5B18B}"/>
            </ac:spMkLst>
          </pc:spChg>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4" creationId="{6675B5BE-1D22-4060-A1E8-A67668853E7F}"/>
            </ac:spMkLst>
          </pc:spChg>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8" creationId="{1F446AC8-9F05-47D8-967B-4948A7D620B6}"/>
            </ac:spMkLst>
          </pc:spChg>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18" creationId="{84A738D0-C560-4C29-94CE-95B6221F6386}"/>
            </ac:spMkLst>
          </pc:spChg>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2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25"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13314" creationId="{00000000-0000-0000-0000-000000000000}"/>
            </ac:spMkLst>
          </pc:spChg>
          <pc:spChg chg="mod">
            <ac:chgData name="Lofgren, Hannah (CDC/NCIRD/CORVD)" userId="5f830d71-5c95-4f15-b52d-02a7e14a504f" providerId="ADAL" clId="{7993E175-643F-46AE-883E-0E86E7E7B32D}" dt="2025-01-08T14:07:15.365" v="6"/>
            <ac:spMkLst>
              <pc:docMk/>
              <pc:sldMasterMk cId="3174840290" sldId="2147483660"/>
              <pc:sldLayoutMk cId="2798819777" sldId="2147483732"/>
              <ac:spMk id="13315" creationId="{00000000-0000-0000-0000-000000000000}"/>
            </ac:spMkLst>
          </pc:spChg>
          <pc:graphicFrameChg chg="mod">
            <ac:chgData name="Lofgren, Hannah (CDC/NCIRD/CORVD)" userId="5f830d71-5c95-4f15-b52d-02a7e14a504f" providerId="ADAL" clId="{7993E175-643F-46AE-883E-0E86E7E7B32D}" dt="2025-01-08T14:07:15.365" v="6"/>
            <ac:graphicFrameMkLst>
              <pc:docMk/>
              <pc:sldMasterMk cId="3174840290" sldId="2147483660"/>
              <pc:sldLayoutMk cId="2798819777" sldId="2147483732"/>
              <ac:graphicFrameMk id="3" creationId="{00000000-0000-0000-0000-000000000000}"/>
            </ac:graphicFrameMkLst>
          </pc:graphicFrameChg>
          <pc:picChg chg="mod">
            <ac:chgData name="Lofgren, Hannah (CDC/NCIRD/CORVD)" userId="5f830d71-5c95-4f15-b52d-02a7e14a504f" providerId="ADAL" clId="{7993E175-643F-46AE-883E-0E86E7E7B32D}" dt="2025-01-08T14:07:15.365" v="6"/>
            <ac:picMkLst>
              <pc:docMk/>
              <pc:sldMasterMk cId="3174840290" sldId="2147483660"/>
              <pc:sldLayoutMk cId="2798819777" sldId="2147483732"/>
              <ac:picMk id="17" creationId="{00000000-0000-0000-0000-000000000000}"/>
            </ac:picMkLst>
          </pc:picChg>
        </pc:sldLayoutChg>
      </pc:sldMasterChg>
      <pc:sldMasterChg chg="modSp modSldLayout">
        <pc:chgData name="Lofgren, Hannah (CDC/NCIRD/CORVD)" userId="5f830d71-5c95-4f15-b52d-02a7e14a504f" providerId="ADAL" clId="{7993E175-643F-46AE-883E-0E86E7E7B32D}" dt="2025-01-08T14:07:15.365" v="6"/>
        <pc:sldMasterMkLst>
          <pc:docMk/>
          <pc:sldMasterMk cId="2987197510" sldId="2147483733"/>
        </pc:sldMasterMkLst>
        <pc:spChg chg="mod">
          <ac:chgData name="Lofgren, Hannah (CDC/NCIRD/CORVD)" userId="5f830d71-5c95-4f15-b52d-02a7e14a504f" providerId="ADAL" clId="{7993E175-643F-46AE-883E-0E86E7E7B32D}" dt="2025-01-08T14:07:15.365" v="6"/>
          <ac:spMkLst>
            <pc:docMk/>
            <pc:sldMasterMk cId="2987197510" sldId="2147483733"/>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ac:spMk id="4"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ac:spMk id="5"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ac:spMk id="6" creationId="{00000000-0000-0000-0000-000000000000}"/>
          </ac:spMkLst>
        </pc:spChg>
        <pc:sldLayoutChg chg="modSp">
          <pc:chgData name="Lofgren, Hannah (CDC/NCIRD/CORVD)" userId="5f830d71-5c95-4f15-b52d-02a7e14a504f" providerId="ADAL" clId="{7993E175-643F-46AE-883E-0E86E7E7B32D}" dt="2025-01-08T14:07:15.365" v="6"/>
          <pc:sldLayoutMkLst>
            <pc:docMk/>
            <pc:sldMasterMk cId="2987197510" sldId="2147483733"/>
            <pc:sldLayoutMk cId="1514845621" sldId="2147483734"/>
          </pc:sldLayoutMkLst>
          <pc:spChg chg="mod">
            <ac:chgData name="Lofgren, Hannah (CDC/NCIRD/CORVD)" userId="5f830d71-5c95-4f15-b52d-02a7e14a504f" providerId="ADAL" clId="{7993E175-643F-46AE-883E-0E86E7E7B32D}" dt="2025-01-08T14:07:15.365" v="6"/>
            <ac:spMkLst>
              <pc:docMk/>
              <pc:sldMasterMk cId="2987197510" sldId="2147483733"/>
              <pc:sldLayoutMk cId="1514845621" sldId="2147483734"/>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1514845621" sldId="2147483734"/>
              <ac:spMk id="3" creationId="{00000000-0000-0000-0000-000000000000}"/>
            </ac:spMkLst>
          </pc:spChg>
        </pc:sldLayoutChg>
        <pc:sldLayoutChg chg="modSp">
          <pc:chgData name="Lofgren, Hannah (CDC/NCIRD/CORVD)" userId="5f830d71-5c95-4f15-b52d-02a7e14a504f" providerId="ADAL" clId="{7993E175-643F-46AE-883E-0E86E7E7B32D}" dt="2025-01-08T14:07:15.365" v="6"/>
          <pc:sldLayoutMkLst>
            <pc:docMk/>
            <pc:sldMasterMk cId="2987197510" sldId="2147483733"/>
            <pc:sldLayoutMk cId="3701528991" sldId="2147483736"/>
          </pc:sldLayoutMkLst>
          <pc:spChg chg="mod">
            <ac:chgData name="Lofgren, Hannah (CDC/NCIRD/CORVD)" userId="5f830d71-5c95-4f15-b52d-02a7e14a504f" providerId="ADAL" clId="{7993E175-643F-46AE-883E-0E86E7E7B32D}" dt="2025-01-08T14:07:15.365" v="6"/>
            <ac:spMkLst>
              <pc:docMk/>
              <pc:sldMasterMk cId="2987197510" sldId="2147483733"/>
              <pc:sldLayoutMk cId="3701528991" sldId="2147483736"/>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3701528991" sldId="2147483736"/>
              <ac:spMk id="3" creationId="{00000000-0000-0000-0000-000000000000}"/>
            </ac:spMkLst>
          </pc:spChg>
        </pc:sldLayoutChg>
        <pc:sldLayoutChg chg="modSp">
          <pc:chgData name="Lofgren, Hannah (CDC/NCIRD/CORVD)" userId="5f830d71-5c95-4f15-b52d-02a7e14a504f" providerId="ADAL" clId="{7993E175-643F-46AE-883E-0E86E7E7B32D}" dt="2025-01-08T14:07:15.365" v="6"/>
          <pc:sldLayoutMkLst>
            <pc:docMk/>
            <pc:sldMasterMk cId="2987197510" sldId="2147483733"/>
            <pc:sldLayoutMk cId="2277705782" sldId="2147483737"/>
          </pc:sldLayoutMkLst>
          <pc:spChg chg="mod">
            <ac:chgData name="Lofgren, Hannah (CDC/NCIRD/CORVD)" userId="5f830d71-5c95-4f15-b52d-02a7e14a504f" providerId="ADAL" clId="{7993E175-643F-46AE-883E-0E86E7E7B32D}" dt="2025-01-08T14:07:15.365" v="6"/>
            <ac:spMkLst>
              <pc:docMk/>
              <pc:sldMasterMk cId="2987197510" sldId="2147483733"/>
              <pc:sldLayoutMk cId="2277705782" sldId="2147483737"/>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2277705782" sldId="2147483737"/>
              <ac:spMk id="4" creationId="{00000000-0000-0000-0000-000000000000}"/>
            </ac:spMkLst>
          </pc:spChg>
        </pc:sldLayoutChg>
        <pc:sldLayoutChg chg="modSp">
          <pc:chgData name="Lofgren, Hannah (CDC/NCIRD/CORVD)" userId="5f830d71-5c95-4f15-b52d-02a7e14a504f" providerId="ADAL" clId="{7993E175-643F-46AE-883E-0E86E7E7B32D}" dt="2025-01-08T14:07:15.365" v="6"/>
          <pc:sldLayoutMkLst>
            <pc:docMk/>
            <pc:sldMasterMk cId="2987197510" sldId="2147483733"/>
            <pc:sldLayoutMk cId="3534880024" sldId="2147483738"/>
          </pc:sldLayoutMkLst>
          <pc:spChg chg="mod">
            <ac:chgData name="Lofgren, Hannah (CDC/NCIRD/CORVD)" userId="5f830d71-5c95-4f15-b52d-02a7e14a504f" providerId="ADAL" clId="{7993E175-643F-46AE-883E-0E86E7E7B32D}" dt="2025-01-08T14:07:15.365" v="6"/>
            <ac:spMkLst>
              <pc:docMk/>
              <pc:sldMasterMk cId="2987197510" sldId="2147483733"/>
              <pc:sldLayoutMk cId="3534880024" sldId="2147483738"/>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3534880024" sldId="2147483738"/>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3534880024" sldId="2147483738"/>
              <ac:spMk id="4"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3534880024" sldId="2147483738"/>
              <ac:spMk id="5"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3534880024" sldId="2147483738"/>
              <ac:spMk id="6" creationId="{00000000-0000-0000-0000-000000000000}"/>
            </ac:spMkLst>
          </pc:spChg>
        </pc:sldLayoutChg>
        <pc:sldLayoutChg chg="modSp">
          <pc:chgData name="Lofgren, Hannah (CDC/NCIRD/CORVD)" userId="5f830d71-5c95-4f15-b52d-02a7e14a504f" providerId="ADAL" clId="{7993E175-643F-46AE-883E-0E86E7E7B32D}" dt="2025-01-08T14:07:15.365" v="6"/>
          <pc:sldLayoutMkLst>
            <pc:docMk/>
            <pc:sldMasterMk cId="2987197510" sldId="2147483733"/>
            <pc:sldLayoutMk cId="9377624" sldId="2147483741"/>
          </pc:sldLayoutMkLst>
          <pc:spChg chg="mod">
            <ac:chgData name="Lofgren, Hannah (CDC/NCIRD/CORVD)" userId="5f830d71-5c95-4f15-b52d-02a7e14a504f" providerId="ADAL" clId="{7993E175-643F-46AE-883E-0E86E7E7B32D}" dt="2025-01-08T14:07:15.365" v="6"/>
            <ac:spMkLst>
              <pc:docMk/>
              <pc:sldMasterMk cId="2987197510" sldId="2147483733"/>
              <pc:sldLayoutMk cId="9377624" sldId="2147483741"/>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9377624" sldId="2147483741"/>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9377624" sldId="2147483741"/>
              <ac:spMk id="4" creationId="{00000000-0000-0000-0000-000000000000}"/>
            </ac:spMkLst>
          </pc:spChg>
        </pc:sldLayoutChg>
        <pc:sldLayoutChg chg="modSp">
          <pc:chgData name="Lofgren, Hannah (CDC/NCIRD/CORVD)" userId="5f830d71-5c95-4f15-b52d-02a7e14a504f" providerId="ADAL" clId="{7993E175-643F-46AE-883E-0E86E7E7B32D}" dt="2025-01-08T14:07:15.365" v="6"/>
          <pc:sldLayoutMkLst>
            <pc:docMk/>
            <pc:sldMasterMk cId="2987197510" sldId="2147483733"/>
            <pc:sldLayoutMk cId="535699627" sldId="2147483742"/>
          </pc:sldLayoutMkLst>
          <pc:spChg chg="mod">
            <ac:chgData name="Lofgren, Hannah (CDC/NCIRD/CORVD)" userId="5f830d71-5c95-4f15-b52d-02a7e14a504f" providerId="ADAL" clId="{7993E175-643F-46AE-883E-0E86E7E7B32D}" dt="2025-01-08T14:07:15.365" v="6"/>
            <ac:spMkLst>
              <pc:docMk/>
              <pc:sldMasterMk cId="2987197510" sldId="2147483733"/>
              <pc:sldLayoutMk cId="535699627" sldId="2147483742"/>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535699627" sldId="2147483742"/>
              <ac:spMk id="3"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535699627" sldId="2147483742"/>
              <ac:spMk id="4" creationId="{00000000-0000-0000-0000-000000000000}"/>
            </ac:spMkLst>
          </pc:spChg>
        </pc:sldLayoutChg>
        <pc:sldLayoutChg chg="modSp">
          <pc:chgData name="Lofgren, Hannah (CDC/NCIRD/CORVD)" userId="5f830d71-5c95-4f15-b52d-02a7e14a504f" providerId="ADAL" clId="{7993E175-643F-46AE-883E-0E86E7E7B32D}" dt="2025-01-08T14:07:15.365" v="6"/>
          <pc:sldLayoutMkLst>
            <pc:docMk/>
            <pc:sldMasterMk cId="2987197510" sldId="2147483733"/>
            <pc:sldLayoutMk cId="1895142977" sldId="2147483744"/>
          </pc:sldLayoutMkLst>
          <pc:spChg chg="mod">
            <ac:chgData name="Lofgren, Hannah (CDC/NCIRD/CORVD)" userId="5f830d71-5c95-4f15-b52d-02a7e14a504f" providerId="ADAL" clId="{7993E175-643F-46AE-883E-0E86E7E7B32D}" dt="2025-01-08T14:07:15.365" v="6"/>
            <ac:spMkLst>
              <pc:docMk/>
              <pc:sldMasterMk cId="2987197510" sldId="2147483733"/>
              <pc:sldLayoutMk cId="1895142977" sldId="2147483744"/>
              <ac:spMk id="2" creationId="{00000000-0000-0000-0000-000000000000}"/>
            </ac:spMkLst>
          </pc:spChg>
          <pc:spChg chg="mod">
            <ac:chgData name="Lofgren, Hannah (CDC/NCIRD/CORVD)" userId="5f830d71-5c95-4f15-b52d-02a7e14a504f" providerId="ADAL" clId="{7993E175-643F-46AE-883E-0E86E7E7B32D}" dt="2025-01-08T14:07:15.365" v="6"/>
            <ac:spMkLst>
              <pc:docMk/>
              <pc:sldMasterMk cId="2987197510" sldId="2147483733"/>
              <pc:sldLayoutMk cId="1895142977" sldId="2147483744"/>
              <ac:spMk id="3" creationId="{00000000-0000-0000-0000-000000000000}"/>
            </ac:spMkLst>
          </pc:spChg>
        </pc:sldLayoutChg>
      </pc:sldMasterChg>
    </pc:docChg>
  </pc:docChgLst>
  <pc:docChgLst>
    <pc:chgData name="Petras, Julia (CDC/NCIRD/ID)" userId="S::rhu2_cdc.gov#ext#@worldhealthorg.onmicrosoft.com::6d4eb6a6-470e-4af3-b03a-4d9a21a8e23d" providerId="AD" clId="Web-{DE16FA13-8861-A4E8-66D1-3AB1B5184669}"/>
    <pc:docChg chg="modSld">
      <pc:chgData name="Petras, Julia (CDC/NCIRD/ID)" userId="S::rhu2_cdc.gov#ext#@worldhealthorg.onmicrosoft.com::6d4eb6a6-470e-4af3-b03a-4d9a21a8e23d" providerId="AD" clId="Web-{DE16FA13-8861-A4E8-66D1-3AB1B5184669}" dt="2024-11-08T10:31:12.974" v="77" actId="20577"/>
      <pc:docMkLst>
        <pc:docMk/>
      </pc:docMkLst>
      <pc:sldChg chg="modSp">
        <pc:chgData name="Petras, Julia (CDC/NCIRD/ID)" userId="S::rhu2_cdc.gov#ext#@worldhealthorg.onmicrosoft.com::6d4eb6a6-470e-4af3-b03a-4d9a21a8e23d" providerId="AD" clId="Web-{DE16FA13-8861-A4E8-66D1-3AB1B5184669}" dt="2024-11-08T10:31:12.974" v="77" actId="20577"/>
        <pc:sldMkLst>
          <pc:docMk/>
          <pc:sldMk cId="531493088" sldId="2147481263"/>
        </pc:sldMkLst>
        <pc:spChg chg="mod">
          <ac:chgData name="Petras, Julia (CDC/NCIRD/ID)" userId="S::rhu2_cdc.gov#ext#@worldhealthorg.onmicrosoft.com::6d4eb6a6-470e-4af3-b03a-4d9a21a8e23d" providerId="AD" clId="Web-{DE16FA13-8861-A4E8-66D1-3AB1B5184669}" dt="2024-11-08T10:31:12.974" v="77" actId="20577"/>
          <ac:spMkLst>
            <pc:docMk/>
            <pc:sldMk cId="531493088" sldId="2147481263"/>
            <ac:spMk id="7" creationId="{3FF13C02-5929-380E-70C3-973B0CC93024}"/>
          </ac:spMkLst>
        </pc:spChg>
      </pc:sldChg>
      <pc:sldChg chg="modSp">
        <pc:chgData name="Petras, Julia (CDC/NCIRD/ID)" userId="S::rhu2_cdc.gov#ext#@worldhealthorg.onmicrosoft.com::6d4eb6a6-470e-4af3-b03a-4d9a21a8e23d" providerId="AD" clId="Web-{DE16FA13-8861-A4E8-66D1-3AB1B5184669}" dt="2024-11-08T09:52:32.049" v="17" actId="20577"/>
        <pc:sldMkLst>
          <pc:docMk/>
          <pc:sldMk cId="398237213" sldId="2147481277"/>
        </pc:sldMkLst>
        <pc:spChg chg="mod">
          <ac:chgData name="Petras, Julia (CDC/NCIRD/ID)" userId="S::rhu2_cdc.gov#ext#@worldhealthorg.onmicrosoft.com::6d4eb6a6-470e-4af3-b03a-4d9a21a8e23d" providerId="AD" clId="Web-{DE16FA13-8861-A4E8-66D1-3AB1B5184669}" dt="2024-11-08T09:52:32.049" v="17" actId="20577"/>
          <ac:spMkLst>
            <pc:docMk/>
            <pc:sldMk cId="398237213" sldId="2147481277"/>
            <ac:spMk id="5" creationId="{90F2CC28-DE18-465E-B142-EBE7D98AF522}"/>
          </ac:spMkLst>
        </pc:spChg>
      </pc:sldChg>
      <pc:sldChg chg="modSp">
        <pc:chgData name="Petras, Julia (CDC/NCIRD/ID)" userId="S::rhu2_cdc.gov#ext#@worldhealthorg.onmicrosoft.com::6d4eb6a6-470e-4af3-b03a-4d9a21a8e23d" providerId="AD" clId="Web-{DE16FA13-8861-A4E8-66D1-3AB1B5184669}" dt="2024-11-08T10:25:29.294" v="45" actId="20577"/>
        <pc:sldMkLst>
          <pc:docMk/>
          <pc:sldMk cId="1987638780" sldId="2147481307"/>
        </pc:sldMkLst>
        <pc:spChg chg="mod">
          <ac:chgData name="Petras, Julia (CDC/NCIRD/ID)" userId="S::rhu2_cdc.gov#ext#@worldhealthorg.onmicrosoft.com::6d4eb6a6-470e-4af3-b03a-4d9a21a8e23d" providerId="AD" clId="Web-{DE16FA13-8861-A4E8-66D1-3AB1B5184669}" dt="2024-11-08T10:25:29.294" v="45" actId="20577"/>
          <ac:spMkLst>
            <pc:docMk/>
            <pc:sldMk cId="1987638780" sldId="2147481307"/>
            <ac:spMk id="7" creationId="{FCCEDFB4-EC3A-9EEA-BC9E-64FF8BA6BF79}"/>
          </ac:spMkLst>
        </pc:spChg>
      </pc:sldChg>
    </pc:docChg>
  </pc:docChgLst>
  <pc:docChgLst>
    <pc:chgData name="JOSEPH, Gabriel" userId="S::josephg@who.int::c6e3e0ef-7193-4cf7-8146-c2fdf2925f62" providerId="AD" clId="Web-{0243A09C-6D71-C566-EDB4-2D1C4EA7F14A}"/>
    <pc:docChg chg="modSld">
      <pc:chgData name="JOSEPH, Gabriel" userId="S::josephg@who.int::c6e3e0ef-7193-4cf7-8146-c2fdf2925f62" providerId="AD" clId="Web-{0243A09C-6D71-C566-EDB4-2D1C4EA7F14A}" dt="2024-11-14T19:56:43.316" v="0" actId="1076"/>
      <pc:docMkLst>
        <pc:docMk/>
      </pc:docMkLst>
      <pc:sldChg chg="modSp">
        <pc:chgData name="JOSEPH, Gabriel" userId="S::josephg@who.int::c6e3e0ef-7193-4cf7-8146-c2fdf2925f62" providerId="AD" clId="Web-{0243A09C-6D71-C566-EDB4-2D1C4EA7F14A}" dt="2024-11-14T19:56:43.316" v="0" actId="1076"/>
        <pc:sldMkLst>
          <pc:docMk/>
          <pc:sldMk cId="4033327778" sldId="2147481253"/>
        </pc:sldMkLst>
        <pc:spChg chg="mod">
          <ac:chgData name="JOSEPH, Gabriel" userId="S::josephg@who.int::c6e3e0ef-7193-4cf7-8146-c2fdf2925f62" providerId="AD" clId="Web-{0243A09C-6D71-C566-EDB4-2D1C4EA7F14A}" dt="2024-11-14T19:56:43.316" v="0" actId="1076"/>
          <ac:spMkLst>
            <pc:docMk/>
            <pc:sldMk cId="4033327778" sldId="2147481253"/>
            <ac:spMk id="7" creationId="{3FF13C02-5929-380E-70C3-973B0CC930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D991F-AB69-477F-9376-15A78004ACA2}"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D72F5-09EE-45A8-91A7-F5288956B8D8}" type="slidenum">
              <a:rPr lang="en-US" smtClean="0"/>
              <a:t>‹#›</a:t>
            </a:fld>
            <a:endParaRPr lang="en-US"/>
          </a:p>
        </p:txBody>
      </p:sp>
    </p:spTree>
    <p:extLst>
      <p:ext uri="{BB962C8B-B14F-4D97-AF65-F5344CB8AC3E}">
        <p14:creationId xmlns:p14="http://schemas.microsoft.com/office/powerpoint/2010/main" val="248972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o.int/initiatives/global-influenza-surveillance-and-response-syst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28E2C-BEA3-4BFC-85D7-F5D295F56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9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03E462F-A34F-4094-86B4-CA155D1F7341}" type="slidenum">
              <a:rPr lang="en-ZA" smtClean="0"/>
              <a:t>15</a:t>
            </a:fld>
            <a:endParaRPr lang="en-ZA"/>
          </a:p>
        </p:txBody>
      </p:sp>
    </p:spTree>
    <p:extLst>
      <p:ext uri="{BB962C8B-B14F-4D97-AF65-F5344CB8AC3E}">
        <p14:creationId xmlns:p14="http://schemas.microsoft.com/office/powerpoint/2010/main" val="419159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03E462F-A34F-4094-86B4-CA155D1F7341}" type="slidenum">
              <a:rPr lang="en-ZA" smtClean="0"/>
              <a:t>16</a:t>
            </a:fld>
            <a:endParaRPr lang="en-ZA"/>
          </a:p>
        </p:txBody>
      </p:sp>
    </p:spTree>
    <p:extLst>
      <p:ext uri="{BB962C8B-B14F-4D97-AF65-F5344CB8AC3E}">
        <p14:creationId xmlns:p14="http://schemas.microsoft.com/office/powerpoint/2010/main" val="307768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17</a:t>
            </a:fld>
            <a:endParaRPr lang="en-US"/>
          </a:p>
        </p:txBody>
      </p:sp>
    </p:spTree>
    <p:extLst>
      <p:ext uri="{BB962C8B-B14F-4D97-AF65-F5344CB8AC3E}">
        <p14:creationId xmlns:p14="http://schemas.microsoft.com/office/powerpoint/2010/main" val="35257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18</a:t>
            </a:fld>
            <a:endParaRPr lang="en-US"/>
          </a:p>
        </p:txBody>
      </p:sp>
    </p:spTree>
    <p:extLst>
      <p:ext uri="{BB962C8B-B14F-4D97-AF65-F5344CB8AC3E}">
        <p14:creationId xmlns:p14="http://schemas.microsoft.com/office/powerpoint/2010/main" val="314945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Presenters may wish to indicate here which objectives from this list were discussed during the workshop, e.g., by highlighting those objectives or deleting the objectives that were not discussed.</a:t>
            </a:r>
          </a:p>
        </p:txBody>
      </p:sp>
      <p:sp>
        <p:nvSpPr>
          <p:cNvPr id="4" name="Slide Number Placeholder 3"/>
          <p:cNvSpPr>
            <a:spLocks noGrp="1"/>
          </p:cNvSpPr>
          <p:nvPr>
            <p:ph type="sldNum" sz="quarter" idx="5"/>
          </p:nvPr>
        </p:nvSpPr>
        <p:spPr/>
        <p:txBody>
          <a:bodyPr/>
          <a:lstStyle/>
          <a:p>
            <a:fld id="{B27D72F5-09EE-45A8-91A7-F5288956B8D8}" type="slidenum">
              <a:rPr lang="en-US" smtClean="0"/>
              <a:t>19</a:t>
            </a:fld>
            <a:endParaRPr lang="en-US"/>
          </a:p>
        </p:txBody>
      </p:sp>
    </p:spTree>
    <p:extLst>
      <p:ext uri="{BB962C8B-B14F-4D97-AF65-F5344CB8AC3E}">
        <p14:creationId xmlns:p14="http://schemas.microsoft.com/office/powerpoint/2010/main" val="266474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21</a:t>
            </a:fld>
            <a:endParaRPr lang="en-US"/>
          </a:p>
        </p:txBody>
      </p:sp>
    </p:spTree>
    <p:extLst>
      <p:ext uri="{BB962C8B-B14F-4D97-AF65-F5344CB8AC3E}">
        <p14:creationId xmlns:p14="http://schemas.microsoft.com/office/powerpoint/2010/main" val="74620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a:cs typeface="Calibri"/>
            </a:endParaRPr>
          </a:p>
        </p:txBody>
      </p:sp>
      <p:sp>
        <p:nvSpPr>
          <p:cNvPr id="4" name="Slide Number Placeholder 3"/>
          <p:cNvSpPr>
            <a:spLocks noGrp="1"/>
          </p:cNvSpPr>
          <p:nvPr>
            <p:ph type="sldNum" sz="quarter" idx="5"/>
          </p:nvPr>
        </p:nvSpPr>
        <p:spPr/>
        <p:txBody>
          <a:bodyPr/>
          <a:lstStyle/>
          <a:p>
            <a:fld id="{B27D72F5-09EE-45A8-91A7-F5288956B8D8}" type="slidenum">
              <a:rPr lang="en-US" smtClean="0"/>
              <a:t>22</a:t>
            </a:fld>
            <a:endParaRPr lang="en-US"/>
          </a:p>
        </p:txBody>
      </p:sp>
    </p:spTree>
    <p:extLst>
      <p:ext uri="{BB962C8B-B14F-4D97-AF65-F5344CB8AC3E}">
        <p14:creationId xmlns:p14="http://schemas.microsoft.com/office/powerpoint/2010/main" val="87450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Enablers may include factors like governance, funding, staffing, training, etc.</a:t>
            </a:r>
          </a:p>
        </p:txBody>
      </p:sp>
      <p:sp>
        <p:nvSpPr>
          <p:cNvPr id="4" name="Slide Number Placeholder 3"/>
          <p:cNvSpPr>
            <a:spLocks noGrp="1"/>
          </p:cNvSpPr>
          <p:nvPr>
            <p:ph type="sldNum" sz="quarter" idx="5"/>
          </p:nvPr>
        </p:nvSpPr>
        <p:spPr/>
        <p:txBody>
          <a:bodyPr/>
          <a:lstStyle/>
          <a:p>
            <a:fld id="{B27D72F5-09EE-45A8-91A7-F5288956B8D8}" type="slidenum">
              <a:rPr lang="en-US" smtClean="0"/>
              <a:t>23</a:t>
            </a:fld>
            <a:endParaRPr lang="en-US"/>
          </a:p>
        </p:txBody>
      </p:sp>
    </p:spTree>
    <p:extLst>
      <p:ext uri="{BB962C8B-B14F-4D97-AF65-F5344CB8AC3E}">
        <p14:creationId xmlns:p14="http://schemas.microsoft.com/office/powerpoint/2010/main" val="651466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28E2C-BEA3-4BFC-85D7-F5D295F56F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74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Here is a 3-minute introductory video </a:t>
            </a:r>
            <a:r>
              <a:rPr lang="en-US"/>
              <a:t>on the Mosaic Framework which gives a comprehensive and concise overview. The video is available in English, Arabic, Chinese, French, Portuguese, Russian, and Spanish. </a:t>
            </a:r>
            <a:br>
              <a:rPr lang="en-US">
                <a:cs typeface="+mn-lt"/>
              </a:rPr>
            </a:br>
            <a:br>
              <a:rPr lang="en-US">
                <a:cs typeface="+mn-lt"/>
              </a:rPr>
            </a:br>
            <a:r>
              <a:rPr lang="en-US"/>
              <a:t>[Note: Can choose to play the video as part of the webinar and/or workshop (recommend to download the file first). Can replace top line on the slide with most relevant language for workshop participants]</a:t>
            </a:r>
          </a:p>
          <a:p>
            <a:endParaRPr lang="en-NA"/>
          </a:p>
        </p:txBody>
      </p:sp>
      <p:sp>
        <p:nvSpPr>
          <p:cNvPr id="4" name="Slide Number Placeholder 3"/>
          <p:cNvSpPr>
            <a:spLocks noGrp="1"/>
          </p:cNvSpPr>
          <p:nvPr>
            <p:ph type="sldNum" sz="quarter" idx="5"/>
          </p:nvPr>
        </p:nvSpPr>
        <p:spPr/>
        <p:txBody>
          <a:bodyPr/>
          <a:lstStyle/>
          <a:p>
            <a:fld id="{B27D72F5-09EE-45A8-91A7-F5288956B8D8}" type="slidenum">
              <a:rPr lang="en-US" smtClean="0"/>
              <a:t>3</a:t>
            </a:fld>
            <a:endParaRPr lang="en-US"/>
          </a:p>
        </p:txBody>
      </p:sp>
    </p:spTree>
    <p:extLst>
      <p:ext uri="{BB962C8B-B14F-4D97-AF65-F5344CB8AC3E}">
        <p14:creationId xmlns:p14="http://schemas.microsoft.com/office/powerpoint/2010/main" val="309042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sz="2400" b="1" kern="0">
                <a:latin typeface="Arial Narrow"/>
              </a:rPr>
              <a:t>W</a:t>
            </a:r>
            <a:r>
              <a:rPr lang="en-US" b="1"/>
              <a:t>hy was this framework named "the Mosaic Framework" and why was it created?</a:t>
            </a:r>
            <a:endParaRPr lang="en-US" b="1">
              <a:ea typeface="Calibri"/>
              <a:cs typeface="Calibri"/>
            </a:endParaRPr>
          </a:p>
          <a:p>
            <a:r>
              <a:rPr lang="en-US"/>
              <a:t>The Mosaic Framework demonstrates how surveillance approaches may be implemented as coordinated and collaborative systems, well-matched to specific priority objectives. During the COVID-19 pandemic, many countries established new surveillance systems to detect and monitor SARS-CoV-2 and COVID-19. While COVID-19 became a reportable condition globally, there was not a consistent approach to how countries leveraged existing respiratory disease surveillance systems (e.g. those used for influenza) to monitor COVID-19. This created a risk going forward - of multiple, parallel, laboratory and epidemiologic surveillance systems being used to monitor respiratory viruses of epidemic and pandemic potential. As such, Member States requested WHO at the World Health Assembly in January 2022 to put into place a coordinated approach for sustainable surveillance of respiratory pathogens during the post-pandemic  and inter-pandemic period. As was emphasized in the recent pandemic it is impossible to address the many needs of respiratory virus surveillance with a single surveillance system. Rather, multiple systems and complementary investigations &amp; specialized studies must each be fit-for-purpose to address priority objectives to which they are best suited. Using global use cases, and experiences, the Mosaic Framework places surveillance systems, represented by existing guidance, into a context where they may best address the objectives for which they are best intended.  This is where the Mosaic analogy comes from. Different surveillance approaches must fit together as "tiles in a mosaic" to obtain the full "picture" of respiratory viruses in a country. Because each system meets a particular objective, any "missing tiles" will obscure the full picture. </a:t>
            </a:r>
            <a:endParaRPr lang="en-US">
              <a:ea typeface="Calibri"/>
              <a:cs typeface="Calibri"/>
            </a:endParaRPr>
          </a:p>
          <a:p>
            <a:pPr marR="0" lvl="0" algn="l" defTabSz="914400" rtl="0" eaLnBrk="1" fontAlgn="auto" latinLnBrk="0" hangingPunct="1">
              <a:lnSpc>
                <a:spcPct val="107000"/>
              </a:lnSpc>
              <a:spcBef>
                <a:spcPts val="0"/>
              </a:spcBef>
              <a:spcAft>
                <a:spcPts val="0"/>
              </a:spcAft>
              <a:buClrTx/>
              <a:buSzTx/>
              <a:tabLst/>
              <a:defRPr/>
            </a:pPr>
            <a:endParaRPr kumimoji="0" lang="en-US" sz="1200" b="0" i="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endParaRPr>
          </a:p>
          <a:p>
            <a:pPr marR="0" lvl="0" algn="l" defTabSz="914400" rtl="0" eaLnBrk="1" fontAlgn="auto" latinLnBrk="0" hangingPunct="1">
              <a:lnSpc>
                <a:spcPct val="107000"/>
              </a:lnSpc>
              <a:spcBef>
                <a:spcPts val="0"/>
              </a:spcBef>
              <a:spcAft>
                <a:spcPts val="0"/>
              </a:spcAft>
              <a:buClrTx/>
              <a:buSzTx/>
              <a:tabLst/>
              <a:defRPr/>
            </a:pPr>
            <a:r>
              <a:rPr lang="en-US" b="1"/>
              <a:t>Background info:</a:t>
            </a:r>
            <a:endParaRPr lang="en-US" b="1">
              <a:ea typeface="Calibri"/>
              <a:cs typeface="Calibri"/>
            </a:endParaRPr>
          </a:p>
          <a:p>
            <a:pPr algn="l"/>
            <a:r>
              <a:rPr lang="en-US"/>
              <a:t>At the150th session of the Executive Board of the World Health Assembly in January 2022, Member States supported the sentinel surveillance platform (influenza) of the Global Influenza Surveillance and Response System or </a:t>
            </a:r>
            <a:r>
              <a:rPr lang="en-US">
                <a:hlinkClick r:id="rId3">
                  <a:extLst>
                    <a:ext uri="{A12FA001-AC4F-418D-AE19-62706E023703}">
                      <ahyp:hlinkClr xmlns:ahyp="http://schemas.microsoft.com/office/drawing/2018/hyperlinkcolor" val="tx"/>
                    </a:ext>
                  </a:extLst>
                </a:hlinkClick>
              </a:rPr>
              <a:t>GISRS</a:t>
            </a:r>
            <a:r>
              <a:rPr lang="en-US"/>
              <a:t>  to be further leveraged to meet key monitoring needs, not only for influenza, but also for SARS-CoV-2 and other respiratory viruses. However, WHO was also specifically asked to:</a:t>
            </a:r>
            <a:br>
              <a:rPr lang="en-US">
                <a:cs typeface="+mn-lt"/>
              </a:rPr>
            </a:br>
            <a:endParaRPr lang="en-US"/>
          </a:p>
          <a:p>
            <a:pPr algn="l">
              <a:buFont typeface="+mj-lt"/>
              <a:buAutoNum type="arabicPeriod"/>
            </a:pPr>
            <a:r>
              <a:rPr lang="en-US"/>
              <a:t>provide a strategy to countries on how respiratory viruses of pandemic potential should be sustainably monitored, assessed, and new variants or novel viruses be detected, using existing surveillance platforms.</a:t>
            </a:r>
            <a:br>
              <a:rPr lang="en-US">
                <a:cs typeface="+mn-lt"/>
              </a:rPr>
            </a:br>
            <a:r>
              <a:rPr lang="en-US"/>
              <a:t>2. form a model for possible inter-connected surveillance for influenza, SARS-CoV-2 and other respiratory viruses moving forward and</a:t>
            </a:r>
            <a:br>
              <a:rPr lang="en-US">
                <a:cs typeface="+mn-lt"/>
              </a:rPr>
            </a:br>
            <a:r>
              <a:rPr lang="en-US"/>
              <a:t>3. help international partners and donor agencies focus technical and financial resources on the most essential surveillance needs.</a:t>
            </a:r>
          </a:p>
          <a:p>
            <a:pPr algn="l">
              <a:buFont typeface="+mj-lt"/>
              <a:buNone/>
            </a:pPr>
            <a:br>
              <a:rPr lang="en-US">
                <a:cs typeface="+mn-lt"/>
              </a:rPr>
            </a:br>
            <a:r>
              <a:rPr lang="en-US"/>
              <a:t>This is precisely what the WHO Mosaic Respiratory Surveillance Framework is intended to be used for. </a:t>
            </a:r>
            <a:endParaRPr kumimoji="0" lang="en-US" sz="1200" b="0" i="0" u="none" strike="noStrike" kern="1200" cap="none" spc="0" normalizeH="0" baseline="0" noProof="0">
              <a:ln>
                <a:noFill/>
              </a:ln>
              <a:solidFill>
                <a:srgbClr val="000000"/>
              </a:solidFill>
              <a:effectLst/>
              <a:uLnTx/>
              <a:uFillTx/>
              <a:latin typeface="+mj-lt"/>
              <a:ea typeface="Times New Roman" panose="02020603050405020304" pitchFamily="18" charset="0"/>
              <a:cs typeface="Calibri" panose="020F0502020204030204" pitchFamily="34" charset="0"/>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25308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the consultative process used to develop the Mosaic Framework, the final names of the three key areas, the mosaic "Domains", and the priority objectives under each of the domains was also established.  The implementation of the Mosaic Framework (including this workshop) very much focuses on organization of surveillance approaches within each of these domains through an objective driven approach. As such, I will go through these in some detail now. </a:t>
            </a:r>
          </a:p>
          <a:p>
            <a:endParaRPr lang="en-US"/>
          </a:p>
          <a:p>
            <a:r>
              <a:rPr lang="en-US"/>
              <a:t>For detection and assessment (early warning) in Domain I (orange), the first and key objective is to rapidly detect emerging or reemerging respiratory virus outbreaks and other events. The second and third objectives involve determining additional critical information to characterize the viruses, and cases associated with illness due to infection from those viruses – to assess transmissibility, risk factors for transmission and the extent of infection. Also, these investigation seek to describe clinical presentation and risk factors for severe outcomes.</a:t>
            </a:r>
            <a:endParaRPr lang="en-US">
              <a:ea typeface="Calibri"/>
              <a:cs typeface="Calibri"/>
            </a:endParaRPr>
          </a:p>
          <a:p>
            <a:endParaRPr lang="en-US"/>
          </a:p>
          <a:p>
            <a:r>
              <a:rPr lang="en-US"/>
              <a:t>As we move to domain 2 (blue), monitoring epidemiological characteristics (routine monitoring), the objectives shift to those that we need to monitor the epidemiological, clinical, virological and genetic characteristics of the illnesses and viruses that regularly occur or circulate in human populations over time. We also need to monitor the situation in high risk groups to inform resource prioritization, as well as the impact on and coping abilities of our healthcare systems.</a:t>
            </a:r>
            <a:endParaRPr lang="en-US">
              <a:ea typeface="Calibri"/>
              <a:cs typeface="Calibri"/>
            </a:endParaRPr>
          </a:p>
          <a:p>
            <a:endParaRPr lang="en-US"/>
          </a:p>
          <a:p>
            <a:r>
              <a:rPr lang="en-US"/>
              <a:t>And then, in domain 3 (purple), the objectives are to use our surveillance data to inform the use of human health interventions. Not all these objectives may be a priority for every country but key objectives include: monitoring the impact of our non medical interventions in the population, helping to support global risk assessments and vaccine formulation, and to monitor vaccine coverage, effectiveness and impact in populations, among others. [note: speakers can mention other objectives in this list as they see relevant to the country]. </a:t>
            </a:r>
            <a:endParaRPr lang="en-GB"/>
          </a:p>
        </p:txBody>
      </p:sp>
      <p:sp>
        <p:nvSpPr>
          <p:cNvPr id="4" name="Slide Number Placeholder 3"/>
          <p:cNvSpPr>
            <a:spLocks noGrp="1"/>
          </p:cNvSpPr>
          <p:nvPr>
            <p:ph type="sldNum" sz="quarter" idx="5"/>
          </p:nvPr>
        </p:nvSpPr>
        <p:spPr/>
        <p:txBody>
          <a:bodyPr/>
          <a:lstStyle/>
          <a:p>
            <a:fld id="{B27D72F5-09EE-45A8-91A7-F5288956B8D8}" type="slidenum">
              <a:rPr lang="en-US" smtClean="0"/>
              <a:t>5</a:t>
            </a:fld>
            <a:endParaRPr lang="en-US"/>
          </a:p>
        </p:txBody>
      </p:sp>
    </p:spTree>
    <p:extLst>
      <p:ext uri="{BB962C8B-B14F-4D97-AF65-F5344CB8AC3E}">
        <p14:creationId xmlns:p14="http://schemas.microsoft.com/office/powerpoint/2010/main" val="193473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F553-14C2-12E9-F12D-D6A735943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35307-05B7-40B8-BC07-A62C18CDB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3F65B-9091-F4B3-9DC8-4A41D8228D79}"/>
              </a:ext>
            </a:extLst>
          </p:cNvPr>
          <p:cNvSpPr>
            <a:spLocks noGrp="1"/>
          </p:cNvSpPr>
          <p:nvPr>
            <p:ph type="body" idx="1"/>
          </p:nvPr>
        </p:nvSpPr>
        <p:spPr/>
        <p:txBody>
          <a:bodyPr/>
          <a:lstStyle/>
          <a:p>
            <a:pPr>
              <a:lnSpc>
                <a:spcPct val="107000"/>
              </a:lnSpc>
            </a:pPr>
            <a:r>
              <a:rPr lang="en-US"/>
              <a:t>We want to ensure that there isn't confusion regarding the implementation of this framework.  The framework itself is an inter-pandemic organizational tool which is implemented involves a</a:t>
            </a:r>
            <a:r>
              <a:rPr lang="en-GB"/>
              <a:t> facilitated objective-driven exercise. This will enable internal strategic surveillance decisions and inform the content of existing national work plans. </a:t>
            </a:r>
            <a:r>
              <a:rPr lang="en-GB">
                <a:latin typeface="Calibri" panose="020F0502020204030204"/>
                <a:ea typeface="Calibri"/>
                <a:cs typeface="Calibri" panose="020F0502020204030204"/>
              </a:rPr>
              <a:t>The Framework is not an external evaluation (like JEE), a new surveillance system, software or dashboard and does not involve the creation of a new workplan. </a:t>
            </a:r>
            <a:endParaRPr lang="en-US">
              <a:latin typeface="Calibri" panose="020F0502020204030204"/>
              <a:ea typeface="Calibri"/>
              <a:cs typeface="Calibri" panose="020F0502020204030204"/>
            </a:endParaRPr>
          </a:p>
          <a:p>
            <a:endParaRPr lang="en-NA">
              <a:latin typeface="Calibri" panose="020F0502020204030204"/>
              <a:ea typeface="Roboto"/>
              <a:cs typeface="Calibri" panose="020F0502020204030204"/>
            </a:endParaRPr>
          </a:p>
          <a:p>
            <a:endParaRPr lang="en-NA">
              <a:latin typeface="Calibri" panose="020F0502020204030204"/>
              <a:ea typeface="Roboto"/>
              <a:cs typeface="Calibri" panose="020F0502020204030204"/>
            </a:endParaRPr>
          </a:p>
        </p:txBody>
      </p:sp>
      <p:sp>
        <p:nvSpPr>
          <p:cNvPr id="4" name="Slide Number Placeholder 3">
            <a:extLst>
              <a:ext uri="{FF2B5EF4-FFF2-40B4-BE49-F238E27FC236}">
                <a16:creationId xmlns:a16="http://schemas.microsoft.com/office/drawing/2014/main" id="{A2A49891-7BD4-CA6F-B04B-9779EBEAF845}"/>
              </a:ext>
            </a:extLst>
          </p:cNvPr>
          <p:cNvSpPr>
            <a:spLocks noGrp="1"/>
          </p:cNvSpPr>
          <p:nvPr>
            <p:ph type="sldNum" sz="quarter" idx="5"/>
          </p:nvPr>
        </p:nvSpPr>
        <p:spPr/>
        <p:txBody>
          <a:bodyPr/>
          <a:lstStyle/>
          <a:p>
            <a:fld id="{B27D72F5-09EE-45A8-91A7-F5288956B8D8}" type="slidenum">
              <a:rPr lang="en-US" smtClean="0"/>
              <a:t>6</a:t>
            </a:fld>
            <a:endParaRPr lang="en-US"/>
          </a:p>
        </p:txBody>
      </p:sp>
    </p:spTree>
    <p:extLst>
      <p:ext uri="{BB962C8B-B14F-4D97-AF65-F5344CB8AC3E}">
        <p14:creationId xmlns:p14="http://schemas.microsoft.com/office/powerpoint/2010/main" val="80626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pPr marL="171450" indent="-171450">
              <a:lnSpc>
                <a:spcPct val="107000"/>
              </a:lnSpc>
              <a:spcAft>
                <a:spcPts val="775"/>
              </a:spcAft>
              <a:buFont typeface="Calibri"/>
              <a:buChar char="-"/>
            </a:pPr>
            <a:r>
              <a:rPr lang="en-US"/>
              <a:t>Participated in scenario- based discussions to test the functionality of national surveillance approaches</a:t>
            </a:r>
            <a:endParaRPr lang="en-US">
              <a:ea typeface="Calibri"/>
              <a:cs typeface="Calibri"/>
            </a:endParaRPr>
          </a:p>
          <a:p>
            <a:pPr marL="171450" indent="-171450">
              <a:lnSpc>
                <a:spcPct val="107000"/>
              </a:lnSpc>
              <a:spcAft>
                <a:spcPts val="775"/>
              </a:spcAft>
              <a:buFont typeface="Calibri"/>
              <a:buChar char="-"/>
            </a:pPr>
            <a:r>
              <a:rPr lang="en-US">
                <a:ea typeface="Calibri"/>
                <a:cs typeface="Calibri"/>
              </a:rPr>
              <a:t>Revised national mosaic for each Domain which includes the core and enhanced surveillance approaches used to meet priority surveillance objectives</a:t>
            </a:r>
          </a:p>
          <a:p>
            <a:pPr marL="171450" indent="-171450">
              <a:spcAft>
                <a:spcPts val="775"/>
              </a:spcAft>
              <a:buFont typeface="Calibri"/>
              <a:buChar char="-"/>
            </a:pPr>
            <a:r>
              <a:rPr lang="en-GB"/>
              <a:t>Identified and prioritized context-appropriate surveillance needs and actions – to integrate into existing work plans and proposals</a:t>
            </a:r>
            <a:endParaRPr lang="en-GB">
              <a:ea typeface="Calibri"/>
              <a:cs typeface="Calibri"/>
            </a:endParaRPr>
          </a:p>
          <a:p>
            <a:pPr>
              <a:spcAft>
                <a:spcPts val="775"/>
              </a:spcAft>
            </a:pPr>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93863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03E462F-A34F-4094-86B4-CA155D1F7341}" type="slidenum">
              <a:rPr lang="en-ZA" smtClean="0"/>
              <a:t>11</a:t>
            </a:fld>
            <a:endParaRPr lang="en-ZA"/>
          </a:p>
        </p:txBody>
      </p:sp>
    </p:spTree>
    <p:extLst>
      <p:ext uri="{BB962C8B-B14F-4D97-AF65-F5344CB8AC3E}">
        <p14:creationId xmlns:p14="http://schemas.microsoft.com/office/powerpoint/2010/main" val="126058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Presenter to verbally mention the distillation process of needs/actions over the course of the workshop and that more detail will be included in the final report.</a:t>
            </a:r>
          </a:p>
        </p:txBody>
      </p:sp>
      <p:sp>
        <p:nvSpPr>
          <p:cNvPr id="4" name="Slide Number Placeholder 3"/>
          <p:cNvSpPr>
            <a:spLocks noGrp="1"/>
          </p:cNvSpPr>
          <p:nvPr>
            <p:ph type="sldNum" sz="quarter" idx="5"/>
          </p:nvPr>
        </p:nvSpPr>
        <p:spPr/>
        <p:txBody>
          <a:bodyPr/>
          <a:lstStyle/>
          <a:p>
            <a:fld id="{B27D72F5-09EE-45A8-91A7-F5288956B8D8}" type="slidenum">
              <a:rPr lang="en-US" smtClean="0"/>
              <a:t>12</a:t>
            </a:fld>
            <a:endParaRPr lang="en-US"/>
          </a:p>
        </p:txBody>
      </p:sp>
    </p:spTree>
    <p:extLst>
      <p:ext uri="{BB962C8B-B14F-4D97-AF65-F5344CB8AC3E}">
        <p14:creationId xmlns:p14="http://schemas.microsoft.com/office/powerpoint/2010/main" val="378204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I&amp;S: also protocols for</a:t>
            </a:r>
          </a:p>
          <a:p>
            <a:r>
              <a:rPr lang="en-US">
                <a:cs typeface="Calibri"/>
              </a:rPr>
              <a:t>PHEOC: handbook </a:t>
            </a:r>
            <a:r>
              <a:rPr lang="en-US" err="1">
                <a:cs typeface="Calibri"/>
              </a:rPr>
              <a:t>finalised</a:t>
            </a:r>
            <a:r>
              <a:rPr lang="en-US">
                <a:cs typeface="Calibri"/>
              </a:rPr>
              <a:t> and just needs to be implemented. </a:t>
            </a:r>
            <a:endParaRPr lang="en-US"/>
          </a:p>
        </p:txBody>
      </p:sp>
      <p:sp>
        <p:nvSpPr>
          <p:cNvPr id="4" name="Slide Number Placeholder 3"/>
          <p:cNvSpPr>
            <a:spLocks noGrp="1"/>
          </p:cNvSpPr>
          <p:nvPr>
            <p:ph type="sldNum" sz="quarter" idx="5"/>
          </p:nvPr>
        </p:nvSpPr>
        <p:spPr/>
        <p:txBody>
          <a:bodyPr/>
          <a:lstStyle/>
          <a:p>
            <a:fld id="{B27D72F5-09EE-45A8-91A7-F5288956B8D8}" type="slidenum">
              <a:rPr lang="en-US" smtClean="0"/>
              <a:t>13</a:t>
            </a:fld>
            <a:endParaRPr lang="en-US"/>
          </a:p>
        </p:txBody>
      </p:sp>
    </p:spTree>
    <p:extLst>
      <p:ext uri="{BB962C8B-B14F-4D97-AF65-F5344CB8AC3E}">
        <p14:creationId xmlns:p14="http://schemas.microsoft.com/office/powerpoint/2010/main" val="4197046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5.xml"/><Relationship Id="rId7" Type="http://schemas.openxmlformats.org/officeDocument/2006/relationships/image" Target="../media/image8.png"/><Relationship Id="rId2" Type="http://schemas.openxmlformats.org/officeDocument/2006/relationships/tags" Target="../tags/tag54.xml"/><Relationship Id="rId1" Type="http://schemas.openxmlformats.org/officeDocument/2006/relationships/themeOverride" Target="../theme/themeOverride3.x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7.xml"/><Relationship Id="rId7" Type="http://schemas.openxmlformats.org/officeDocument/2006/relationships/image" Target="../media/image8.png"/><Relationship Id="rId2" Type="http://schemas.openxmlformats.org/officeDocument/2006/relationships/tags" Target="../tags/tag56.xml"/><Relationship Id="rId1" Type="http://schemas.openxmlformats.org/officeDocument/2006/relationships/themeOverride" Target="../theme/themeOverride4.x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9.xml"/><Relationship Id="rId7" Type="http://schemas.openxmlformats.org/officeDocument/2006/relationships/image" Target="../media/image8.png"/><Relationship Id="rId2" Type="http://schemas.openxmlformats.org/officeDocument/2006/relationships/tags" Target="../tags/tag58.xml"/><Relationship Id="rId1" Type="http://schemas.openxmlformats.org/officeDocument/2006/relationships/themeOverride" Target="../theme/themeOverride5.x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1.xml"/><Relationship Id="rId7" Type="http://schemas.openxmlformats.org/officeDocument/2006/relationships/image" Target="../media/image8.png"/><Relationship Id="rId2" Type="http://schemas.openxmlformats.org/officeDocument/2006/relationships/tags" Target="../tags/tag60.xml"/><Relationship Id="rId1" Type="http://schemas.openxmlformats.org/officeDocument/2006/relationships/themeOverride" Target="../theme/themeOverride6.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3.xml"/><Relationship Id="rId7" Type="http://schemas.openxmlformats.org/officeDocument/2006/relationships/image" Target="../media/image8.png"/><Relationship Id="rId2" Type="http://schemas.openxmlformats.org/officeDocument/2006/relationships/tags" Target="../tags/tag62.xml"/><Relationship Id="rId1" Type="http://schemas.openxmlformats.org/officeDocument/2006/relationships/themeOverride" Target="../theme/themeOverride7.x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5.xml"/><Relationship Id="rId7" Type="http://schemas.openxmlformats.org/officeDocument/2006/relationships/image" Target="../media/image9.png"/><Relationship Id="rId2" Type="http://schemas.openxmlformats.org/officeDocument/2006/relationships/tags" Target="../tags/tag64.xml"/><Relationship Id="rId1" Type="http://schemas.openxmlformats.org/officeDocument/2006/relationships/themeOverride" Target="../theme/themeOverride8.x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9.xml"/><Relationship Id="rId7" Type="http://schemas.openxmlformats.org/officeDocument/2006/relationships/image" Target="../media/image12.png"/><Relationship Id="rId2" Type="http://schemas.openxmlformats.org/officeDocument/2006/relationships/tags" Target="../tags/tag68.xml"/><Relationship Id="rId1" Type="http://schemas.openxmlformats.org/officeDocument/2006/relationships/themeOverride" Target="../theme/themeOverride9.x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3.xml"/><Relationship Id="rId7" Type="http://schemas.openxmlformats.org/officeDocument/2006/relationships/image" Target="../media/image9.png"/><Relationship Id="rId2" Type="http://schemas.openxmlformats.org/officeDocument/2006/relationships/tags" Target="../tags/tag72.xml"/><Relationship Id="rId1" Type="http://schemas.openxmlformats.org/officeDocument/2006/relationships/themeOverride" Target="../theme/themeOverride10.x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7.xml"/><Relationship Id="rId7"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hemeOverride" Target="../theme/themeOverride11.x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7.png"/><Relationship Id="rId2" Type="http://schemas.openxmlformats.org/officeDocument/2006/relationships/tags" Target="../tags/tag80.xml"/><Relationship Id="rId1" Type="http://schemas.openxmlformats.org/officeDocument/2006/relationships/themeOverride" Target="../theme/themeOverride12.x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4.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7.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89.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91.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oleObject" Target="../embeddings/oleObject2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5.xml"/><Relationship Id="rId7" Type="http://schemas.openxmlformats.org/officeDocument/2006/relationships/image" Target="../media/image8.png"/><Relationship Id="rId2" Type="http://schemas.openxmlformats.org/officeDocument/2006/relationships/tags" Target="../tags/tag104.xml"/><Relationship Id="rId1" Type="http://schemas.openxmlformats.org/officeDocument/2006/relationships/themeOverride" Target="../theme/themeOverride14.xml"/><Relationship Id="rId6" Type="http://schemas.openxmlformats.org/officeDocument/2006/relationships/image" Target="../media/image6.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7.xml"/><Relationship Id="rId7" Type="http://schemas.openxmlformats.org/officeDocument/2006/relationships/image" Target="../media/image8.png"/><Relationship Id="rId2" Type="http://schemas.openxmlformats.org/officeDocument/2006/relationships/tags" Target="../tags/tag106.xml"/><Relationship Id="rId1" Type="http://schemas.openxmlformats.org/officeDocument/2006/relationships/themeOverride" Target="../theme/themeOverride15.xml"/><Relationship Id="rId6" Type="http://schemas.openxmlformats.org/officeDocument/2006/relationships/image" Target="../media/image6.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9.xml"/><Relationship Id="rId7" Type="http://schemas.openxmlformats.org/officeDocument/2006/relationships/image" Target="../media/image8.png"/><Relationship Id="rId2" Type="http://schemas.openxmlformats.org/officeDocument/2006/relationships/tags" Target="../tags/tag108.xml"/><Relationship Id="rId1" Type="http://schemas.openxmlformats.org/officeDocument/2006/relationships/themeOverride" Target="../theme/themeOverride16.x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1.xml"/><Relationship Id="rId7" Type="http://schemas.openxmlformats.org/officeDocument/2006/relationships/image" Target="../media/image8.png"/><Relationship Id="rId2" Type="http://schemas.openxmlformats.org/officeDocument/2006/relationships/tags" Target="../tags/tag110.xml"/><Relationship Id="rId1" Type="http://schemas.openxmlformats.org/officeDocument/2006/relationships/themeOverride" Target="../theme/themeOverride17.xml"/><Relationship Id="rId6" Type="http://schemas.openxmlformats.org/officeDocument/2006/relationships/image" Target="../media/image6.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3.xml"/><Relationship Id="rId7" Type="http://schemas.openxmlformats.org/officeDocument/2006/relationships/image" Target="../media/image8.png"/><Relationship Id="rId2" Type="http://schemas.openxmlformats.org/officeDocument/2006/relationships/tags" Target="../tags/tag112.xml"/><Relationship Id="rId1" Type="http://schemas.openxmlformats.org/officeDocument/2006/relationships/themeOverride" Target="../theme/themeOverride18.x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5.xml"/><Relationship Id="rId7" Type="http://schemas.openxmlformats.org/officeDocument/2006/relationships/image" Target="../media/image8.png"/><Relationship Id="rId2" Type="http://schemas.openxmlformats.org/officeDocument/2006/relationships/tags" Target="../tags/tag114.xml"/><Relationship Id="rId1" Type="http://schemas.openxmlformats.org/officeDocument/2006/relationships/themeOverride" Target="../theme/themeOverride19.x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7.xml"/><Relationship Id="rId7" Type="http://schemas.openxmlformats.org/officeDocument/2006/relationships/image" Target="../media/image9.png"/><Relationship Id="rId2" Type="http://schemas.openxmlformats.org/officeDocument/2006/relationships/tags" Target="../tags/tag116.xml"/><Relationship Id="rId1" Type="http://schemas.openxmlformats.org/officeDocument/2006/relationships/themeOverride" Target="../theme/themeOverride20.x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1.xml"/><Relationship Id="rId7" Type="http://schemas.openxmlformats.org/officeDocument/2006/relationships/image" Target="../media/image12.png"/><Relationship Id="rId2" Type="http://schemas.openxmlformats.org/officeDocument/2006/relationships/tags" Target="../tags/tag120.xml"/><Relationship Id="rId1" Type="http://schemas.openxmlformats.org/officeDocument/2006/relationships/themeOverride" Target="../theme/themeOverride21.x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oleObject" Target="../embeddings/oleObject42.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5.xml"/><Relationship Id="rId7" Type="http://schemas.openxmlformats.org/officeDocument/2006/relationships/image" Target="../media/image9.png"/><Relationship Id="rId2" Type="http://schemas.openxmlformats.org/officeDocument/2006/relationships/tags" Target="../tags/tag124.xml"/><Relationship Id="rId1" Type="http://schemas.openxmlformats.org/officeDocument/2006/relationships/themeOverride" Target="../theme/themeOverride22.xml"/><Relationship Id="rId6" Type="http://schemas.openxmlformats.org/officeDocument/2006/relationships/image" Target="../media/image6.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9.xml"/><Relationship Id="rId7" Type="http://schemas.openxmlformats.org/officeDocument/2006/relationships/image" Target="../media/image9.png"/><Relationship Id="rId2" Type="http://schemas.openxmlformats.org/officeDocument/2006/relationships/tags" Target="../tags/tag128.xml"/><Relationship Id="rId1" Type="http://schemas.openxmlformats.org/officeDocument/2006/relationships/themeOverride" Target="../theme/themeOverride23.x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7.png"/><Relationship Id="rId2" Type="http://schemas.openxmlformats.org/officeDocument/2006/relationships/tags" Target="../tags/tag132.xml"/><Relationship Id="rId1" Type="http://schemas.openxmlformats.org/officeDocument/2006/relationships/themeOverride" Target="../theme/themeOverride24.x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36.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6.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39.xml"/><Relationship Id="rId1" Type="http://schemas.openxmlformats.org/officeDocument/2006/relationships/themeOverride" Target="../theme/themeOverride25.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hemeOverride" Target="../theme/themeOverride2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2.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3.xml"/><Relationship Id="rId5" Type="http://schemas.openxmlformats.org/officeDocument/2006/relationships/image" Target="../media/image3.png"/><Relationship Id="rId4"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144.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7.png"/><Relationship Id="rId2" Type="http://schemas.openxmlformats.org/officeDocument/2006/relationships/tags" Target="../tags/tag145.xml"/><Relationship Id="rId1" Type="http://schemas.openxmlformats.org/officeDocument/2006/relationships/themeOverride" Target="../theme/themeOverride27.xml"/><Relationship Id="rId6" Type="http://schemas.openxmlformats.org/officeDocument/2006/relationships/image" Target="../media/image17.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hemeOverride" Target="../theme/themeOverride28.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themeOverride" Target="../theme/themeOverride29.xml"/><Relationship Id="rId6" Type="http://schemas.openxmlformats.org/officeDocument/2006/relationships/image" Target="../media/image7.png"/><Relationship Id="rId5" Type="http://schemas.openxmlformats.org/officeDocument/2006/relationships/image" Target="../media/image17.emf"/><Relationship Id="rId4" Type="http://schemas.openxmlformats.org/officeDocument/2006/relationships/oleObject" Target="../embeddings/oleObject5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9.xml"/><Relationship Id="rId1" Type="http://schemas.openxmlformats.org/officeDocument/2006/relationships/themeOverride" Target="../theme/themeOverride30.xml"/><Relationship Id="rId6" Type="http://schemas.openxmlformats.org/officeDocument/2006/relationships/image" Target="../media/image8.png"/><Relationship Id="rId5" Type="http://schemas.openxmlformats.org/officeDocument/2006/relationships/image" Target="../media/image17.emf"/><Relationship Id="rId4" Type="http://schemas.openxmlformats.org/officeDocument/2006/relationships/oleObject" Target="../embeddings/oleObject53.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3.png"/><Relationship Id="rId5" Type="http://schemas.openxmlformats.org/officeDocument/2006/relationships/image" Target="../media/image17.emf"/><Relationship Id="rId4" Type="http://schemas.openxmlformats.org/officeDocument/2006/relationships/oleObject" Target="../embeddings/oleObject54.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152.xml"/><Relationship Id="rId5" Type="http://schemas.openxmlformats.org/officeDocument/2006/relationships/image" Target="../media/image3.png"/><Relationship Id="rId4" Type="http://schemas.openxmlformats.org/officeDocument/2006/relationships/image" Target="../media/image17.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image" Target="../media/image17.emf"/></Relationships>
</file>

<file path=ppt/slideLayouts/_rels/slideLayout6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54.xml"/><Relationship Id="rId1" Type="http://schemas.openxmlformats.org/officeDocument/2006/relationships/themeOverride" Target="../theme/themeOverride31.xml"/><Relationship Id="rId6" Type="http://schemas.openxmlformats.org/officeDocument/2006/relationships/image" Target="../media/image8.png"/><Relationship Id="rId5" Type="http://schemas.openxmlformats.org/officeDocument/2006/relationships/image" Target="../media/image17.emf"/><Relationship Id="rId4" Type="http://schemas.openxmlformats.org/officeDocument/2006/relationships/oleObject" Target="../embeddings/oleObject5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55.xml"/><Relationship Id="rId1" Type="http://schemas.openxmlformats.org/officeDocument/2006/relationships/themeOverride" Target="../theme/themeOverride32.xml"/><Relationship Id="rId6" Type="http://schemas.openxmlformats.org/officeDocument/2006/relationships/image" Target="../media/image9.png"/><Relationship Id="rId5" Type="http://schemas.openxmlformats.org/officeDocument/2006/relationships/image" Target="../media/image17.emf"/><Relationship Id="rId4" Type="http://schemas.openxmlformats.org/officeDocument/2006/relationships/oleObject" Target="../embeddings/oleObject58.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png"/><Relationship Id="rId2" Type="http://schemas.openxmlformats.org/officeDocument/2006/relationships/tags" Target="../tags/tag50.xml"/><Relationship Id="rId1" Type="http://schemas.openxmlformats.org/officeDocument/2006/relationships/themeOverride" Target="../theme/themeOverride1.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7.png"/><Relationship Id="rId2" Type="http://schemas.openxmlformats.org/officeDocument/2006/relationships/tags" Target="../tags/tag52.xml"/><Relationship Id="rId1" Type="http://schemas.openxmlformats.org/officeDocument/2006/relationships/themeOverride" Target="../theme/themeOverride2.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5B5BE-1D22-4060-A1E8-A67668853E7F}"/>
              </a:ext>
            </a:extLst>
          </p:cNvPr>
          <p:cNvSpPr/>
          <p:nvPr userDrawn="1"/>
        </p:nvSpPr>
        <p:spPr bwMode="gray">
          <a:xfrm>
            <a:off x="2699656" y="870859"/>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graphicFrame>
        <p:nvGraphicFramePr>
          <p:cNvPr id="3" name="Object 2" hidden="1"/>
          <p:cNvGraphicFramePr>
            <a:graphicFrameLocks noChangeAspect="1"/>
          </p:cNvGraphicFramePr>
          <p:nvPr userDrawn="1">
            <p:custDataLst>
              <p:tags r:id="rId1"/>
            </p:custData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5" y="1626"/>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48A2E0C-4DC8-4CD2-A123-649317E5B18B}"/>
              </a:ext>
            </a:extLst>
          </p:cNvPr>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314" name="Title"/>
          <p:cNvSpPr>
            <a:spLocks noGrp="1" noChangeArrowheads="1"/>
          </p:cNvSpPr>
          <p:nvPr userDrawn="1">
            <p:ph type="ctrTitle"/>
          </p:nvPr>
        </p:nvSpPr>
        <p:spPr bwMode="gray">
          <a:xfrm>
            <a:off x="3846286" y="1903718"/>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3846286" y="3437790"/>
            <a:ext cx="7696701" cy="307905"/>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24" name="Document type" hidden="1"/>
          <p:cNvSpPr txBox="1">
            <a:spLocks noChangeArrowheads="1"/>
          </p:cNvSpPr>
          <p:nvPr/>
        </p:nvSpPr>
        <p:spPr bwMode="gray">
          <a:xfrm>
            <a:off x="3846287" y="4335388"/>
            <a:ext cx="75208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Document</a:t>
            </a:r>
          </a:p>
        </p:txBody>
      </p:sp>
      <p:sp>
        <p:nvSpPr>
          <p:cNvPr id="25" name="Date" hidden="1"/>
          <p:cNvSpPr txBox="1">
            <a:spLocks noChangeArrowheads="1"/>
          </p:cNvSpPr>
          <p:nvPr/>
        </p:nvSpPr>
        <p:spPr bwMode="gray">
          <a:xfrm>
            <a:off x="3846287" y="4641934"/>
            <a:ext cx="75208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600" baseline="0" noProof="0">
                <a:solidFill>
                  <a:schemeClr val="tx1"/>
                </a:solidFill>
                <a:latin typeface="+mn-lt"/>
              </a:rPr>
              <a:t>Date</a:t>
            </a:r>
          </a:p>
        </p:txBody>
      </p:sp>
      <p:sp>
        <p:nvSpPr>
          <p:cNvPr id="8" name="Rectangle 7">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Rectangle 17">
            <a:extLst>
              <a:ext uri="{FF2B5EF4-FFF2-40B4-BE49-F238E27FC236}">
                <a16:creationId xmlns:a16="http://schemas.microsoft.com/office/drawing/2014/main" id="{84A738D0-C560-4C29-94CE-95B6221F6386}"/>
              </a:ext>
            </a:extLst>
          </p:cNvPr>
          <p:cNvSpPr/>
          <p:nvPr userDrawn="1"/>
        </p:nvSpPr>
        <p:spPr bwMode="gray">
          <a:xfrm>
            <a:off x="2699656" y="870859"/>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599" y="6108274"/>
            <a:ext cx="2070072" cy="633097"/>
          </a:xfrm>
          <a:prstGeom prst="rect">
            <a:avLst/>
          </a:prstGeom>
        </p:spPr>
      </p:pic>
    </p:spTree>
    <p:extLst>
      <p:ext uri="{BB962C8B-B14F-4D97-AF65-F5344CB8AC3E}">
        <p14:creationId xmlns:p14="http://schemas.microsoft.com/office/powerpoint/2010/main" val="7887690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1" userDrawn="1">
          <p15:clr>
            <a:srgbClr val="FBAE40"/>
          </p15:clr>
        </p15:guide>
        <p15:guide id="3" userDrawn="1">
          <p15:clr>
            <a:srgbClr val="FBAE40"/>
          </p15:clr>
        </p15:guide>
        <p15:guide id="4" pos="5767" userDrawn="1">
          <p15:clr>
            <a:srgbClr val="FBAE40"/>
          </p15:clr>
        </p15:guide>
        <p15:guide id="5" pos="56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5" y="0"/>
            <a:ext cx="416951" cy="6858000"/>
          </a:xfrm>
          <a:prstGeom prst="rect">
            <a:avLst/>
          </a:prstGeom>
        </p:spPr>
      </p:pic>
      <p:sp>
        <p:nvSpPr>
          <p:cNvPr id="26" name="Rectangle 25"/>
          <p:cNvSpPr/>
          <p:nvPr userDrawn="1"/>
        </p:nvSpPr>
        <p:spPr bwMode="white">
          <a:xfrm>
            <a:off x="1" y="0"/>
            <a:ext cx="4079508"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7" name="Title 4"/>
          <p:cNvSpPr>
            <a:spLocks noGrp="1"/>
          </p:cNvSpPr>
          <p:nvPr>
            <p:ph type="title" hasCustomPrompt="1"/>
          </p:nvPr>
        </p:nvSpPr>
        <p:spPr>
          <a:xfrm>
            <a:off x="609601" y="2681103"/>
            <a:ext cx="3148281" cy="1495794"/>
          </a:xfrm>
          <a:prstGeom prst="rect">
            <a:avLst/>
          </a:prstGeom>
        </p:spPr>
        <p:txBody>
          <a:bodyPr anchor="ctr">
            <a:noAutofit/>
          </a:bodyPr>
          <a:lstStyle>
            <a:lvl1pPr>
              <a:defRPr sz="3200">
                <a:solidFill>
                  <a:srgbClr val="1E7FB8"/>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14099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7" y="0"/>
            <a:ext cx="416951" cy="6858000"/>
          </a:xfrm>
          <a:prstGeom prst="rect">
            <a:avLst/>
          </a:prstGeom>
        </p:spPr>
      </p:pic>
      <p:sp>
        <p:nvSpPr>
          <p:cNvPr id="13" name="Rectangle 12"/>
          <p:cNvSpPr/>
          <p:nvPr userDrawn="1"/>
        </p:nvSpPr>
        <p:spPr bwMode="white">
          <a:xfrm>
            <a:off x="1" y="0"/>
            <a:ext cx="7171956"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23"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1E7FB8"/>
                </a:solidFill>
                <a:latin typeface="+mj-lt"/>
                <a:ea typeface="+mj-ea"/>
                <a:cs typeface="+mj-cs"/>
                <a:sym typeface="+mj-lt"/>
              </a:defRPr>
            </a:lvl1pPr>
          </a:lstStyle>
          <a:p>
            <a:pPr lvl="0"/>
            <a:r>
              <a:rPr lang="en-US"/>
              <a:t>Click to add title</a:t>
            </a: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4237727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70" y="0"/>
            <a:ext cx="416951" cy="6858000"/>
          </a:xfrm>
          <a:prstGeom prst="rect">
            <a:avLst/>
          </a:prstGeom>
        </p:spPr>
      </p:pic>
      <p:sp>
        <p:nvSpPr>
          <p:cNvPr id="11" name="Title 4"/>
          <p:cNvSpPr>
            <a:spLocks noGrp="1"/>
          </p:cNvSpPr>
          <p:nvPr>
            <p:ph type="title" hasCustomPrompt="1"/>
          </p:nvPr>
        </p:nvSpPr>
        <p:spPr>
          <a:xfrm>
            <a:off x="609601" y="2681103"/>
            <a:ext cx="31482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576759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3"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3" name="Picture Placeholder 18"/>
          <p:cNvSpPr>
            <a:spLocks noGrp="1"/>
          </p:cNvSpPr>
          <p:nvPr>
            <p:ph type="pic" sz="quarter" idx="14" hasCustomPrompt="1"/>
          </p:nvPr>
        </p:nvSpPr>
        <p:spPr>
          <a:xfrm>
            <a:off x="6096001"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737483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50" y="0"/>
            <a:ext cx="416951" cy="6858000"/>
          </a:xfrm>
          <a:prstGeom prst="rect">
            <a:avLst/>
          </a:prstGeom>
        </p:spPr>
      </p:pic>
      <p:sp>
        <p:nvSpPr>
          <p:cNvPr id="10" name="Rectangle 9"/>
          <p:cNvSpPr/>
          <p:nvPr userDrawn="1"/>
        </p:nvSpPr>
        <p:spPr bwMode="gray">
          <a:xfrm>
            <a:off x="7820028" y="0"/>
            <a:ext cx="4372457"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Picture Placeholder 5"/>
          <p:cNvSpPr>
            <a:spLocks noGrp="1"/>
          </p:cNvSpPr>
          <p:nvPr>
            <p:ph type="pic" sz="quarter" idx="11" hasCustomPrompt="1"/>
          </p:nvPr>
        </p:nvSpPr>
        <p:spPr>
          <a:xfrm>
            <a:off x="7820026"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09600" y="1804650"/>
            <a:ext cx="62679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400665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itle 2"/>
          <p:cNvSpPr>
            <a:spLocks noGrp="1"/>
          </p:cNvSpPr>
          <p:nvPr>
            <p:ph type="title" hasCustomPrompt="1"/>
          </p:nvPr>
        </p:nvSpPr>
        <p:spPr>
          <a:xfrm>
            <a:off x="609601" y="2764205"/>
            <a:ext cx="2499039" cy="1314311"/>
          </a:xfrm>
          <a:prstGeom prst="rect">
            <a:avLst/>
          </a:prstGeom>
        </p:spPr>
        <p:txBody>
          <a:bodyPr anchor="ctr">
            <a:noAutofit/>
          </a:bodyPr>
          <a:lstStyle>
            <a:lvl1pPr>
              <a:defRPr sz="3200" baseline="0">
                <a:solidFill>
                  <a:srgbClr val="1E7FB8"/>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1" y="3590399"/>
            <a:ext cx="1365251"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420454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1" y="2764205"/>
            <a:ext cx="2499039"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4185976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6" y="3394394"/>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178021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4"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73216114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7" cy="6858000"/>
          </a:xfrm>
          <a:prstGeom prst="homePlate">
            <a:avLst>
              <a:gd name="adj" fmla="val 12939"/>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6" name="Title 2"/>
          <p:cNvSpPr>
            <a:spLocks noGrp="1"/>
          </p:cNvSpPr>
          <p:nvPr>
            <p:ph type="title" hasCustomPrompt="1"/>
          </p:nvPr>
        </p:nvSpPr>
        <p:spPr>
          <a:xfrm>
            <a:off x="609601" y="583673"/>
            <a:ext cx="4694047"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5" y="3589606"/>
            <a:ext cx="1365251"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267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8714826"/>
              </p:ext>
            </p:extLst>
          </p:nvPr>
        </p:nvGraphicFramePr>
        <p:xfrm>
          <a:off x="1589" y="1591"/>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91"/>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2"/>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0"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solidFill>
                  <a:srgbClr val="FFFFFF"/>
                </a:solidFill>
              </a:defRPr>
            </a:lvl1pPr>
          </a:lstStyle>
          <a:p>
            <a:pPr lvl="0" latinLnBrk="0"/>
            <a:r>
              <a:rPr lang="en-US"/>
              <a:t>Click to edit Master title style</a:t>
            </a:r>
            <a:endParaRPr lang="en-US" noProof="0"/>
          </a:p>
        </p:txBody>
      </p:sp>
    </p:spTree>
    <p:extLst>
      <p:ext uri="{BB962C8B-B14F-4D97-AF65-F5344CB8AC3E}">
        <p14:creationId xmlns:p14="http://schemas.microsoft.com/office/powerpoint/2010/main" val="30308602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 name="Pentagon 8"/>
          <p:cNvSpPr/>
          <p:nvPr userDrawn="1"/>
        </p:nvSpPr>
        <p:spPr bwMode="white">
          <a:xfrm>
            <a:off x="0" y="0"/>
            <a:ext cx="6363547"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6" name="Title 2"/>
          <p:cNvSpPr>
            <a:spLocks noGrp="1"/>
          </p:cNvSpPr>
          <p:nvPr>
            <p:ph type="title" hasCustomPrompt="1"/>
          </p:nvPr>
        </p:nvSpPr>
        <p:spPr>
          <a:xfrm>
            <a:off x="609601" y="583673"/>
            <a:ext cx="4694047"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5"/>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4665678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1"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7" name="TextBox 16">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8" name="Group 17">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9" name="TextBox 18">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846114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11" name="Title 3"/>
          <p:cNvSpPr>
            <a:spLocks noGrp="1"/>
          </p:cNvSpPr>
          <p:nvPr>
            <p:ph type="title" hasCustomPrompt="1"/>
          </p:nvPr>
        </p:nvSpPr>
        <p:spPr>
          <a:xfrm>
            <a:off x="609600" y="583673"/>
            <a:ext cx="6277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5"/>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0" name="TextBox 19">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0560048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a:xfrm>
            <a:off x="609600" y="3826333"/>
            <a:ext cx="10953600" cy="1606550"/>
          </a:xfr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11721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2424767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165F8A"/>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2"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2"/>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sz="1800">
              <a:latin typeface="+mn-lt"/>
              <a:ea typeface="+mn-ea"/>
              <a:cs typeface="+mn-cs"/>
              <a:sym typeface="+mn-lt"/>
            </a:endParaRPr>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57250296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hasCustomPrompt="1"/>
          </p:nvPr>
        </p:nvSpPr>
        <p:spPr>
          <a:xfrm>
            <a:off x="609600" y="583673"/>
            <a:ext cx="10972800" cy="470898"/>
          </a:xfrm>
        </p:spPr>
        <p:txBody>
          <a:bodyPr anchor="t"/>
          <a:lstStyle>
            <a:lvl1pPr>
              <a:defRPr sz="3400">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8793198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6617729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850207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82448457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44906506"/>
              </p:ext>
            </p:extLst>
          </p:nvPr>
        </p:nvGraphicFramePr>
        <p:xfrm>
          <a:off x="1589" y="1591"/>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91"/>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pl-PL" sz="8800" b="1" i="0" baseline="0" err="1">
              <a:solidFill>
                <a:schemeClr val="tx1"/>
              </a:solidFill>
              <a:latin typeface="Arial" panose="020B0604020202020204" pitchFamily="34" charset="0"/>
              <a:ea typeface="+mj-ea"/>
              <a:cs typeface="+mj-cs"/>
              <a:sym typeface="Arial" panose="020B0604020202020204" pitchFamily="34" charset="0"/>
            </a:endParaRPr>
          </a:p>
        </p:txBody>
      </p:sp>
      <p:pic>
        <p:nvPicPr>
          <p:cNvPr id="6" name="Picture 5">
            <a:extLst>
              <a:ext uri="{FF2B5EF4-FFF2-40B4-BE49-F238E27FC236}">
                <a16:creationId xmlns:a16="http://schemas.microsoft.com/office/drawing/2014/main" id="{6ECC4FC3-1C5D-44CD-BF5C-5BD34AF5B302}"/>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 y="-25400"/>
            <a:ext cx="12192001" cy="6053169"/>
          </a:xfrm>
          <a:prstGeom prst="rect">
            <a:avLst/>
          </a:prstGeom>
        </p:spPr>
      </p:pic>
      <p:sp>
        <p:nvSpPr>
          <p:cNvPr id="7" name="Title Placeholder 2"/>
          <p:cNvSpPr>
            <a:spLocks noGrp="1" noChangeArrowheads="1"/>
          </p:cNvSpPr>
          <p:nvPr>
            <p:ph type="title" hasCustomPrompt="1"/>
          </p:nvPr>
        </p:nvSpPr>
        <p:spPr bwMode="gray">
          <a:xfrm>
            <a:off x="609600" y="2367356"/>
            <a:ext cx="109728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8800">
                <a:solidFill>
                  <a:srgbClr val="FFFFFF"/>
                </a:solidFill>
              </a:defRPr>
            </a:lvl1pPr>
          </a:lstStyle>
          <a:p>
            <a:pPr lvl="0" latinLnBrk="0"/>
            <a:r>
              <a:rPr lang="pl-PL"/>
              <a:t>Chapter 1</a:t>
            </a:r>
            <a:endParaRPr lang="en-US" noProof="0"/>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599" y="6108274"/>
            <a:ext cx="2070072" cy="633097"/>
          </a:xfrm>
          <a:prstGeom prst="rect">
            <a:avLst/>
          </a:prstGeom>
        </p:spPr>
      </p:pic>
    </p:spTree>
    <p:extLst>
      <p:ext uri="{BB962C8B-B14F-4D97-AF65-F5344CB8AC3E}">
        <p14:creationId xmlns:p14="http://schemas.microsoft.com/office/powerpoint/2010/main" val="34462341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6675B5BE-1D22-4060-A1E8-A67668853E7F}"/>
              </a:ext>
            </a:extLst>
          </p:cNvPr>
          <p:cNvSpPr/>
          <p:nvPr userDrawn="1"/>
        </p:nvSpPr>
        <p:spPr bwMode="gray">
          <a:xfrm>
            <a:off x="2699656" y="870859"/>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49" rtl="0" eaLnBrk="1" fontAlgn="base" latinLnBrk="0" hangingPunct="1">
              <a:lnSpc>
                <a:spcPct val="100000"/>
              </a:lnSpc>
              <a:spcBef>
                <a:spcPct val="0"/>
              </a:spcBef>
              <a:spcAft>
                <a:spcPct val="0"/>
              </a:spcAft>
              <a:buClr>
                <a:schemeClr val="tx2"/>
              </a:buClr>
              <a:buSzTx/>
              <a:buFontTx/>
              <a:buNone/>
              <a:tabLst>
                <a:tab pos="361942" algn="l"/>
              </a:tabLst>
              <a:defRPr/>
            </a:pPr>
            <a:r>
              <a:rPr lang="en-US" sz="5400" b="1" baseline="0" noProof="0">
                <a:solidFill>
                  <a:srgbClr val="3092D3"/>
                </a:solidFill>
                <a:latin typeface="+mj-lt"/>
                <a:ea typeface="+mj-ea"/>
                <a:cs typeface="+mj-cs"/>
              </a:rPr>
              <a:t>Thank you!</a:t>
            </a:r>
          </a:p>
        </p:txBody>
      </p:sp>
      <p:sp>
        <p:nvSpPr>
          <p:cNvPr id="13" name="Rectangle 12">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4" name="Group 13">
            <a:extLst>
              <a:ext uri="{FF2B5EF4-FFF2-40B4-BE49-F238E27FC236}">
                <a16:creationId xmlns:a16="http://schemas.microsoft.com/office/drawing/2014/main" id="{E36C2570-EE6B-4565-AD75-B52E65403955}"/>
              </a:ext>
            </a:extLst>
          </p:cNvPr>
          <p:cNvGrpSpPr/>
          <p:nvPr userDrawn="1"/>
        </p:nvGrpSpPr>
        <p:grpSpPr bwMode="gray">
          <a:xfrm>
            <a:off x="9066231" y="6150624"/>
            <a:ext cx="2515543" cy="569706"/>
            <a:chOff x="5525840" y="3530278"/>
            <a:chExt cx="1886657" cy="569706"/>
          </a:xfrm>
        </p:grpSpPr>
        <p:sp>
          <p:nvSpPr>
            <p:cNvPr id="16" name="TextBox 15">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599" y="6108274"/>
            <a:ext cx="2070072" cy="633097"/>
          </a:xfrm>
          <a:prstGeom prst="rect">
            <a:avLst/>
          </a:prstGeom>
        </p:spPr>
      </p:pic>
      <p:sp>
        <p:nvSpPr>
          <p:cNvPr id="23" name="Rectangle 22">
            <a:extLst>
              <a:ext uri="{FF2B5EF4-FFF2-40B4-BE49-F238E27FC236}">
                <a16:creationId xmlns:a16="http://schemas.microsoft.com/office/drawing/2014/main" id="{84A738D0-C560-4C29-94CE-95B6221F6386}"/>
              </a:ext>
            </a:extLst>
          </p:cNvPr>
          <p:cNvSpPr/>
          <p:nvPr userDrawn="1"/>
        </p:nvSpPr>
        <p:spPr bwMode="gray">
          <a:xfrm>
            <a:off x="2699656" y="870859"/>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8880620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56" name="Copyright" hidden="1"/>
          <p:cNvSpPr txBox="1"/>
          <p:nvPr userDrawn="1"/>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grpSp>
        <p:nvGrpSpPr>
          <p:cNvPr id="118" name="Group 117"/>
          <p:cNvGrpSpPr/>
          <p:nvPr userDrawn="1"/>
        </p:nvGrpSpPr>
        <p:grpSpPr>
          <a:xfrm>
            <a:off x="-600" y="-1"/>
            <a:ext cx="12193800" cy="6858001"/>
            <a:chOff x="-600" y="-1"/>
            <a:chExt cx="12193800" cy="6858001"/>
          </a:xfrm>
        </p:grpSpPr>
        <p:grpSp>
          <p:nvGrpSpPr>
            <p:cNvPr id="119" name="Group 118"/>
            <p:cNvGrpSpPr/>
            <p:nvPr/>
          </p:nvGrpSpPr>
          <p:grpSpPr>
            <a:xfrm>
              <a:off x="629400" y="623550"/>
              <a:ext cx="10933200" cy="4953237"/>
              <a:chOff x="629400" y="623550"/>
              <a:chExt cx="10933200" cy="5537047"/>
            </a:xfrm>
          </p:grpSpPr>
          <p:sp>
            <p:nvSpPr>
              <p:cNvPr id="151"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2"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3"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4"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5"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6"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7"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8"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9"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0"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1"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2"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3"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4"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5"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6"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20" name="Freeform 119"/>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sz="1800">
                <a:solidFill>
                  <a:schemeClr val="tx1"/>
                </a:solidFill>
              </a:endParaRPr>
            </a:p>
          </p:txBody>
        </p:sp>
        <p:grpSp>
          <p:nvGrpSpPr>
            <p:cNvPr id="121" name="Group 120"/>
            <p:cNvGrpSpPr/>
            <p:nvPr/>
          </p:nvGrpSpPr>
          <p:grpSpPr>
            <a:xfrm>
              <a:off x="-600" y="0"/>
              <a:ext cx="12193200" cy="6858000"/>
              <a:chOff x="-600" y="0"/>
              <a:chExt cx="12193200" cy="6858000"/>
            </a:xfrm>
          </p:grpSpPr>
          <p:grpSp>
            <p:nvGrpSpPr>
              <p:cNvPr id="122" name="Group 121"/>
              <p:cNvGrpSpPr/>
              <p:nvPr/>
            </p:nvGrpSpPr>
            <p:grpSpPr>
              <a:xfrm>
                <a:off x="-600" y="622800"/>
                <a:ext cx="12193200" cy="4953987"/>
                <a:chOff x="-600" y="622800"/>
                <a:chExt cx="12193200" cy="4953987"/>
              </a:xfrm>
            </p:grpSpPr>
            <p:cxnSp>
              <p:nvCxnSpPr>
                <p:cNvPr id="129" name="Straight Connector 128"/>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00" y="0"/>
                <a:ext cx="12193200" cy="6858000"/>
                <a:chOff x="-600" y="0"/>
                <a:chExt cx="12193200" cy="6858000"/>
              </a:xfrm>
            </p:grpSpPr>
            <p:sp>
              <p:nvSpPr>
                <p:cNvPr id="124"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125"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6"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7"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128" name="Footnote example"/>
                <p:cNvSpPr txBox="1"/>
                <p:nvPr/>
              </p:nvSpPr>
              <p:spPr>
                <a:xfrm>
                  <a:off x="609599" y="5575247"/>
                  <a:ext cx="9030915"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40151475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Rectangle 11">
            <a:extLst>
              <a:ext uri="{FF2B5EF4-FFF2-40B4-BE49-F238E27FC236}">
                <a16:creationId xmlns:a16="http://schemas.microsoft.com/office/drawing/2014/main" id="{6675B5BE-1D22-4060-A1E8-A67668853E7F}"/>
              </a:ext>
            </a:extLst>
          </p:cNvPr>
          <p:cNvSpPr/>
          <p:nvPr userDrawn="1"/>
        </p:nvSpPr>
        <p:spPr bwMode="gray">
          <a:xfrm>
            <a:off x="2699656" y="870859"/>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
        <p:nvSpPr>
          <p:cNvPr id="16" name="Title"/>
          <p:cNvSpPr>
            <a:spLocks noGrp="1" noChangeArrowheads="1"/>
          </p:cNvSpPr>
          <p:nvPr>
            <p:ph type="ctrTitle"/>
          </p:nvPr>
        </p:nvSpPr>
        <p:spPr bwMode="gray">
          <a:xfrm>
            <a:off x="3846286" y="1903718"/>
            <a:ext cx="7696701" cy="1354217"/>
          </a:xfrm>
          <a:prstGeom prst="rect">
            <a:avLst/>
          </a:prstGeom>
        </p:spPr>
        <p:txBody>
          <a:bodyPr wrap="square" anchor="b" anchorCtr="0">
            <a:spAutoFit/>
          </a:bodyPr>
          <a:lstStyle>
            <a:lvl1pPr>
              <a:lnSpc>
                <a:spcPct val="100000"/>
              </a:lnSpc>
              <a:defRPr lang="x-none" sz="4400" b="1" baseline="0">
                <a:solidFill>
                  <a:schemeClr val="accent2"/>
                </a:solidFill>
                <a:latin typeface="+mj-lt"/>
                <a:ea typeface="+mj-ea"/>
              </a:defRPr>
            </a:lvl1pPr>
          </a:lstStyle>
          <a:p>
            <a:pPr lvl="0" latinLnBrk="0"/>
            <a:r>
              <a:rPr lang="en-US" noProof="0"/>
              <a:t>Click to edit Master title style</a:t>
            </a:r>
          </a:p>
        </p:txBody>
      </p:sp>
      <p:sp>
        <p:nvSpPr>
          <p:cNvPr id="17" name="Subtitle"/>
          <p:cNvSpPr>
            <a:spLocks noGrp="1" noChangeArrowheads="1"/>
          </p:cNvSpPr>
          <p:nvPr>
            <p:ph type="subTitle" idx="1"/>
          </p:nvPr>
        </p:nvSpPr>
        <p:spPr bwMode="gray">
          <a:xfrm>
            <a:off x="3846286" y="3437790"/>
            <a:ext cx="7696701" cy="307905"/>
          </a:xfrm>
          <a:prstGeom prst="rect">
            <a:avLst/>
          </a:prstGeom>
        </p:spPr>
        <p:txBody>
          <a:bodyPr wrap="square">
            <a:spAutoFit/>
          </a:bodyPr>
          <a:lstStyle>
            <a:lvl1pPr marL="0" indent="0">
              <a:buFontTx/>
              <a:buNone/>
              <a:defRPr lang="x-none" sz="2001" cap="none" baseline="0">
                <a:solidFill>
                  <a:schemeClr val="tx1"/>
                </a:solidFill>
                <a:latin typeface="+mj-lt"/>
                <a:ea typeface="+mn-ea"/>
              </a:defRPr>
            </a:lvl1pPr>
          </a:lstStyle>
          <a:p>
            <a:pPr lvl="0" latinLnBrk="0"/>
            <a:r>
              <a:rPr lang="en-US" noProof="0"/>
              <a:t>Click to edit Master subtitle style</a:t>
            </a:r>
          </a:p>
        </p:txBody>
      </p:sp>
      <p:sp>
        <p:nvSpPr>
          <p:cNvPr id="19" name="Rectangle 18">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23" name="Group 22">
            <a:extLst>
              <a:ext uri="{FF2B5EF4-FFF2-40B4-BE49-F238E27FC236}">
                <a16:creationId xmlns:a16="http://schemas.microsoft.com/office/drawing/2014/main" id="{E36C2570-EE6B-4565-AD75-B52E65403955}"/>
              </a:ext>
            </a:extLst>
          </p:cNvPr>
          <p:cNvGrpSpPr/>
          <p:nvPr userDrawn="1"/>
        </p:nvGrpSpPr>
        <p:grpSpPr bwMode="gray">
          <a:xfrm>
            <a:off x="9066231" y="6150624"/>
            <a:ext cx="2515543" cy="569706"/>
            <a:chOff x="5525840" y="3530278"/>
            <a:chExt cx="1886657" cy="569706"/>
          </a:xfrm>
        </p:grpSpPr>
        <p:sp>
          <p:nvSpPr>
            <p:cNvPr id="24" name="TextBox 23">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5" name="Group 24">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28" name="TextBox 27">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9" name="TextBox 28">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30" name="Rectangle 29">
            <a:extLst>
              <a:ext uri="{FF2B5EF4-FFF2-40B4-BE49-F238E27FC236}">
                <a16:creationId xmlns:a16="http://schemas.microsoft.com/office/drawing/2014/main" id="{84A738D0-C560-4C29-94CE-95B6221F6386}"/>
              </a:ext>
            </a:extLst>
          </p:cNvPr>
          <p:cNvSpPr/>
          <p:nvPr userDrawn="1"/>
        </p:nvSpPr>
        <p:spPr bwMode="gray">
          <a:xfrm>
            <a:off x="2699656" y="870859"/>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599" y="6108274"/>
            <a:ext cx="2070072" cy="633097"/>
          </a:xfrm>
          <a:prstGeom prst="rect">
            <a:avLst/>
          </a:prstGeom>
        </p:spPr>
      </p:pic>
    </p:spTree>
    <p:extLst>
      <p:ext uri="{BB962C8B-B14F-4D97-AF65-F5344CB8AC3E}">
        <p14:creationId xmlns:p14="http://schemas.microsoft.com/office/powerpoint/2010/main" val="285649388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Rectangle 8">
            <a:extLst>
              <a:ext uri="{FF2B5EF4-FFF2-40B4-BE49-F238E27FC236}">
                <a16:creationId xmlns:a16="http://schemas.microsoft.com/office/drawing/2014/main" id="{B7BEEE36-EBC5-45F7-B3DE-398CBD065D58}"/>
              </a:ext>
            </a:extLst>
          </p:cNvPr>
          <p:cNvSpPr>
            <a:spLocks/>
          </p:cNvSpPr>
          <p:nvPr userDrawn="1"/>
        </p:nvSpPr>
        <p:spPr bwMode="gray">
          <a:xfrm>
            <a:off x="0" y="2"/>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8"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9" name="Title 4"/>
          <p:cNvSpPr>
            <a:spLocks noGrp="1"/>
          </p:cNvSpPr>
          <p:nvPr>
            <p:ph type="title" hasCustomPrompt="1"/>
          </p:nvPr>
        </p:nvSpPr>
        <p:spPr>
          <a:xfrm>
            <a:off x="609600" y="722174"/>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405282753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1200">
                <a:solidFill>
                  <a:srgbClr val="575757"/>
                </a:solidFill>
                <a:latin typeface="+mn-lt"/>
                <a:ea typeface="+mn-ea"/>
                <a:cs typeface="+mn-cs"/>
                <a:sym typeface="+mn-lt"/>
              </a:defRPr>
            </a:lvl1pPr>
            <a:lvl2pPr>
              <a:lnSpc>
                <a:spcPct val="100000"/>
              </a:lnSpc>
              <a:spcBef>
                <a:spcPts val="0"/>
              </a:spcBef>
              <a:spcAft>
                <a:spcPts val="0"/>
              </a:spcAft>
              <a:buClr>
                <a:srgbClr val="1E7FB8"/>
              </a:buClr>
              <a:defRPr sz="1200">
                <a:solidFill>
                  <a:srgbClr val="575757"/>
                </a:solidFill>
                <a:latin typeface="+mn-lt"/>
                <a:ea typeface="+mn-ea"/>
                <a:cs typeface="+mn-cs"/>
                <a:sym typeface="+mn-lt"/>
              </a:defRPr>
            </a:lvl2pPr>
            <a:lvl3pPr>
              <a:lnSpc>
                <a:spcPct val="100000"/>
              </a:lnSpc>
              <a:spcBef>
                <a:spcPts val="0"/>
              </a:spcBef>
              <a:spcAft>
                <a:spcPts val="0"/>
              </a:spcAft>
              <a:buClr>
                <a:srgbClr val="1E7FB8"/>
              </a:buClr>
              <a:defRPr sz="12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16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16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7BEEE36-EBC5-45F7-B3DE-398CBD065D58}"/>
              </a:ext>
            </a:extLst>
          </p:cNvPr>
          <p:cNvSpPr>
            <a:spLocks/>
          </p:cNvSpPr>
          <p:nvPr userDrawn="1"/>
        </p:nvSpPr>
        <p:spPr bwMode="gray">
          <a:xfrm>
            <a:off x="0" y="2"/>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0" name="Straight Connector 9">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8" name="Title 4"/>
          <p:cNvSpPr>
            <a:spLocks noGrp="1"/>
          </p:cNvSpPr>
          <p:nvPr>
            <p:ph type="title" hasCustomPrompt="1"/>
          </p:nvPr>
        </p:nvSpPr>
        <p:spPr>
          <a:xfrm>
            <a:off x="609600" y="722174"/>
            <a:ext cx="10972800"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1" i="0" u="none" kern="1200" spc="0">
                <a:solidFill>
                  <a:srgbClr val="FFFFFF"/>
                </a:solidFill>
                <a:latin typeface="+mj-lt"/>
                <a:ea typeface="+mj-ea"/>
                <a:cs typeface="+mj-cs"/>
                <a:sym typeface="+mj-lt"/>
              </a:defRPr>
            </a:lvl1pPr>
          </a:lstStyle>
          <a:p>
            <a:pPr lvl="0"/>
            <a:r>
              <a:rPr lang="en-US"/>
              <a:t>Click to add title</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0545823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09600" y="2158989"/>
            <a:ext cx="37644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9" name="Title 4"/>
          <p:cNvSpPr>
            <a:spLocks noGrp="1"/>
          </p:cNvSpPr>
          <p:nvPr>
            <p:ph type="title" hasCustomPrompt="1"/>
          </p:nvPr>
        </p:nvSpPr>
        <p:spPr>
          <a:xfrm>
            <a:off x="609600" y="1227050"/>
            <a:ext cx="37644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2077664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09599" y="2668041"/>
            <a:ext cx="10972800"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377"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609601" y="1424083"/>
            <a:ext cx="951721" cy="951721"/>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9457100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609600" y="3826800"/>
            <a:ext cx="10972800" cy="2041200"/>
          </a:xfrm>
        </p:spPr>
        <p:txBody>
          <a:bodyPr anchor="t">
            <a:noAutofit/>
          </a:bodyPr>
          <a:lstStyle>
            <a:lvl1pPr>
              <a:defRPr sz="5400">
                <a:solidFill>
                  <a:srgbClr val="1E7FB8"/>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09601" y="3680016"/>
            <a:ext cx="115789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46345563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5" y="0"/>
            <a:ext cx="416951" cy="6858000"/>
          </a:xfrm>
          <a:prstGeom prst="rect">
            <a:avLst/>
          </a:prstGeom>
        </p:spPr>
      </p:pic>
      <p:sp>
        <p:nvSpPr>
          <p:cNvPr id="24" name="Rectangle 23"/>
          <p:cNvSpPr/>
          <p:nvPr userDrawn="1"/>
        </p:nvSpPr>
        <p:spPr bwMode="white">
          <a:xfrm>
            <a:off x="1"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09601" y="2681103"/>
            <a:ext cx="31482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13888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7" y="0"/>
            <a:ext cx="416951" cy="6858000"/>
          </a:xfrm>
          <a:prstGeom prst="rect">
            <a:avLst/>
          </a:prstGeom>
        </p:spPr>
      </p:pic>
      <p:sp>
        <p:nvSpPr>
          <p:cNvPr id="14" name="Rectangle 13"/>
          <p:cNvSpPr/>
          <p:nvPr userDrawn="1"/>
        </p:nvSpPr>
        <p:spPr bwMode="white">
          <a:xfrm>
            <a:off x="1"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1" y="722173"/>
            <a:ext cx="6296929"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549891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14" name="Object 1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13" name="Rectangle 12"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4" name="Rectangle 3">
            <a:extLst>
              <a:ext uri="{FF2B5EF4-FFF2-40B4-BE49-F238E27FC236}">
                <a16:creationId xmlns:a16="http://schemas.microsoft.com/office/drawing/2014/main" id="{B7BEEE36-EBC5-45F7-B3DE-398CBD065D58}"/>
              </a:ext>
            </a:extLst>
          </p:cNvPr>
          <p:cNvSpPr>
            <a:spLocks/>
          </p:cNvSpPr>
          <p:nvPr userDrawn="1"/>
        </p:nvSpPr>
        <p:spPr bwMode="gray">
          <a:xfrm>
            <a:off x="0" y="2"/>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5"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6" name="Straight Connector 5">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
        <p:nvSpPr>
          <p:cNvPr id="2" name="Title 1">
            <a:extLst>
              <a:ext uri="{FF2B5EF4-FFF2-40B4-BE49-F238E27FC236}">
                <a16:creationId xmlns:a16="http://schemas.microsoft.com/office/drawing/2014/main" id="{646F5732-9390-490D-8536-7C8361D5B6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4CA1EDF-F836-40C7-9EAD-F3C610662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595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7"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3"/>
            <a:ext cx="8121984" cy="332399"/>
          </a:xfrm>
          <a:prstGeom prst="rect">
            <a:avLst/>
          </a:prstGeom>
        </p:spPr>
        <p:txBody>
          <a:bodyPr anchor="t"/>
          <a:lstStyle>
            <a:lvl1pPr>
              <a:defRPr>
                <a:latin typeface="+mj-lt"/>
                <a:ea typeface="+mj-ea"/>
                <a:cs typeface="+mj-cs"/>
                <a:sym typeface="+mj-lt"/>
              </a:defRPr>
            </a:lvl1pPr>
          </a:lstStyle>
          <a:p>
            <a:r>
              <a:rPr lang="en-US"/>
              <a:t>Click to add title</a:t>
            </a: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870673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70" y="0"/>
            <a:ext cx="416951" cy="6858000"/>
          </a:xfrm>
          <a:prstGeom prst="rect">
            <a:avLst/>
          </a:prstGeom>
        </p:spPr>
      </p:pic>
      <p:sp>
        <p:nvSpPr>
          <p:cNvPr id="24" name="Title 4"/>
          <p:cNvSpPr>
            <a:spLocks noGrp="1"/>
          </p:cNvSpPr>
          <p:nvPr>
            <p:ph type="title" hasCustomPrompt="1"/>
          </p:nvPr>
        </p:nvSpPr>
        <p:spPr>
          <a:xfrm>
            <a:off x="609601" y="2681103"/>
            <a:ext cx="31482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988127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3"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2" y="0"/>
            <a:ext cx="6099977" cy="6858000"/>
          </a:xfrm>
          <a:prstGeom prst="rect">
            <a:avLst/>
          </a:prstGeom>
          <a:noFill/>
        </p:spPr>
        <p:txBody>
          <a:bodyPr lIns="914400" tIns="914400" rIns="914400" bIns="914400"/>
          <a:lstStyle>
            <a:lvl1pPr algn="ctr">
              <a:defRPr sz="1800" baseline="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09600" y="1785600"/>
            <a:ext cx="44088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8" name="Group 1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9" name="TextBox 1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0" name="Group 1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1" name="TextBox 2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2" name="TextBox 2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3"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350444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50" y="0"/>
            <a:ext cx="416951" cy="6858000"/>
          </a:xfrm>
          <a:prstGeom prst="rect">
            <a:avLst/>
          </a:prstGeom>
        </p:spPr>
      </p:pic>
      <p:sp>
        <p:nvSpPr>
          <p:cNvPr id="11" name="Rectangle 10"/>
          <p:cNvSpPr/>
          <p:nvPr userDrawn="1"/>
        </p:nvSpPr>
        <p:spPr bwMode="gray">
          <a:xfrm>
            <a:off x="7819545"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6" y="0"/>
            <a:ext cx="4371975" cy="6858000"/>
          </a:xfrm>
          <a:prstGeom prst="rect">
            <a:avLst/>
          </a:prstGeom>
          <a:noFill/>
        </p:spPr>
        <p:txBody>
          <a:bodyPr lIns="182880" tIns="914400" rIns="182880" bIns="914400"/>
          <a:lstStyle>
            <a:lvl1pPr algn="ctr">
              <a:defRPr sz="1600">
                <a:solidFill>
                  <a:srgbClr val="575757"/>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Title 1"/>
          <p:cNvSpPr>
            <a:spLocks noGrp="1"/>
          </p:cNvSpPr>
          <p:nvPr>
            <p:ph type="title" hasCustomPrompt="1"/>
          </p:nvPr>
        </p:nvSpPr>
        <p:spPr bwMode="black">
          <a:xfrm>
            <a:off x="609600" y="1785600"/>
            <a:ext cx="6268888"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7" name="Group 16">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8" name="TextBox 17">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9" name="Group 18">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0" name="TextBox 19">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6" name="Picture 2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8248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2"/>
          <p:cNvSpPr>
            <a:spLocks noGrp="1"/>
          </p:cNvSpPr>
          <p:nvPr>
            <p:ph type="title" hasCustomPrompt="1"/>
          </p:nvPr>
        </p:nvSpPr>
        <p:spPr>
          <a:xfrm>
            <a:off x="609601" y="2764205"/>
            <a:ext cx="2499039"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1" y="3590399"/>
            <a:ext cx="1365251"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546716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5" name="Title 4"/>
          <p:cNvSpPr>
            <a:spLocks noGrp="1"/>
          </p:cNvSpPr>
          <p:nvPr>
            <p:ph type="title" hasCustomPrompt="1"/>
          </p:nvPr>
        </p:nvSpPr>
        <p:spPr>
          <a:xfrm>
            <a:off x="609601" y="2764205"/>
            <a:ext cx="2499039"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6717567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1E7FB8"/>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6" y="3394394"/>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2"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81963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0" name="Title 1"/>
          <p:cNvSpPr>
            <a:spLocks noGrp="1"/>
          </p:cNvSpPr>
          <p:nvPr>
            <p:ph type="title" hasCustomPrompt="1"/>
          </p:nvPr>
        </p:nvSpPr>
        <p:spPr>
          <a:xfrm>
            <a:off x="609600" y="1785600"/>
            <a:ext cx="40826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1"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64973072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09601" y="722173"/>
            <a:ext cx="4768223"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5" y="3589606"/>
            <a:ext cx="1365251"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019223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7" cy="6858000"/>
          </a:xfrm>
          <a:prstGeom prst="homePlate">
            <a:avLst>
              <a:gd name="adj" fmla="val 12939"/>
            </a:avLst>
          </a:pr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3" name="Title 2"/>
          <p:cNvSpPr>
            <a:spLocks noGrp="1"/>
          </p:cNvSpPr>
          <p:nvPr>
            <p:ph type="title" hasCustomPrompt="1"/>
          </p:nvPr>
        </p:nvSpPr>
        <p:spPr>
          <a:xfrm>
            <a:off x="609601" y="722173"/>
            <a:ext cx="4768223"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5"/>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58564127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6" name="Rectangle 15">
            <a:extLst>
              <a:ext uri="{FF2B5EF4-FFF2-40B4-BE49-F238E27FC236}">
                <a16:creationId xmlns:a16="http://schemas.microsoft.com/office/drawing/2014/main" id="{B7BEEE36-EBC5-45F7-B3DE-398CBD065D58}"/>
              </a:ext>
            </a:extLst>
          </p:cNvPr>
          <p:cNvSpPr>
            <a:spLocks/>
          </p:cNvSpPr>
          <p:nvPr userDrawn="1"/>
        </p:nvSpPr>
        <p:spPr bwMode="gray">
          <a:xfrm>
            <a:off x="0" y="2"/>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1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18" name="Straight Connector 17">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20" name="TextBox 1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1" name="Group 2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2" name="TextBox 2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3" name="TextBox 2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
        <p:nvSpPr>
          <p:cNvPr id="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5"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5669886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09600" y="722173"/>
            <a:ext cx="6274896" cy="332399"/>
          </a:xfrm>
          <a:prstGeom prst="rect">
            <a:avLst/>
          </a:prstGeom>
        </p:spPr>
        <p:txBody>
          <a:bodyPr anchor="t"/>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1"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6" name="TextBox 15">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7" name="Group 16">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9" name="TextBox 18">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791809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2" name="Freeform 18"/>
          <p:cNvSpPr/>
          <p:nvPr userDrawn="1"/>
        </p:nvSpPr>
        <p:spPr bwMode="white">
          <a:xfrm>
            <a:off x="1"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rgbClr val="1E7FB8"/>
              </a:gs>
              <a:gs pos="100000">
                <a:srgbClr val="165F8A"/>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mn-lt"/>
            </a:endParaRPr>
          </a:p>
        </p:txBody>
      </p:sp>
      <p:sp>
        <p:nvSpPr>
          <p:cNvPr id="2" name="Title 1"/>
          <p:cNvSpPr>
            <a:spLocks noGrp="1"/>
          </p:cNvSpPr>
          <p:nvPr>
            <p:ph type="title" hasCustomPrompt="1"/>
          </p:nvPr>
        </p:nvSpPr>
        <p:spPr>
          <a:xfrm>
            <a:off x="609600" y="722173"/>
            <a:ext cx="6274896" cy="332399"/>
          </a:xfrm>
          <a:prstGeom prst="rect">
            <a:avLst/>
          </a:prstGeom>
        </p:spPr>
        <p:txBody>
          <a:bodyPr anchor="t"/>
          <a:lstStyle>
            <a:lvl1pPr>
              <a:defRPr>
                <a:solidFill>
                  <a:srgbClr val="FFFFFF"/>
                </a:solidFill>
                <a:latin typeface="+mj-lt"/>
                <a:ea typeface="+mj-ea"/>
                <a:cs typeface="+mj-cs"/>
                <a:sym typeface="+mj-lt"/>
              </a:defRPr>
            </a:lvl1pPr>
          </a:lstStyle>
          <a:p>
            <a:r>
              <a:rPr lang="en-US"/>
              <a:t>Click to add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5"/>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0"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4" name="Picture 2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6720650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1" name="Title 1"/>
          <p:cNvSpPr>
            <a:spLocks noGrp="1"/>
          </p:cNvSpPr>
          <p:nvPr>
            <p:ph type="title" hasCustomPrompt="1"/>
          </p:nvPr>
        </p:nvSpPr>
        <p:spPr>
          <a:xfrm>
            <a:off x="609600" y="3826333"/>
            <a:ext cx="10972800" cy="1606550"/>
          </a:xfr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3" name="TextBox 1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4207882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p:cNvSpPr/>
          <p:nvPr userDrawn="1"/>
        </p:nvSpPr>
        <p:spPr bwMode="white">
          <a:xfrm>
            <a:off x="609600" y="625475"/>
            <a:ext cx="932688" cy="932688"/>
          </a:xfrm>
          <a:prstGeom prst="rect">
            <a:avLst/>
          </a:prstGeom>
          <a:no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09600" y="3826333"/>
            <a:ext cx="10972800" cy="1606550"/>
          </a:xfrm>
          <a:prstGeom prst="rect">
            <a:avLst/>
          </a:prstGeom>
        </p:spPr>
        <p:txBody>
          <a:bodyPr anchor="b">
            <a:noAutofit/>
          </a:bodyPr>
          <a:lstStyle>
            <a:lvl1pPr marL="0" algn="l" defTabSz="914377" rtl="0" eaLnBrk="1" fontAlgn="auto" latinLnBrk="0" hangingPunct="1">
              <a:lnSpc>
                <a:spcPts val="6000"/>
              </a:lnSpc>
              <a:spcBef>
                <a:spcPts val="0"/>
              </a:spcBef>
              <a:spcAft>
                <a:spcPts val="0"/>
              </a:spcAft>
              <a:defRPr lang="en-US" sz="5400" kern="1200" baseline="0" dirty="0">
                <a:solidFill>
                  <a:srgbClr val="1E7FB8"/>
                </a:solidFill>
                <a:latin typeface="+mj-lt"/>
                <a:ea typeface="+mj-ea"/>
                <a:cs typeface="+mj-cs"/>
                <a:sym typeface="+mj-lt"/>
              </a:defRPr>
            </a:lvl1pPr>
          </a:lstStyle>
          <a:p>
            <a:r>
              <a:rPr lang="en-US"/>
              <a:t>Click to add big statement text</a:t>
            </a:r>
          </a:p>
        </p:txBody>
      </p:sp>
      <p:sp>
        <p:nvSpPr>
          <p:cNvPr id="9"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42112130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165F8A"/>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90"/>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2"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2"/>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E7FB8"/>
          </a:solidFill>
          <a:ln>
            <a:noFill/>
          </a:ln>
          <a:effectLst/>
        </p:spPr>
        <p:txBody>
          <a:bodyPr vert="horz" wrap="square" lIns="91440" tIns="45720" rIns="91440" bIns="45720" numCol="1" anchor="t" anchorCtr="0" compatLnSpc="1">
            <a:prstTxWarp prst="textNoShape">
              <a:avLst/>
            </a:prstTxWarp>
            <a:noAutofit/>
          </a:bodyPr>
          <a:lstStyle/>
          <a:p>
            <a:endParaRPr lang="en-US" sz="1800">
              <a:latin typeface="+mn-lt"/>
              <a:ea typeface="+mn-ea"/>
              <a:cs typeface="+mn-cs"/>
              <a:sym typeface="+mn-lt"/>
            </a:endParaRPr>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87587504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a:xfrm>
            <a:off x="609600" y="722173"/>
            <a:ext cx="10972800" cy="332399"/>
          </a:xfrm>
        </p:spPr>
        <p:txBody>
          <a:bodyPr anchor="t"/>
          <a:lstStyle>
            <a:lvl1pPr>
              <a:defRPr>
                <a:solidFill>
                  <a:schemeClr val="bg1"/>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11954404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7" y="3586748"/>
            <a:ext cx="1365251"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2" name="Group 11">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8" name="TextBox 17">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21" name="TextBox 20">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2"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325702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790601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598165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4613716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09600" y="2085629"/>
            <a:ext cx="10972800" cy="3718284"/>
          </a:xfrm>
        </p:spPr>
        <p:txBody>
          <a:bodyPr/>
          <a:lstStyle>
            <a:lvl1pPr>
              <a:lnSpc>
                <a:spcPct val="100000"/>
              </a:lnSpc>
              <a:spcBef>
                <a:spcPts val="0"/>
              </a:spcBef>
              <a:spcAft>
                <a:spcPts val="0"/>
              </a:spcAft>
              <a:buClr>
                <a:srgbClr val="1E7FB8"/>
              </a:buClr>
              <a:defRPr sz="2000">
                <a:solidFill>
                  <a:srgbClr val="575757"/>
                </a:solidFill>
                <a:latin typeface="+mn-lt"/>
                <a:ea typeface="+mn-ea"/>
                <a:cs typeface="+mn-cs"/>
                <a:sym typeface="+mn-lt"/>
              </a:defRPr>
            </a:lvl1pPr>
            <a:lvl2pPr>
              <a:lnSpc>
                <a:spcPct val="100000"/>
              </a:lnSpc>
              <a:spcBef>
                <a:spcPts val="0"/>
              </a:spcBef>
              <a:spcAft>
                <a:spcPts val="0"/>
              </a:spcAft>
              <a:buClr>
                <a:srgbClr val="1E7FB8"/>
              </a:buClr>
              <a:defRPr sz="2000">
                <a:solidFill>
                  <a:srgbClr val="575757"/>
                </a:solidFill>
                <a:latin typeface="+mn-lt"/>
                <a:ea typeface="+mn-ea"/>
                <a:cs typeface="+mn-cs"/>
                <a:sym typeface="+mn-lt"/>
              </a:defRPr>
            </a:lvl2pPr>
            <a:lvl3pPr>
              <a:lnSpc>
                <a:spcPct val="100000"/>
              </a:lnSpc>
              <a:spcBef>
                <a:spcPts val="0"/>
              </a:spcBef>
              <a:spcAft>
                <a:spcPts val="0"/>
              </a:spcAft>
              <a:buClr>
                <a:srgbClr val="1E7FB8"/>
              </a:buClr>
              <a:defRPr sz="2000">
                <a:solidFill>
                  <a:srgbClr val="575757"/>
                </a:solidFill>
                <a:latin typeface="+mn-lt"/>
                <a:ea typeface="+mn-ea"/>
                <a:cs typeface="+mn-cs"/>
                <a:sym typeface="+mn-lt"/>
              </a:defRPr>
            </a:lvl3pPr>
            <a:lvl4pPr marL="0" indent="0">
              <a:lnSpc>
                <a:spcPct val="100000"/>
              </a:lnSpc>
              <a:spcBef>
                <a:spcPts val="0"/>
              </a:spcBef>
              <a:spcAft>
                <a:spcPts val="0"/>
              </a:spcAft>
              <a:buClr>
                <a:srgbClr val="1E7FB8"/>
              </a:buClr>
              <a:buFontTx/>
              <a:buNone/>
              <a:defRPr sz="2400">
                <a:solidFill>
                  <a:schemeClr val="tx2"/>
                </a:solidFill>
                <a:latin typeface="+mn-lt"/>
                <a:ea typeface="+mn-ea"/>
                <a:cs typeface="+mn-cs"/>
                <a:sym typeface="+mn-lt"/>
              </a:defRPr>
            </a:lvl4pPr>
            <a:lvl5pPr marL="0" indent="0">
              <a:lnSpc>
                <a:spcPct val="100000"/>
              </a:lnSpc>
              <a:spcBef>
                <a:spcPts val="0"/>
              </a:spcBef>
              <a:spcAft>
                <a:spcPts val="0"/>
              </a:spcAft>
              <a:buClr>
                <a:srgbClr val="1E7FB8"/>
              </a:buClr>
              <a:buFontTx/>
              <a:buNone/>
              <a:defRPr sz="2400" b="1">
                <a:solidFill>
                  <a:srgbClr val="575757"/>
                </a:solidFill>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2"/>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cxnSp>
        <p:nvCxnSpPr>
          <p:cNvPr id="9" name="Straight Connector 8">
            <a:extLst>
              <a:ext uri="{FF2B5EF4-FFF2-40B4-BE49-F238E27FC236}">
                <a16:creationId xmlns:a16="http://schemas.microsoft.com/office/drawing/2014/main" id="{B799070B-88AA-4A52-A805-8FACA4CEB80A}"/>
              </a:ext>
            </a:extLst>
          </p:cNvPr>
          <p:cNvCxnSpPr/>
          <p:nvPr userDrawn="1"/>
        </p:nvCxnSpPr>
        <p:spPr bwMode="gray">
          <a:xfrm>
            <a:off x="-12288" y="6021288"/>
            <a:ext cx="122042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
        <p:nvSpPr>
          <p:cNvPr id="16"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sp>
        <p:nvSpPr>
          <p:cNvPr id="17" name="Title 4"/>
          <p:cNvSpPr>
            <a:spLocks noGrp="1"/>
          </p:cNvSpPr>
          <p:nvPr>
            <p:ph type="title" hasCustomPrompt="1"/>
          </p:nvPr>
        </p:nvSpPr>
        <p:spPr>
          <a:xfrm>
            <a:off x="609600" y="583673"/>
            <a:ext cx="10972800"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31273354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675B5BE-1D22-4060-A1E8-A67668853E7F}"/>
              </a:ext>
            </a:extLst>
          </p:cNvPr>
          <p:cNvSpPr/>
          <p:nvPr userDrawn="1"/>
        </p:nvSpPr>
        <p:spPr bwMode="gray">
          <a:xfrm>
            <a:off x="2699656" y="870859"/>
            <a:ext cx="9492344" cy="4539343"/>
          </a:xfrm>
          <a:prstGeom prst="rect">
            <a:avLst/>
          </a:prstGeom>
          <a:solidFill>
            <a:srgbClr val="4BACC6">
              <a:lumMod val="20000"/>
              <a:lumOff val="80000"/>
            </a:srgbClr>
          </a:solidFill>
          <a:ln w="9525" cap="flat" cmpd="sng" algn="ctr">
            <a:noFill/>
            <a:prstDash val="solid"/>
          </a:ln>
          <a:effectLst/>
        </p:spPr>
        <p:txBody>
          <a:bodyPr rot="0" spcFirstLastPara="0" vertOverflow="overflow" horzOverflow="overflow" vert="horz" wrap="square" lIns="3108960" tIns="73152" rIns="73152" bIns="73152" numCol="1" spcCol="0" rtlCol="0" fromWordArt="0" anchor="ctr" anchorCtr="0" forceAA="0" compatLnSpc="1">
            <a:prstTxWarp prst="textNoShape">
              <a:avLst/>
            </a:prstTxWarp>
            <a:noAutofit/>
          </a:bodyPr>
          <a:lstStyle/>
          <a:p>
            <a:pPr marL="0" marR="0" lvl="0" indent="0" algn="l" defTabSz="913549" rtl="0" eaLnBrk="1" fontAlgn="base" latinLnBrk="0" hangingPunct="1">
              <a:lnSpc>
                <a:spcPct val="100000"/>
              </a:lnSpc>
              <a:spcBef>
                <a:spcPct val="0"/>
              </a:spcBef>
              <a:spcAft>
                <a:spcPct val="0"/>
              </a:spcAft>
              <a:buClr>
                <a:schemeClr val="tx2"/>
              </a:buClr>
              <a:buSzTx/>
              <a:buFontTx/>
              <a:buNone/>
              <a:tabLst>
                <a:tab pos="361942" algn="l"/>
              </a:tabLst>
              <a:defRPr/>
            </a:pPr>
            <a:r>
              <a:rPr lang="en-US" sz="5400" b="1" baseline="0" noProof="0">
                <a:solidFill>
                  <a:srgbClr val="3092D3"/>
                </a:solidFill>
                <a:latin typeface="+mj-lt"/>
                <a:ea typeface="+mj-ea"/>
                <a:cs typeface="+mj-cs"/>
              </a:rPr>
              <a:t>Thank you!</a:t>
            </a:r>
          </a:p>
        </p:txBody>
      </p:sp>
      <p:sp>
        <p:nvSpPr>
          <p:cNvPr id="11" name="Rectangle 10">
            <a:extLst>
              <a:ext uri="{FF2B5EF4-FFF2-40B4-BE49-F238E27FC236}">
                <a16:creationId xmlns:a16="http://schemas.microsoft.com/office/drawing/2014/main" id="{1F446AC8-9F05-47D8-967B-4948A7D620B6}"/>
              </a:ext>
            </a:extLst>
          </p:cNvPr>
          <p:cNvSpPr>
            <a:spLocks/>
          </p:cNvSpPr>
          <p:nvPr userDrawn="1"/>
        </p:nvSpPr>
        <p:spPr bwMode="gray">
          <a:xfrm>
            <a:off x="0" y="-27384"/>
            <a:ext cx="3556000" cy="59927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grpSp>
        <p:nvGrpSpPr>
          <p:cNvPr id="12" name="Group 11">
            <a:extLst>
              <a:ext uri="{FF2B5EF4-FFF2-40B4-BE49-F238E27FC236}">
                <a16:creationId xmlns:a16="http://schemas.microsoft.com/office/drawing/2014/main" id="{E36C2570-EE6B-4565-AD75-B52E65403955}"/>
              </a:ext>
            </a:extLst>
          </p:cNvPr>
          <p:cNvGrpSpPr/>
          <p:nvPr userDrawn="1"/>
        </p:nvGrpSpPr>
        <p:grpSpPr bwMode="gray">
          <a:xfrm>
            <a:off x="9066231" y="6150624"/>
            <a:ext cx="2515543" cy="569706"/>
            <a:chOff x="5525840" y="3530278"/>
            <a:chExt cx="1886657" cy="569706"/>
          </a:xfrm>
        </p:grpSpPr>
        <p:sp>
          <p:nvSpPr>
            <p:cNvPr id="13" name="TextBox 12">
              <a:extLst>
                <a:ext uri="{FF2B5EF4-FFF2-40B4-BE49-F238E27FC236}">
                  <a16:creationId xmlns:a16="http://schemas.microsoft.com/office/drawing/2014/main" id="{577EC048-F3B9-4475-B855-081554A6C5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F2AC1C6A-A970-442F-8AA9-F0118482BF7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A8830331-61EC-45A0-BC05-93F4169FC70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FB75CD6E-20E4-40B1-A7A3-D05DC8E9E321}"/>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599" y="6108274"/>
            <a:ext cx="2070072" cy="633097"/>
          </a:xfrm>
          <a:prstGeom prst="rect">
            <a:avLst/>
          </a:prstGeom>
        </p:spPr>
      </p:pic>
      <p:sp>
        <p:nvSpPr>
          <p:cNvPr id="19" name="Rectangle 18">
            <a:extLst>
              <a:ext uri="{FF2B5EF4-FFF2-40B4-BE49-F238E27FC236}">
                <a16:creationId xmlns:a16="http://schemas.microsoft.com/office/drawing/2014/main" id="{84A738D0-C560-4C29-94CE-95B6221F6386}"/>
              </a:ext>
            </a:extLst>
          </p:cNvPr>
          <p:cNvSpPr/>
          <p:nvPr userDrawn="1"/>
        </p:nvSpPr>
        <p:spPr bwMode="gray">
          <a:xfrm>
            <a:off x="2699656" y="870859"/>
            <a:ext cx="856344" cy="453934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US" sz="1600">
              <a:solidFill>
                <a:schemeClr val="tx1"/>
              </a:solidFill>
            </a:endParaRPr>
          </a:p>
        </p:txBody>
      </p:sp>
    </p:spTree>
    <p:extLst>
      <p:ext uri="{BB962C8B-B14F-4D97-AF65-F5344CB8AC3E}">
        <p14:creationId xmlns:p14="http://schemas.microsoft.com/office/powerpoint/2010/main" val="65500469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9"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grpSp>
          <p:nvGrpSpPr>
            <p:cNvPr id="50" name="Group 49"/>
            <p:cNvGrpSpPr/>
            <p:nvPr/>
          </p:nvGrpSpPr>
          <p:grpSpPr>
            <a:xfrm>
              <a:off x="629400" y="623550"/>
              <a:ext cx="10933200" cy="4953237"/>
              <a:chOff x="629400" y="623550"/>
              <a:chExt cx="10933200" cy="5537047"/>
            </a:xfrm>
          </p:grpSpPr>
          <p:sp>
            <p:nvSpPr>
              <p:cNvPr id="78" name="Rectangle 34"/>
              <p:cNvSpPr>
                <a:spLocks noChangeArrowheads="1"/>
              </p:cNvSpPr>
              <p:nvPr/>
            </p:nvSpPr>
            <p:spPr bwMode="auto">
              <a:xfrm>
                <a:off x="688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Rectangle 35"/>
              <p:cNvSpPr>
                <a:spLocks noChangeArrowheads="1"/>
              </p:cNvSpPr>
              <p:nvPr/>
            </p:nvSpPr>
            <p:spPr bwMode="auto">
              <a:xfrm>
                <a:off x="875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Rectangle 36"/>
              <p:cNvSpPr>
                <a:spLocks noChangeArrowheads="1"/>
              </p:cNvSpPr>
              <p:nvPr/>
            </p:nvSpPr>
            <p:spPr bwMode="auto">
              <a:xfrm>
                <a:off x="782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Rectangle 37"/>
              <p:cNvSpPr>
                <a:spLocks noChangeArrowheads="1"/>
              </p:cNvSpPr>
              <p:nvPr/>
            </p:nvSpPr>
            <p:spPr bwMode="auto">
              <a:xfrm>
                <a:off x="969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Rectangle 38"/>
              <p:cNvSpPr>
                <a:spLocks noChangeArrowheads="1"/>
              </p:cNvSpPr>
              <p:nvPr/>
            </p:nvSpPr>
            <p:spPr bwMode="auto">
              <a:xfrm>
                <a:off x="1062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Rectangle 39"/>
              <p:cNvSpPr>
                <a:spLocks noChangeArrowheads="1"/>
              </p:cNvSpPr>
              <p:nvPr/>
            </p:nvSpPr>
            <p:spPr bwMode="auto">
              <a:xfrm>
                <a:off x="595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Rectangle 40"/>
              <p:cNvSpPr>
                <a:spLocks noChangeArrowheads="1"/>
              </p:cNvSpPr>
              <p:nvPr/>
            </p:nvSpPr>
            <p:spPr bwMode="auto">
              <a:xfrm>
                <a:off x="127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Rectangle 41"/>
              <p:cNvSpPr>
                <a:spLocks noChangeArrowheads="1"/>
              </p:cNvSpPr>
              <p:nvPr/>
            </p:nvSpPr>
            <p:spPr bwMode="auto">
              <a:xfrm>
                <a:off x="221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Rectangle 42"/>
              <p:cNvSpPr>
                <a:spLocks noChangeArrowheads="1"/>
              </p:cNvSpPr>
              <p:nvPr/>
            </p:nvSpPr>
            <p:spPr bwMode="auto">
              <a:xfrm>
                <a:off x="314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Rectangle 43"/>
              <p:cNvSpPr>
                <a:spLocks noChangeArrowheads="1"/>
              </p:cNvSpPr>
              <p:nvPr/>
            </p:nvSpPr>
            <p:spPr bwMode="auto">
              <a:xfrm>
                <a:off x="4082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Rectangle 44"/>
              <p:cNvSpPr>
                <a:spLocks noChangeArrowheads="1"/>
              </p:cNvSpPr>
              <p:nvPr/>
            </p:nvSpPr>
            <p:spPr bwMode="auto">
              <a:xfrm>
                <a:off x="5017000" y="623550"/>
                <a:ext cx="288000" cy="5537047"/>
              </a:xfrm>
              <a:prstGeom prst="rect">
                <a:avLst/>
              </a:prstGeom>
              <a:solidFill>
                <a:srgbClr val="8395AC">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Rectangle 5"/>
              <p:cNvSpPr>
                <a:spLocks noChangeArrowheads="1"/>
              </p:cNvSpPr>
              <p:nvPr/>
            </p:nvSpPr>
            <p:spPr bwMode="auto">
              <a:xfrm>
                <a:off x="2880128" y="5975122"/>
                <a:ext cx="1930288"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Rectangle 7"/>
              <p:cNvSpPr>
                <a:spLocks noChangeArrowheads="1"/>
              </p:cNvSpPr>
              <p:nvPr/>
            </p:nvSpPr>
            <p:spPr bwMode="auto">
              <a:xfrm>
                <a:off x="9626194"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Rectangle 9"/>
              <p:cNvSpPr>
                <a:spLocks noChangeArrowheads="1"/>
              </p:cNvSpPr>
              <p:nvPr/>
            </p:nvSpPr>
            <p:spPr bwMode="auto">
              <a:xfrm>
                <a:off x="7372407" y="5975122"/>
                <a:ext cx="1936406"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2" name="Rectangle 11"/>
              <p:cNvSpPr>
                <a:spLocks noChangeArrowheads="1"/>
              </p:cNvSpPr>
              <p:nvPr/>
            </p:nvSpPr>
            <p:spPr bwMode="auto">
              <a:xfrm>
                <a:off x="5127797" y="5975122"/>
                <a:ext cx="1927229"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3" name="Rectangle 13"/>
              <p:cNvSpPr>
                <a:spLocks noChangeArrowheads="1"/>
              </p:cNvSpPr>
              <p:nvPr/>
            </p:nvSpPr>
            <p:spPr bwMode="auto">
              <a:xfrm>
                <a:off x="629400" y="5975122"/>
                <a:ext cx="1933347" cy="79536"/>
              </a:xfrm>
              <a:prstGeom prst="rect">
                <a:avLst/>
              </a:prstGeom>
              <a:solidFill>
                <a:srgbClr val="8395AC">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51" name="Freeform 50"/>
            <p:cNvSpPr/>
            <p:nvPr/>
          </p:nvSpPr>
          <p:spPr>
            <a:xfrm>
              <a:off x="0" y="-1"/>
              <a:ext cx="12193200" cy="6858000"/>
            </a:xfrm>
            <a:custGeom>
              <a:avLst/>
              <a:gdLst>
                <a:gd name="connsiteX0" fmla="*/ 630001 w 12193200"/>
                <a:gd name="connsiteY0" fmla="*/ 622800 h 6858000"/>
                <a:gd name="connsiteX1" fmla="*/ 630001 w 12193200"/>
                <a:gd name="connsiteY1" fmla="*/ 623551 h 6858000"/>
                <a:gd name="connsiteX2" fmla="*/ 609599 w 12193200"/>
                <a:gd name="connsiteY2" fmla="*/ 623551 h 6858000"/>
                <a:gd name="connsiteX3" fmla="*/ 609599 w 12193200"/>
                <a:gd name="connsiteY3" fmla="*/ 5576788 h 6858000"/>
                <a:gd name="connsiteX4" fmla="*/ 630001 w 12193200"/>
                <a:gd name="connsiteY4" fmla="*/ 5576788 h 6858000"/>
                <a:gd name="connsiteX5" fmla="*/ 630001 w 12193200"/>
                <a:gd name="connsiteY5" fmla="*/ 6160597 h 6858000"/>
                <a:gd name="connsiteX6" fmla="*/ 11562000 w 12193200"/>
                <a:gd name="connsiteY6" fmla="*/ 6160597 h 6858000"/>
                <a:gd name="connsiteX7" fmla="*/ 11562000 w 12193200"/>
                <a:gd name="connsiteY7" fmla="*/ 622800 h 6858000"/>
                <a:gd name="connsiteX8" fmla="*/ 0 w 12193200"/>
                <a:gd name="connsiteY8" fmla="*/ 0 h 6858000"/>
                <a:gd name="connsiteX9" fmla="*/ 12193200 w 12193200"/>
                <a:gd name="connsiteY9" fmla="*/ 0 h 6858000"/>
                <a:gd name="connsiteX10" fmla="*/ 12193200 w 12193200"/>
                <a:gd name="connsiteY10" fmla="*/ 622800 h 6858000"/>
                <a:gd name="connsiteX11" fmla="*/ 12192000 w 12193200"/>
                <a:gd name="connsiteY11" fmla="*/ 622800 h 6858000"/>
                <a:gd name="connsiteX12" fmla="*/ 12192000 w 12193200"/>
                <a:gd name="connsiteY12" fmla="*/ 6160597 h 6858000"/>
                <a:gd name="connsiteX13" fmla="*/ 12193200 w 12193200"/>
                <a:gd name="connsiteY13" fmla="*/ 6160597 h 6858000"/>
                <a:gd name="connsiteX14" fmla="*/ 12193200 w 12193200"/>
                <a:gd name="connsiteY14" fmla="*/ 6858000 h 6858000"/>
                <a:gd name="connsiteX15" fmla="*/ 12192000 w 12193200"/>
                <a:gd name="connsiteY15" fmla="*/ 6858000 h 6858000"/>
                <a:gd name="connsiteX16" fmla="*/ 11562000 w 12193200"/>
                <a:gd name="connsiteY16" fmla="*/ 6858000 h 6858000"/>
                <a:gd name="connsiteX17" fmla="*/ 630001 w 12193200"/>
                <a:gd name="connsiteY17" fmla="*/ 6858000 h 6858000"/>
                <a:gd name="connsiteX18" fmla="*/ 1 w 12193200"/>
                <a:gd name="connsiteY18" fmla="*/ 6858000 h 6858000"/>
                <a:gd name="connsiteX19" fmla="*/ 1 w 12193200"/>
                <a:gd name="connsiteY19" fmla="*/ 6160597 h 6858000"/>
                <a:gd name="connsiteX20" fmla="*/ 1 w 12193200"/>
                <a:gd name="connsiteY20" fmla="*/ 622800 h 6858000"/>
                <a:gd name="connsiteX21" fmla="*/ 0 w 12193200"/>
                <a:gd name="connsiteY21"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3200" h="6858000">
                  <a:moveTo>
                    <a:pt x="630001" y="622800"/>
                  </a:moveTo>
                  <a:lnTo>
                    <a:pt x="630001" y="623551"/>
                  </a:lnTo>
                  <a:lnTo>
                    <a:pt x="609599" y="623551"/>
                  </a:lnTo>
                  <a:lnTo>
                    <a:pt x="609599" y="5576788"/>
                  </a:lnTo>
                  <a:lnTo>
                    <a:pt x="630001" y="5576788"/>
                  </a:ln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71000"/>
              </a:srgbClr>
            </a:solidFill>
            <a:ln>
              <a:noFill/>
            </a:ln>
          </p:spPr>
          <p:txBody>
            <a:bodyPr vert="horz" wrap="square" lIns="91440" tIns="45720" rIns="91440" bIns="45720" numCol="1" anchor="t" anchorCtr="0" compatLnSpc="1">
              <a:prstTxWarp prst="textNoShape">
                <a:avLst/>
              </a:prstTxWarp>
              <a:noAutofit/>
            </a:bodyPr>
            <a:lstStyle/>
            <a:p>
              <a:endParaRPr lang="en-US" sz="1800">
                <a:solidFill>
                  <a:schemeClr val="tx1"/>
                </a:solidFill>
              </a:endParaRPr>
            </a:p>
          </p:txBody>
        </p:sp>
        <p:grpSp>
          <p:nvGrpSpPr>
            <p:cNvPr id="52" name="Group 51"/>
            <p:cNvGrpSpPr/>
            <p:nvPr/>
          </p:nvGrpSpPr>
          <p:grpSpPr>
            <a:xfrm>
              <a:off x="-600" y="0"/>
              <a:ext cx="12193200" cy="6858000"/>
              <a:chOff x="-600" y="0"/>
              <a:chExt cx="12193200" cy="6858000"/>
            </a:xfrm>
          </p:grpSpPr>
          <p:grpSp>
            <p:nvGrpSpPr>
              <p:cNvPr id="53" name="Group 52"/>
              <p:cNvGrpSpPr/>
              <p:nvPr/>
            </p:nvGrpSpPr>
            <p:grpSpPr>
              <a:xfrm>
                <a:off x="-600" y="622800"/>
                <a:ext cx="12193200" cy="4953987"/>
                <a:chOff x="-600" y="622800"/>
                <a:chExt cx="12193200" cy="4953987"/>
              </a:xfrm>
            </p:grpSpPr>
            <p:cxnSp>
              <p:nvCxnSpPr>
                <p:cNvPr id="60" name="Straight Connector 59"/>
                <p:cNvCxnSpPr/>
                <p:nvPr/>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0" y="95284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00" y="0"/>
                <a:ext cx="12193200" cy="6858000"/>
                <a:chOff x="-600" y="0"/>
                <a:chExt cx="12193200" cy="6858000"/>
              </a:xfrm>
            </p:grpSpPr>
            <p:sp>
              <p:nvSpPr>
                <p:cNvPr id="55"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8395AC"/>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ea typeface="+mn-ea"/>
                    <a:cs typeface="+mn-cs"/>
                  </a:endParaRPr>
                </a:p>
              </p:txBody>
            </p:sp>
            <p:sp>
              <p:nvSpPr>
                <p:cNvPr id="56" name="Footnote measure"/>
                <p:cNvSpPr>
                  <a:spLocks noChangeArrowheads="1"/>
                </p:cNvSpPr>
                <p:nvPr/>
              </p:nvSpPr>
              <p:spPr bwMode="auto">
                <a:xfrm>
                  <a:off x="609599" y="5575247"/>
                  <a:ext cx="10953001" cy="962937"/>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Whitespace measure"/>
                <p:cNvSpPr>
                  <a:spLocks noChangeArrowheads="1"/>
                </p:cNvSpPr>
                <p:nvPr/>
              </p:nvSpPr>
              <p:spPr bwMode="auto">
                <a:xfrm>
                  <a:off x="609599" y="1497600"/>
                  <a:ext cx="10953001" cy="583200"/>
                </a:xfrm>
                <a:prstGeom prst="rect">
                  <a:avLst/>
                </a:prstGeom>
                <a:solidFill>
                  <a:srgbClr val="A1CD3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Live area"/>
                <p:cNvSpPr/>
                <p:nvPr/>
              </p:nvSpPr>
              <p:spPr>
                <a:xfrm>
                  <a:off x="609599" y="2080801"/>
                  <a:ext cx="10953001" cy="349598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endParaRPr>
                </a:p>
              </p:txBody>
            </p:sp>
            <p:sp>
              <p:nvSpPr>
                <p:cNvPr id="59" name="Footnote example"/>
                <p:cNvSpPr txBox="1"/>
                <p:nvPr/>
              </p:nvSpPr>
              <p:spPr>
                <a:xfrm>
                  <a:off x="609599" y="5575247"/>
                  <a:ext cx="9030915" cy="415498"/>
                </a:xfrm>
                <a:prstGeom prst="rect">
                  <a:avLst/>
                </a:prstGeom>
                <a:noFill/>
              </p:spPr>
              <p:txBody>
                <a:bodyPr wrap="square" lIns="0" tIns="0" rIns="0" bIns="0" rtlCol="0" anchor="b">
                  <a:spAutoFit/>
                </a:bodyPr>
                <a:lstStyle/>
                <a:p>
                  <a:pPr lvl="0">
                    <a:lnSpc>
                      <a:spcPct val="90000"/>
                    </a:lnSpc>
                    <a:defRPr/>
                  </a:pPr>
                  <a:r>
                    <a:rPr lang="en-US" sz="1000">
                      <a:solidFill>
                        <a:prstClr val="white">
                          <a:lumMod val="65000"/>
                        </a:prstClr>
                      </a:solidFill>
                      <a:sym typeface="Trebuchet MS" panose="020B0603020202020204" pitchFamily="34" charset="0"/>
                    </a:rPr>
                    <a:t>1. xxxx  2. xxxx  3. List footnotes in numerical order. Footnote numbers are not bracketed. Use 10pt font</a:t>
                  </a:r>
                </a:p>
                <a:p>
                  <a:pPr lvl="0">
                    <a:lnSpc>
                      <a:spcPct val="90000"/>
                    </a:lnSpc>
                    <a:defRPr/>
                  </a:pPr>
                  <a:r>
                    <a:rPr lang="en-US" sz="1000">
                      <a:solidFill>
                        <a:prstClr val="white">
                          <a:lumMod val="65000"/>
                        </a:prstClr>
                      </a:solidFill>
                      <a:sym typeface="Trebuchet MS" panose="020B0603020202020204" pitchFamily="34" charset="0"/>
                    </a:rPr>
                    <a:t>Note: Do not put a period at the end of the note or the source</a:t>
                  </a:r>
                </a:p>
                <a:p>
                  <a:pPr lvl="0">
                    <a:lnSpc>
                      <a:spcPct val="90000"/>
                    </a:lnSpc>
                    <a:defRPr/>
                  </a:pPr>
                  <a:r>
                    <a:rPr lang="en-US" sz="100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a:ln>
                      <a:noFill/>
                    </a:ln>
                    <a:solidFill>
                      <a:prstClr val="white">
                        <a:lumMod val="65000"/>
                      </a:prstClr>
                    </a:solidFill>
                    <a:effectLst/>
                    <a:uLnTx/>
                    <a:uFillTx/>
                    <a:sym typeface="Trebuchet MS" panose="020B0603020202020204" pitchFamily="34" charset="0"/>
                  </a:endParaRPr>
                </a:p>
              </p:txBody>
            </p:sp>
          </p:grpSp>
        </p:grpSp>
      </p:grpSp>
    </p:spTree>
    <p:extLst>
      <p:ext uri="{BB962C8B-B14F-4D97-AF65-F5344CB8AC3E}">
        <p14:creationId xmlns:p14="http://schemas.microsoft.com/office/powerpoint/2010/main" val="349943005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4842793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11" name="Rectangle 10"/>
          <p:cNvSpPr/>
          <p:nvPr userDrawn="1"/>
        </p:nvSpPr>
        <p:spPr bwMode="invGray">
          <a:xfrm>
            <a:off x="1388146"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3"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992129" y="1115416"/>
            <a:ext cx="2723823" cy="881780"/>
          </a:xfrm>
          <a:prstGeom prst="rect">
            <a:avLst/>
          </a:prstGeom>
          <a:noFill/>
        </p:spPr>
        <p:txBody>
          <a:bodyPr wrap="none" rtlCol="0">
            <a:spAutoFit/>
          </a:bodyPr>
          <a:lstStyle/>
          <a:p>
            <a:pPr algn="ctr" fontAlgn="auto">
              <a:lnSpc>
                <a:spcPct val="95000"/>
              </a:lnSpc>
              <a:spcBef>
                <a:spcPts val="0"/>
              </a:spcBef>
              <a:spcAft>
                <a:spcPts val="0"/>
              </a:spcAft>
            </a:pPr>
            <a:r>
              <a:rPr lang="en-US" sz="5400" b="1">
                <a:solidFill>
                  <a:schemeClr val="bg1"/>
                </a:solidFill>
                <a:latin typeface="+mn-lt"/>
                <a:ea typeface="+mn-ea"/>
                <a:cs typeface="+mn-cs"/>
                <a:sym typeface="+mn-lt"/>
              </a:rPr>
              <a:t>Agenda</a:t>
            </a:r>
          </a:p>
        </p:txBody>
      </p:sp>
      <p:sp>
        <p:nvSpPr>
          <p:cNvPr id="13"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4" name="Group 13">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5" name="TextBox 14">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6" name="Group 15">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7" name="TextBox 16">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8" name="TextBox 17">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9"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19659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14110172"/>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5904226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4651980"/>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0" name="Title 1"/>
          <p:cNvSpPr txBox="1">
            <a:spLocks/>
          </p:cNvSpPr>
          <p:nvPr userDrawn="1"/>
        </p:nvSpPr>
        <p:spPr>
          <a:xfrm>
            <a:off x="630001"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b="1">
                <a:solidFill>
                  <a:schemeClr val="bg1"/>
                </a:solidFill>
                <a:latin typeface="+mn-lt"/>
                <a:ea typeface="+mn-ea"/>
                <a:cs typeface="+mn-cs"/>
                <a:sym typeface="+mn-lt"/>
              </a:rPr>
              <a:t>Agenda</a:t>
            </a:r>
          </a:p>
        </p:txBody>
      </p:sp>
      <p:cxnSp>
        <p:nvCxnSpPr>
          <p:cNvPr id="13" name="Straight Connector 12"/>
          <p:cNvCxnSpPr/>
          <p:nvPr userDrawn="1"/>
        </p:nvCxnSpPr>
        <p:spPr bwMode="white">
          <a:xfrm>
            <a:off x="618899"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427233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79803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0"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mn-lt"/>
            </a:endParaRPr>
          </a:p>
        </p:txBody>
      </p:sp>
      <p:sp>
        <p:nvSpPr>
          <p:cNvPr id="17" name="TextBox 16"/>
          <p:cNvSpPr txBox="1"/>
          <p:nvPr userDrawn="1"/>
        </p:nvSpPr>
        <p:spPr>
          <a:xfrm>
            <a:off x="630002" y="3207717"/>
            <a:ext cx="1547143"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sym typeface="+mn-lt"/>
              </a:rPr>
              <a:t>Agenda</a:t>
            </a:r>
          </a:p>
        </p:txBody>
      </p:sp>
      <p:sp>
        <p:nvSpPr>
          <p:cNvPr id="21"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22" name="Group 21">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23" name="TextBox 22">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24" name="Group 2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25" name="TextBox 2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26" name="TextBox 2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7"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724533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39830949"/>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8" name="Rectangle 7"/>
          <p:cNvSpPr/>
          <p:nvPr userDrawn="1"/>
        </p:nvSpPr>
        <p:spPr bwMode="invGray">
          <a:xfrm>
            <a:off x="1388146" y="4691187"/>
            <a:ext cx="929337" cy="995874"/>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3" y="4691187"/>
            <a:ext cx="1570152" cy="1468176"/>
          </a:xfrm>
          <a:prstGeom prst="rect">
            <a:avLst/>
          </a:prstGeom>
          <a:noFill/>
          <a:ln w="9525" cmpd="sng">
            <a:solidFill>
              <a:srgbClr val="1E7FB8"/>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rgbClr val="1E7FB8"/>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992129" y="1115416"/>
            <a:ext cx="272382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400" b="1">
                <a:solidFill>
                  <a:srgbClr val="1E7FB8"/>
                </a:solidFill>
                <a:latin typeface="+mn-lt"/>
                <a:ea typeface="+mn-ea"/>
                <a:cs typeface="+mn-cs"/>
                <a:sym typeface="+mn-lt"/>
              </a:rPr>
              <a:t>Agenda</a:t>
            </a:r>
          </a:p>
        </p:txBody>
      </p:sp>
      <p:sp>
        <p:nvSpPr>
          <p:cNvPr id="12"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3" name="Group 12">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4" name="TextBox 13">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5" name="Group 14">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6" name="TextBox 15">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7" name="TextBox 16">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423064430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4029928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rgbClr val="1E7F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
        <p:nvSpPr>
          <p:cNvPr id="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7" name="Group 6">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185785147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095765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7" name="Title 1"/>
          <p:cNvSpPr txBox="1">
            <a:spLocks/>
          </p:cNvSpPr>
          <p:nvPr userDrawn="1"/>
        </p:nvSpPr>
        <p:spPr>
          <a:xfrm>
            <a:off x="630001" y="622800"/>
            <a:ext cx="7189999"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400" b="1">
                <a:solidFill>
                  <a:srgbClr val="1E7FB8"/>
                </a:solidFill>
                <a:latin typeface="+mn-lt"/>
                <a:ea typeface="+mn-ea"/>
                <a:cs typeface="+mn-cs"/>
                <a:sym typeface="+mn-lt"/>
              </a:rPr>
              <a:t>Agenda</a:t>
            </a:r>
          </a:p>
        </p:txBody>
      </p:sp>
      <p:cxnSp>
        <p:nvCxnSpPr>
          <p:cNvPr id="9" name="Straight Connector 8"/>
          <p:cNvCxnSpPr/>
          <p:nvPr userDrawn="1"/>
        </p:nvCxnSpPr>
        <p:spPr bwMode="white">
          <a:xfrm>
            <a:off x="618899" y="1206000"/>
            <a:ext cx="11576304" cy="0"/>
          </a:xfrm>
          <a:prstGeom prst="line">
            <a:avLst/>
          </a:prstGeom>
          <a:ln w="9525" cmpd="sng">
            <a:solidFill>
              <a:srgbClr val="1E7FB8"/>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4"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02390152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200524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70"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0" name="TextBox 9"/>
          <p:cNvSpPr txBox="1"/>
          <p:nvPr userDrawn="1"/>
        </p:nvSpPr>
        <p:spPr>
          <a:xfrm>
            <a:off x="630002" y="3262147"/>
            <a:ext cx="1161047" cy="332399"/>
          </a:xfrm>
          <a:prstGeom prst="rect">
            <a:avLst/>
          </a:prstGeom>
          <a:noFill/>
        </p:spPr>
        <p:txBody>
          <a:bodyPr wrap="square" lIns="0" tIns="0" rIns="0" bIns="0" rtlCol="0" anchor="t">
            <a:spAutoFit/>
          </a:bodyPr>
          <a:lstStyle/>
          <a:p>
            <a:pPr>
              <a:lnSpc>
                <a:spcPct val="90000"/>
              </a:lnSpc>
              <a:spcAft>
                <a:spcPts val="600"/>
              </a:spcAft>
            </a:pPr>
            <a:r>
              <a:rPr lang="en-US" sz="2400" b="1">
                <a:solidFill>
                  <a:schemeClr val="bg1"/>
                </a:solidFill>
                <a:latin typeface="+mn-lt"/>
                <a:ea typeface="+mn-ea"/>
                <a:cs typeface="+mn-cs"/>
                <a:sym typeface="+mn-lt"/>
              </a:rPr>
              <a:t>Agenda</a:t>
            </a:r>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1" name="TextBox 10">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2936149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09600" y="1544274"/>
            <a:ext cx="3472800" cy="1495794"/>
          </a:xfrm>
          <a:noFill/>
        </p:spPr>
        <p:txBody>
          <a:bodyPr wrap="square" lIns="0" tIns="0" rIns="320040" bIns="0" anchor="b">
            <a:noAutofit/>
          </a:bodyPr>
          <a:lstStyle>
            <a:lvl1pPr>
              <a:defRPr sz="3200">
                <a:solidFill>
                  <a:srgbClr val="1E7FB8"/>
                </a:solidFill>
                <a:latin typeface="+mj-lt"/>
                <a:ea typeface="+mj-ea"/>
                <a:cs typeface="+mj-cs"/>
                <a:sym typeface="+mj-lt"/>
              </a:defRPr>
            </a:lvl1pPr>
          </a:lstStyle>
          <a:p>
            <a:r>
              <a:rPr lang="en-US"/>
              <a:t>Click to add title</a:t>
            </a:r>
          </a:p>
        </p:txBody>
      </p: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grpSp>
        <p:nvGrpSpPr>
          <p:cNvPr id="10" name="Group 9">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6"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2021 by Boston Consulting Group. All rights reserved.</a:t>
            </a:r>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1761771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8264014"/>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703641"/>
            <a:ext cx="2819400" cy="1510350"/>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800" b="1">
                <a:solidFill>
                  <a:schemeClr val="tx2"/>
                </a:solidFill>
                <a:latin typeface="+mn-lt"/>
                <a:ea typeface="+mn-ea"/>
                <a:cs typeface="+mn-cs"/>
                <a:sym typeface="+mn-lt"/>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7" y="3586748"/>
            <a:ext cx="1365251"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11" name="Group 10">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2" name="TextBox 11">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4" name="Group 13">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5" name="TextBox 14">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8"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519947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816" b="1" i="0" baseline="0">
              <a:solidFill>
                <a:schemeClr val="tx1"/>
              </a:solidFill>
              <a:latin typeface="Arial" panose="020B0604020202020204" pitchFamily="34" charset="0"/>
              <a:ea typeface="+mj-ea"/>
              <a:cs typeface="+mj-cs"/>
              <a:sym typeface="Arial" panose="020B0604020202020204" pitchFamily="34" charset="0"/>
            </a:endParaRPr>
          </a:p>
        </p:txBody>
      </p:sp>
      <p:sp>
        <p:nvSpPr>
          <p:cNvPr id="9" name="Rectangle 8">
            <a:extLst>
              <a:ext uri="{FF2B5EF4-FFF2-40B4-BE49-F238E27FC236}">
                <a16:creationId xmlns:a16="http://schemas.microsoft.com/office/drawing/2014/main" id="{B7BEEE36-EBC5-45F7-B3DE-398CBD065D58}"/>
              </a:ext>
            </a:extLst>
          </p:cNvPr>
          <p:cNvSpPr>
            <a:spLocks/>
          </p:cNvSpPr>
          <p:nvPr userDrawn="1"/>
        </p:nvSpPr>
        <p:spPr bwMode="gray">
          <a:xfrm>
            <a:off x="0" y="2"/>
            <a:ext cx="12192000" cy="1169433"/>
          </a:xfrm>
          <a:prstGeom prst="rect">
            <a:avLst/>
          </a:prstGeom>
          <a:solidFill>
            <a:srgbClr val="2C8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9"/>
          </a:p>
        </p:txBody>
      </p:sp>
      <p:sp>
        <p:nvSpPr>
          <p:cNvPr id="18" name="Copyright" hidden="1"/>
          <p:cNvSpPr txBox="1"/>
          <p:nvPr userDrawn="1"/>
        </p:nvSpPr>
        <p:spPr>
          <a:xfrm rot="16200000">
            <a:off x="9486902" y="3200153"/>
            <a:ext cx="5133975" cy="73546"/>
          </a:xfrm>
          <a:prstGeom prst="rect">
            <a:avLst/>
          </a:prstGeom>
          <a:noFill/>
        </p:spPr>
        <p:txBody>
          <a:bodyPr wrap="square" lIns="0" tIns="0" rIns="0" bIns="0" rtlCol="0" anchor="t">
            <a:spAutoFit/>
          </a:bodyPr>
          <a:lstStyle/>
          <a:p>
            <a:pPr>
              <a:lnSpc>
                <a:spcPct val="90000"/>
              </a:lnSpc>
              <a:spcAft>
                <a:spcPts val="455"/>
              </a:spcAft>
            </a:pPr>
            <a:r>
              <a:rPr lang="en-US" sz="531">
                <a:solidFill>
                  <a:schemeClr val="bg1">
                    <a:lumMod val="50000"/>
                  </a:schemeClr>
                </a:solidFill>
                <a:latin typeface="+mn-lt"/>
                <a:ea typeface="+mn-ea"/>
                <a:cs typeface="+mn-cs"/>
                <a:sym typeface="+mn-lt"/>
              </a:rPr>
              <a:t>Copyright © 2021 by Boston Consulting Group. All rights reserved.</a:t>
            </a:r>
          </a:p>
        </p:txBody>
      </p:sp>
      <p:sp>
        <p:nvSpPr>
          <p:cNvPr id="19" name="Title 4"/>
          <p:cNvSpPr>
            <a:spLocks noGrp="1"/>
          </p:cNvSpPr>
          <p:nvPr>
            <p:ph type="title" hasCustomPrompt="1"/>
          </p:nvPr>
        </p:nvSpPr>
        <p:spPr>
          <a:xfrm>
            <a:off x="609600" y="803095"/>
            <a:ext cx="10972800" cy="25147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1816" b="1" i="0" u="none" kern="1200" spc="0">
                <a:solidFill>
                  <a:srgbClr val="FFFFFF"/>
                </a:solidFill>
                <a:latin typeface="+mj-lt"/>
                <a:ea typeface="+mj-ea"/>
                <a:cs typeface="+mj-cs"/>
                <a:sym typeface="+mj-lt"/>
              </a:defRPr>
            </a:lvl1pPr>
          </a:lstStyle>
          <a:p>
            <a:pPr lvl="0"/>
            <a:r>
              <a:rPr lang="en-US"/>
              <a:t>Click to add title</a:t>
            </a:r>
          </a:p>
        </p:txBody>
      </p:sp>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0500" y="6006674"/>
            <a:ext cx="2070072" cy="633097"/>
          </a:xfrm>
          <a:prstGeom prst="rect">
            <a:avLst/>
          </a:prstGeom>
        </p:spPr>
      </p:pic>
    </p:spTree>
    <p:extLst>
      <p:ext uri="{BB962C8B-B14F-4D97-AF65-F5344CB8AC3E}">
        <p14:creationId xmlns:p14="http://schemas.microsoft.com/office/powerpoint/2010/main" val="181066375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75B5BE-1D22-4060-A1E8-A67668853E7F}"/>
              </a:ext>
            </a:extLst>
          </p:cNvPr>
          <p:cNvSpPr/>
          <p:nvPr userDrawn="1"/>
        </p:nvSpPr>
        <p:spPr bwMode="gray">
          <a:xfrm>
            <a:off x="2699656" y="870860"/>
            <a:ext cx="9492344" cy="453934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340" tIns="55340" rIns="55340" bIns="55340" numCol="1" spcCol="0" rtlCol="0" fromWordArt="0" anchor="ctr" anchorCtr="0" forceAA="0" compatLnSpc="1">
            <a:prstTxWarp prst="textNoShape">
              <a:avLst/>
            </a:prstTxWarp>
            <a:noAutofit/>
          </a:bodyPr>
          <a:lstStyle/>
          <a:p>
            <a:pPr algn="ctr"/>
            <a:endParaRPr lang="en-US" sz="1209">
              <a:solidFill>
                <a:schemeClr val="tx1"/>
              </a:solidFill>
            </a:endParaRPr>
          </a:p>
        </p:txBody>
      </p:sp>
      <p:graphicFrame>
        <p:nvGraphicFramePr>
          <p:cNvPr id="3" name="Object 2" hidden="1"/>
          <p:cNvGraphicFramePr>
            <a:graphicFrameLocks noChangeAspect="1"/>
          </p:cNvGraphicFramePr>
          <p:nvPr userDrawn="1">
            <p:custDataLst>
              <p:tags r:id="rId1"/>
            </p:custDataLst>
          </p:nvPr>
        </p:nvGraphicFramePr>
        <p:xfrm>
          <a:off x="2166" y="1627"/>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6" y="1627"/>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48A2E0C-4DC8-4CD2-A123-649317E5B18B}"/>
              </a:ext>
            </a:extLst>
          </p:cNvPr>
          <p:cNvSpPr/>
          <p:nvPr userDrawn="1">
            <p:custDataLst>
              <p:tags r:id="rId2"/>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329"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3314" name="Title"/>
          <p:cNvSpPr>
            <a:spLocks noGrp="1" noChangeArrowheads="1"/>
          </p:cNvSpPr>
          <p:nvPr userDrawn="1">
            <p:ph type="ctrTitle"/>
          </p:nvPr>
        </p:nvSpPr>
        <p:spPr bwMode="gray">
          <a:xfrm>
            <a:off x="3846287" y="2745614"/>
            <a:ext cx="7696701" cy="512320"/>
          </a:xfrm>
          <a:prstGeom prst="rect">
            <a:avLst/>
          </a:prstGeom>
        </p:spPr>
        <p:txBody>
          <a:bodyPr wrap="square" anchor="b" anchorCtr="0">
            <a:spAutoFit/>
          </a:bodyPr>
          <a:lstStyle>
            <a:lvl1pPr>
              <a:lnSpc>
                <a:spcPct val="100000"/>
              </a:lnSpc>
              <a:defRPr lang="x-none" sz="3329" b="1" baseline="0">
                <a:solidFill>
                  <a:schemeClr val="accent2"/>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3846287" y="3437789"/>
            <a:ext cx="7696701" cy="233141"/>
          </a:xfrm>
          <a:prstGeom prst="rect">
            <a:avLst/>
          </a:prstGeom>
        </p:spPr>
        <p:txBody>
          <a:bodyPr wrap="square">
            <a:spAutoFit/>
          </a:bodyPr>
          <a:lstStyle>
            <a:lvl1pPr marL="0" indent="0">
              <a:buFontTx/>
              <a:buNone/>
              <a:defRPr lang="x-none" sz="1515" cap="none" baseline="0">
                <a:solidFill>
                  <a:schemeClr val="tx1"/>
                </a:solidFill>
                <a:latin typeface="+mj-lt"/>
                <a:ea typeface="+mn-ea"/>
              </a:defRPr>
            </a:lvl1pPr>
          </a:lstStyle>
          <a:p>
            <a:pPr lvl="0" latinLnBrk="0"/>
            <a:r>
              <a:rPr lang="en-US" noProof="0"/>
              <a:t>Click to edit Master subtitle style</a:t>
            </a:r>
          </a:p>
        </p:txBody>
      </p:sp>
      <p:sp>
        <p:nvSpPr>
          <p:cNvPr id="24" name="Document type" hidden="1"/>
          <p:cNvSpPr txBox="1">
            <a:spLocks noChangeArrowheads="1"/>
          </p:cNvSpPr>
          <p:nvPr/>
        </p:nvSpPr>
        <p:spPr bwMode="gray">
          <a:xfrm>
            <a:off x="3846287" y="4395532"/>
            <a:ext cx="7520812" cy="18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09" baseline="0" noProof="0">
                <a:solidFill>
                  <a:schemeClr val="tx1"/>
                </a:solidFill>
                <a:latin typeface="+mn-lt"/>
              </a:rPr>
              <a:t>Document</a:t>
            </a:r>
          </a:p>
        </p:txBody>
      </p:sp>
      <p:sp>
        <p:nvSpPr>
          <p:cNvPr id="25" name="Date" hidden="1"/>
          <p:cNvSpPr txBox="1">
            <a:spLocks noChangeArrowheads="1"/>
          </p:cNvSpPr>
          <p:nvPr/>
        </p:nvSpPr>
        <p:spPr bwMode="gray">
          <a:xfrm>
            <a:off x="3846287" y="4641934"/>
            <a:ext cx="7520812" cy="18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09" baseline="0" noProof="0">
                <a:solidFill>
                  <a:schemeClr val="tx1"/>
                </a:solidFill>
                <a:latin typeface="+mn-lt"/>
              </a:rPr>
              <a:t>Date</a:t>
            </a:r>
          </a:p>
        </p:txBody>
      </p:sp>
      <p:sp>
        <p:nvSpPr>
          <p:cNvPr id="8" name="Rectangle 7">
            <a:extLst>
              <a:ext uri="{FF2B5EF4-FFF2-40B4-BE49-F238E27FC236}">
                <a16:creationId xmlns:a16="http://schemas.microsoft.com/office/drawing/2014/main" id="{1F446AC8-9F05-47D8-967B-4948A7D620B6}"/>
              </a:ext>
            </a:extLst>
          </p:cNvPr>
          <p:cNvSpPr>
            <a:spLocks/>
          </p:cNvSpPr>
          <p:nvPr userDrawn="1"/>
        </p:nvSpPr>
        <p:spPr bwMode="gray">
          <a:xfrm>
            <a:off x="0" y="261556"/>
            <a:ext cx="3556000" cy="57255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9"/>
          </a:p>
        </p:txBody>
      </p:sp>
      <p:sp>
        <p:nvSpPr>
          <p:cNvPr id="18" name="Rectangle 17">
            <a:extLst>
              <a:ext uri="{FF2B5EF4-FFF2-40B4-BE49-F238E27FC236}">
                <a16:creationId xmlns:a16="http://schemas.microsoft.com/office/drawing/2014/main" id="{84A738D0-C560-4C29-94CE-95B6221F6386}"/>
              </a:ext>
            </a:extLst>
          </p:cNvPr>
          <p:cNvSpPr/>
          <p:nvPr userDrawn="1"/>
        </p:nvSpPr>
        <p:spPr bwMode="gray">
          <a:xfrm>
            <a:off x="2699656" y="870860"/>
            <a:ext cx="856344" cy="4539343"/>
          </a:xfrm>
          <a:prstGeom prst="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340" tIns="55340" rIns="55340" bIns="55340" numCol="1" spcCol="0" rtlCol="0" fromWordArt="0" anchor="ctr" anchorCtr="0" forceAA="0" compatLnSpc="1">
            <a:prstTxWarp prst="textNoShape">
              <a:avLst/>
            </a:prstTxWarp>
            <a:noAutofit/>
          </a:bodyPr>
          <a:lstStyle/>
          <a:p>
            <a:pPr algn="ctr"/>
            <a:endParaRPr lang="en-US" sz="1209">
              <a:solidFill>
                <a:schemeClr val="tx1"/>
              </a:solidFill>
            </a:endParaRPr>
          </a:p>
        </p:txBody>
      </p:sp>
      <p:pic>
        <p:nvPicPr>
          <p:cNvPr id="17" name="Picture 1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09599" y="6108274"/>
            <a:ext cx="2070072" cy="633097"/>
          </a:xfrm>
          <a:prstGeom prst="rect">
            <a:avLst/>
          </a:prstGeom>
        </p:spPr>
      </p:pic>
    </p:spTree>
    <p:extLst>
      <p:ext uri="{BB962C8B-B14F-4D97-AF65-F5344CB8AC3E}">
        <p14:creationId xmlns:p14="http://schemas.microsoft.com/office/powerpoint/2010/main" val="279881977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1" userDrawn="1">
          <p15:clr>
            <a:srgbClr val="FBAE40"/>
          </p15:clr>
        </p15:guide>
        <p15:guide id="3" userDrawn="1">
          <p15:clr>
            <a:srgbClr val="FBAE40"/>
          </p15:clr>
        </p15:guide>
        <p15:guide id="4" pos="5767" userDrawn="1">
          <p15:clr>
            <a:srgbClr val="FBAE40"/>
          </p15:clr>
        </p15:guide>
        <p15:guide id="5" pos="5671"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7" indent="0" algn="ctr">
              <a:buNone/>
              <a:defRPr sz="2000"/>
            </a:lvl2pPr>
            <a:lvl3pPr marL="914376" indent="0" algn="ctr">
              <a:buNone/>
              <a:defRPr sz="1800"/>
            </a:lvl3pPr>
            <a:lvl4pPr marL="1371563" indent="0" algn="ctr">
              <a:buNone/>
              <a:defRPr sz="1600"/>
            </a:lvl4pPr>
            <a:lvl5pPr marL="1828750" indent="0" algn="ctr">
              <a:buNone/>
              <a:defRPr sz="1600"/>
            </a:lvl5pPr>
            <a:lvl6pPr marL="2285938" indent="0" algn="ctr">
              <a:buNone/>
              <a:defRPr sz="1600"/>
            </a:lvl6pPr>
            <a:lvl7pPr marL="2743126" indent="0" algn="ctr">
              <a:buNone/>
              <a:defRPr sz="1600"/>
            </a:lvl7pPr>
            <a:lvl8pPr marL="3200315" indent="0" algn="ctr">
              <a:buNone/>
              <a:defRPr sz="1600"/>
            </a:lvl8pPr>
            <a:lvl9pPr marL="365750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97EE6-0C2B-4B42-AD9D-E551132CA885}" type="datetimeFigureOut">
              <a:rPr lang="en-ZA" smtClean="0"/>
              <a:t>2025/06/17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1514845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97EE6-0C2B-4B42-AD9D-E551132CA885}" type="datetimeFigureOut">
              <a:rPr lang="en-ZA" smtClean="0"/>
              <a:t>2025/06/17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2249767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82000"/>
                  </a:schemeClr>
                </a:solidFill>
              </a:defRPr>
            </a:lvl1pPr>
            <a:lvl2pPr marL="457187" indent="0">
              <a:buNone/>
              <a:defRPr sz="2000">
                <a:solidFill>
                  <a:schemeClr val="tx1">
                    <a:tint val="82000"/>
                  </a:schemeClr>
                </a:solidFill>
              </a:defRPr>
            </a:lvl2pPr>
            <a:lvl3pPr marL="914376" indent="0">
              <a:buNone/>
              <a:defRPr sz="1800">
                <a:solidFill>
                  <a:schemeClr val="tx1">
                    <a:tint val="82000"/>
                  </a:schemeClr>
                </a:solidFill>
              </a:defRPr>
            </a:lvl3pPr>
            <a:lvl4pPr marL="1371563" indent="0">
              <a:buNone/>
              <a:defRPr sz="1600">
                <a:solidFill>
                  <a:schemeClr val="tx1">
                    <a:tint val="82000"/>
                  </a:schemeClr>
                </a:solidFill>
              </a:defRPr>
            </a:lvl4pPr>
            <a:lvl5pPr marL="1828750" indent="0">
              <a:buNone/>
              <a:defRPr sz="1600">
                <a:solidFill>
                  <a:schemeClr val="tx1">
                    <a:tint val="82000"/>
                  </a:schemeClr>
                </a:solidFill>
              </a:defRPr>
            </a:lvl5pPr>
            <a:lvl6pPr marL="2285938" indent="0">
              <a:buNone/>
              <a:defRPr sz="1600">
                <a:solidFill>
                  <a:schemeClr val="tx1">
                    <a:tint val="82000"/>
                  </a:schemeClr>
                </a:solidFill>
              </a:defRPr>
            </a:lvl6pPr>
            <a:lvl7pPr marL="2743126" indent="0">
              <a:buNone/>
              <a:defRPr sz="1600">
                <a:solidFill>
                  <a:schemeClr val="tx1">
                    <a:tint val="82000"/>
                  </a:schemeClr>
                </a:solidFill>
              </a:defRPr>
            </a:lvl7pPr>
            <a:lvl8pPr marL="3200315" indent="0">
              <a:buNone/>
              <a:defRPr sz="1600">
                <a:solidFill>
                  <a:schemeClr val="tx1">
                    <a:tint val="82000"/>
                  </a:schemeClr>
                </a:solidFill>
              </a:defRPr>
            </a:lvl8pPr>
            <a:lvl9pPr marL="3657502"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97EE6-0C2B-4B42-AD9D-E551132CA885}" type="datetimeFigureOut">
              <a:rPr lang="en-ZA" smtClean="0"/>
              <a:t>2025/06/17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3701528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97EE6-0C2B-4B42-AD9D-E551132CA885}" type="datetimeFigureOut">
              <a:rPr lang="en-ZA" smtClean="0"/>
              <a:t>2025/06/17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22777057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7" indent="0">
              <a:buNone/>
              <a:defRPr sz="2000" b="1"/>
            </a:lvl2pPr>
            <a:lvl3pPr marL="914376" indent="0">
              <a:buNone/>
              <a:defRPr sz="1800" b="1"/>
            </a:lvl3pPr>
            <a:lvl4pPr marL="1371563" indent="0">
              <a:buNone/>
              <a:defRPr sz="1600" b="1"/>
            </a:lvl4pPr>
            <a:lvl5pPr marL="1828750" indent="0">
              <a:buNone/>
              <a:defRPr sz="1600" b="1"/>
            </a:lvl5pPr>
            <a:lvl6pPr marL="2285938" indent="0">
              <a:buNone/>
              <a:defRPr sz="1600" b="1"/>
            </a:lvl6pPr>
            <a:lvl7pPr marL="2743126" indent="0">
              <a:buNone/>
              <a:defRPr sz="1600" b="1"/>
            </a:lvl7pPr>
            <a:lvl8pPr marL="3200315" indent="0">
              <a:buNone/>
              <a:defRPr sz="1600" b="1"/>
            </a:lvl8pPr>
            <a:lvl9pPr marL="365750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7" indent="0">
              <a:buNone/>
              <a:defRPr sz="2000" b="1"/>
            </a:lvl2pPr>
            <a:lvl3pPr marL="914376" indent="0">
              <a:buNone/>
              <a:defRPr sz="1800" b="1"/>
            </a:lvl3pPr>
            <a:lvl4pPr marL="1371563" indent="0">
              <a:buNone/>
              <a:defRPr sz="1600" b="1"/>
            </a:lvl4pPr>
            <a:lvl5pPr marL="1828750" indent="0">
              <a:buNone/>
              <a:defRPr sz="1600" b="1"/>
            </a:lvl5pPr>
            <a:lvl6pPr marL="2285938" indent="0">
              <a:buNone/>
              <a:defRPr sz="1600" b="1"/>
            </a:lvl6pPr>
            <a:lvl7pPr marL="2743126" indent="0">
              <a:buNone/>
              <a:defRPr sz="1600" b="1"/>
            </a:lvl7pPr>
            <a:lvl8pPr marL="3200315" indent="0">
              <a:buNone/>
              <a:defRPr sz="1600" b="1"/>
            </a:lvl8pPr>
            <a:lvl9pPr marL="365750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97EE6-0C2B-4B42-AD9D-E551132CA885}" type="datetimeFigureOut">
              <a:rPr lang="en-ZA" smtClean="0"/>
              <a:t>2025/06/17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3534880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97EE6-0C2B-4B42-AD9D-E551132CA885}" type="datetimeFigureOut">
              <a:rPr lang="en-ZA" smtClean="0"/>
              <a:t>2025/06/17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764505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97EE6-0C2B-4B42-AD9D-E551132CA885}" type="datetimeFigureOut">
              <a:rPr lang="en-ZA" smtClean="0"/>
              <a:t>2025/06/17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88878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609599" y="2668041"/>
            <a:ext cx="10972800" cy="3201026"/>
          </a:xfrm>
          <a:prstGeom prst="rect">
            <a:avLst/>
          </a:prstGeom>
          <a:ln w="9525">
            <a:solidFill>
              <a:schemeClr val="bg1"/>
            </a:solidFill>
          </a:ln>
        </p:spPr>
        <p:txBody>
          <a:bodyPr lIns="274320" tIns="274320" rIns="274320" bIns="137160" anchor="b">
            <a:noAutofit/>
          </a:bodyPr>
          <a:lstStyle>
            <a:lvl1pPr marL="0" algn="l" defTabSz="914377"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59" name="Rectangle 58"/>
          <p:cNvSpPr/>
          <p:nvPr userDrawn="1"/>
        </p:nvSpPr>
        <p:spPr bwMode="white">
          <a:xfrm>
            <a:off x="609600"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8"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9" name="Group 8">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10" name="TextBox 9">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5" name="Copyright" hidden="1"/>
          <p:cNvSpPr txBox="1"/>
          <p:nvPr userDrawn="1"/>
        </p:nvSpPr>
        <p:spPr>
          <a:xfrm rot="16200000">
            <a:off x="9486902" y="3188449"/>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2021 by Boston Consulting Group. All rights reserved.</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599" y="6108274"/>
            <a:ext cx="2070072" cy="633097"/>
          </a:xfrm>
          <a:prstGeom prst="rect">
            <a:avLst/>
          </a:prstGeom>
        </p:spPr>
      </p:pic>
    </p:spTree>
    <p:extLst>
      <p:ext uri="{BB962C8B-B14F-4D97-AF65-F5344CB8AC3E}">
        <p14:creationId xmlns:p14="http://schemas.microsoft.com/office/powerpoint/2010/main" val="3784134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7" indent="0">
              <a:buNone/>
              <a:defRPr sz="1400"/>
            </a:lvl2pPr>
            <a:lvl3pPr marL="914376" indent="0">
              <a:buNone/>
              <a:defRPr sz="1200"/>
            </a:lvl3pPr>
            <a:lvl4pPr marL="1371563" indent="0">
              <a:buNone/>
              <a:defRPr sz="1000"/>
            </a:lvl4pPr>
            <a:lvl5pPr marL="1828750" indent="0">
              <a:buNone/>
              <a:defRPr sz="1000"/>
            </a:lvl5pPr>
            <a:lvl6pPr marL="2285938" indent="0">
              <a:buNone/>
              <a:defRPr sz="1000"/>
            </a:lvl6pPr>
            <a:lvl7pPr marL="2743126" indent="0">
              <a:buNone/>
              <a:defRPr sz="1000"/>
            </a:lvl7pPr>
            <a:lvl8pPr marL="3200315" indent="0">
              <a:buNone/>
              <a:defRPr sz="1000"/>
            </a:lvl8pPr>
            <a:lvl9pPr marL="36575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97EE6-0C2B-4B42-AD9D-E551132CA885}" type="datetimeFigureOut">
              <a:rPr lang="en-ZA" smtClean="0"/>
              <a:t>2025/06/17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9377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7" indent="0">
              <a:buNone/>
              <a:defRPr sz="2800"/>
            </a:lvl2pPr>
            <a:lvl3pPr marL="914376" indent="0">
              <a:buNone/>
              <a:defRPr sz="2400"/>
            </a:lvl3pPr>
            <a:lvl4pPr marL="1371563" indent="0">
              <a:buNone/>
              <a:defRPr sz="2000"/>
            </a:lvl4pPr>
            <a:lvl5pPr marL="1828750" indent="0">
              <a:buNone/>
              <a:defRPr sz="2000"/>
            </a:lvl5pPr>
            <a:lvl6pPr marL="2285938" indent="0">
              <a:buNone/>
              <a:defRPr sz="2000"/>
            </a:lvl6pPr>
            <a:lvl7pPr marL="2743126" indent="0">
              <a:buNone/>
              <a:defRPr sz="2000"/>
            </a:lvl7pPr>
            <a:lvl8pPr marL="3200315" indent="0">
              <a:buNone/>
              <a:defRPr sz="2000"/>
            </a:lvl8pPr>
            <a:lvl9pPr marL="3657502"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7" indent="0">
              <a:buNone/>
              <a:defRPr sz="1400"/>
            </a:lvl2pPr>
            <a:lvl3pPr marL="914376" indent="0">
              <a:buNone/>
              <a:defRPr sz="1200"/>
            </a:lvl3pPr>
            <a:lvl4pPr marL="1371563" indent="0">
              <a:buNone/>
              <a:defRPr sz="1000"/>
            </a:lvl4pPr>
            <a:lvl5pPr marL="1828750" indent="0">
              <a:buNone/>
              <a:defRPr sz="1000"/>
            </a:lvl5pPr>
            <a:lvl6pPr marL="2285938" indent="0">
              <a:buNone/>
              <a:defRPr sz="1000"/>
            </a:lvl6pPr>
            <a:lvl7pPr marL="2743126" indent="0">
              <a:buNone/>
              <a:defRPr sz="1000"/>
            </a:lvl7pPr>
            <a:lvl8pPr marL="3200315" indent="0">
              <a:buNone/>
              <a:defRPr sz="1000"/>
            </a:lvl8pPr>
            <a:lvl9pPr marL="365750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97EE6-0C2B-4B42-AD9D-E551132CA885}" type="datetimeFigureOut">
              <a:rPr lang="en-ZA" smtClean="0"/>
              <a:t>2025/06/17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5356996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97EE6-0C2B-4B42-AD9D-E551132CA885}" type="datetimeFigureOut">
              <a:rPr lang="en-ZA" smtClean="0"/>
              <a:t>2025/06/17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23403468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97EE6-0C2B-4B42-AD9D-E551132CA885}" type="datetimeFigureOut">
              <a:rPr lang="en-ZA" smtClean="0"/>
              <a:t>2025/06/17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C50D6A-BDD4-4AD7-B8BF-831E2093AC83}" type="slidenum">
              <a:rPr lang="en-ZA" smtClean="0"/>
              <a:t>‹#›</a:t>
            </a:fld>
            <a:endParaRPr lang="en-ZA"/>
          </a:p>
        </p:txBody>
      </p:sp>
    </p:spTree>
    <p:extLst>
      <p:ext uri="{BB962C8B-B14F-4D97-AF65-F5344CB8AC3E}">
        <p14:creationId xmlns:p14="http://schemas.microsoft.com/office/powerpoint/2010/main" val="189514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rgbClr val="1E7FB8"/>
            </a:gs>
            <a:gs pos="100000">
              <a:srgbClr val="165F8A"/>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1" y="0"/>
            <a:ext cx="158751"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5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147" name="Title 1"/>
          <p:cNvSpPr>
            <a:spLocks noGrp="1"/>
          </p:cNvSpPr>
          <p:nvPr>
            <p:ph type="title" hasCustomPrompt="1"/>
          </p:nvPr>
        </p:nvSpPr>
        <p:spPr bwMode="blackWhite">
          <a:xfrm>
            <a:off x="609600" y="3826800"/>
            <a:ext cx="10972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09600" y="3680016"/>
            <a:ext cx="11585603"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Slide Number"/>
          <p:cNvSpPr txBox="1">
            <a:spLocks/>
          </p:cNvSpPr>
          <p:nvPr userDrawn="1"/>
        </p:nvSpPr>
        <p:spPr bwMode="gray">
          <a:xfrm>
            <a:off x="11273053" y="6108274"/>
            <a:ext cx="309347"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bg1"/>
                </a:solidFill>
              </a:rPr>
              <a:pPr algn="r"/>
              <a:t>‹#›</a:t>
            </a:fld>
            <a:endParaRPr lang="en-US" sz="1000">
              <a:solidFill>
                <a:schemeClr val="bg1"/>
              </a:solidFill>
            </a:endParaRPr>
          </a:p>
        </p:txBody>
      </p:sp>
      <p:grpSp>
        <p:nvGrpSpPr>
          <p:cNvPr id="8" name="Group 7">
            <a:extLst>
              <a:ext uri="{FF2B5EF4-FFF2-40B4-BE49-F238E27FC236}">
                <a16:creationId xmlns:a16="http://schemas.microsoft.com/office/drawing/2014/main" id="{D325753B-7005-4D94-B1A9-7CE24D014491}"/>
              </a:ext>
            </a:extLst>
          </p:cNvPr>
          <p:cNvGrpSpPr/>
          <p:nvPr userDrawn="1"/>
        </p:nvGrpSpPr>
        <p:grpSpPr bwMode="gray">
          <a:xfrm>
            <a:off x="9066231" y="6150624"/>
            <a:ext cx="2515543" cy="569706"/>
            <a:chOff x="5525840" y="3530278"/>
            <a:chExt cx="1886657" cy="569706"/>
          </a:xfrm>
        </p:grpSpPr>
        <p:sp>
          <p:nvSpPr>
            <p:cNvPr id="9" name="TextBox 8">
              <a:extLst>
                <a:ext uri="{FF2B5EF4-FFF2-40B4-BE49-F238E27FC236}">
                  <a16:creationId xmlns:a16="http://schemas.microsoft.com/office/drawing/2014/main" id="{E0AA5ED3-46AD-4F22-8568-8B195C3CA02F}"/>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chemeClr val="bg1"/>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9A74293-64B2-46CF-AC81-311CC5738EB9}"/>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DF2B5875-060E-4C85-B37B-3F2650DCCBC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chemeClr val="bg1"/>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65513841-65E9-4889-B041-B1AB0CC272F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9600" y="6108274"/>
            <a:ext cx="2070072" cy="633097"/>
          </a:xfrm>
          <a:prstGeom prst="rect">
            <a:avLst/>
          </a:prstGeom>
        </p:spPr>
      </p:pic>
    </p:spTree>
    <p:extLst>
      <p:ext uri="{BB962C8B-B14F-4D97-AF65-F5344CB8AC3E}">
        <p14:creationId xmlns:p14="http://schemas.microsoft.com/office/powerpoint/2010/main" val="3148316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11.xml"/><Relationship Id="rId89" Type="http://schemas.openxmlformats.org/officeDocument/2006/relationships/tags" Target="../tags/tag16.xml"/><Relationship Id="rId16" Type="http://schemas.openxmlformats.org/officeDocument/2006/relationships/slideLayout" Target="../slideLayouts/slideLayout16.xml"/><Relationship Id="rId107" Type="http://schemas.openxmlformats.org/officeDocument/2006/relationships/tags" Target="../tags/tag34.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tags" Target="../tags/tag1.xml"/><Relationship Id="rId79" Type="http://schemas.openxmlformats.org/officeDocument/2006/relationships/tags" Target="../tags/tag6.xml"/><Relationship Id="rId102" Type="http://schemas.openxmlformats.org/officeDocument/2006/relationships/tags" Target="../tags/tag29.xml"/><Relationship Id="rId5" Type="http://schemas.openxmlformats.org/officeDocument/2006/relationships/slideLayout" Target="../slideLayouts/slideLayout5.xml"/><Relationship Id="rId90" Type="http://schemas.openxmlformats.org/officeDocument/2006/relationships/tags" Target="../tags/tag17.xml"/><Relationship Id="rId95" Type="http://schemas.openxmlformats.org/officeDocument/2006/relationships/tags" Target="../tags/tag22.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tags" Target="../tags/tag7.xml"/><Relationship Id="rId85" Type="http://schemas.openxmlformats.org/officeDocument/2006/relationships/tags" Target="../tags/tag12.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ags" Target="../tags/tag30.xml"/><Relationship Id="rId108" Type="http://schemas.openxmlformats.org/officeDocument/2006/relationships/tags" Target="../tags/tag35.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tags" Target="../tags/tag2.xml"/><Relationship Id="rId91" Type="http://schemas.openxmlformats.org/officeDocument/2006/relationships/tags" Target="../tags/tag18.xml"/><Relationship Id="rId96" Type="http://schemas.openxmlformats.org/officeDocument/2006/relationships/tags" Target="../tags/tag2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tags" Target="../tags/tag3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78" Type="http://schemas.openxmlformats.org/officeDocument/2006/relationships/tags" Target="../tags/tag5.xml"/><Relationship Id="rId81" Type="http://schemas.openxmlformats.org/officeDocument/2006/relationships/tags" Target="../tags/tag8.xml"/><Relationship Id="rId86" Type="http://schemas.openxmlformats.org/officeDocument/2006/relationships/tags" Target="../tags/tag13.xml"/><Relationship Id="rId94" Type="http://schemas.openxmlformats.org/officeDocument/2006/relationships/tags" Target="../tags/tag21.xml"/><Relationship Id="rId99" Type="http://schemas.openxmlformats.org/officeDocument/2006/relationships/tags" Target="../tags/tag26.xml"/><Relationship Id="rId101" Type="http://schemas.openxmlformats.org/officeDocument/2006/relationships/tags" Target="../tags/tag2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oleObject" Target="../embeddings/oleObject1.bin"/><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3.xml"/><Relationship Id="rId97" Type="http://schemas.openxmlformats.org/officeDocument/2006/relationships/tags" Target="../tags/tag24.xml"/><Relationship Id="rId104" Type="http://schemas.openxmlformats.org/officeDocument/2006/relationships/tags" Target="../tags/tag3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1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14.xml"/><Relationship Id="rId110" Type="http://schemas.openxmlformats.org/officeDocument/2006/relationships/image" Target="../media/image1.emf"/><Relationship Id="rId61" Type="http://schemas.openxmlformats.org/officeDocument/2006/relationships/slideLayout" Target="../slideLayouts/slideLayout61.xml"/><Relationship Id="rId82"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tags" Target="../tags/tag4.xml"/><Relationship Id="rId100" Type="http://schemas.openxmlformats.org/officeDocument/2006/relationships/tags" Target="../tags/tag27.xml"/><Relationship Id="rId105" Type="http://schemas.openxmlformats.org/officeDocument/2006/relationships/tags" Target="../tags/tag3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20.xml"/><Relationship Id="rId98" Type="http://schemas.openxmlformats.org/officeDocument/2006/relationships/tags" Target="../tags/tag25.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tags" Target="../tags/tag10.xml"/><Relationship Id="rId88" Type="http://schemas.openxmlformats.org/officeDocument/2006/relationships/tags" Target="../tags/tag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4"/>
            </p:custDataLst>
            <p:extLst>
              <p:ext uri="{D42A27DB-BD31-4B8C-83A1-F6EECF244321}">
                <p14:modId xmlns:p14="http://schemas.microsoft.com/office/powerpoint/2010/main" val="2067632995"/>
              </p:ext>
            </p:extLst>
          </p:nvPr>
        </p:nvGraphicFramePr>
        <p:xfrm>
          <a:off x="0" y="4"/>
          <a:ext cx="215979" cy="161975"/>
        </p:xfrm>
        <a:graphic>
          <a:graphicData uri="http://schemas.openxmlformats.org/presentationml/2006/ole">
            <mc:AlternateContent xmlns:mc="http://schemas.openxmlformats.org/markup-compatibility/2006">
              <mc:Choice xmlns:v="urn:schemas-microsoft-com:vml" Requires="v">
                <p:oleObj name="think-cell Slide" r:id="rId109" imgW="270" imgH="270" progId="TCLayout.ActiveDocument.1">
                  <p:embed/>
                </p:oleObj>
              </mc:Choice>
              <mc:Fallback>
                <p:oleObj name="think-cell Slide" r:id="rId109" imgW="270" imgH="270" progId="TCLayout.ActiveDocument.1">
                  <p:embed/>
                  <p:pic>
                    <p:nvPicPr>
                      <p:cNvPr id="2" name="Object 1" hidden="1"/>
                      <p:cNvPicPr/>
                      <p:nvPr/>
                    </p:nvPicPr>
                    <p:blipFill>
                      <a:blip r:embed="rId110"/>
                      <a:stretch>
                        <a:fillRect/>
                      </a:stretch>
                    </p:blipFill>
                    <p:spPr>
                      <a:xfrm>
                        <a:off x="0" y="4"/>
                        <a:ext cx="215979" cy="161975"/>
                      </a:xfrm>
                      <a:prstGeom prst="rect">
                        <a:avLst/>
                      </a:prstGeom>
                    </p:spPr>
                  </p:pic>
                </p:oleObj>
              </mc:Fallback>
            </mc:AlternateContent>
          </a:graphicData>
        </a:graphic>
      </p:graphicFrame>
      <p:sp>
        <p:nvSpPr>
          <p:cNvPr id="6" name="Rectangle 5" hidden="1"/>
          <p:cNvSpPr/>
          <p:nvPr>
            <p:custDataLst>
              <p:tags r:id="rId75"/>
            </p:custDataLst>
          </p:nvPr>
        </p:nvSpPr>
        <p:spPr bwMode="auto">
          <a:xfrm>
            <a:off x="0" y="4"/>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en-US" sz="2400" b="1" i="0" baseline="0">
              <a:solidFill>
                <a:srgbClr val="000000"/>
              </a:solidFill>
              <a:latin typeface="Arial" panose="020B0604020202020204" pitchFamily="34" charset="0"/>
              <a:ea typeface="+mj-ea"/>
              <a:cs typeface="+mj-cs"/>
              <a:sym typeface="Arial" panose="020B0604020202020204" pitchFamily="34" charset="0"/>
            </a:endParaRPr>
          </a:p>
        </p:txBody>
      </p:sp>
      <p:sp>
        <p:nvSpPr>
          <p:cNvPr id="19"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r>
              <a:rPr lang="en-US"/>
              <a:t>Click to edit Master title style</a:t>
            </a:r>
            <a:endParaRPr lang="en-US" noProof="0"/>
          </a:p>
        </p:txBody>
      </p:sp>
      <p:sp>
        <p:nvSpPr>
          <p:cNvPr id="10" name="1. On-page tracker" hidden="1"/>
          <p:cNvSpPr>
            <a:spLocks noChangeArrowheads="1"/>
          </p:cNvSpPr>
          <p:nvPr/>
        </p:nvSpPr>
        <p:spPr bwMode="gray">
          <a:xfrm>
            <a:off x="609602" y="7020"/>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Clr>
                <a:schemeClr val="bg1"/>
              </a:buClr>
              <a:tabLst>
                <a:tab pos="361942" algn="l"/>
              </a:tabLst>
            </a:pPr>
            <a:r>
              <a:rPr lang="en-US" sz="1000" cap="all" baseline="0">
                <a:solidFill>
                  <a:schemeClr val="bg1"/>
                </a:solidFill>
                <a:latin typeface="+mn-lt"/>
              </a:rPr>
              <a:t>TRACKER</a:t>
            </a:r>
          </a:p>
        </p:txBody>
      </p:sp>
      <p:sp>
        <p:nvSpPr>
          <p:cNvPr id="11" name="3. Unit of measure" hidden="1"/>
          <p:cNvSpPr txBox="1">
            <a:spLocks noChangeArrowheads="1"/>
          </p:cNvSpPr>
          <p:nvPr/>
        </p:nvSpPr>
        <p:spPr bwMode="gray">
          <a:xfrm>
            <a:off x="609600" y="1198771"/>
            <a:ext cx="1097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tabLst>
                <a:tab pos="361942" algn="l"/>
              </a:tabLst>
              <a:defRPr lang="x-none"/>
            </a:pPr>
            <a:r>
              <a:rPr lang="en-US" sz="1600">
                <a:solidFill>
                  <a:schemeClr val="tx1"/>
                </a:solidFill>
                <a:latin typeface="+mn-lt"/>
              </a:rPr>
              <a:t>Unit of measure</a:t>
            </a:r>
          </a:p>
        </p:txBody>
      </p:sp>
      <p:sp>
        <p:nvSpPr>
          <p:cNvPr id="3" name="Text Placeholder 2"/>
          <p:cNvSpPr>
            <a:spLocks noGrp="1"/>
          </p:cNvSpPr>
          <p:nvPr>
            <p:ph type="body" idx="1"/>
          </p:nvPr>
        </p:nvSpPr>
        <p:spPr bwMode="gray">
          <a:xfrm>
            <a:off x="609600" y="2471775"/>
            <a:ext cx="10972800" cy="1231106"/>
          </a:xfrm>
          <a:prstGeom prst="rect">
            <a:avLst/>
          </a:prstGeom>
        </p:spPr>
        <p:txBody>
          <a:bodyPr vert="horz" wrap="square"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15" name="ACET" hidden="1"/>
          <p:cNvGrpSpPr>
            <a:grpSpLocks/>
          </p:cNvGrpSpPr>
          <p:nvPr/>
        </p:nvGrpSpPr>
        <p:grpSpPr bwMode="gray">
          <a:xfrm>
            <a:off x="609602" y="1851368"/>
            <a:ext cx="2227807" cy="510220"/>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p:spPr>
          <p:txBody>
            <a:bodyPr vert="horz" wrap="square" lIns="0" tIns="0" rIns="0" bIns="18288" rtlCol="0" anchor="b">
              <a:spAutoFit/>
            </a:bodyPr>
            <a:lstStyle/>
            <a:p>
              <a:pPr marL="0" lvl="0" indent="0" defTabSz="913549" eaLnBrk="1" latinLnBrk="0" hangingPunct="1">
                <a:buClr>
                  <a:schemeClr val="tx1"/>
                </a:buClr>
                <a:buSzPct val="100000"/>
                <a:buFontTx/>
                <a:buNone/>
              </a:pPr>
              <a:r>
                <a:rPr lang="en-US" sz="1600" b="1" baseline="0">
                  <a:latin typeface="+mn-lt"/>
                </a:rPr>
                <a:t>Title</a:t>
              </a:r>
            </a:p>
            <a:p>
              <a:pPr marL="0" lvl="0" indent="0" defTabSz="913549" eaLnBrk="1" latinLnBrk="0" hangingPunct="1">
                <a:buClr>
                  <a:schemeClr val="tx1"/>
                </a:buClr>
                <a:buSzPct val="100000"/>
                <a:buFontTx/>
                <a:buNone/>
              </a:pPr>
              <a:r>
                <a:rPr lang="en-US" sz="1600" baseline="0">
                  <a:latin typeface="+mn-lt"/>
                </a:rPr>
                <a:t>Unit of measure</a:t>
              </a:r>
            </a:p>
          </p:txBody>
        </p:sp>
      </p:grpSp>
      <p:sp>
        <p:nvSpPr>
          <p:cNvPr id="13" name="4. Footnote" hidden="1"/>
          <p:cNvSpPr txBox="1">
            <a:spLocks noChangeArrowheads="1"/>
          </p:cNvSpPr>
          <p:nvPr userDrawn="1"/>
        </p:nvSpPr>
        <p:spPr bwMode="gray">
          <a:xfrm>
            <a:off x="609600" y="5836402"/>
            <a:ext cx="109728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95248" indent="-95248">
              <a:defRPr lang="x-none"/>
            </a:pPr>
            <a:r>
              <a:rPr lang="en-US" sz="900">
                <a:solidFill>
                  <a:schemeClr val="tx1"/>
                </a:solidFill>
                <a:latin typeface="+mn-lt"/>
              </a:rPr>
              <a:t>1 Footnote</a:t>
            </a:r>
          </a:p>
        </p:txBody>
      </p:sp>
      <p:sp>
        <p:nvSpPr>
          <p:cNvPr id="14" name="5. Source" hidden="1"/>
          <p:cNvSpPr>
            <a:spLocks noChangeArrowheads="1"/>
          </p:cNvSpPr>
          <p:nvPr userDrawn="1"/>
        </p:nvSpPr>
        <p:spPr bwMode="gray">
          <a:xfrm>
            <a:off x="3536950" y="6146665"/>
            <a:ext cx="543083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marL="427028" indent="-427028" defTabSz="913549">
              <a:tabLst/>
            </a:pPr>
            <a:r>
              <a:rPr lang="en-US" sz="900">
                <a:solidFill>
                  <a:schemeClr val="tx1"/>
                </a:solidFill>
                <a:latin typeface="+mn-lt"/>
              </a:rPr>
              <a:t>Source: Source</a:t>
            </a:r>
          </a:p>
        </p:txBody>
      </p:sp>
      <p:grpSp>
        <p:nvGrpSpPr>
          <p:cNvPr id="108" name="Sticker" hidden="1"/>
          <p:cNvGrpSpPr/>
          <p:nvPr userDrawn="1"/>
        </p:nvGrpSpPr>
        <p:grpSpPr bwMode="gray">
          <a:xfrm>
            <a:off x="10915539" y="1198771"/>
            <a:ext cx="666849" cy="241447"/>
            <a:chOff x="8074099" y="285750"/>
            <a:chExt cx="666676" cy="241447"/>
          </a:xfrm>
        </p:grpSpPr>
        <p:sp>
          <p:nvSpPr>
            <p:cNvPr id="109" name="StickerRectangle"/>
            <p:cNvSpPr>
              <a:spLocks noChangeArrowheads="1"/>
            </p:cNvSpPr>
            <p:nvPr/>
          </p:nvSpPr>
          <p:spPr bwMode="gray">
            <a:xfrm>
              <a:off x="8074099" y="285750"/>
              <a:ext cx="666676" cy="2414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895596">
                <a:buClr>
                  <a:schemeClr val="tx2"/>
                </a:buClr>
              </a:pPr>
              <a:r>
                <a:rPr lang="en-US" sz="1200" noProof="0">
                  <a:solidFill>
                    <a:schemeClr val="tx1"/>
                  </a:solidFill>
                  <a:latin typeface="+mn-lt"/>
                </a:rPr>
                <a:t>STICKER</a:t>
              </a:r>
            </a:p>
          </p:txBody>
        </p:sp>
        <p:cxnSp>
          <p:nvCxnSpPr>
            <p:cNvPr id="110" name="AutoShape 32"/>
            <p:cNvCxnSpPr>
              <a:cxnSpLocks noChangeShapeType="1"/>
              <a:stCxn id="109" idx="4"/>
              <a:endCxn id="109" idx="6"/>
            </p:cNvCxnSpPr>
            <p:nvPr/>
          </p:nvCxnSpPr>
          <p:spPr bwMode="gray">
            <a:xfrm>
              <a:off x="8074099" y="527197"/>
              <a:ext cx="66667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2"/>
              <a:endCxn id="109" idx="0"/>
            </p:cNvCxnSpPr>
            <p:nvPr userDrawn="1"/>
          </p:nvCxnSpPr>
          <p:spPr bwMode="gray">
            <a:xfrm>
              <a:off x="8074099" y="285750"/>
              <a:ext cx="66667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62" name="DirArrow" hidden="1"/>
          <p:cNvSpPr>
            <a:spLocks noChangeArrowheads="1"/>
          </p:cNvSpPr>
          <p:nvPr userDrawn="1">
            <p:custDataLst>
              <p:tags r:id="rId76"/>
            </p:custDataLst>
          </p:nvPr>
        </p:nvSpPr>
        <p:spPr bwMode="gray">
          <a:xfrm rot="5400000">
            <a:off x="5553847" y="2997928"/>
            <a:ext cx="3090672" cy="343497"/>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sz="1600">
              <a:latin typeface="+mn-lt"/>
            </a:endParaRPr>
          </a:p>
        </p:txBody>
      </p:sp>
      <p:grpSp>
        <p:nvGrpSpPr>
          <p:cNvPr id="68" name="Flow" hidden="1"/>
          <p:cNvGrpSpPr>
            <a:grpSpLocks/>
          </p:cNvGrpSpPr>
          <p:nvPr userDrawn="1">
            <p:custDataLst>
              <p:tags r:id="rId77"/>
            </p:custDataLst>
          </p:nvPr>
        </p:nvGrpSpPr>
        <p:grpSpPr bwMode="gray">
          <a:xfrm>
            <a:off x="1948371" y="3395577"/>
            <a:ext cx="1830388" cy="914400"/>
            <a:chOff x="5905500" y="3124200"/>
            <a:chExt cx="1828800" cy="914400"/>
          </a:xfrm>
          <a:solidFill>
            <a:schemeClr val="accent1"/>
          </a:solidFill>
        </p:grpSpPr>
        <p:sp>
          <p:nvSpPr>
            <p:cNvPr id="69" name="Freeform 68"/>
            <p:cNvSpPr/>
            <p:nvPr>
              <p:custDataLst>
                <p:tags r:id="rId107"/>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solidFill>
                  <a:schemeClr val="tx1"/>
                </a:solidFill>
                <a:latin typeface="+mn-lt"/>
              </a:endParaRPr>
            </a:p>
          </p:txBody>
        </p:sp>
        <p:sp>
          <p:nvSpPr>
            <p:cNvPr id="70" name="TextBox 69"/>
            <p:cNvSpPr txBox="1"/>
            <p:nvPr>
              <p:custDataLst>
                <p:tags r:id="rId108"/>
              </p:custDataLst>
            </p:nvPr>
          </p:nvSpPr>
          <p:spPr bwMode="gray">
            <a:xfrm>
              <a:off x="5969000" y="3187700"/>
              <a:ext cx="1524000" cy="793223"/>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sz="1600" b="1"/>
                <a:t>Text</a:t>
              </a:r>
            </a:p>
          </p:txBody>
        </p:sp>
      </p:grpSp>
      <p:sp>
        <p:nvSpPr>
          <p:cNvPr id="100" name="Oval" hidden="1"/>
          <p:cNvSpPr txBox="1">
            <a:spLocks/>
          </p:cNvSpPr>
          <p:nvPr userDrawn="1"/>
        </p:nvSpPr>
        <p:spPr bwMode="gray">
          <a:xfrm>
            <a:off x="1954974" y="1624338"/>
            <a:ext cx="1525588" cy="1524000"/>
          </a:xfrm>
          <a:prstGeom prst="ellipse">
            <a:avLst/>
          </a:prstGeom>
          <a:solidFill>
            <a:schemeClr val="accent1"/>
          </a:solidFill>
          <a:ln>
            <a:solidFill>
              <a:schemeClr val="tx1"/>
            </a:solidFill>
          </a:ln>
        </p:spPr>
        <p:txBody>
          <a:bodyPr vert="horz" wrap="square" lIns="73152" tIns="73152" rIns="73152" bIns="73152" rtlCol="0" anchor="ctr">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lgn="ctr"/>
            <a:r>
              <a:rPr lang="en-US" sz="1600"/>
              <a:t>Text</a:t>
            </a:r>
          </a:p>
        </p:txBody>
      </p:sp>
      <p:sp>
        <p:nvSpPr>
          <p:cNvPr id="101" name="Body3" hidden="1"/>
          <p:cNvSpPr txBox="1">
            <a:spLocks/>
          </p:cNvSpPr>
          <p:nvPr userDrawn="1"/>
        </p:nvSpPr>
        <p:spPr bwMode="gray">
          <a:xfrm>
            <a:off x="3591715" y="1624337"/>
            <a:ext cx="1525588" cy="1524000"/>
          </a:xfrm>
          <a:prstGeom prst="rect">
            <a:avLst/>
          </a:prstGeom>
          <a:solidFill>
            <a:schemeClr val="accent1"/>
          </a:solidFill>
          <a:ln>
            <a:solidFill>
              <a:schemeClr val="tx1"/>
            </a:solidFill>
          </a:ln>
        </p:spPr>
        <p:txBody>
          <a:bodyPr vert="horz" wrap="square" lIns="73152" tIns="73152" rIns="73152" bIns="73152" rtlCol="0">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sz="1600"/>
              <a:t>Text</a:t>
            </a:r>
          </a:p>
        </p:txBody>
      </p:sp>
      <p:sp>
        <p:nvSpPr>
          <p:cNvPr id="102" name="RoundedRectangle" hidden="1"/>
          <p:cNvSpPr txBox="1">
            <a:spLocks/>
          </p:cNvSpPr>
          <p:nvPr userDrawn="1"/>
        </p:nvSpPr>
        <p:spPr bwMode="gray">
          <a:xfrm>
            <a:off x="5286771" y="1624338"/>
            <a:ext cx="1525588" cy="1524000"/>
          </a:xfrm>
          <a:prstGeom prst="roundRect">
            <a:avLst/>
          </a:prstGeom>
          <a:solidFill>
            <a:schemeClr val="accent1"/>
          </a:solidFill>
          <a:ln>
            <a:solidFill>
              <a:schemeClr val="tx1"/>
            </a:solidFill>
          </a:ln>
        </p:spPr>
        <p:txBody>
          <a:bodyPr vert="horz" wrap="square" lIns="73152" tIns="73152" rIns="73152" bIns="73152" rtlCol="0">
            <a:noAutofit/>
          </a:bodyPr>
          <a:lstStyle>
            <a:defPPr>
              <a:defRPr lang="en-US"/>
            </a:defPPr>
            <a:lvl1pPr marL="0" lvl="0" indent="0" defTabSz="913572" eaLnBrk="1" latinLnBrk="0" hangingPunct="1">
              <a:buClr>
                <a:schemeClr val="tx1"/>
              </a:buClr>
              <a:buSzPct val="100000"/>
              <a:buFontTx/>
              <a:buNone/>
              <a:defRPr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sz="1600" baseline="0">
                <a:latin typeface="+mn-lt"/>
              </a:defRPr>
            </a:lvl5pPr>
            <a:lvl6pPr marL="765067" indent="-132825" defTabSz="913572" fontAlgn="base">
              <a:spcBef>
                <a:spcPct val="0"/>
              </a:spcBef>
              <a:spcAft>
                <a:spcPct val="0"/>
              </a:spcAft>
              <a:buClr>
                <a:schemeClr val="tx2"/>
              </a:buClr>
              <a:buSzPct val="89000"/>
              <a:buFont typeface="Arial" charset="0"/>
              <a:buChar char="-"/>
              <a:defRPr sz="1632" baseline="0">
                <a:latin typeface="+mn-lt"/>
              </a:defRPr>
            </a:lvl6pPr>
            <a:lvl7pPr marL="765067" indent="-132825" defTabSz="913572" fontAlgn="base">
              <a:spcBef>
                <a:spcPct val="0"/>
              </a:spcBef>
              <a:spcAft>
                <a:spcPct val="0"/>
              </a:spcAft>
              <a:buClr>
                <a:schemeClr val="tx2"/>
              </a:buClr>
              <a:buSzPct val="89000"/>
              <a:buFont typeface="Arial" charset="0"/>
              <a:buChar char="-"/>
              <a:defRPr sz="1632" baseline="0">
                <a:latin typeface="+mn-lt"/>
              </a:defRPr>
            </a:lvl7pPr>
            <a:lvl8pPr marL="765067" indent="-132825" defTabSz="913572" fontAlgn="base">
              <a:spcBef>
                <a:spcPct val="0"/>
              </a:spcBef>
              <a:spcAft>
                <a:spcPct val="0"/>
              </a:spcAft>
              <a:buClr>
                <a:schemeClr val="tx2"/>
              </a:buClr>
              <a:buSzPct val="89000"/>
              <a:buFont typeface="Arial" charset="0"/>
              <a:buChar char="-"/>
              <a:defRPr sz="1632" baseline="0">
                <a:latin typeface="+mn-lt"/>
              </a:defRPr>
            </a:lvl8pPr>
            <a:lvl9pPr marL="765067" indent="-132825" defTabSz="913572" fontAlgn="base">
              <a:spcBef>
                <a:spcPct val="0"/>
              </a:spcBef>
              <a:spcAft>
                <a:spcPct val="0"/>
              </a:spcAft>
              <a:buClr>
                <a:schemeClr val="tx2"/>
              </a:buClr>
              <a:buSzPct val="89000"/>
              <a:buFont typeface="Arial" charset="0"/>
              <a:buChar char="-"/>
              <a:defRPr sz="1632" baseline="0">
                <a:latin typeface="+mn-lt"/>
              </a:defRPr>
            </a:lvl9pPr>
          </a:lstStyle>
          <a:p>
            <a:pPr lvl="0"/>
            <a:r>
              <a:rPr lang="en-US" sz="1600"/>
              <a:t>Text</a:t>
            </a:r>
          </a:p>
        </p:txBody>
      </p:sp>
      <p:sp>
        <p:nvSpPr>
          <p:cNvPr id="103" name="Arrow" hidden="1"/>
          <p:cNvSpPr txBox="1">
            <a:spLocks/>
          </p:cNvSpPr>
          <p:nvPr userDrawn="1"/>
        </p:nvSpPr>
        <p:spPr bwMode="gray">
          <a:xfrm>
            <a:off x="1946175" y="4362178"/>
            <a:ext cx="1830388" cy="914400"/>
          </a:xfrm>
          <a:prstGeom prst="rightArrow">
            <a:avLst>
              <a:gd name="adj1" fmla="val 50000"/>
              <a:gd name="adj2" fmla="val 37097"/>
            </a:avLst>
          </a:prstGeom>
          <a:solidFill>
            <a:schemeClr val="accent1"/>
          </a:solidFill>
          <a:ln>
            <a:solidFill>
              <a:schemeClr val="tx1"/>
            </a:solidFill>
          </a:ln>
        </p:spPr>
        <p:txBody>
          <a:bodyPr vert="horz" wrap="square" lIns="73152" tIns="73152" rIns="73152" bIns="73152" rtlCol="0" anchor="ctr">
            <a:noAutofit/>
          </a:bodyPr>
          <a:lstStyle>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en-US" sz="1600" b="1"/>
              <a:t>Text</a:t>
            </a:r>
          </a:p>
        </p:txBody>
      </p:sp>
      <p:sp>
        <p:nvSpPr>
          <p:cNvPr id="76" name="Bracket" hidden="1">
            <a:extLst>
              <a:ext uri="{FF2B5EF4-FFF2-40B4-BE49-F238E27FC236}">
                <a16:creationId xmlns:a16="http://schemas.microsoft.com/office/drawing/2014/main" id="{03378CBE-FB83-478F-9CFD-3D41B39200BE}"/>
              </a:ext>
            </a:extLst>
          </p:cNvPr>
          <p:cNvSpPr>
            <a:spLocks noChangeAspect="1"/>
          </p:cNvSpPr>
          <p:nvPr userDrawn="1">
            <p:custDataLst>
              <p:tags r:id="rId78"/>
            </p:custDataLst>
          </p:nvPr>
        </p:nvSpPr>
        <p:spPr bwMode="gray">
          <a:xfrm>
            <a:off x="6514902" y="3395579"/>
            <a:ext cx="190527" cy="1651001"/>
          </a:xfrm>
          <a:custGeom>
            <a:avLst/>
            <a:gdLst>
              <a:gd name="connsiteX0" fmla="*/ 0 w 237731"/>
              <a:gd name="connsiteY0" fmla="*/ 0 h 2667000"/>
              <a:gd name="connsiteX1" fmla="*/ 174231 w 237731"/>
              <a:gd name="connsiteY1" fmla="*/ 101600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174231 w 237731"/>
              <a:gd name="connsiteY2" fmla="*/ 1778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237731"/>
              <a:gd name="connsiteY0" fmla="*/ 0 h 2667000"/>
              <a:gd name="connsiteX1" fmla="*/ 25025 w 237731"/>
              <a:gd name="connsiteY1" fmla="*/ 0 h 2667000"/>
              <a:gd name="connsiteX2" fmla="*/ 25025 w 237731"/>
              <a:gd name="connsiteY2" fmla="*/ 762000 h 2667000"/>
              <a:gd name="connsiteX3" fmla="*/ 237731 w 237731"/>
              <a:gd name="connsiteY3" fmla="*/ 1841500 h 2667000"/>
              <a:gd name="connsiteX4" fmla="*/ 174231 w 237731"/>
              <a:gd name="connsiteY4" fmla="*/ 1905000 h 2667000"/>
              <a:gd name="connsiteX5" fmla="*/ 174231 w 237731"/>
              <a:gd name="connsiteY5" fmla="*/ 2667000 h 2667000"/>
              <a:gd name="connsiteX6" fmla="*/ 47231 w 2377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174231 w 174231"/>
              <a:gd name="connsiteY4" fmla="*/ 1905000 h 2667000"/>
              <a:gd name="connsiteX5" fmla="*/ 174231 w 174231"/>
              <a:gd name="connsiteY5" fmla="*/ 2667000 h 2667000"/>
              <a:gd name="connsiteX6" fmla="*/ 47231 w 174231"/>
              <a:gd name="connsiteY6" fmla="*/ 2667000 h 2667000"/>
              <a:gd name="connsiteX0" fmla="*/ 0 w 174231"/>
              <a:gd name="connsiteY0" fmla="*/ 0 h 2667000"/>
              <a:gd name="connsiteX1" fmla="*/ 25025 w 174231"/>
              <a:gd name="connsiteY1" fmla="*/ 0 h 2667000"/>
              <a:gd name="connsiteX2" fmla="*/ 25025 w 174231"/>
              <a:gd name="connsiteY2" fmla="*/ 762000 h 2667000"/>
              <a:gd name="connsiteX3" fmla="*/ 37537 w 174231"/>
              <a:gd name="connsiteY3" fmla="*/ 825500 h 2667000"/>
              <a:gd name="connsiteX4" fmla="*/ 25025 w 174231"/>
              <a:gd name="connsiteY4" fmla="*/ 889000 h 2667000"/>
              <a:gd name="connsiteX5" fmla="*/ 174231 w 174231"/>
              <a:gd name="connsiteY5" fmla="*/ 2667000 h 2667000"/>
              <a:gd name="connsiteX6" fmla="*/ 47231 w 174231"/>
              <a:gd name="connsiteY6" fmla="*/ 2667000 h 2667000"/>
              <a:gd name="connsiteX0" fmla="*/ 0 w 47231"/>
              <a:gd name="connsiteY0" fmla="*/ 0 h 2667000"/>
              <a:gd name="connsiteX1" fmla="*/ 25025 w 47231"/>
              <a:gd name="connsiteY1" fmla="*/ 0 h 2667000"/>
              <a:gd name="connsiteX2" fmla="*/ 25025 w 47231"/>
              <a:gd name="connsiteY2" fmla="*/ 762000 h 2667000"/>
              <a:gd name="connsiteX3" fmla="*/ 37537 w 47231"/>
              <a:gd name="connsiteY3" fmla="*/ 825500 h 2667000"/>
              <a:gd name="connsiteX4" fmla="*/ 25025 w 47231"/>
              <a:gd name="connsiteY4" fmla="*/ 889000 h 2667000"/>
              <a:gd name="connsiteX5" fmla="*/ 25025 w 47231"/>
              <a:gd name="connsiteY5" fmla="*/ 1651001 h 2667000"/>
              <a:gd name="connsiteX6" fmla="*/ 47231 w 47231"/>
              <a:gd name="connsiteY6" fmla="*/ 2667000 h 2667000"/>
              <a:gd name="connsiteX0" fmla="*/ 0 w 37537"/>
              <a:gd name="connsiteY0" fmla="*/ 0 h 1651001"/>
              <a:gd name="connsiteX1" fmla="*/ 25025 w 37537"/>
              <a:gd name="connsiteY1" fmla="*/ 0 h 1651001"/>
              <a:gd name="connsiteX2" fmla="*/ 25025 w 37537"/>
              <a:gd name="connsiteY2" fmla="*/ 762000 h 1651001"/>
              <a:gd name="connsiteX3" fmla="*/ 37537 w 37537"/>
              <a:gd name="connsiteY3" fmla="*/ 825500 h 1651001"/>
              <a:gd name="connsiteX4" fmla="*/ 25025 w 37537"/>
              <a:gd name="connsiteY4" fmla="*/ 889000 h 1651001"/>
              <a:gd name="connsiteX5" fmla="*/ 25025 w 37537"/>
              <a:gd name="connsiteY5" fmla="*/ 1651001 h 1651001"/>
              <a:gd name="connsiteX6" fmla="*/ 1 w 37537"/>
              <a:gd name="connsiteY6" fmla="*/ 1651001 h 1651001"/>
              <a:gd name="connsiteX0" fmla="*/ 0 w 443862"/>
              <a:gd name="connsiteY0" fmla="*/ 0 h 5119150"/>
              <a:gd name="connsiteX1" fmla="*/ 431350 w 443862"/>
              <a:gd name="connsiteY1" fmla="*/ 3468149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431350 w 443862"/>
              <a:gd name="connsiteY2" fmla="*/ 4230149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43862"/>
              <a:gd name="connsiteY0" fmla="*/ 0 h 5119150"/>
              <a:gd name="connsiteX1" fmla="*/ 8826 w 443862"/>
              <a:gd name="connsiteY1" fmla="*/ 0 h 5119150"/>
              <a:gd name="connsiteX2" fmla="*/ 8826 w 443862"/>
              <a:gd name="connsiteY2" fmla="*/ 762000 h 5119150"/>
              <a:gd name="connsiteX3" fmla="*/ 443862 w 443862"/>
              <a:gd name="connsiteY3" fmla="*/ 4293649 h 5119150"/>
              <a:gd name="connsiteX4" fmla="*/ 431350 w 443862"/>
              <a:gd name="connsiteY4" fmla="*/ 4357149 h 5119150"/>
              <a:gd name="connsiteX5" fmla="*/ 431350 w 443862"/>
              <a:gd name="connsiteY5" fmla="*/ 5119150 h 5119150"/>
              <a:gd name="connsiteX6" fmla="*/ 406326 w 443862"/>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431350 w 431350"/>
              <a:gd name="connsiteY4" fmla="*/ 4357149 h 5119150"/>
              <a:gd name="connsiteX5" fmla="*/ 431350 w 431350"/>
              <a:gd name="connsiteY5" fmla="*/ 5119150 h 5119150"/>
              <a:gd name="connsiteX6" fmla="*/ 406326 w 431350"/>
              <a:gd name="connsiteY6" fmla="*/ 5119150 h 5119150"/>
              <a:gd name="connsiteX0" fmla="*/ 0 w 431350"/>
              <a:gd name="connsiteY0" fmla="*/ 0 h 5119150"/>
              <a:gd name="connsiteX1" fmla="*/ 8826 w 431350"/>
              <a:gd name="connsiteY1" fmla="*/ 0 h 5119150"/>
              <a:gd name="connsiteX2" fmla="*/ 8826 w 431350"/>
              <a:gd name="connsiteY2" fmla="*/ 762000 h 5119150"/>
              <a:gd name="connsiteX3" fmla="*/ 13239 w 431350"/>
              <a:gd name="connsiteY3" fmla="*/ 825500 h 5119150"/>
              <a:gd name="connsiteX4" fmla="*/ 8826 w 431350"/>
              <a:gd name="connsiteY4" fmla="*/ 889000 h 5119150"/>
              <a:gd name="connsiteX5" fmla="*/ 431350 w 431350"/>
              <a:gd name="connsiteY5" fmla="*/ 5119150 h 5119150"/>
              <a:gd name="connsiteX6" fmla="*/ 406326 w 431350"/>
              <a:gd name="connsiteY6" fmla="*/ 5119150 h 5119150"/>
              <a:gd name="connsiteX0" fmla="*/ 0 w 406326"/>
              <a:gd name="connsiteY0" fmla="*/ 0 h 5119150"/>
              <a:gd name="connsiteX1" fmla="*/ 8826 w 406326"/>
              <a:gd name="connsiteY1" fmla="*/ 0 h 5119150"/>
              <a:gd name="connsiteX2" fmla="*/ 8826 w 406326"/>
              <a:gd name="connsiteY2" fmla="*/ 762000 h 5119150"/>
              <a:gd name="connsiteX3" fmla="*/ 13239 w 406326"/>
              <a:gd name="connsiteY3" fmla="*/ 825500 h 5119150"/>
              <a:gd name="connsiteX4" fmla="*/ 8826 w 406326"/>
              <a:gd name="connsiteY4" fmla="*/ 889000 h 5119150"/>
              <a:gd name="connsiteX5" fmla="*/ 8826 w 406326"/>
              <a:gd name="connsiteY5" fmla="*/ 1651001 h 5119150"/>
              <a:gd name="connsiteX6" fmla="*/ 406326 w 406326"/>
              <a:gd name="connsiteY6" fmla="*/ 5119150 h 5119150"/>
              <a:gd name="connsiteX0" fmla="*/ 0 w 13239"/>
              <a:gd name="connsiteY0" fmla="*/ 0 h 1651001"/>
              <a:gd name="connsiteX1" fmla="*/ 8826 w 13239"/>
              <a:gd name="connsiteY1" fmla="*/ 0 h 1651001"/>
              <a:gd name="connsiteX2" fmla="*/ 8826 w 13239"/>
              <a:gd name="connsiteY2" fmla="*/ 762000 h 1651001"/>
              <a:gd name="connsiteX3" fmla="*/ 13239 w 13239"/>
              <a:gd name="connsiteY3" fmla="*/ 825500 h 1651001"/>
              <a:gd name="connsiteX4" fmla="*/ 8826 w 13239"/>
              <a:gd name="connsiteY4" fmla="*/ 889000 h 1651001"/>
              <a:gd name="connsiteX5" fmla="*/ 8826 w 13239"/>
              <a:gd name="connsiteY5" fmla="*/ 1651001 h 1651001"/>
              <a:gd name="connsiteX6" fmla="*/ 0 w 13239"/>
              <a:gd name="connsiteY6" fmla="*/ 1651001 h 1651001"/>
              <a:gd name="connsiteX0" fmla="*/ 0 w 438662"/>
              <a:gd name="connsiteY0" fmla="*/ 0 h 5119150"/>
              <a:gd name="connsiteX1" fmla="*/ 434249 w 438662"/>
              <a:gd name="connsiteY1" fmla="*/ 3468149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434249 w 438662"/>
              <a:gd name="connsiteY2" fmla="*/ 4230149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8662"/>
              <a:gd name="connsiteY0" fmla="*/ 0 h 5119150"/>
              <a:gd name="connsiteX1" fmla="*/ 8826 w 438662"/>
              <a:gd name="connsiteY1" fmla="*/ 0 h 5119150"/>
              <a:gd name="connsiteX2" fmla="*/ 8826 w 438662"/>
              <a:gd name="connsiteY2" fmla="*/ 762000 h 5119150"/>
              <a:gd name="connsiteX3" fmla="*/ 438662 w 438662"/>
              <a:gd name="connsiteY3" fmla="*/ 4293649 h 5119150"/>
              <a:gd name="connsiteX4" fmla="*/ 434249 w 438662"/>
              <a:gd name="connsiteY4" fmla="*/ 4357149 h 5119150"/>
              <a:gd name="connsiteX5" fmla="*/ 434249 w 438662"/>
              <a:gd name="connsiteY5" fmla="*/ 5119150 h 5119150"/>
              <a:gd name="connsiteX6" fmla="*/ 425423 w 438662"/>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434249 w 434249"/>
              <a:gd name="connsiteY4" fmla="*/ 4357149 h 5119150"/>
              <a:gd name="connsiteX5" fmla="*/ 434249 w 434249"/>
              <a:gd name="connsiteY5" fmla="*/ 5119150 h 5119150"/>
              <a:gd name="connsiteX6" fmla="*/ 425423 w 434249"/>
              <a:gd name="connsiteY6" fmla="*/ 5119150 h 5119150"/>
              <a:gd name="connsiteX0" fmla="*/ 0 w 434249"/>
              <a:gd name="connsiteY0" fmla="*/ 0 h 5119150"/>
              <a:gd name="connsiteX1" fmla="*/ 8826 w 434249"/>
              <a:gd name="connsiteY1" fmla="*/ 0 h 5119150"/>
              <a:gd name="connsiteX2" fmla="*/ 8826 w 434249"/>
              <a:gd name="connsiteY2" fmla="*/ 762000 h 5119150"/>
              <a:gd name="connsiteX3" fmla="*/ 13240 w 434249"/>
              <a:gd name="connsiteY3" fmla="*/ 825500 h 5119150"/>
              <a:gd name="connsiteX4" fmla="*/ 8826 w 434249"/>
              <a:gd name="connsiteY4" fmla="*/ 889000 h 5119150"/>
              <a:gd name="connsiteX5" fmla="*/ 434249 w 434249"/>
              <a:gd name="connsiteY5" fmla="*/ 5119150 h 5119150"/>
              <a:gd name="connsiteX6" fmla="*/ 425423 w 434249"/>
              <a:gd name="connsiteY6" fmla="*/ 5119150 h 5119150"/>
              <a:gd name="connsiteX0" fmla="*/ 0 w 425423"/>
              <a:gd name="connsiteY0" fmla="*/ 0 h 5119150"/>
              <a:gd name="connsiteX1" fmla="*/ 8826 w 425423"/>
              <a:gd name="connsiteY1" fmla="*/ 0 h 5119150"/>
              <a:gd name="connsiteX2" fmla="*/ 8826 w 425423"/>
              <a:gd name="connsiteY2" fmla="*/ 762000 h 5119150"/>
              <a:gd name="connsiteX3" fmla="*/ 13240 w 425423"/>
              <a:gd name="connsiteY3" fmla="*/ 825500 h 5119150"/>
              <a:gd name="connsiteX4" fmla="*/ 8826 w 425423"/>
              <a:gd name="connsiteY4" fmla="*/ 889000 h 5119150"/>
              <a:gd name="connsiteX5" fmla="*/ 8826 w 425423"/>
              <a:gd name="connsiteY5" fmla="*/ 1651001 h 5119150"/>
              <a:gd name="connsiteX6" fmla="*/ 425423 w 425423"/>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466020"/>
              <a:gd name="connsiteY0" fmla="*/ 0 h 5119150"/>
              <a:gd name="connsiteX1" fmla="*/ 461606 w 466020"/>
              <a:gd name="connsiteY1" fmla="*/ 3468149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461606 w 466020"/>
              <a:gd name="connsiteY2" fmla="*/ 4230149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6020"/>
              <a:gd name="connsiteY0" fmla="*/ 0 h 5119150"/>
              <a:gd name="connsiteX1" fmla="*/ 8826 w 466020"/>
              <a:gd name="connsiteY1" fmla="*/ 0 h 5119150"/>
              <a:gd name="connsiteX2" fmla="*/ 8826 w 466020"/>
              <a:gd name="connsiteY2" fmla="*/ 762000 h 5119150"/>
              <a:gd name="connsiteX3" fmla="*/ 466020 w 466020"/>
              <a:gd name="connsiteY3" fmla="*/ 4293649 h 5119150"/>
              <a:gd name="connsiteX4" fmla="*/ 461606 w 466020"/>
              <a:gd name="connsiteY4" fmla="*/ 4357149 h 5119150"/>
              <a:gd name="connsiteX5" fmla="*/ 461606 w 466020"/>
              <a:gd name="connsiteY5" fmla="*/ 5119150 h 5119150"/>
              <a:gd name="connsiteX6" fmla="*/ 452780 w 466020"/>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461606 w 461606"/>
              <a:gd name="connsiteY4" fmla="*/ 4357149 h 5119150"/>
              <a:gd name="connsiteX5" fmla="*/ 461606 w 461606"/>
              <a:gd name="connsiteY5" fmla="*/ 5119150 h 5119150"/>
              <a:gd name="connsiteX6" fmla="*/ 452780 w 461606"/>
              <a:gd name="connsiteY6" fmla="*/ 5119150 h 5119150"/>
              <a:gd name="connsiteX0" fmla="*/ 0 w 461606"/>
              <a:gd name="connsiteY0" fmla="*/ 0 h 5119150"/>
              <a:gd name="connsiteX1" fmla="*/ 8826 w 461606"/>
              <a:gd name="connsiteY1" fmla="*/ 0 h 5119150"/>
              <a:gd name="connsiteX2" fmla="*/ 8826 w 461606"/>
              <a:gd name="connsiteY2" fmla="*/ 762000 h 5119150"/>
              <a:gd name="connsiteX3" fmla="*/ 13240 w 461606"/>
              <a:gd name="connsiteY3" fmla="*/ 825500 h 5119150"/>
              <a:gd name="connsiteX4" fmla="*/ 8826 w 461606"/>
              <a:gd name="connsiteY4" fmla="*/ 889000 h 5119150"/>
              <a:gd name="connsiteX5" fmla="*/ 461606 w 461606"/>
              <a:gd name="connsiteY5" fmla="*/ 5119150 h 5119150"/>
              <a:gd name="connsiteX6" fmla="*/ 452780 w 461606"/>
              <a:gd name="connsiteY6" fmla="*/ 5119150 h 5119150"/>
              <a:gd name="connsiteX0" fmla="*/ 0 w 452780"/>
              <a:gd name="connsiteY0" fmla="*/ 0 h 5119150"/>
              <a:gd name="connsiteX1" fmla="*/ 8826 w 452780"/>
              <a:gd name="connsiteY1" fmla="*/ 0 h 5119150"/>
              <a:gd name="connsiteX2" fmla="*/ 8826 w 452780"/>
              <a:gd name="connsiteY2" fmla="*/ 762000 h 5119150"/>
              <a:gd name="connsiteX3" fmla="*/ 13240 w 452780"/>
              <a:gd name="connsiteY3" fmla="*/ 825500 h 5119150"/>
              <a:gd name="connsiteX4" fmla="*/ 8826 w 452780"/>
              <a:gd name="connsiteY4" fmla="*/ 889000 h 5119150"/>
              <a:gd name="connsiteX5" fmla="*/ 8826 w 452780"/>
              <a:gd name="connsiteY5" fmla="*/ 1651001 h 5119150"/>
              <a:gd name="connsiteX6" fmla="*/ 452780 w 452780"/>
              <a:gd name="connsiteY6" fmla="*/ 5119150 h 5119150"/>
              <a:gd name="connsiteX0" fmla="*/ 0 w 13240"/>
              <a:gd name="connsiteY0" fmla="*/ 0 h 1651001"/>
              <a:gd name="connsiteX1" fmla="*/ 8826 w 13240"/>
              <a:gd name="connsiteY1" fmla="*/ 0 h 1651001"/>
              <a:gd name="connsiteX2" fmla="*/ 8826 w 13240"/>
              <a:gd name="connsiteY2" fmla="*/ 762000 h 1651001"/>
              <a:gd name="connsiteX3" fmla="*/ 13240 w 13240"/>
              <a:gd name="connsiteY3" fmla="*/ 825500 h 1651001"/>
              <a:gd name="connsiteX4" fmla="*/ 8826 w 13240"/>
              <a:gd name="connsiteY4" fmla="*/ 889000 h 1651001"/>
              <a:gd name="connsiteX5" fmla="*/ 8826 w 13240"/>
              <a:gd name="connsiteY5" fmla="*/ 1651001 h 1651001"/>
              <a:gd name="connsiteX6" fmla="*/ 0 w 13240"/>
              <a:gd name="connsiteY6" fmla="*/ 1651001 h 1651001"/>
              <a:gd name="connsiteX0" fmla="*/ 0 w 83612"/>
              <a:gd name="connsiteY0" fmla="*/ 0 h 5119150"/>
              <a:gd name="connsiteX1" fmla="*/ 79198 w 83612"/>
              <a:gd name="connsiteY1" fmla="*/ 3468149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79198 w 83612"/>
              <a:gd name="connsiteY2" fmla="*/ 4230149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83612"/>
              <a:gd name="connsiteY0" fmla="*/ 0 h 5119150"/>
              <a:gd name="connsiteX1" fmla="*/ 1372 w 83612"/>
              <a:gd name="connsiteY1" fmla="*/ 0 h 5119150"/>
              <a:gd name="connsiteX2" fmla="*/ 1372 w 83612"/>
              <a:gd name="connsiteY2" fmla="*/ 762000 h 5119150"/>
              <a:gd name="connsiteX3" fmla="*/ 83612 w 83612"/>
              <a:gd name="connsiteY3" fmla="*/ 4293649 h 5119150"/>
              <a:gd name="connsiteX4" fmla="*/ 79198 w 83612"/>
              <a:gd name="connsiteY4" fmla="*/ 4357149 h 5119150"/>
              <a:gd name="connsiteX5" fmla="*/ 79198 w 83612"/>
              <a:gd name="connsiteY5" fmla="*/ 5119150 h 5119150"/>
              <a:gd name="connsiteX6" fmla="*/ 70372 w 83612"/>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79198 w 79198"/>
              <a:gd name="connsiteY4" fmla="*/ 4357149 h 5119150"/>
              <a:gd name="connsiteX5" fmla="*/ 79198 w 79198"/>
              <a:gd name="connsiteY5" fmla="*/ 5119150 h 5119150"/>
              <a:gd name="connsiteX6" fmla="*/ 70372 w 79198"/>
              <a:gd name="connsiteY6" fmla="*/ 5119150 h 5119150"/>
              <a:gd name="connsiteX0" fmla="*/ 0 w 79198"/>
              <a:gd name="connsiteY0" fmla="*/ 0 h 5119150"/>
              <a:gd name="connsiteX1" fmla="*/ 1372 w 79198"/>
              <a:gd name="connsiteY1" fmla="*/ 0 h 5119150"/>
              <a:gd name="connsiteX2" fmla="*/ 1372 w 79198"/>
              <a:gd name="connsiteY2" fmla="*/ 762000 h 5119150"/>
              <a:gd name="connsiteX3" fmla="*/ 2058 w 79198"/>
              <a:gd name="connsiteY3" fmla="*/ 825500 h 5119150"/>
              <a:gd name="connsiteX4" fmla="*/ 1372 w 79198"/>
              <a:gd name="connsiteY4" fmla="*/ 889000 h 5119150"/>
              <a:gd name="connsiteX5" fmla="*/ 79198 w 79198"/>
              <a:gd name="connsiteY5" fmla="*/ 5119150 h 5119150"/>
              <a:gd name="connsiteX6" fmla="*/ 70372 w 79198"/>
              <a:gd name="connsiteY6" fmla="*/ 5119150 h 5119150"/>
              <a:gd name="connsiteX0" fmla="*/ 0 w 70372"/>
              <a:gd name="connsiteY0" fmla="*/ 0 h 5119150"/>
              <a:gd name="connsiteX1" fmla="*/ 1372 w 70372"/>
              <a:gd name="connsiteY1" fmla="*/ 0 h 5119150"/>
              <a:gd name="connsiteX2" fmla="*/ 1372 w 70372"/>
              <a:gd name="connsiteY2" fmla="*/ 762000 h 5119150"/>
              <a:gd name="connsiteX3" fmla="*/ 2058 w 70372"/>
              <a:gd name="connsiteY3" fmla="*/ 825500 h 5119150"/>
              <a:gd name="connsiteX4" fmla="*/ 1372 w 70372"/>
              <a:gd name="connsiteY4" fmla="*/ 889000 h 5119150"/>
              <a:gd name="connsiteX5" fmla="*/ 1372 w 70372"/>
              <a:gd name="connsiteY5" fmla="*/ 1651001 h 5119150"/>
              <a:gd name="connsiteX6" fmla="*/ 70372 w 70372"/>
              <a:gd name="connsiteY6" fmla="*/ 5119150 h 5119150"/>
              <a:gd name="connsiteX0" fmla="*/ 0 w 2058"/>
              <a:gd name="connsiteY0" fmla="*/ 0 h 1651001"/>
              <a:gd name="connsiteX1" fmla="*/ 1372 w 2058"/>
              <a:gd name="connsiteY1" fmla="*/ 0 h 1651001"/>
              <a:gd name="connsiteX2" fmla="*/ 1372 w 2058"/>
              <a:gd name="connsiteY2" fmla="*/ 762000 h 1651001"/>
              <a:gd name="connsiteX3" fmla="*/ 2058 w 2058"/>
              <a:gd name="connsiteY3" fmla="*/ 825500 h 1651001"/>
              <a:gd name="connsiteX4" fmla="*/ 1372 w 2058"/>
              <a:gd name="connsiteY4" fmla="*/ 889000 h 1651001"/>
              <a:gd name="connsiteX5" fmla="*/ 1372 w 2058"/>
              <a:gd name="connsiteY5" fmla="*/ 1651001 h 1651001"/>
              <a:gd name="connsiteX6" fmla="*/ 0 w 2058"/>
              <a:gd name="connsiteY6" fmla="*/ 1651001 h 16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 h="1651001">
                <a:moveTo>
                  <a:pt x="0" y="0"/>
                </a:moveTo>
                <a:lnTo>
                  <a:pt x="1372" y="0"/>
                </a:lnTo>
                <a:lnTo>
                  <a:pt x="1372" y="762000"/>
                </a:lnTo>
                <a:lnTo>
                  <a:pt x="2058" y="825500"/>
                </a:lnTo>
                <a:lnTo>
                  <a:pt x="1372" y="889000"/>
                </a:lnTo>
                <a:lnTo>
                  <a:pt x="1372" y="1651001"/>
                </a:lnTo>
                <a:lnTo>
                  <a:pt x="0" y="1651001"/>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77" name="SingleChevron" hidden="1">
            <a:extLst>
              <a:ext uri="{FF2B5EF4-FFF2-40B4-BE49-F238E27FC236}">
                <a16:creationId xmlns:a16="http://schemas.microsoft.com/office/drawing/2014/main" id="{E60D77BD-A62E-4CA5-9A51-C84D751936C2}"/>
              </a:ext>
            </a:extLst>
          </p:cNvPr>
          <p:cNvSpPr>
            <a:spLocks noChangeAspect="1"/>
          </p:cNvSpPr>
          <p:nvPr userDrawn="1">
            <p:custDataLst>
              <p:tags r:id="rId79"/>
            </p:custDataLst>
          </p:nvPr>
        </p:nvSpPr>
        <p:spPr bwMode="gray">
          <a:xfrm>
            <a:off x="3830993" y="4433899"/>
            <a:ext cx="666751" cy="15240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nvGrpSpPr>
          <p:cNvPr id="78" name="DoubleChevron2" hidden="1">
            <a:extLst>
              <a:ext uri="{FF2B5EF4-FFF2-40B4-BE49-F238E27FC236}">
                <a16:creationId xmlns:a16="http://schemas.microsoft.com/office/drawing/2014/main" id="{6FEDCEFE-A08D-4C06-BC80-77EA60DD4826}"/>
              </a:ext>
            </a:extLst>
          </p:cNvPr>
          <p:cNvGrpSpPr>
            <a:grpSpLocks noChangeAspect="1"/>
          </p:cNvGrpSpPr>
          <p:nvPr userDrawn="1">
            <p:custDataLst>
              <p:tags r:id="rId80"/>
            </p:custDataLst>
          </p:nvPr>
        </p:nvGrpSpPr>
        <p:grpSpPr bwMode="gray">
          <a:xfrm>
            <a:off x="5099497" y="4433899"/>
            <a:ext cx="1242929" cy="1524000"/>
            <a:chOff x="1270000" y="1270000"/>
            <a:chExt cx="2951957" cy="3619500"/>
          </a:xfrm>
          <a:solidFill>
            <a:schemeClr val="accent1"/>
          </a:solidFill>
        </p:grpSpPr>
        <p:sp>
          <p:nvSpPr>
            <p:cNvPr id="79" name="Chevron1">
              <a:extLst>
                <a:ext uri="{FF2B5EF4-FFF2-40B4-BE49-F238E27FC236}">
                  <a16:creationId xmlns:a16="http://schemas.microsoft.com/office/drawing/2014/main" id="{17C1E408-1553-434A-BFC7-03A76C8F21AD}"/>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0" name="Chevron2">
              <a:extLst>
                <a:ext uri="{FF2B5EF4-FFF2-40B4-BE49-F238E27FC236}">
                  <a16:creationId xmlns:a16="http://schemas.microsoft.com/office/drawing/2014/main" id="{D2E4BF40-AD8C-4178-90D0-BDAB2DF6E5D1}"/>
                </a:ext>
              </a:extLst>
            </p:cNvPr>
            <p:cNvSpPr>
              <a:spLocks noChangeAspect="1"/>
            </p:cNvSpPr>
            <p:nvPr>
              <p:custDataLst>
                <p:tags r:id="rId106"/>
              </p:custDataLst>
            </p:nvPr>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1" name="DoubleChevron" hidden="1">
            <a:extLst>
              <a:ext uri="{FF2B5EF4-FFF2-40B4-BE49-F238E27FC236}">
                <a16:creationId xmlns:a16="http://schemas.microsoft.com/office/drawing/2014/main" id="{B319772F-A619-4A37-8835-3FEA1A1C0AA9}"/>
              </a:ext>
            </a:extLst>
          </p:cNvPr>
          <p:cNvGrpSpPr>
            <a:grpSpLocks noChangeAspect="1"/>
          </p:cNvGrpSpPr>
          <p:nvPr userDrawn="1">
            <p:custDataLst>
              <p:tags r:id="rId81"/>
            </p:custDataLst>
          </p:nvPr>
        </p:nvGrpSpPr>
        <p:grpSpPr bwMode="gray">
          <a:xfrm>
            <a:off x="4291456" y="4433899"/>
            <a:ext cx="1014329" cy="1524000"/>
            <a:chOff x="1270000" y="1270000"/>
            <a:chExt cx="2409032" cy="3619500"/>
          </a:xfrm>
          <a:solidFill>
            <a:schemeClr val="accent1"/>
          </a:solidFill>
        </p:grpSpPr>
        <p:sp>
          <p:nvSpPr>
            <p:cNvPr id="82" name="Chevron1">
              <a:extLst>
                <a:ext uri="{FF2B5EF4-FFF2-40B4-BE49-F238E27FC236}">
                  <a16:creationId xmlns:a16="http://schemas.microsoft.com/office/drawing/2014/main" id="{57EB4BB7-8511-4ADB-82EA-76355A311A60}"/>
                </a:ext>
              </a:extLst>
            </p:cNvPr>
            <p:cNvSpPr>
              <a:spLocks noChangeAspect="1"/>
            </p:cNvSpPr>
            <p:nvPr/>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sp>
          <p:nvSpPr>
            <p:cNvPr id="83" name="Chevron2">
              <a:extLst>
                <a:ext uri="{FF2B5EF4-FFF2-40B4-BE49-F238E27FC236}">
                  <a16:creationId xmlns:a16="http://schemas.microsoft.com/office/drawing/2014/main" id="{35C48D4F-1AEB-4DAE-854E-C9D344603263}"/>
                </a:ext>
              </a:extLst>
            </p:cNvPr>
            <p:cNvSpPr>
              <a:spLocks noChangeAspect="1"/>
            </p:cNvSpPr>
            <p:nvPr>
              <p:custDataLst>
                <p:tags r:id="rId105"/>
              </p:custDataLst>
            </p:nvPr>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da-DK" sz="1600">
                <a:solidFill>
                  <a:schemeClr val="tx1"/>
                </a:solidFill>
              </a:endParaRPr>
            </a:p>
          </p:txBody>
        </p:sp>
      </p:grpSp>
      <p:grpSp>
        <p:nvGrpSpPr>
          <p:cNvPr id="84" name="LegendBoxes" hidden="1">
            <a:extLst>
              <a:ext uri="{FF2B5EF4-FFF2-40B4-BE49-F238E27FC236}">
                <a16:creationId xmlns:a16="http://schemas.microsoft.com/office/drawing/2014/main" id="{9C237DCA-10C7-4200-BCF1-5C9C0E72EDB0}"/>
              </a:ext>
            </a:extLst>
          </p:cNvPr>
          <p:cNvGrpSpPr>
            <a:grpSpLocks/>
          </p:cNvGrpSpPr>
          <p:nvPr userDrawn="1"/>
        </p:nvGrpSpPr>
        <p:grpSpPr bwMode="gray">
          <a:xfrm>
            <a:off x="10818612" y="1198770"/>
            <a:ext cx="763788" cy="996951"/>
            <a:chOff x="4936" y="176"/>
            <a:chExt cx="481" cy="628"/>
          </a:xfrm>
        </p:grpSpPr>
        <p:sp>
          <p:nvSpPr>
            <p:cNvPr id="85" name="Legend1">
              <a:extLst>
                <a:ext uri="{FF2B5EF4-FFF2-40B4-BE49-F238E27FC236}">
                  <a16:creationId xmlns:a16="http://schemas.microsoft.com/office/drawing/2014/main" id="{EB2D023B-B5E7-4C62-9412-E0CCE214D227}"/>
                </a:ext>
              </a:extLst>
            </p:cNvPr>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86" name="LegendRectangle1">
              <a:extLst>
                <a:ext uri="{FF2B5EF4-FFF2-40B4-BE49-F238E27FC236}">
                  <a16:creationId xmlns:a16="http://schemas.microsoft.com/office/drawing/2014/main" id="{DD2C6EC2-28D0-4B3C-A6B8-A280CBFE9EEE}"/>
                </a:ext>
              </a:extLst>
            </p:cNvPr>
            <p:cNvSpPr>
              <a:spLocks noChangeArrowheads="1"/>
            </p:cNvSpPr>
            <p:nvPr/>
          </p:nvSpPr>
          <p:spPr bwMode="gray">
            <a:xfrm>
              <a:off x="4936" y="182"/>
              <a:ext cx="104" cy="104"/>
            </a:xfrm>
            <a:prstGeom prst="rect">
              <a:avLst/>
            </a:prstGeom>
            <a:solidFill>
              <a:srgbClr val="57FF7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7" name="Legend2">
              <a:extLst>
                <a:ext uri="{FF2B5EF4-FFF2-40B4-BE49-F238E27FC236}">
                  <a16:creationId xmlns:a16="http://schemas.microsoft.com/office/drawing/2014/main" id="{013CDFD3-E919-4798-B18C-A575039245D5}"/>
                </a:ext>
              </a:extLst>
            </p:cNvPr>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88" name="LegendRectangle2">
              <a:extLst>
                <a:ext uri="{FF2B5EF4-FFF2-40B4-BE49-F238E27FC236}">
                  <a16:creationId xmlns:a16="http://schemas.microsoft.com/office/drawing/2014/main" id="{E5798A9D-0E96-40C8-8E58-080D48A7CD1D}"/>
                </a:ext>
              </a:extLst>
            </p:cNvPr>
            <p:cNvSpPr>
              <a:spLocks noChangeArrowheads="1"/>
            </p:cNvSpPr>
            <p:nvPr/>
          </p:nvSpPr>
          <p:spPr bwMode="gray">
            <a:xfrm>
              <a:off x="4936" y="352"/>
              <a:ext cx="104" cy="104"/>
            </a:xfrm>
            <a:prstGeom prst="rect">
              <a:avLst/>
            </a:prstGeom>
            <a:solidFill>
              <a:srgbClr val="1AB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89" name="Legend3">
              <a:extLst>
                <a:ext uri="{FF2B5EF4-FFF2-40B4-BE49-F238E27FC236}">
                  <a16:creationId xmlns:a16="http://schemas.microsoft.com/office/drawing/2014/main" id="{5D401F93-351C-4F43-A16E-949E06E55283}"/>
                </a:ext>
              </a:extLst>
            </p:cNvPr>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90" name="LegendRectangle3">
              <a:extLst>
                <a:ext uri="{FF2B5EF4-FFF2-40B4-BE49-F238E27FC236}">
                  <a16:creationId xmlns:a16="http://schemas.microsoft.com/office/drawing/2014/main" id="{18128B30-7107-4714-B19A-B97791A280B6}"/>
                </a:ext>
              </a:extLst>
            </p:cNvPr>
            <p:cNvSpPr>
              <a:spLocks noChangeArrowheads="1"/>
            </p:cNvSpPr>
            <p:nvPr/>
          </p:nvSpPr>
          <p:spPr bwMode="gray">
            <a:xfrm>
              <a:off x="4936" y="523"/>
              <a:ext cx="104" cy="104"/>
            </a:xfrm>
            <a:prstGeom prst="rect">
              <a:avLst/>
            </a:prstGeom>
            <a:solidFill>
              <a:srgbClr val="664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91" name="Legend4">
              <a:extLst>
                <a:ext uri="{FF2B5EF4-FFF2-40B4-BE49-F238E27FC236}">
                  <a16:creationId xmlns:a16="http://schemas.microsoft.com/office/drawing/2014/main" id="{A20C8F97-B93B-4E1E-85BD-F963B3CC4CCC}"/>
                </a:ext>
              </a:extLst>
            </p:cNvPr>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92" name="LegendRectangle4">
              <a:extLst>
                <a:ext uri="{FF2B5EF4-FFF2-40B4-BE49-F238E27FC236}">
                  <a16:creationId xmlns:a16="http://schemas.microsoft.com/office/drawing/2014/main" id="{58194082-F22A-4D6C-BF90-2137D7493A4D}"/>
                </a:ext>
              </a:extLst>
            </p:cNvPr>
            <p:cNvSpPr>
              <a:spLocks noChangeArrowheads="1"/>
            </p:cNvSpPr>
            <p:nvPr/>
          </p:nvSpPr>
          <p:spPr bwMode="gray">
            <a:xfrm>
              <a:off x="4936" y="694"/>
              <a:ext cx="104" cy="104"/>
            </a:xfrm>
            <a:prstGeom prst="rect">
              <a:avLst/>
            </a:prstGeom>
            <a:solidFill>
              <a:srgbClr val="0D4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93" name="LegendLines" hidden="1">
            <a:extLst>
              <a:ext uri="{FF2B5EF4-FFF2-40B4-BE49-F238E27FC236}">
                <a16:creationId xmlns:a16="http://schemas.microsoft.com/office/drawing/2014/main" id="{80EA943C-A04B-4DFA-8E73-163E0B650A73}"/>
              </a:ext>
            </a:extLst>
          </p:cNvPr>
          <p:cNvGrpSpPr/>
          <p:nvPr userDrawn="1"/>
        </p:nvGrpSpPr>
        <p:grpSpPr bwMode="gray">
          <a:xfrm>
            <a:off x="10510562" y="1198770"/>
            <a:ext cx="1071878" cy="730767"/>
            <a:chOff x="7740638" y="619221"/>
            <a:chExt cx="1071878" cy="730767"/>
          </a:xfrm>
        </p:grpSpPr>
        <p:sp>
          <p:nvSpPr>
            <p:cNvPr id="94" name="LineLegend1">
              <a:extLst>
                <a:ext uri="{FF2B5EF4-FFF2-40B4-BE49-F238E27FC236}">
                  <a16:creationId xmlns:a16="http://schemas.microsoft.com/office/drawing/2014/main" id="{BE230623-0273-4B11-A460-045595F1852B}"/>
                </a:ext>
              </a:extLst>
            </p:cNvPr>
            <p:cNvSpPr>
              <a:spLocks noChangeShapeType="1"/>
            </p:cNvSpPr>
            <p:nvPr/>
          </p:nvSpPr>
          <p:spPr bwMode="gray">
            <a:xfrm>
              <a:off x="7740638" y="711296"/>
              <a:ext cx="457319" cy="0"/>
            </a:xfrm>
            <a:prstGeom prst="line">
              <a:avLst/>
            </a:prstGeom>
            <a:noFill/>
            <a:ln w="28575">
              <a:solidFill>
                <a:srgbClr val="0D4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5" name="LineLegend2">
              <a:extLst>
                <a:ext uri="{FF2B5EF4-FFF2-40B4-BE49-F238E27FC236}">
                  <a16:creationId xmlns:a16="http://schemas.microsoft.com/office/drawing/2014/main" id="{1A0431A9-E5D0-4632-8BC7-9F196B4F9A19}"/>
                </a:ext>
              </a:extLst>
            </p:cNvPr>
            <p:cNvSpPr>
              <a:spLocks noChangeShapeType="1"/>
            </p:cNvSpPr>
            <p:nvPr/>
          </p:nvSpPr>
          <p:spPr bwMode="gray">
            <a:xfrm>
              <a:off x="7740638" y="984347"/>
              <a:ext cx="457319" cy="0"/>
            </a:xfrm>
            <a:prstGeom prst="line">
              <a:avLst/>
            </a:prstGeom>
            <a:noFill/>
            <a:ln w="28575">
              <a:solidFill>
                <a:srgbClr val="0D4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6" name="LineLegend3">
              <a:extLst>
                <a:ext uri="{FF2B5EF4-FFF2-40B4-BE49-F238E27FC236}">
                  <a16:creationId xmlns:a16="http://schemas.microsoft.com/office/drawing/2014/main" id="{A5D065B3-FD8E-46B0-95C2-F0D7722BA859}"/>
                </a:ext>
              </a:extLst>
            </p:cNvPr>
            <p:cNvSpPr>
              <a:spLocks noChangeShapeType="1"/>
            </p:cNvSpPr>
            <p:nvPr/>
          </p:nvSpPr>
          <p:spPr bwMode="gray">
            <a:xfrm>
              <a:off x="7740638" y="1257397"/>
              <a:ext cx="457319" cy="0"/>
            </a:xfrm>
            <a:prstGeom prst="line">
              <a:avLst/>
            </a:prstGeom>
            <a:noFill/>
            <a:ln w="28575">
              <a:solidFill>
                <a:srgbClr val="0D4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noProof="0">
                <a:latin typeface="+mn-lt"/>
              </a:endParaRPr>
            </a:p>
          </p:txBody>
        </p:sp>
        <p:sp>
          <p:nvSpPr>
            <p:cNvPr id="97" name="Legend1">
              <a:extLst>
                <a:ext uri="{FF2B5EF4-FFF2-40B4-BE49-F238E27FC236}">
                  <a16:creationId xmlns:a16="http://schemas.microsoft.com/office/drawing/2014/main" id="{44632945-4752-4575-92CD-9378CE02E679}"/>
                </a:ext>
              </a:extLst>
            </p:cNvPr>
            <p:cNvSpPr>
              <a:spLocks noChangeArrowheads="1"/>
            </p:cNvSpPr>
            <p:nvPr/>
          </p:nvSpPr>
          <p:spPr bwMode="gray">
            <a:xfrm>
              <a:off x="8302761" y="61922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98" name="Legend2">
              <a:extLst>
                <a:ext uri="{FF2B5EF4-FFF2-40B4-BE49-F238E27FC236}">
                  <a16:creationId xmlns:a16="http://schemas.microsoft.com/office/drawing/2014/main" id="{0E606291-8B72-47A8-9122-CF6D12F129C4}"/>
                </a:ext>
              </a:extLst>
            </p:cNvPr>
            <p:cNvSpPr>
              <a:spLocks noChangeArrowheads="1"/>
            </p:cNvSpPr>
            <p:nvPr/>
          </p:nvSpPr>
          <p:spPr bwMode="gray">
            <a:xfrm>
              <a:off x="8302761" y="89227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99" name="Legend3">
              <a:extLst>
                <a:ext uri="{FF2B5EF4-FFF2-40B4-BE49-F238E27FC236}">
                  <a16:creationId xmlns:a16="http://schemas.microsoft.com/office/drawing/2014/main" id="{0918CFAB-B8D5-4A37-919D-807A700B2DE8}"/>
                </a:ext>
              </a:extLst>
            </p:cNvPr>
            <p:cNvSpPr>
              <a:spLocks noChangeArrowheads="1"/>
            </p:cNvSpPr>
            <p:nvPr/>
          </p:nvSpPr>
          <p:spPr bwMode="gray">
            <a:xfrm>
              <a:off x="8302761" y="116532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grpSp>
      <p:grpSp>
        <p:nvGrpSpPr>
          <p:cNvPr id="104" name="LegendMoons" hidden="1">
            <a:extLst>
              <a:ext uri="{FF2B5EF4-FFF2-40B4-BE49-F238E27FC236}">
                <a16:creationId xmlns:a16="http://schemas.microsoft.com/office/drawing/2014/main" id="{C829E7EF-CC67-457B-9EEF-6A378FFD1079}"/>
              </a:ext>
            </a:extLst>
          </p:cNvPr>
          <p:cNvGrpSpPr/>
          <p:nvPr userDrawn="1"/>
        </p:nvGrpSpPr>
        <p:grpSpPr bwMode="gray">
          <a:xfrm>
            <a:off x="10751757" y="1198769"/>
            <a:ext cx="830514" cy="1306516"/>
            <a:chOff x="7769225" y="2105025"/>
            <a:chExt cx="830298" cy="1306516"/>
          </a:xfrm>
        </p:grpSpPr>
        <p:grpSp>
          <p:nvGrpSpPr>
            <p:cNvPr id="105" name="MoonLegend1">
              <a:extLst>
                <a:ext uri="{FF2B5EF4-FFF2-40B4-BE49-F238E27FC236}">
                  <a16:creationId xmlns:a16="http://schemas.microsoft.com/office/drawing/2014/main" id="{B02195D6-4668-4949-8940-FC2F57B12647}"/>
                </a:ext>
              </a:extLst>
            </p:cNvPr>
            <p:cNvGrpSpPr>
              <a:grpSpLocks noChangeAspect="1"/>
            </p:cNvGrpSpPr>
            <p:nvPr>
              <p:custDataLst>
                <p:tags r:id="rId90"/>
              </p:custDataLst>
            </p:nvPr>
          </p:nvGrpSpPr>
          <p:grpSpPr bwMode="gray">
            <a:xfrm>
              <a:off x="7769225" y="2105025"/>
              <a:ext cx="209550" cy="209551"/>
              <a:chOff x="4533" y="183"/>
              <a:chExt cx="144" cy="144"/>
            </a:xfrm>
          </p:grpSpPr>
          <p:sp>
            <p:nvSpPr>
              <p:cNvPr id="164" name="Oval 38">
                <a:extLst>
                  <a:ext uri="{FF2B5EF4-FFF2-40B4-BE49-F238E27FC236}">
                    <a16:creationId xmlns:a16="http://schemas.microsoft.com/office/drawing/2014/main" id="{A64A4B67-409D-4208-906B-DCBE7861669D}"/>
                  </a:ext>
                </a:extLst>
              </p:cNvPr>
              <p:cNvSpPr>
                <a:spLocks noChangeAspect="1" noChangeArrowheads="1"/>
              </p:cNvSpPr>
              <p:nvPr>
                <p:custDataLst>
                  <p:tags r:id="rId103"/>
                </p:custDataLst>
              </p:nvPr>
            </p:nvSpPr>
            <p:spPr bwMode="gray">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5" name="Arc 39">
                <a:extLst>
                  <a:ext uri="{FF2B5EF4-FFF2-40B4-BE49-F238E27FC236}">
                    <a16:creationId xmlns:a16="http://schemas.microsoft.com/office/drawing/2014/main" id="{432F22D4-8614-4B11-A7CE-977E19115605}"/>
                  </a:ext>
                </a:extLst>
              </p:cNvPr>
              <p:cNvSpPr>
                <a:spLocks noChangeAspect="1"/>
              </p:cNvSpPr>
              <p:nvPr>
                <p:custDataLst>
                  <p:tags r:id="rId104"/>
                </p:custDataLst>
              </p:nvPr>
            </p:nvSpPr>
            <p:spPr bwMode="gray">
              <a:xfrm>
                <a:off x="4533" y="183"/>
                <a:ext cx="144" cy="144"/>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6" name="MoonLegend2">
              <a:extLst>
                <a:ext uri="{FF2B5EF4-FFF2-40B4-BE49-F238E27FC236}">
                  <a16:creationId xmlns:a16="http://schemas.microsoft.com/office/drawing/2014/main" id="{341E0ABE-78F9-4703-B875-5F848FAA5F64}"/>
                </a:ext>
              </a:extLst>
            </p:cNvPr>
            <p:cNvGrpSpPr>
              <a:grpSpLocks noChangeAspect="1"/>
            </p:cNvGrpSpPr>
            <p:nvPr>
              <p:custDataLst>
                <p:tags r:id="rId91"/>
              </p:custDataLst>
            </p:nvPr>
          </p:nvGrpSpPr>
          <p:grpSpPr bwMode="gray">
            <a:xfrm>
              <a:off x="7769225" y="2379266"/>
              <a:ext cx="209550" cy="209551"/>
              <a:chOff x="1694" y="2044"/>
              <a:chExt cx="160" cy="160"/>
            </a:xfrm>
          </p:grpSpPr>
          <p:sp>
            <p:nvSpPr>
              <p:cNvPr id="162" name="Oval 41">
                <a:extLst>
                  <a:ext uri="{FF2B5EF4-FFF2-40B4-BE49-F238E27FC236}">
                    <a16:creationId xmlns:a16="http://schemas.microsoft.com/office/drawing/2014/main" id="{6D49FD37-5960-4AAE-9CD4-46766F747049}"/>
                  </a:ext>
                </a:extLst>
              </p:cNvPr>
              <p:cNvSpPr>
                <a:spLocks noChangeAspect="1" noChangeArrowheads="1"/>
              </p:cNvSpPr>
              <p:nvPr>
                <p:custDataLst>
                  <p:tags r:id="rId101"/>
                </p:custDataLst>
              </p:nvPr>
            </p:nvSpPr>
            <p:spPr bwMode="gray">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3" name="Arc 42">
                <a:extLst>
                  <a:ext uri="{FF2B5EF4-FFF2-40B4-BE49-F238E27FC236}">
                    <a16:creationId xmlns:a16="http://schemas.microsoft.com/office/drawing/2014/main" id="{1DC626E1-90DA-4F0E-BD7D-C9C4F7FA287F}"/>
                  </a:ext>
                </a:extLst>
              </p:cNvPr>
              <p:cNvSpPr>
                <a:spLocks noChangeAspect="1"/>
              </p:cNvSpPr>
              <p:nvPr>
                <p:custDataLst>
                  <p:tags r:id="rId102"/>
                </p:custDataLst>
              </p:nvPr>
            </p:nvSpPr>
            <p:spPr bwMode="gray">
              <a:xfrm>
                <a:off x="1694" y="2044"/>
                <a:ext cx="160" cy="160"/>
              </a:xfrm>
              <a:prstGeom prst="arc">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07" name="MoonLegend4">
              <a:extLst>
                <a:ext uri="{FF2B5EF4-FFF2-40B4-BE49-F238E27FC236}">
                  <a16:creationId xmlns:a16="http://schemas.microsoft.com/office/drawing/2014/main" id="{56F66714-4CF0-4E82-99F4-E4DF559D56CA}"/>
                </a:ext>
              </a:extLst>
            </p:cNvPr>
            <p:cNvGrpSpPr>
              <a:grpSpLocks noChangeAspect="1"/>
            </p:cNvGrpSpPr>
            <p:nvPr>
              <p:custDataLst>
                <p:tags r:id="rId92"/>
              </p:custDataLst>
            </p:nvPr>
          </p:nvGrpSpPr>
          <p:grpSpPr bwMode="gray">
            <a:xfrm>
              <a:off x="7769225" y="2927748"/>
              <a:ext cx="209550" cy="209551"/>
              <a:chOff x="4495" y="1198"/>
              <a:chExt cx="160" cy="160"/>
            </a:xfrm>
          </p:grpSpPr>
          <p:sp>
            <p:nvSpPr>
              <p:cNvPr id="160" name="Oval 47">
                <a:extLst>
                  <a:ext uri="{FF2B5EF4-FFF2-40B4-BE49-F238E27FC236}">
                    <a16:creationId xmlns:a16="http://schemas.microsoft.com/office/drawing/2014/main" id="{283049F2-B359-4AC2-BD07-0016597D24C7}"/>
                  </a:ext>
                </a:extLst>
              </p:cNvPr>
              <p:cNvSpPr>
                <a:spLocks noChangeAspect="1" noChangeArrowheads="1"/>
              </p:cNvSpPr>
              <p:nvPr>
                <p:custDataLst>
                  <p:tags r:id="rId99"/>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61" name="Arc 48">
                <a:extLst>
                  <a:ext uri="{FF2B5EF4-FFF2-40B4-BE49-F238E27FC236}">
                    <a16:creationId xmlns:a16="http://schemas.microsoft.com/office/drawing/2014/main" id="{6E1879E5-F86D-4196-B5E0-0591FC08FF43}"/>
                  </a:ext>
                </a:extLst>
              </p:cNvPr>
              <p:cNvSpPr>
                <a:spLocks noChangeAspect="1"/>
              </p:cNvSpPr>
              <p:nvPr>
                <p:custDataLst>
                  <p:tags r:id="rId100"/>
                </p:custDataLst>
              </p:nvPr>
            </p:nvSpPr>
            <p:spPr bwMode="gray">
              <a:xfrm>
                <a:off x="4495" y="1198"/>
                <a:ext cx="160" cy="160"/>
              </a:xfrm>
              <a:prstGeom prst="arc">
                <a:avLst>
                  <a:gd name="adj1" fmla="val 16200000"/>
                  <a:gd name="adj2" fmla="val 108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nvGrpSpPr>
            <p:cNvPr id="112" name="MoonLegend5">
              <a:extLst>
                <a:ext uri="{FF2B5EF4-FFF2-40B4-BE49-F238E27FC236}">
                  <a16:creationId xmlns:a16="http://schemas.microsoft.com/office/drawing/2014/main" id="{3AB58AD0-F400-4E67-A3C4-C3AEC77B7897}"/>
                </a:ext>
              </a:extLst>
            </p:cNvPr>
            <p:cNvGrpSpPr>
              <a:grpSpLocks noChangeAspect="1"/>
            </p:cNvGrpSpPr>
            <p:nvPr>
              <p:custDataLst>
                <p:tags r:id="rId93"/>
              </p:custDataLst>
            </p:nvPr>
          </p:nvGrpSpPr>
          <p:grpSpPr bwMode="gray">
            <a:xfrm>
              <a:off x="7769225" y="3201990"/>
              <a:ext cx="209550" cy="209551"/>
              <a:chOff x="4495" y="1440"/>
              <a:chExt cx="160" cy="160"/>
            </a:xfrm>
          </p:grpSpPr>
          <p:sp>
            <p:nvSpPr>
              <p:cNvPr id="158" name="Oval 50">
                <a:extLst>
                  <a:ext uri="{FF2B5EF4-FFF2-40B4-BE49-F238E27FC236}">
                    <a16:creationId xmlns:a16="http://schemas.microsoft.com/office/drawing/2014/main" id="{7D0BD859-886A-435B-8351-55523200DC87}"/>
                  </a:ext>
                </a:extLst>
              </p:cNvPr>
              <p:cNvSpPr>
                <a:spLocks noChangeAspect="1" noChangeArrowheads="1"/>
              </p:cNvSpPr>
              <p:nvPr>
                <p:custDataLst>
                  <p:tags r:id="rId97"/>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9" name="Oval 51">
                <a:extLst>
                  <a:ext uri="{FF2B5EF4-FFF2-40B4-BE49-F238E27FC236}">
                    <a16:creationId xmlns:a16="http://schemas.microsoft.com/office/drawing/2014/main" id="{F61A0703-EE33-4394-9860-CEDC1CECFDAD}"/>
                  </a:ext>
                </a:extLst>
              </p:cNvPr>
              <p:cNvSpPr>
                <a:spLocks noChangeAspect="1" noChangeArrowheads="1"/>
              </p:cNvSpPr>
              <p:nvPr>
                <p:custDataLst>
                  <p:tags r:id="rId98"/>
                </p:custDataLst>
              </p:nvPr>
            </p:nvSpPr>
            <p:spPr bwMode="gray">
              <a:xfrm>
                <a:off x="4495" y="1440"/>
                <a:ext cx="160" cy="160"/>
              </a:xfrm>
              <a:prstGeom prst="arc">
                <a:avLst>
                  <a:gd name="adj1" fmla="val 16200000"/>
                  <a:gd name="adj2" fmla="val 162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sp>
          <p:nvSpPr>
            <p:cNvPr id="150" name="Legend1">
              <a:extLst>
                <a:ext uri="{FF2B5EF4-FFF2-40B4-BE49-F238E27FC236}">
                  <a16:creationId xmlns:a16="http://schemas.microsoft.com/office/drawing/2014/main" id="{0DB0EFEB-8498-4E58-9711-0647C320BAF1}"/>
                </a:ext>
              </a:extLst>
            </p:cNvPr>
            <p:cNvSpPr>
              <a:spLocks noChangeArrowheads="1"/>
            </p:cNvSpPr>
            <p:nvPr/>
          </p:nvSpPr>
          <p:spPr bwMode="gray">
            <a:xfrm>
              <a:off x="8089900" y="2117467"/>
              <a:ext cx="5096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151" name="Legend2">
              <a:extLst>
                <a:ext uri="{FF2B5EF4-FFF2-40B4-BE49-F238E27FC236}">
                  <a16:creationId xmlns:a16="http://schemas.microsoft.com/office/drawing/2014/main" id="{E0E69328-68E8-48A8-BA50-389CF79224B5}"/>
                </a:ext>
              </a:extLst>
            </p:cNvPr>
            <p:cNvSpPr>
              <a:spLocks noChangeArrowheads="1"/>
            </p:cNvSpPr>
            <p:nvPr/>
          </p:nvSpPr>
          <p:spPr bwMode="gray">
            <a:xfrm>
              <a:off x="8089900" y="2392363"/>
              <a:ext cx="5096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152" name="Legend3">
              <a:extLst>
                <a:ext uri="{FF2B5EF4-FFF2-40B4-BE49-F238E27FC236}">
                  <a16:creationId xmlns:a16="http://schemas.microsoft.com/office/drawing/2014/main" id="{23FFB7E6-2148-4F7D-8D6B-D7B0328C8AE9}"/>
                </a:ext>
              </a:extLst>
            </p:cNvPr>
            <p:cNvSpPr>
              <a:spLocks noChangeArrowheads="1"/>
            </p:cNvSpPr>
            <p:nvPr/>
          </p:nvSpPr>
          <p:spPr bwMode="gray">
            <a:xfrm>
              <a:off x="8089900" y="2667002"/>
              <a:ext cx="5096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153" name="Legend4">
              <a:extLst>
                <a:ext uri="{FF2B5EF4-FFF2-40B4-BE49-F238E27FC236}">
                  <a16:creationId xmlns:a16="http://schemas.microsoft.com/office/drawing/2014/main" id="{2B20045F-AD8B-400F-BC8E-6120D380B904}"/>
                </a:ext>
              </a:extLst>
            </p:cNvPr>
            <p:cNvSpPr>
              <a:spLocks noChangeArrowheads="1"/>
            </p:cNvSpPr>
            <p:nvPr/>
          </p:nvSpPr>
          <p:spPr bwMode="gray">
            <a:xfrm>
              <a:off x="8089900" y="2938465"/>
              <a:ext cx="5096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sp>
          <p:nvSpPr>
            <p:cNvPr id="154" name="Legend5">
              <a:extLst>
                <a:ext uri="{FF2B5EF4-FFF2-40B4-BE49-F238E27FC236}">
                  <a16:creationId xmlns:a16="http://schemas.microsoft.com/office/drawing/2014/main" id="{3E11B994-B418-41EF-AED8-4FCB5B085F28}"/>
                </a:ext>
              </a:extLst>
            </p:cNvPr>
            <p:cNvSpPr>
              <a:spLocks noChangeArrowheads="1"/>
            </p:cNvSpPr>
            <p:nvPr/>
          </p:nvSpPr>
          <p:spPr bwMode="gray">
            <a:xfrm>
              <a:off x="8089900" y="3214690"/>
              <a:ext cx="5096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596">
                <a:buClr>
                  <a:schemeClr val="tx2"/>
                </a:buClr>
              </a:pPr>
              <a:r>
                <a:rPr lang="en-US" sz="1200" noProof="0">
                  <a:latin typeface="+mn-lt"/>
                </a:rPr>
                <a:t>Legend</a:t>
              </a:r>
            </a:p>
          </p:txBody>
        </p:sp>
        <p:grpSp>
          <p:nvGrpSpPr>
            <p:cNvPr id="155" name="MoonLegend3">
              <a:extLst>
                <a:ext uri="{FF2B5EF4-FFF2-40B4-BE49-F238E27FC236}">
                  <a16:creationId xmlns:a16="http://schemas.microsoft.com/office/drawing/2014/main" id="{11F36171-C8F9-44BA-82CF-6E783564D2A1}"/>
                </a:ext>
              </a:extLst>
            </p:cNvPr>
            <p:cNvGrpSpPr>
              <a:grpSpLocks noChangeAspect="1"/>
            </p:cNvGrpSpPr>
            <p:nvPr>
              <p:custDataLst>
                <p:tags r:id="rId94"/>
              </p:custDataLst>
            </p:nvPr>
          </p:nvGrpSpPr>
          <p:grpSpPr bwMode="gray">
            <a:xfrm>
              <a:off x="7769225" y="2653507"/>
              <a:ext cx="209550" cy="209551"/>
              <a:chOff x="4495" y="1198"/>
              <a:chExt cx="160" cy="160"/>
            </a:xfrm>
          </p:grpSpPr>
          <p:sp>
            <p:nvSpPr>
              <p:cNvPr id="156" name="Oval 47">
                <a:extLst>
                  <a:ext uri="{FF2B5EF4-FFF2-40B4-BE49-F238E27FC236}">
                    <a16:creationId xmlns:a16="http://schemas.microsoft.com/office/drawing/2014/main" id="{A2408FFE-C82E-472A-892F-C5C0581AFD1E}"/>
                  </a:ext>
                </a:extLst>
              </p:cNvPr>
              <p:cNvSpPr>
                <a:spLocks noChangeAspect="1" noChangeArrowheads="1"/>
              </p:cNvSpPr>
              <p:nvPr>
                <p:custDataLst>
                  <p:tags r:id="rId95"/>
                </p:custDataLst>
              </p:nvPr>
            </p:nvSpPr>
            <p:spPr bwMode="gray">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sp>
            <p:nvSpPr>
              <p:cNvPr id="157" name="Arc 48">
                <a:extLst>
                  <a:ext uri="{FF2B5EF4-FFF2-40B4-BE49-F238E27FC236}">
                    <a16:creationId xmlns:a16="http://schemas.microsoft.com/office/drawing/2014/main" id="{0470043B-DF7A-49CE-BEEC-126FE1B402EE}"/>
                  </a:ext>
                </a:extLst>
              </p:cNvPr>
              <p:cNvSpPr>
                <a:spLocks noChangeAspect="1"/>
              </p:cNvSpPr>
              <p:nvPr>
                <p:custDataLst>
                  <p:tags r:id="rId96"/>
                </p:custDataLst>
              </p:nvPr>
            </p:nvSpPr>
            <p:spPr bwMode="gray">
              <a:xfrm>
                <a:off x="4495" y="1198"/>
                <a:ext cx="160" cy="160"/>
              </a:xfrm>
              <a:prstGeom prst="arc">
                <a:avLst>
                  <a:gd name="adj1" fmla="val 16200000"/>
                  <a:gd name="adj2" fmla="val 5400000"/>
                </a:avLst>
              </a:prstGeom>
              <a:solidFill>
                <a:srgbClr val="0D4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noProof="0">
                  <a:latin typeface="+mn-lt"/>
                </a:endParaRPr>
              </a:p>
            </p:txBody>
          </p:sp>
        </p:grpSp>
      </p:grpSp>
      <p:grpSp>
        <p:nvGrpSpPr>
          <p:cNvPr id="166" name="Moon" hidden="1">
            <a:extLst>
              <a:ext uri="{FF2B5EF4-FFF2-40B4-BE49-F238E27FC236}">
                <a16:creationId xmlns:a16="http://schemas.microsoft.com/office/drawing/2014/main" id="{730B6F2A-7178-45B9-AC76-832A248C1E92}"/>
              </a:ext>
            </a:extLst>
          </p:cNvPr>
          <p:cNvGrpSpPr/>
          <p:nvPr userDrawn="1">
            <p:custDataLst>
              <p:tags r:id="rId82"/>
            </p:custDataLst>
          </p:nvPr>
        </p:nvGrpSpPr>
        <p:grpSpPr bwMode="gray">
          <a:xfrm>
            <a:off x="11328333" y="2420259"/>
            <a:ext cx="254067" cy="254000"/>
            <a:chOff x="762000" y="1270000"/>
            <a:chExt cx="254000" cy="254000"/>
          </a:xfrm>
        </p:grpSpPr>
        <p:sp>
          <p:nvSpPr>
            <p:cNvPr id="167" name="Oval 166">
              <a:extLst>
                <a:ext uri="{FF2B5EF4-FFF2-40B4-BE49-F238E27FC236}">
                  <a16:creationId xmlns:a16="http://schemas.microsoft.com/office/drawing/2014/main" id="{ADAA1916-FD15-4D18-95EA-300F5F140AD1}"/>
                </a:ext>
              </a:extLst>
            </p:cNvPr>
            <p:cNvSpPr/>
            <p:nvPr/>
          </p:nvSpPr>
          <p:spPr bwMode="gray">
            <a:xfrm>
              <a:off x="762000" y="1270000"/>
              <a:ext cx="254000" cy="254000"/>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mn-lt"/>
              </a:endParaRPr>
            </a:p>
          </p:txBody>
        </p:sp>
        <p:sp>
          <p:nvSpPr>
            <p:cNvPr id="168" name="Arc 167">
              <a:extLst>
                <a:ext uri="{FF2B5EF4-FFF2-40B4-BE49-F238E27FC236}">
                  <a16:creationId xmlns:a16="http://schemas.microsoft.com/office/drawing/2014/main" id="{5BA95C87-C554-4CF6-8F4E-C5DD023FCFFC}"/>
                </a:ext>
              </a:extLst>
            </p:cNvPr>
            <p:cNvSpPr/>
            <p:nvPr/>
          </p:nvSpPr>
          <p:spPr bwMode="gray">
            <a:xfrm>
              <a:off x="762000" y="1270000"/>
              <a:ext cx="254000" cy="254000"/>
            </a:xfrm>
            <a:prstGeom prst="arc">
              <a:avLst/>
            </a:prstGeom>
            <a:solidFill>
              <a:schemeClr val="accent6"/>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n-lt"/>
              </a:endParaRPr>
            </a:p>
          </p:txBody>
        </p:sp>
      </p:grpSp>
      <p:grpSp>
        <p:nvGrpSpPr>
          <p:cNvPr id="113" name="SplitFlow" hidden="1">
            <a:extLst>
              <a:ext uri="{FF2B5EF4-FFF2-40B4-BE49-F238E27FC236}">
                <a16:creationId xmlns:a16="http://schemas.microsoft.com/office/drawing/2014/main" id="{DAE9ACD0-18BD-405A-8E4D-20D36BDA4FB0}"/>
              </a:ext>
            </a:extLst>
          </p:cNvPr>
          <p:cNvGrpSpPr>
            <a:grpSpLocks/>
          </p:cNvGrpSpPr>
          <p:nvPr userDrawn="1">
            <p:custDataLst>
              <p:tags r:id="rId83"/>
            </p:custDataLst>
          </p:nvPr>
        </p:nvGrpSpPr>
        <p:grpSpPr bwMode="gray">
          <a:xfrm>
            <a:off x="3953714" y="3395577"/>
            <a:ext cx="1829276" cy="914400"/>
            <a:chOff x="1003298" y="1257300"/>
            <a:chExt cx="1828804" cy="914400"/>
          </a:xfrm>
        </p:grpSpPr>
        <p:sp>
          <p:nvSpPr>
            <p:cNvPr id="114" name="Freeform: Shape 113">
              <a:extLst>
                <a:ext uri="{FF2B5EF4-FFF2-40B4-BE49-F238E27FC236}">
                  <a16:creationId xmlns:a16="http://schemas.microsoft.com/office/drawing/2014/main" id="{8DB29E77-7C19-4263-AAD5-BBF0EF0DBE87}"/>
                </a:ext>
              </a:extLst>
            </p:cNvPr>
            <p:cNvSpPr/>
            <p:nvPr>
              <p:custDataLst>
                <p:tags r:id="rId86"/>
              </p:custDataLst>
            </p:nvPr>
          </p:nvSpPr>
          <p:spPr bwMode="gray">
            <a:xfrm>
              <a:off x="1003298" y="1257300"/>
              <a:ext cx="1828804"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97126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1"/>
                <a:gd name="connsiteY0" fmla="*/ 0 h 457200"/>
                <a:gd name="connsiteX1" fmla="*/ 1664209 w 1828801"/>
                <a:gd name="connsiteY1" fmla="*/ 0 h 457200"/>
                <a:gd name="connsiteX2" fmla="*/ 1828801 w 1828801"/>
                <a:gd name="connsiteY2" fmla="*/ 457200 h 457200"/>
                <a:gd name="connsiteX3" fmla="*/ 1 w 1828801"/>
                <a:gd name="connsiteY3" fmla="*/ 457200 h 457200"/>
                <a:gd name="connsiteX0" fmla="*/ 0 w 1828801"/>
                <a:gd name="connsiteY0" fmla="*/ 0 h 457200"/>
                <a:gd name="connsiteX1" fmla="*/ 1697128 w 1828801"/>
                <a:gd name="connsiteY1" fmla="*/ 0 h 457200"/>
                <a:gd name="connsiteX2" fmla="*/ 1828801 w 1828801"/>
                <a:gd name="connsiteY2" fmla="*/ 457200 h 457200"/>
                <a:gd name="connsiteX3" fmla="*/ 1 w 1828801"/>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97128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31674 w 1828802"/>
                <a:gd name="connsiteY3" fmla="*/ 457200 h 457200"/>
                <a:gd name="connsiteX0" fmla="*/ 0 w 1828802"/>
                <a:gd name="connsiteY0" fmla="*/ 0 h 457200"/>
                <a:gd name="connsiteX1" fmla="*/ 1664210 w 1828802"/>
                <a:gd name="connsiteY1" fmla="*/ 0 h 457200"/>
                <a:gd name="connsiteX2" fmla="*/ 1828802 w 1828802"/>
                <a:gd name="connsiteY2" fmla="*/ 457200 h 457200"/>
                <a:gd name="connsiteX3" fmla="*/ 164592 w 1828802"/>
                <a:gd name="connsiteY3" fmla="*/ 457200 h 457200"/>
                <a:gd name="connsiteX0" fmla="*/ 0 w 1828803"/>
                <a:gd name="connsiteY0" fmla="*/ 0 h 457200"/>
                <a:gd name="connsiteX1" fmla="*/ 1664211 w 1828803"/>
                <a:gd name="connsiteY1" fmla="*/ 0 h 457200"/>
                <a:gd name="connsiteX2" fmla="*/ 1828803 w 1828803"/>
                <a:gd name="connsiteY2" fmla="*/ 457200 h 457200"/>
                <a:gd name="connsiteX3" fmla="*/ 164593 w 1828803"/>
                <a:gd name="connsiteY3" fmla="*/ 457200 h 457200"/>
                <a:gd name="connsiteX0" fmla="*/ 0 w 1828803"/>
                <a:gd name="connsiteY0" fmla="*/ 0 h 457200"/>
                <a:gd name="connsiteX1" fmla="*/ 1664212 w 1828803"/>
                <a:gd name="connsiteY1" fmla="*/ 0 h 457200"/>
                <a:gd name="connsiteX2" fmla="*/ 1828803 w 1828803"/>
                <a:gd name="connsiteY2" fmla="*/ 457200 h 457200"/>
                <a:gd name="connsiteX3" fmla="*/ 164593 w 1828803"/>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164593 w 1828804"/>
                <a:gd name="connsiteY3" fmla="*/ 457200 h 457200"/>
                <a:gd name="connsiteX0" fmla="*/ 0 w 1828804"/>
                <a:gd name="connsiteY0" fmla="*/ 0 h 457200"/>
                <a:gd name="connsiteX1" fmla="*/ 1664212 w 1828804"/>
                <a:gd name="connsiteY1" fmla="*/ 0 h 457200"/>
                <a:gd name="connsiteX2" fmla="*/ 1828804 w 1828804"/>
                <a:gd name="connsiteY2" fmla="*/ 457200 h 457200"/>
                <a:gd name="connsiteX3" fmla="*/ 0 w 1828804"/>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4" h="457200">
                  <a:moveTo>
                    <a:pt x="0" y="0"/>
                  </a:moveTo>
                  <a:lnTo>
                    <a:pt x="1664212" y="0"/>
                  </a:lnTo>
                  <a:lnTo>
                    <a:pt x="1828804" y="457200"/>
                  </a:lnTo>
                  <a:lnTo>
                    <a:pt x="0" y="45720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5" name="TextBox 114">
              <a:extLst>
                <a:ext uri="{FF2B5EF4-FFF2-40B4-BE49-F238E27FC236}">
                  <a16:creationId xmlns:a16="http://schemas.microsoft.com/office/drawing/2014/main" id="{623038F2-F472-4A50-A4EB-459EB326C243}"/>
                </a:ext>
              </a:extLst>
            </p:cNvPr>
            <p:cNvSpPr txBox="1"/>
            <p:nvPr>
              <p:custDataLst>
                <p:tags r:id="rId87"/>
              </p:custDataLst>
            </p:nvPr>
          </p:nvSpPr>
          <p:spPr bwMode="gray">
            <a:xfrm>
              <a:off x="1066798" y="13144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sz="1600" b="1"/>
                <a:t>Text</a:t>
              </a:r>
            </a:p>
          </p:txBody>
        </p:sp>
        <p:sp>
          <p:nvSpPr>
            <p:cNvPr id="116" name="Freeform: Shape 115">
              <a:extLst>
                <a:ext uri="{FF2B5EF4-FFF2-40B4-BE49-F238E27FC236}">
                  <a16:creationId xmlns:a16="http://schemas.microsoft.com/office/drawing/2014/main" id="{4D42C1EB-4340-443C-B175-AE72B466F2B6}"/>
                </a:ext>
              </a:extLst>
            </p:cNvPr>
            <p:cNvSpPr/>
            <p:nvPr>
              <p:custDataLst>
                <p:tags r:id="rId88"/>
              </p:custDataLst>
            </p:nvPr>
          </p:nvSpPr>
          <p:spPr bwMode="gray">
            <a:xfrm>
              <a:off x="1003298" y="1714500"/>
              <a:ext cx="1828803"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 name="connsiteX0" fmla="*/ 980237 w 1664208"/>
                <a:gd name="connsiteY0" fmla="*/ 0 h 457200"/>
                <a:gd name="connsiteX1" fmla="*/ 1664208 w 1664208"/>
                <a:gd name="connsiteY1" fmla="*/ 457200 h 457200"/>
                <a:gd name="connsiteX2" fmla="*/ 0 w 1664208"/>
                <a:gd name="connsiteY2" fmla="*/ 457200 h 457200"/>
                <a:gd name="connsiteX3" fmla="*/ 0 w 1664208"/>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80237 w 980237"/>
                <a:gd name="connsiteY0" fmla="*/ 0 h 457200"/>
                <a:gd name="connsiteX1" fmla="*/ 848563 w 980237"/>
                <a:gd name="connsiteY1" fmla="*/ 457200 h 457200"/>
                <a:gd name="connsiteX2" fmla="*/ 0 w 980237"/>
                <a:gd name="connsiteY2" fmla="*/ 457200 h 457200"/>
                <a:gd name="connsiteX3" fmla="*/ 0 w 980237"/>
                <a:gd name="connsiteY3" fmla="*/ 0 h 457200"/>
                <a:gd name="connsiteX0" fmla="*/ 996696 w 996696"/>
                <a:gd name="connsiteY0" fmla="*/ 0 h 457200"/>
                <a:gd name="connsiteX1" fmla="*/ 848563 w 996696"/>
                <a:gd name="connsiteY1" fmla="*/ 457200 h 457200"/>
                <a:gd name="connsiteX2" fmla="*/ 0 w 996696"/>
                <a:gd name="connsiteY2" fmla="*/ 457200 h 457200"/>
                <a:gd name="connsiteX3" fmla="*/ 0 w 996696"/>
                <a:gd name="connsiteY3" fmla="*/ 0 h 457200"/>
                <a:gd name="connsiteX0" fmla="*/ 996696 w 996696"/>
                <a:gd name="connsiteY0" fmla="*/ 0 h 457200"/>
                <a:gd name="connsiteX1" fmla="*/ 832103 w 996696"/>
                <a:gd name="connsiteY1" fmla="*/ 457200 h 457200"/>
                <a:gd name="connsiteX2" fmla="*/ 0 w 996696"/>
                <a:gd name="connsiteY2" fmla="*/ 457200 h 457200"/>
                <a:gd name="connsiteX3" fmla="*/ 0 w 996696"/>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996697 w 996697"/>
                <a:gd name="connsiteY0" fmla="*/ 0 h 457200"/>
                <a:gd name="connsiteX1" fmla="*/ 832104 w 996697"/>
                <a:gd name="connsiteY1" fmla="*/ 457200 h 457200"/>
                <a:gd name="connsiteX2" fmla="*/ 0 w 996697"/>
                <a:gd name="connsiteY2" fmla="*/ 457200 h 457200"/>
                <a:gd name="connsiteX3" fmla="*/ 1 w 996697"/>
                <a:gd name="connsiteY3" fmla="*/ 0 h 457200"/>
                <a:gd name="connsiteX0" fmla="*/ 1828801 w 1828801"/>
                <a:gd name="connsiteY0" fmla="*/ 0 h 457200"/>
                <a:gd name="connsiteX1" fmla="*/ 832104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 w 1828801"/>
                <a:gd name="connsiteY3" fmla="*/ 0 h 457200"/>
                <a:gd name="connsiteX0" fmla="*/ 1828801 w 1828801"/>
                <a:gd name="connsiteY0" fmla="*/ 0 h 457200"/>
                <a:gd name="connsiteX1" fmla="*/ 1697127 w 1828801"/>
                <a:gd name="connsiteY1" fmla="*/ 457200 h 457200"/>
                <a:gd name="connsiteX2" fmla="*/ 0 w 1828801"/>
                <a:gd name="connsiteY2" fmla="*/ 457200 h 457200"/>
                <a:gd name="connsiteX3" fmla="*/ 131674 w 1828801"/>
                <a:gd name="connsiteY3" fmla="*/ 0 h 457200"/>
                <a:gd name="connsiteX0" fmla="*/ 1828802 w 1828802"/>
                <a:gd name="connsiteY0" fmla="*/ 0 h 457200"/>
                <a:gd name="connsiteX1" fmla="*/ 1697127 w 1828802"/>
                <a:gd name="connsiteY1" fmla="*/ 457200 h 457200"/>
                <a:gd name="connsiteX2" fmla="*/ 0 w 1828802"/>
                <a:gd name="connsiteY2" fmla="*/ 457200 h 457200"/>
                <a:gd name="connsiteX3" fmla="*/ 131674 w 1828802"/>
                <a:gd name="connsiteY3" fmla="*/ 0 h 457200"/>
                <a:gd name="connsiteX0" fmla="*/ 1828802 w 1828802"/>
                <a:gd name="connsiteY0" fmla="*/ 0 h 457200"/>
                <a:gd name="connsiteX1" fmla="*/ 1664209 w 1828802"/>
                <a:gd name="connsiteY1" fmla="*/ 457200 h 457200"/>
                <a:gd name="connsiteX2" fmla="*/ 0 w 1828802"/>
                <a:gd name="connsiteY2" fmla="*/ 457200 h 457200"/>
                <a:gd name="connsiteX3" fmla="*/ 131674 w 1828802"/>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31675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0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164593 w 1828803"/>
                <a:gd name="connsiteY3" fmla="*/ 0 h 457200"/>
                <a:gd name="connsiteX0" fmla="*/ 1828803 w 1828803"/>
                <a:gd name="connsiteY0" fmla="*/ 0 h 457200"/>
                <a:gd name="connsiteX1" fmla="*/ 1664211 w 1828803"/>
                <a:gd name="connsiteY1" fmla="*/ 457200 h 457200"/>
                <a:gd name="connsiteX2" fmla="*/ 0 w 1828803"/>
                <a:gd name="connsiteY2" fmla="*/ 457200 h 457200"/>
                <a:gd name="connsiteX3" fmla="*/ 0 w 1828803"/>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3" h="457200">
                  <a:moveTo>
                    <a:pt x="1828803" y="0"/>
                  </a:moveTo>
                  <a:lnTo>
                    <a:pt x="1664211" y="457200"/>
                  </a:lnTo>
                  <a:lnTo>
                    <a:pt x="0" y="457200"/>
                  </a:lnTo>
                  <a:lnTo>
                    <a:pt x="0" y="0"/>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de-DE" sz="1600" err="1">
                <a:solidFill>
                  <a:schemeClr val="tx1"/>
                </a:solidFill>
              </a:endParaRPr>
            </a:p>
          </p:txBody>
        </p:sp>
        <p:sp>
          <p:nvSpPr>
            <p:cNvPr id="117" name="TextBox 116">
              <a:extLst>
                <a:ext uri="{FF2B5EF4-FFF2-40B4-BE49-F238E27FC236}">
                  <a16:creationId xmlns:a16="http://schemas.microsoft.com/office/drawing/2014/main" id="{10FFA3A3-8584-4767-9C27-09B55BC5F098}"/>
                </a:ext>
              </a:extLst>
            </p:cNvPr>
            <p:cNvSpPr txBox="1"/>
            <p:nvPr>
              <p:custDataLst>
                <p:tags r:id="rId89"/>
              </p:custDataLst>
            </p:nvPr>
          </p:nvSpPr>
          <p:spPr bwMode="gray">
            <a:xfrm>
              <a:off x="1066798" y="1771650"/>
              <a:ext cx="1600711" cy="342372"/>
            </a:xfrm>
            <a:prstGeom prst="rect">
              <a:avLst/>
            </a:prstGeom>
          </p:spPr>
          <p:txBody>
            <a:bodyPr vert="horz" wrap="square" lIns="0" tIns="0" rIns="0" bIns="0" rtlCol="0" anchor="ctr">
              <a:noAutofit/>
            </a:bodyPr>
            <a:lstStyle>
              <a:defPPr>
                <a:defRPr lang="en-US"/>
              </a:defPPr>
              <a:lvl1pPr marL="0" lvl="0" indent="0" defTabSz="913572" eaLnBrk="1" latinLnBrk="0" hangingPunct="1">
                <a:buClr>
                  <a:schemeClr val="tx1"/>
                </a:buClr>
                <a:buSzPct val="100000"/>
                <a:buFontTx/>
                <a:buNone/>
                <a:defRPr lang="x-none" sz="1600" baseline="0">
                  <a:latin typeface="+mn-lt"/>
                </a:defRPr>
              </a:lvl1pPr>
              <a:lvl2pPr marL="180000" lvl="1" indent="-180054" defTabSz="913572" eaLnBrk="1" latinLnBrk="0" hangingPunct="1">
                <a:buClr>
                  <a:schemeClr val="tx1"/>
                </a:buClr>
                <a:buSzPct val="100000"/>
                <a:buFont typeface="Arial" panose="020B0604020202020204" pitchFamily="34" charset="0"/>
                <a:buChar char="•"/>
                <a:defRPr lang="x-none" sz="1600" baseline="0">
                  <a:latin typeface="+mn-lt"/>
                </a:defRPr>
              </a:lvl2pPr>
              <a:lvl3pPr marL="365760" lvl="2" indent="-182880" defTabSz="913572" eaLnBrk="1" latinLnBrk="0" hangingPunct="1">
                <a:buClr>
                  <a:schemeClr val="tx1"/>
                </a:buClr>
                <a:buSzPct val="100000"/>
                <a:buFont typeface="Arial" panose="020B0604020202020204" pitchFamily="34" charset="0"/>
                <a:buChar char="–"/>
                <a:defRPr lang="x-none" sz="1600" baseline="0">
                  <a:latin typeface="+mn-lt"/>
                </a:defRPr>
              </a:lvl3pPr>
              <a:lvl4pPr marL="548640" lvl="3" indent="-182880" defTabSz="913572" eaLnBrk="1" latinLnBrk="0" hangingPunct="1">
                <a:buClr>
                  <a:schemeClr val="tx1"/>
                </a:buClr>
                <a:buSzPct val="100000"/>
                <a:buFont typeface="Arial" panose="020B0604020202020204" pitchFamily="34" charset="0"/>
                <a:buChar char="•"/>
                <a:defRPr lang="x-none" sz="1600" baseline="0">
                  <a:latin typeface="+mn-lt"/>
                </a:defRPr>
              </a:lvl4pPr>
              <a:lvl5pPr marL="731520" lvl="4" indent="-182880" defTabSz="913572" eaLnBrk="1" latinLnBrk="0" hangingPunct="1">
                <a:buClr>
                  <a:schemeClr val="tx1"/>
                </a:buClr>
                <a:buSzPct val="100000"/>
                <a:buFont typeface="Arial" panose="020B0604020202020204" pitchFamily="34" charset="0"/>
                <a:buChar char="–"/>
                <a:defRPr lang="x-none" sz="1600" baseline="0">
                  <a:latin typeface="+mn-lt"/>
                </a:defRPr>
              </a:lvl5pPr>
              <a:lvl6pPr marL="765067" indent="-132825" defTabSz="913572" fontAlgn="base">
                <a:spcBef>
                  <a:spcPct val="0"/>
                </a:spcBef>
                <a:spcAft>
                  <a:spcPct val="0"/>
                </a:spcAft>
                <a:buClr>
                  <a:schemeClr val="tx2"/>
                </a:buClr>
                <a:buSzPct val="89000"/>
                <a:buFont typeface="Arial" charset="0"/>
                <a:buChar char="-"/>
                <a:defRPr lang="x-none" sz="1632" baseline="0">
                  <a:latin typeface="+mn-lt"/>
                </a:defRPr>
              </a:lvl6pPr>
              <a:lvl7pPr marL="765067" indent="-132825" defTabSz="913572" fontAlgn="base">
                <a:spcBef>
                  <a:spcPct val="0"/>
                </a:spcBef>
                <a:spcAft>
                  <a:spcPct val="0"/>
                </a:spcAft>
                <a:buClr>
                  <a:schemeClr val="tx2"/>
                </a:buClr>
                <a:buSzPct val="89000"/>
                <a:buFont typeface="Arial" charset="0"/>
                <a:buChar char="-"/>
                <a:defRPr lang="x-none" sz="1632" baseline="0">
                  <a:latin typeface="+mn-lt"/>
                </a:defRPr>
              </a:lvl7pPr>
              <a:lvl8pPr marL="765067" indent="-132825" defTabSz="913572" fontAlgn="base">
                <a:spcBef>
                  <a:spcPct val="0"/>
                </a:spcBef>
                <a:spcAft>
                  <a:spcPct val="0"/>
                </a:spcAft>
                <a:buClr>
                  <a:schemeClr val="tx2"/>
                </a:buClr>
                <a:buSzPct val="89000"/>
                <a:buFont typeface="Arial" charset="0"/>
                <a:buChar char="-"/>
                <a:defRPr lang="x-none" sz="1632" baseline="0">
                  <a:latin typeface="+mn-lt"/>
                </a:defRPr>
              </a:lvl8pPr>
              <a:lvl9pPr marL="765067" indent="-132825" defTabSz="913572" fontAlgn="base">
                <a:spcBef>
                  <a:spcPct val="0"/>
                </a:spcBef>
                <a:spcAft>
                  <a:spcPct val="0"/>
                </a:spcAft>
                <a:buClr>
                  <a:schemeClr val="tx2"/>
                </a:buClr>
                <a:buSzPct val="89000"/>
                <a:buFont typeface="Arial" charset="0"/>
                <a:buChar char="-"/>
                <a:defRPr lang="x-none" sz="1632" baseline="0">
                  <a:latin typeface="+mn-lt"/>
                </a:defRPr>
              </a:lvl9pPr>
            </a:lstStyle>
            <a:p>
              <a:pPr lvl="0"/>
              <a:r>
                <a:rPr lang="de-DE" sz="1600" b="1"/>
                <a:t>Text</a:t>
              </a:r>
            </a:p>
          </p:txBody>
        </p:sp>
      </p:grpSp>
      <p:sp>
        <p:nvSpPr>
          <p:cNvPr id="127" name="TitleTrackerAlpha" hidden="1">
            <a:extLst>
              <a:ext uri="{FF2B5EF4-FFF2-40B4-BE49-F238E27FC236}">
                <a16:creationId xmlns:a16="http://schemas.microsoft.com/office/drawing/2014/main" id="{B72A42AF-2681-44AB-A425-142238932AFD}"/>
              </a:ext>
            </a:extLst>
          </p:cNvPr>
          <p:cNvSpPr>
            <a:spLocks noChangeAspect="1"/>
          </p:cNvSpPr>
          <p:nvPr userDrawn="1">
            <p:custDataLst>
              <p:tags r:id="rId84"/>
            </p:custDataLst>
          </p:nvPr>
        </p:nvSpPr>
        <p:spPr bwMode="gray">
          <a:xfrm>
            <a:off x="609601"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A</a:t>
            </a:r>
          </a:p>
        </p:txBody>
      </p:sp>
      <p:sp>
        <p:nvSpPr>
          <p:cNvPr id="128" name="TitleTrackerNum" hidden="1">
            <a:extLst>
              <a:ext uri="{FF2B5EF4-FFF2-40B4-BE49-F238E27FC236}">
                <a16:creationId xmlns:a16="http://schemas.microsoft.com/office/drawing/2014/main" id="{4DD5D332-53AB-4EC7-9B8D-67F9435E4C04}"/>
              </a:ext>
            </a:extLst>
          </p:cNvPr>
          <p:cNvSpPr>
            <a:spLocks noChangeAspect="1"/>
          </p:cNvSpPr>
          <p:nvPr userDrawn="1">
            <p:custDataLst>
              <p:tags r:id="rId85"/>
            </p:custDataLst>
          </p:nvPr>
        </p:nvSpPr>
        <p:spPr bwMode="gray">
          <a:xfrm>
            <a:off x="609601" y="685239"/>
            <a:ext cx="369332" cy="369332"/>
          </a:xfrm>
          <a:prstGeom prst="ellipse">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buClr>
                <a:schemeClr val="bg1"/>
              </a:buClr>
            </a:pPr>
            <a:r>
              <a:rPr lang="en-US" sz="2000" b="1">
                <a:solidFill>
                  <a:schemeClr val="bg1"/>
                </a:solidFill>
                <a:latin typeface="+mj-lt"/>
              </a:rPr>
              <a:t>1</a:t>
            </a:r>
          </a:p>
        </p:txBody>
      </p:sp>
    </p:spTree>
    <p:extLst>
      <p:ext uri="{BB962C8B-B14F-4D97-AF65-F5344CB8AC3E}">
        <p14:creationId xmlns:p14="http://schemas.microsoft.com/office/powerpoint/2010/main" val="317484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Lst>
  <p:hf sldNum="0" hdr="0" ftr="0" dt="0"/>
  <p:txStyles>
    <p:titleStyle>
      <a:lvl1pPr algn="l" defTabSz="913549" rtl="0" eaLnBrk="1" fontAlgn="base" hangingPunct="1">
        <a:lnSpc>
          <a:spcPct val="100000"/>
        </a:lnSpc>
        <a:spcBef>
          <a:spcPct val="0"/>
        </a:spcBef>
        <a:spcAft>
          <a:spcPct val="0"/>
        </a:spcAft>
        <a:buClr>
          <a:schemeClr val="tx2"/>
        </a:buClr>
        <a:tabLst>
          <a:tab pos="361942" algn="l"/>
        </a:tabLst>
        <a:defRPr lang="x-none" sz="2400" b="1" baseline="0">
          <a:solidFill>
            <a:srgbClr val="1E7FB8"/>
          </a:solidFill>
          <a:latin typeface="+mj-lt"/>
          <a:ea typeface="+mj-ea"/>
          <a:cs typeface="+mj-cs"/>
        </a:defRPr>
      </a:lvl1pPr>
      <a:lvl2pPr algn="l" defTabSz="913549" rtl="0" eaLnBrk="1" fontAlgn="base" hangingPunct="1">
        <a:spcBef>
          <a:spcPct val="0"/>
        </a:spcBef>
        <a:spcAft>
          <a:spcPct val="0"/>
        </a:spcAft>
        <a:defRPr lang="x-none" sz="1939" b="1">
          <a:solidFill>
            <a:schemeClr val="tx2"/>
          </a:solidFill>
          <a:latin typeface="Arial" charset="0"/>
        </a:defRPr>
      </a:lvl2pPr>
      <a:lvl3pPr algn="l" defTabSz="913549" rtl="0" eaLnBrk="1" fontAlgn="base" hangingPunct="1">
        <a:spcBef>
          <a:spcPct val="0"/>
        </a:spcBef>
        <a:spcAft>
          <a:spcPct val="0"/>
        </a:spcAft>
        <a:defRPr lang="x-none" sz="1939" b="1">
          <a:solidFill>
            <a:schemeClr val="tx2"/>
          </a:solidFill>
          <a:latin typeface="Arial" charset="0"/>
        </a:defRPr>
      </a:lvl3pPr>
      <a:lvl4pPr algn="l" defTabSz="913549" rtl="0" eaLnBrk="1" fontAlgn="base" hangingPunct="1">
        <a:spcBef>
          <a:spcPct val="0"/>
        </a:spcBef>
        <a:spcAft>
          <a:spcPct val="0"/>
        </a:spcAft>
        <a:defRPr lang="x-none" sz="1939" b="1">
          <a:solidFill>
            <a:schemeClr val="tx2"/>
          </a:solidFill>
          <a:latin typeface="Arial" charset="0"/>
        </a:defRPr>
      </a:lvl4pPr>
      <a:lvl5pPr algn="l" defTabSz="913549" rtl="0" eaLnBrk="1" fontAlgn="base" hangingPunct="1">
        <a:spcBef>
          <a:spcPct val="0"/>
        </a:spcBef>
        <a:spcAft>
          <a:spcPct val="0"/>
        </a:spcAft>
        <a:defRPr lang="x-none" sz="1939" b="1">
          <a:solidFill>
            <a:schemeClr val="tx2"/>
          </a:solidFill>
          <a:latin typeface="Arial" charset="0"/>
        </a:defRPr>
      </a:lvl5pPr>
      <a:lvl6pPr marL="466494" algn="l" defTabSz="913549" rtl="0" eaLnBrk="1" fontAlgn="base" hangingPunct="1">
        <a:spcBef>
          <a:spcPct val="0"/>
        </a:spcBef>
        <a:spcAft>
          <a:spcPct val="0"/>
        </a:spcAft>
        <a:defRPr lang="x-none" sz="1939" b="1">
          <a:solidFill>
            <a:schemeClr val="tx2"/>
          </a:solidFill>
          <a:latin typeface="Arial" charset="0"/>
        </a:defRPr>
      </a:lvl6pPr>
      <a:lvl7pPr marL="932986" algn="l" defTabSz="913549" rtl="0" eaLnBrk="1" fontAlgn="base" hangingPunct="1">
        <a:spcBef>
          <a:spcPct val="0"/>
        </a:spcBef>
        <a:spcAft>
          <a:spcPct val="0"/>
        </a:spcAft>
        <a:defRPr lang="x-none" sz="1939" b="1">
          <a:solidFill>
            <a:schemeClr val="tx2"/>
          </a:solidFill>
          <a:latin typeface="Arial" charset="0"/>
        </a:defRPr>
      </a:lvl7pPr>
      <a:lvl8pPr marL="1399478" algn="l" defTabSz="913549" rtl="0" eaLnBrk="1" fontAlgn="base" hangingPunct="1">
        <a:spcBef>
          <a:spcPct val="0"/>
        </a:spcBef>
        <a:spcAft>
          <a:spcPct val="0"/>
        </a:spcAft>
        <a:defRPr lang="x-none" sz="1939" b="1">
          <a:solidFill>
            <a:schemeClr val="tx2"/>
          </a:solidFill>
          <a:latin typeface="Arial" charset="0"/>
        </a:defRPr>
      </a:lvl8pPr>
      <a:lvl9pPr marL="1865972" algn="l" defTabSz="913549" rtl="0" eaLnBrk="1" fontAlgn="base" hangingPunct="1">
        <a:spcBef>
          <a:spcPct val="0"/>
        </a:spcBef>
        <a:spcAft>
          <a:spcPct val="0"/>
        </a:spcAft>
        <a:defRPr lang="x-none" sz="1939" b="1">
          <a:solidFill>
            <a:schemeClr val="tx2"/>
          </a:solidFill>
          <a:latin typeface="Arial" charset="0"/>
        </a:defRPr>
      </a:lvl9pPr>
    </p:titleStyle>
    <p:bodyStyle>
      <a:lvl1pPr marL="0" indent="0" algn="l" defTabSz="913549" rtl="0" eaLnBrk="1" fontAlgn="base" hangingPunct="1">
        <a:spcBef>
          <a:spcPct val="0"/>
        </a:spcBef>
        <a:spcAft>
          <a:spcPct val="0"/>
        </a:spcAft>
        <a:buClr>
          <a:schemeClr val="tx1"/>
        </a:buClr>
        <a:buSzPct val="100000"/>
        <a:buFontTx/>
        <a:buNone/>
        <a:defRPr lang="x-none" sz="1600" baseline="0">
          <a:solidFill>
            <a:srgbClr val="575757"/>
          </a:solidFill>
          <a:latin typeface="+mn-lt"/>
          <a:ea typeface="+mn-ea"/>
          <a:cs typeface="+mn-cs"/>
        </a:defRPr>
      </a:lvl1pPr>
      <a:lvl2pPr marL="179996" indent="-180050" algn="l" defTabSz="913549"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2pPr>
      <a:lvl3pPr marL="365751" indent="-182875" algn="l" defTabSz="913549"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3pPr>
      <a:lvl4pPr marL="548626" indent="-182875" algn="l" defTabSz="913549"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4pPr>
      <a:lvl5pPr marL="731502" indent="-182875" algn="l" defTabSz="913549" rtl="0" eaLnBrk="1" fontAlgn="base" hangingPunct="1">
        <a:spcBef>
          <a:spcPct val="0"/>
        </a:spcBef>
        <a:spcAft>
          <a:spcPct val="0"/>
        </a:spcAft>
        <a:buClr>
          <a:schemeClr val="tx1"/>
        </a:buClr>
        <a:buSzPct val="100000"/>
        <a:buFont typeface="Arial" panose="020B0604020202020204" pitchFamily="34" charset="0"/>
        <a:buChar char="–"/>
        <a:defRPr lang="x-none" sz="1600" baseline="0">
          <a:solidFill>
            <a:srgbClr val="575757"/>
          </a:solidFill>
          <a:latin typeface="+mn-lt"/>
        </a:defRPr>
      </a:lvl5pPr>
      <a:lvl6pPr marL="765048" indent="-132822" algn="l" defTabSz="913549"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48" indent="-132822" algn="l" defTabSz="913549"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48" indent="-132822" algn="l" defTabSz="913549"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48" indent="-132822" algn="l" defTabSz="913549"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2986" rtl="0" eaLnBrk="1" latinLnBrk="0" hangingPunct="1">
        <a:defRPr lang="x-none" sz="1839" kern="1200">
          <a:solidFill>
            <a:schemeClr val="tx1"/>
          </a:solidFill>
          <a:latin typeface="+mn-lt"/>
          <a:ea typeface="+mn-ea"/>
          <a:cs typeface="+mn-cs"/>
        </a:defRPr>
      </a:lvl1pPr>
      <a:lvl2pPr marL="466494" algn="l" defTabSz="932986" rtl="0" eaLnBrk="1" latinLnBrk="0" hangingPunct="1">
        <a:defRPr lang="x-none" sz="1839" kern="1200">
          <a:solidFill>
            <a:schemeClr val="tx1"/>
          </a:solidFill>
          <a:latin typeface="+mn-lt"/>
          <a:ea typeface="+mn-ea"/>
          <a:cs typeface="+mn-cs"/>
        </a:defRPr>
      </a:lvl2pPr>
      <a:lvl3pPr marL="932986" algn="l" defTabSz="932986" rtl="0" eaLnBrk="1" latinLnBrk="0" hangingPunct="1">
        <a:defRPr lang="x-none" sz="1839" kern="1200">
          <a:solidFill>
            <a:schemeClr val="tx1"/>
          </a:solidFill>
          <a:latin typeface="+mn-lt"/>
          <a:ea typeface="+mn-ea"/>
          <a:cs typeface="+mn-cs"/>
        </a:defRPr>
      </a:lvl3pPr>
      <a:lvl4pPr marL="1399478" algn="l" defTabSz="932986" rtl="0" eaLnBrk="1" latinLnBrk="0" hangingPunct="1">
        <a:defRPr lang="x-none" sz="1839" kern="1200">
          <a:solidFill>
            <a:schemeClr val="tx1"/>
          </a:solidFill>
          <a:latin typeface="+mn-lt"/>
          <a:ea typeface="+mn-ea"/>
          <a:cs typeface="+mn-cs"/>
        </a:defRPr>
      </a:lvl4pPr>
      <a:lvl5pPr marL="1865972" algn="l" defTabSz="932986" rtl="0" eaLnBrk="1" latinLnBrk="0" hangingPunct="1">
        <a:defRPr lang="x-none" sz="1839" kern="1200">
          <a:solidFill>
            <a:schemeClr val="tx1"/>
          </a:solidFill>
          <a:latin typeface="+mn-lt"/>
          <a:ea typeface="+mn-ea"/>
          <a:cs typeface="+mn-cs"/>
        </a:defRPr>
      </a:lvl5pPr>
      <a:lvl6pPr marL="2332466" algn="l" defTabSz="932986" rtl="0" eaLnBrk="1" latinLnBrk="0" hangingPunct="1">
        <a:defRPr lang="x-none" sz="1839" kern="1200">
          <a:solidFill>
            <a:schemeClr val="tx1"/>
          </a:solidFill>
          <a:latin typeface="+mn-lt"/>
          <a:ea typeface="+mn-ea"/>
          <a:cs typeface="+mn-cs"/>
        </a:defRPr>
      </a:lvl6pPr>
      <a:lvl7pPr marL="2798957" algn="l" defTabSz="932986" rtl="0" eaLnBrk="1" latinLnBrk="0" hangingPunct="1">
        <a:defRPr lang="x-none" sz="1839" kern="1200">
          <a:solidFill>
            <a:schemeClr val="tx1"/>
          </a:solidFill>
          <a:latin typeface="+mn-lt"/>
          <a:ea typeface="+mn-ea"/>
          <a:cs typeface="+mn-cs"/>
        </a:defRPr>
      </a:lvl7pPr>
      <a:lvl8pPr marL="3265449" algn="l" defTabSz="932986" rtl="0" eaLnBrk="1" latinLnBrk="0" hangingPunct="1">
        <a:defRPr lang="x-none" sz="1839" kern="1200">
          <a:solidFill>
            <a:schemeClr val="tx1"/>
          </a:solidFill>
          <a:latin typeface="+mn-lt"/>
          <a:ea typeface="+mn-ea"/>
          <a:cs typeface="+mn-cs"/>
        </a:defRPr>
      </a:lvl8pPr>
      <a:lvl9pPr marL="3731941" algn="l" defTabSz="932986" rtl="0" eaLnBrk="1" latinLnBrk="0" hangingPunct="1">
        <a:defRPr lang="x-none" sz="183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56" userDrawn="1">
          <p15:clr>
            <a:srgbClr val="F26B43"/>
          </p15:clr>
        </p15:guide>
        <p15:guide id="2" pos="2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897EE6-0C2B-4B42-AD9D-E551132CA885}" type="datetimeFigureOut">
              <a:rPr lang="en-ZA" smtClean="0"/>
              <a:t>2025/06/17</a:t>
            </a:fld>
            <a:endParaRPr lang="en-ZA"/>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C50D6A-BDD4-4AD7-B8BF-831E2093AC83}" type="slidenum">
              <a:rPr lang="en-ZA" smtClean="0"/>
              <a:t>‹#›</a:t>
            </a:fld>
            <a:endParaRPr lang="en-ZA"/>
          </a:p>
        </p:txBody>
      </p:sp>
    </p:spTree>
    <p:extLst>
      <p:ext uri="{BB962C8B-B14F-4D97-AF65-F5344CB8AC3E}">
        <p14:creationId xmlns:p14="http://schemas.microsoft.com/office/powerpoint/2010/main" val="29871975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37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7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2" indent="-228593" algn="l" defTabSz="9143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0" indent="-228593" algn="l" defTabSz="9143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7" indent="-228593" algn="l" defTabSz="9143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5" indent="-228593" algn="l" defTabSz="9143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2" indent="-228593" algn="l" defTabSz="9143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0" indent="-228593" algn="l" defTabSz="9143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8" indent="-228593" algn="l" defTabSz="9143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95" indent="-228593" algn="l" defTabSz="9143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6" rtl="0" eaLnBrk="1" latinLnBrk="0" hangingPunct="1">
        <a:defRPr sz="1800" kern="1200">
          <a:solidFill>
            <a:schemeClr val="tx1"/>
          </a:solidFill>
          <a:latin typeface="+mn-lt"/>
          <a:ea typeface="+mn-ea"/>
          <a:cs typeface="+mn-cs"/>
        </a:defRPr>
      </a:lvl1pPr>
      <a:lvl2pPr marL="457187" algn="l" defTabSz="914376" rtl="0" eaLnBrk="1" latinLnBrk="0" hangingPunct="1">
        <a:defRPr sz="1800" kern="1200">
          <a:solidFill>
            <a:schemeClr val="tx1"/>
          </a:solidFill>
          <a:latin typeface="+mn-lt"/>
          <a:ea typeface="+mn-ea"/>
          <a:cs typeface="+mn-cs"/>
        </a:defRPr>
      </a:lvl2pPr>
      <a:lvl3pPr marL="914376" algn="l" defTabSz="914376" rtl="0" eaLnBrk="1" latinLnBrk="0" hangingPunct="1">
        <a:defRPr sz="1800" kern="1200">
          <a:solidFill>
            <a:schemeClr val="tx1"/>
          </a:solidFill>
          <a:latin typeface="+mn-lt"/>
          <a:ea typeface="+mn-ea"/>
          <a:cs typeface="+mn-cs"/>
        </a:defRPr>
      </a:lvl3pPr>
      <a:lvl4pPr marL="1371563" algn="l" defTabSz="914376" rtl="0" eaLnBrk="1" latinLnBrk="0" hangingPunct="1">
        <a:defRPr sz="1800" kern="1200">
          <a:solidFill>
            <a:schemeClr val="tx1"/>
          </a:solidFill>
          <a:latin typeface="+mn-lt"/>
          <a:ea typeface="+mn-ea"/>
          <a:cs typeface="+mn-cs"/>
        </a:defRPr>
      </a:lvl4pPr>
      <a:lvl5pPr marL="1828750" algn="l" defTabSz="914376" rtl="0" eaLnBrk="1" latinLnBrk="0" hangingPunct="1">
        <a:defRPr sz="1800" kern="1200">
          <a:solidFill>
            <a:schemeClr val="tx1"/>
          </a:solidFill>
          <a:latin typeface="+mn-lt"/>
          <a:ea typeface="+mn-ea"/>
          <a:cs typeface="+mn-cs"/>
        </a:defRPr>
      </a:lvl5pPr>
      <a:lvl6pPr marL="2285938" algn="l" defTabSz="914376" rtl="0" eaLnBrk="1" latinLnBrk="0" hangingPunct="1">
        <a:defRPr sz="1800" kern="1200">
          <a:solidFill>
            <a:schemeClr val="tx1"/>
          </a:solidFill>
          <a:latin typeface="+mn-lt"/>
          <a:ea typeface="+mn-ea"/>
          <a:cs typeface="+mn-cs"/>
        </a:defRPr>
      </a:lvl6pPr>
      <a:lvl7pPr marL="2743126" algn="l" defTabSz="914376" rtl="0" eaLnBrk="1" latinLnBrk="0" hangingPunct="1">
        <a:defRPr sz="1800" kern="1200">
          <a:solidFill>
            <a:schemeClr val="tx1"/>
          </a:solidFill>
          <a:latin typeface="+mn-lt"/>
          <a:ea typeface="+mn-ea"/>
          <a:cs typeface="+mn-cs"/>
        </a:defRPr>
      </a:lvl7pPr>
      <a:lvl8pPr marL="3200315" algn="l" defTabSz="914376" rtl="0" eaLnBrk="1" latinLnBrk="0" hangingPunct="1">
        <a:defRPr sz="1800" kern="1200">
          <a:solidFill>
            <a:schemeClr val="tx1"/>
          </a:solidFill>
          <a:latin typeface="+mn-lt"/>
          <a:ea typeface="+mn-ea"/>
          <a:cs typeface="+mn-cs"/>
        </a:defRPr>
      </a:lvl8pPr>
      <a:lvl9pPr marL="3657502" algn="l" defTabSz="9143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1.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1.xml"/><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1.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EOL6gaDRiE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7.xml"/><Relationship Id="rId5" Type="http://schemas.openxmlformats.org/officeDocument/2006/relationships/image" Target="../media/image52.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1.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youtu.be/EOL6gaDRiE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8" Type="http://schemas.openxmlformats.org/officeDocument/2006/relationships/hyperlink" Target="https://youtu.be/wVsUY65yq2I" TargetMode="External"/><Relationship Id="rId3" Type="http://schemas.openxmlformats.org/officeDocument/2006/relationships/image" Target="../media/image21.png"/><Relationship Id="rId7" Type="http://schemas.openxmlformats.org/officeDocument/2006/relationships/hyperlink" Target="https://youtu.be/HCX6RaDWz8g"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s://youtu.be/_Cs9CebAnCc" TargetMode="External"/><Relationship Id="rId11" Type="http://schemas.openxmlformats.org/officeDocument/2006/relationships/image" Target="../media/image19.png"/><Relationship Id="rId5" Type="http://schemas.openxmlformats.org/officeDocument/2006/relationships/hyperlink" Target="https://youtu.be/tq0di5u7NR0" TargetMode="External"/><Relationship Id="rId10" Type="http://schemas.openxmlformats.org/officeDocument/2006/relationships/hyperlink" Target="https://youtu.be/IHqU_TQnbx4" TargetMode="External"/><Relationship Id="rId4" Type="http://schemas.openxmlformats.org/officeDocument/2006/relationships/hyperlink" Target="https://youtu.be/EOL6gaDRiEg" TargetMode="External"/><Relationship Id="rId9" Type="http://schemas.openxmlformats.org/officeDocument/2006/relationships/hyperlink" Target="https://youtu.be/dGd8FMB8BW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oleObject" Target="../embeddings/oleObject59.bin"/><Relationship Id="rId11" Type="http://schemas.openxmlformats.org/officeDocument/2006/relationships/image" Target="../media/image19.pn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notesSlide" Target="../notesSlides/notesSlide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9.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23.emf"/><Relationship Id="rId5" Type="http://schemas.openxmlformats.org/officeDocument/2006/relationships/oleObject" Target="../embeddings/oleObject59.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4" y="3588086"/>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7C7C86-4369-9231-7F3E-9A052E3B3B44}"/>
              </a:ext>
            </a:extLst>
          </p:cNvPr>
          <p:cNvSpPr>
            <a:spLocks noGrp="1"/>
          </p:cNvSpPr>
          <p:nvPr>
            <p:ph type="title"/>
          </p:nvPr>
        </p:nvSpPr>
        <p:spPr>
          <a:xfrm>
            <a:off x="134112" y="2499360"/>
            <a:ext cx="3631513" cy="2386464"/>
          </a:xfrm>
        </p:spPr>
        <p:txBody>
          <a:bodyPr anchor="b">
            <a:normAutofit/>
          </a:bodyPr>
          <a:lstStyle/>
          <a:p>
            <a:pPr algn="r"/>
            <a:r>
              <a:rPr lang="en-US" sz="4000" b="1">
                <a:solidFill>
                  <a:srgbClr val="FFFFFF"/>
                </a:solidFill>
              </a:rPr>
              <a:t>Final Presentation </a:t>
            </a:r>
            <a:br>
              <a:rPr lang="en-US" sz="4000" b="1">
                <a:solidFill>
                  <a:srgbClr val="FFFFFF"/>
                </a:solidFill>
              </a:rPr>
            </a:br>
            <a:r>
              <a:rPr lang="en-US" sz="4000" b="1">
                <a:solidFill>
                  <a:srgbClr val="FFFFFF"/>
                </a:solidFill>
              </a:rPr>
              <a:t>to Leadership </a:t>
            </a:r>
            <a:br>
              <a:rPr lang="en-US" sz="4000" b="1">
                <a:solidFill>
                  <a:srgbClr val="FFFFFF"/>
                </a:solidFill>
              </a:rPr>
            </a:br>
            <a:r>
              <a:rPr lang="en-US" sz="4000" b="1">
                <a:solidFill>
                  <a:srgbClr val="FFFFFF"/>
                </a:solidFill>
              </a:rPr>
              <a:t>&amp; Stakeholders </a:t>
            </a:r>
          </a:p>
        </p:txBody>
      </p:sp>
      <p:sp>
        <p:nvSpPr>
          <p:cNvPr id="3" name="Content Placeholder 2">
            <a:extLst>
              <a:ext uri="{FF2B5EF4-FFF2-40B4-BE49-F238E27FC236}">
                <a16:creationId xmlns:a16="http://schemas.microsoft.com/office/drawing/2014/main" id="{7C8C47DC-F37A-C2F4-6C66-AA961B27FEFD}"/>
              </a:ext>
            </a:extLst>
          </p:cNvPr>
          <p:cNvSpPr>
            <a:spLocks noGrp="1"/>
          </p:cNvSpPr>
          <p:nvPr>
            <p:ph idx="1"/>
          </p:nvPr>
        </p:nvSpPr>
        <p:spPr>
          <a:xfrm>
            <a:off x="4581729" y="511388"/>
            <a:ext cx="6951903" cy="5684141"/>
          </a:xfrm>
        </p:spPr>
        <p:txBody>
          <a:bodyPr anchor="ctr">
            <a:normAutofit fontScale="92500" lnSpcReduction="10000"/>
          </a:bodyPr>
          <a:lstStyle/>
          <a:p>
            <a:pPr marL="0" indent="0">
              <a:buNone/>
            </a:pPr>
            <a:r>
              <a:rPr lang="en-US" sz="2400" b="1"/>
              <a:t>Instructions</a:t>
            </a:r>
          </a:p>
          <a:p>
            <a:pPr marL="0" indent="0" algn="just">
              <a:buNone/>
            </a:pPr>
            <a:r>
              <a:rPr lang="en-US" sz="2000"/>
              <a:t>Mosaic workshop organizers and facilitators may use this template to develop the final presentation to senior leadership and other stakeholders delivered on the last day of the workshop.</a:t>
            </a:r>
          </a:p>
          <a:p>
            <a:pPr marL="0" indent="0" algn="just">
              <a:buNone/>
            </a:pPr>
            <a:r>
              <a:rPr lang="en-US" sz="2000"/>
              <a:t>Broadly, this template includes a brief introduction to the Mosaic Framework, the domain-specific mosaics finalized throughout the workshop (from the Mosaic Design Tool), summaries of the actions identified in each domain discussion (from the completed Needs and Action template), and an overview of next steps after the workshop. Remember that while in PowerPoint’s “presenter” mode, you can zoom in on the mosaics so they are easier to read. Please refer to the Mosaic Design Tool for more instructions.</a:t>
            </a:r>
            <a:endParaRPr lang="en-US" sz="2000" b="1"/>
          </a:p>
          <a:p>
            <a:pPr marL="0" indent="0" algn="just">
              <a:buNone/>
            </a:pPr>
            <a:r>
              <a:rPr lang="en-US" sz="2000"/>
              <a:t>There is also a final slide included as a placeholder for the Mosaic Framework Feedback Survey (draft available), which may be administered to participants via a QR code or online survey link.</a:t>
            </a:r>
          </a:p>
          <a:p>
            <a:pPr marL="0" indent="0" algn="just">
              <a:buNone/>
            </a:pPr>
            <a:r>
              <a:rPr lang="en-US" sz="2000" kern="100">
                <a:effectLst/>
                <a:latin typeface="Aptos" panose="020B0004020202020204" pitchFamily="34" charset="0"/>
                <a:ea typeface="NSimSun" panose="02010609030101010101" pitchFamily="49" charset="-122"/>
                <a:cs typeface="Segoe UI" panose="020B0502040204020203" pitchFamily="34" charset="0"/>
              </a:rPr>
              <a:t>While this is a suggested template and format, workshop organizers should edit the content and appearance of this resource as desired to fit country and stakeholder needs.</a:t>
            </a:r>
            <a:endParaRPr lang="en-US" sz="2000"/>
          </a:p>
        </p:txBody>
      </p:sp>
      <p:pic>
        <p:nvPicPr>
          <p:cNvPr id="6" name="Picture 5">
            <a:extLst>
              <a:ext uri="{FF2B5EF4-FFF2-40B4-BE49-F238E27FC236}">
                <a16:creationId xmlns:a16="http://schemas.microsoft.com/office/drawing/2014/main" id="{EFD35791-C289-8E39-F0A6-1AA545C06E8C}"/>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0" y="-92014"/>
            <a:ext cx="2458624" cy="2581232"/>
          </a:xfrm>
          <a:prstGeom prst="rect">
            <a:avLst/>
          </a:prstGeom>
        </p:spPr>
      </p:pic>
    </p:spTree>
    <p:extLst>
      <p:ext uri="{BB962C8B-B14F-4D97-AF65-F5344CB8AC3E}">
        <p14:creationId xmlns:p14="http://schemas.microsoft.com/office/powerpoint/2010/main" val="120710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0E103-4E2D-D0D4-AD51-76ACC626A0C8}"/>
              </a:ext>
            </a:extLst>
          </p:cNvPr>
          <p:cNvSpPr>
            <a:spLocks noGrp="1"/>
          </p:cNvSpPr>
          <p:nvPr>
            <p:ph type="title"/>
          </p:nvPr>
        </p:nvSpPr>
        <p:spPr>
          <a:xfrm>
            <a:off x="609600" y="278976"/>
            <a:ext cx="10972800" cy="775597"/>
          </a:xfrm>
        </p:spPr>
        <p:txBody>
          <a:bodyPr/>
          <a:lstStyle/>
          <a:p>
            <a:pPr algn="ctr"/>
            <a:r>
              <a:rPr lang="en-US" sz="2800"/>
              <a:t>Domain I: Detection and assessment of an emerging or re-emerging respiratory virus </a:t>
            </a:r>
          </a:p>
        </p:txBody>
      </p:sp>
      <p:pic>
        <p:nvPicPr>
          <p:cNvPr id="7" name="Picture 6">
            <a:extLst>
              <a:ext uri="{FF2B5EF4-FFF2-40B4-BE49-F238E27FC236}">
                <a16:creationId xmlns:a16="http://schemas.microsoft.com/office/drawing/2014/main" id="{F34FDDBB-4F12-4211-9B95-8FBBE4A40A39}"/>
              </a:ext>
            </a:extLst>
          </p:cNvPr>
          <p:cNvPicPr>
            <a:picLocks noChangeAspect="1"/>
          </p:cNvPicPr>
          <p:nvPr/>
        </p:nvPicPr>
        <p:blipFill>
          <a:blip r:embed="rId2"/>
          <a:stretch>
            <a:fillRect/>
          </a:stretch>
        </p:blipFill>
        <p:spPr>
          <a:xfrm>
            <a:off x="652980" y="1543051"/>
            <a:ext cx="10929421" cy="3771900"/>
          </a:xfrm>
          <a:prstGeom prst="rect">
            <a:avLst/>
          </a:prstGeom>
        </p:spPr>
      </p:pic>
    </p:spTree>
    <p:extLst>
      <p:ext uri="{BB962C8B-B14F-4D97-AF65-F5344CB8AC3E}">
        <p14:creationId xmlns:p14="http://schemas.microsoft.com/office/powerpoint/2010/main" val="8482887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FAA357-0F39-C5F4-1971-9D3F92F9001C}"/>
              </a:ext>
            </a:extLst>
          </p:cNvPr>
          <p:cNvPicPr>
            <a:picLocks noChangeAspect="1"/>
          </p:cNvPicPr>
          <p:nvPr/>
        </p:nvPicPr>
        <p:blipFill>
          <a:blip r:embed="rId3"/>
          <a:stretch>
            <a:fillRect/>
          </a:stretch>
        </p:blipFill>
        <p:spPr>
          <a:xfrm>
            <a:off x="0" y="1467944"/>
            <a:ext cx="12192000" cy="5368410"/>
          </a:xfrm>
          <a:prstGeom prst="rect">
            <a:avLst/>
          </a:prstGeom>
        </p:spPr>
      </p:pic>
      <p:pic>
        <p:nvPicPr>
          <p:cNvPr id="56" name="Picture 55" descr="A orange diamond with white text&#10;&#10;Description automatically generated">
            <a:extLst>
              <a:ext uri="{FF2B5EF4-FFF2-40B4-BE49-F238E27FC236}">
                <a16:creationId xmlns:a16="http://schemas.microsoft.com/office/drawing/2014/main" id="{6724A6ED-57FA-2B8C-9E1B-8B7B9CB72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26"/>
            <a:ext cx="1083499" cy="1083499"/>
          </a:xfrm>
          <a:prstGeom prst="rect">
            <a:avLst/>
          </a:prstGeom>
        </p:spPr>
      </p:pic>
      <p:sp>
        <p:nvSpPr>
          <p:cNvPr id="57" name="TextBox 56">
            <a:extLst>
              <a:ext uri="{FF2B5EF4-FFF2-40B4-BE49-F238E27FC236}">
                <a16:creationId xmlns:a16="http://schemas.microsoft.com/office/drawing/2014/main" id="{6491A6AA-4B26-F872-07DD-14B1234B6834}"/>
              </a:ext>
            </a:extLst>
          </p:cNvPr>
          <p:cNvSpPr txBox="1">
            <a:spLocks/>
          </p:cNvSpPr>
          <p:nvPr/>
        </p:nvSpPr>
        <p:spPr>
          <a:xfrm>
            <a:off x="1219050" y="370109"/>
            <a:ext cx="8754006" cy="369332"/>
          </a:xfrm>
          <a:prstGeom prst="rect">
            <a:avLst/>
          </a:prstGeom>
          <a:noFill/>
        </p:spPr>
        <p:txBody>
          <a:bodyPr wrap="square" lIns="91440" tIns="45720" rIns="91440" bIns="45720" rtlCol="0" anchor="t">
            <a:spAutoFit/>
          </a:bodyPr>
          <a:lstStyle>
            <a:defPPr>
              <a:defRPr lang="en-US"/>
            </a:defPPr>
            <a:lvl1pPr marL="0" algn="l" defTabSz="137526" rtl="0" eaLnBrk="1" latinLnBrk="0" hangingPunct="1">
              <a:defRPr sz="541" kern="1200">
                <a:solidFill>
                  <a:schemeClr val="tx1"/>
                </a:solidFill>
                <a:latin typeface="+mn-lt"/>
                <a:ea typeface="+mn-ea"/>
                <a:cs typeface="+mn-cs"/>
              </a:defRPr>
            </a:lvl1pPr>
            <a:lvl2pPr marL="137526" algn="l" defTabSz="137526" rtl="0" eaLnBrk="1" latinLnBrk="0" hangingPunct="1">
              <a:defRPr sz="541" kern="1200">
                <a:solidFill>
                  <a:schemeClr val="tx1"/>
                </a:solidFill>
                <a:latin typeface="+mn-lt"/>
                <a:ea typeface="+mn-ea"/>
                <a:cs typeface="+mn-cs"/>
              </a:defRPr>
            </a:lvl2pPr>
            <a:lvl3pPr marL="275052" algn="l" defTabSz="137526" rtl="0" eaLnBrk="1" latinLnBrk="0" hangingPunct="1">
              <a:defRPr sz="541" kern="1200">
                <a:solidFill>
                  <a:schemeClr val="tx1"/>
                </a:solidFill>
                <a:latin typeface="+mn-lt"/>
                <a:ea typeface="+mn-ea"/>
                <a:cs typeface="+mn-cs"/>
              </a:defRPr>
            </a:lvl3pPr>
            <a:lvl4pPr marL="412577" algn="l" defTabSz="137526" rtl="0" eaLnBrk="1" latinLnBrk="0" hangingPunct="1">
              <a:defRPr sz="541" kern="1200">
                <a:solidFill>
                  <a:schemeClr val="tx1"/>
                </a:solidFill>
                <a:latin typeface="+mn-lt"/>
                <a:ea typeface="+mn-ea"/>
                <a:cs typeface="+mn-cs"/>
              </a:defRPr>
            </a:lvl4pPr>
            <a:lvl5pPr marL="550103" algn="l" defTabSz="137526" rtl="0" eaLnBrk="1" latinLnBrk="0" hangingPunct="1">
              <a:defRPr sz="541" kern="1200">
                <a:solidFill>
                  <a:schemeClr val="tx1"/>
                </a:solidFill>
                <a:latin typeface="+mn-lt"/>
                <a:ea typeface="+mn-ea"/>
                <a:cs typeface="+mn-cs"/>
              </a:defRPr>
            </a:lvl5pPr>
            <a:lvl6pPr marL="687629" algn="l" defTabSz="137526" rtl="0" eaLnBrk="1" latinLnBrk="0" hangingPunct="1">
              <a:defRPr sz="541" kern="1200">
                <a:solidFill>
                  <a:schemeClr val="tx1"/>
                </a:solidFill>
                <a:latin typeface="+mn-lt"/>
                <a:ea typeface="+mn-ea"/>
                <a:cs typeface="+mn-cs"/>
              </a:defRPr>
            </a:lvl6pPr>
            <a:lvl7pPr marL="825155" algn="l" defTabSz="137526" rtl="0" eaLnBrk="1" latinLnBrk="0" hangingPunct="1">
              <a:defRPr sz="541" kern="1200">
                <a:solidFill>
                  <a:schemeClr val="tx1"/>
                </a:solidFill>
                <a:latin typeface="+mn-lt"/>
                <a:ea typeface="+mn-ea"/>
                <a:cs typeface="+mn-cs"/>
              </a:defRPr>
            </a:lvl7pPr>
            <a:lvl8pPr marL="962680" algn="l" defTabSz="137526" rtl="0" eaLnBrk="1" latinLnBrk="0" hangingPunct="1">
              <a:defRPr sz="541" kern="1200">
                <a:solidFill>
                  <a:schemeClr val="tx1"/>
                </a:solidFill>
                <a:latin typeface="+mn-lt"/>
                <a:ea typeface="+mn-ea"/>
                <a:cs typeface="+mn-cs"/>
              </a:defRPr>
            </a:lvl8pPr>
            <a:lvl9pPr marL="1100206" algn="l" defTabSz="137526" rtl="0" eaLnBrk="1" latinLnBrk="0" hangingPunct="1">
              <a:defRPr sz="541" kern="1200">
                <a:solidFill>
                  <a:schemeClr val="tx1"/>
                </a:solidFill>
                <a:latin typeface="+mn-lt"/>
                <a:ea typeface="+mn-ea"/>
                <a:cs typeface="+mn-cs"/>
              </a:defRPr>
            </a:lvl9pPr>
          </a:lstStyle>
          <a:p>
            <a:r>
              <a:rPr lang="en-ZA" sz="1800" b="1">
                <a:solidFill>
                  <a:srgbClr val="040910"/>
                </a:solidFill>
                <a:latin typeface="Arial"/>
                <a:cs typeface="Arial"/>
              </a:rPr>
              <a:t>Detection &amp; Assessment: </a:t>
            </a:r>
            <a:r>
              <a:rPr lang="en-ZA" sz="1800" b="1" i="1">
                <a:solidFill>
                  <a:srgbClr val="040910"/>
                </a:solidFill>
                <a:highlight>
                  <a:srgbClr val="FFFF00"/>
                </a:highlight>
                <a:latin typeface="Arial"/>
                <a:cs typeface="Arial"/>
              </a:rPr>
              <a:t>Copy Domain I Mosaic here from Mosaic Design Tool </a:t>
            </a:r>
          </a:p>
        </p:txBody>
      </p:sp>
      <p:pic>
        <p:nvPicPr>
          <p:cNvPr id="6" name="Picture 5" descr="A white and orange sign with black text&#10;&#10;Description automatically generated">
            <a:extLst>
              <a:ext uri="{FF2B5EF4-FFF2-40B4-BE49-F238E27FC236}">
                <a16:creationId xmlns:a16="http://schemas.microsoft.com/office/drawing/2014/main" id="{5B6D17BA-1CEF-D8A2-1D8F-B1DEC2683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972" y="2241645"/>
            <a:ext cx="1187355" cy="1187355"/>
          </a:xfrm>
          <a:prstGeom prst="rect">
            <a:avLst/>
          </a:prstGeom>
          <a:effectLst>
            <a:outerShdw blurRad="63500" sx="102000" sy="102000" algn="ctr" rotWithShape="0">
              <a:prstClr val="black">
                <a:alpha val="40000"/>
              </a:prstClr>
            </a:outerShdw>
          </a:effectLst>
        </p:spPr>
      </p:pic>
      <p:pic>
        <p:nvPicPr>
          <p:cNvPr id="2" name="Picture 1" descr="A white and orange sign with black text&#10;&#10;Description automatically generated">
            <a:extLst>
              <a:ext uri="{FF2B5EF4-FFF2-40B4-BE49-F238E27FC236}">
                <a16:creationId xmlns:a16="http://schemas.microsoft.com/office/drawing/2014/main" id="{CDFAF0CA-DE67-0600-5AF0-D87F5CF790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972" y="5350954"/>
            <a:ext cx="1187355" cy="1187355"/>
          </a:xfrm>
          <a:prstGeom prst="rect">
            <a:avLst/>
          </a:prstGeom>
          <a:effectLst>
            <a:outerShdw blurRad="63500" sx="102000" sy="102000" algn="ctr" rotWithShape="0">
              <a:prstClr val="black">
                <a:alpha val="40000"/>
              </a:prstClr>
            </a:outerShdw>
          </a:effectLst>
        </p:spPr>
      </p:pic>
      <p:pic>
        <p:nvPicPr>
          <p:cNvPr id="7" name="Picture 6" descr="A close-up of a sign&#10;&#10;Description automatically generated">
            <a:extLst>
              <a:ext uri="{FF2B5EF4-FFF2-40B4-BE49-F238E27FC236}">
                <a16:creationId xmlns:a16="http://schemas.microsoft.com/office/drawing/2014/main" id="{BBE49050-1DA9-E1ED-CA6A-56D0D4D8E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972" y="3789332"/>
            <a:ext cx="1187355" cy="11873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7249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26E7CB7A-0FFB-8CB9-DB98-159936EADA6B}"/>
              </a:ext>
            </a:extLst>
          </p:cNvPr>
          <p:cNvSpPr txBox="1"/>
          <p:nvPr/>
        </p:nvSpPr>
        <p:spPr>
          <a:xfrm>
            <a:off x="1645654" y="269849"/>
            <a:ext cx="8707879" cy="80342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91739">
              <a:defRPr/>
            </a:pPr>
            <a:r>
              <a:rPr lang="en-US" sz="2800" b="1">
                <a:solidFill>
                  <a:srgbClr val="FFFFFF"/>
                </a:solidFill>
                <a:effectLst>
                  <a:outerShdw blurRad="38100" dist="38100" dir="2700000" algn="tl">
                    <a:srgbClr val="000000">
                      <a:alpha val="43137"/>
                    </a:srgbClr>
                  </a:outerShdw>
                </a:effectLst>
                <a:latin typeface="Arial"/>
              </a:rPr>
              <a:t>Domain I: Actions</a:t>
            </a:r>
            <a:endParaRPr lang="en-US" sz="1816">
              <a:solidFill>
                <a:srgbClr val="FF9933"/>
              </a:solidFill>
              <a:latin typeface="Times New Roman"/>
              <a:ea typeface="Calibri" panose="020F0502020204030204" pitchFamily="34" charset="0"/>
              <a:cs typeface="Times New Roman" panose="02020603050405020304" pitchFamily="18" charset="0"/>
            </a:endParaRPr>
          </a:p>
          <a:p>
            <a:pPr algn="ctr" defTabSz="691739">
              <a:defRPr/>
            </a:pPr>
            <a:endParaRPr lang="en-US" sz="2421" b="1">
              <a:solidFill>
                <a:srgbClr val="FFFFFF"/>
              </a:solidFill>
              <a:effectLst>
                <a:outerShdw blurRad="38100" dist="38100" dir="2700000" algn="tl">
                  <a:srgbClr val="000000">
                    <a:alpha val="43137"/>
                  </a:srgbClr>
                </a:outerShdw>
              </a:effectLst>
              <a:latin typeface="Arial"/>
              <a:cs typeface="Arial"/>
            </a:endParaRPr>
          </a:p>
        </p:txBody>
      </p:sp>
      <p:pic>
        <p:nvPicPr>
          <p:cNvPr id="5" name="Picture 4" descr="A close-up of a sign&#10;&#10;Description automatically generated">
            <a:extLst>
              <a:ext uri="{FF2B5EF4-FFF2-40B4-BE49-F238E27FC236}">
                <a16:creationId xmlns:a16="http://schemas.microsoft.com/office/drawing/2014/main" id="{5869046D-AB69-D62A-BB91-4B650FE19230}"/>
              </a:ext>
            </a:extLst>
          </p:cNvPr>
          <p:cNvPicPr>
            <a:picLocks noChangeAspect="1"/>
          </p:cNvPicPr>
          <p:nvPr/>
        </p:nvPicPr>
        <p:blipFill>
          <a:blip r:embed="rId3"/>
          <a:stretch>
            <a:fillRect/>
          </a:stretch>
        </p:blipFill>
        <p:spPr>
          <a:xfrm>
            <a:off x="1" y="0"/>
            <a:ext cx="1051835" cy="919037"/>
          </a:xfrm>
          <a:prstGeom prst="rect">
            <a:avLst/>
          </a:prstGeom>
        </p:spPr>
      </p:pic>
      <p:sp>
        <p:nvSpPr>
          <p:cNvPr id="7" name="TextBox 6">
            <a:extLst>
              <a:ext uri="{FF2B5EF4-FFF2-40B4-BE49-F238E27FC236}">
                <a16:creationId xmlns:a16="http://schemas.microsoft.com/office/drawing/2014/main" id="{3FF13C02-5929-380E-70C3-973B0CC93024}"/>
              </a:ext>
            </a:extLst>
          </p:cNvPr>
          <p:cNvSpPr txBox="1"/>
          <p:nvPr/>
        </p:nvSpPr>
        <p:spPr>
          <a:xfrm>
            <a:off x="358011" y="1210869"/>
            <a:ext cx="10863712" cy="2470356"/>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Approach Name</a:t>
            </a:r>
          </a:p>
          <a:p>
            <a:pPr marL="728327" lvl="1" indent="-342891">
              <a:lnSpc>
                <a:spcPct val="107000"/>
              </a:lnSpc>
              <a:buFont typeface="Arial" panose="020B0604020202020204" pitchFamily="34" charset="0"/>
              <a:buChar char="•"/>
              <a:defRPr/>
            </a:pPr>
            <a:r>
              <a:rPr lang="en-US" sz="2000" i="1">
                <a:solidFill>
                  <a:schemeClr val="accent6">
                    <a:lumMod val="50000"/>
                  </a:schemeClr>
                </a:solidFill>
                <a:latin typeface="Arial"/>
                <a:ea typeface="Calibri"/>
                <a:cs typeface="Arial"/>
              </a:rPr>
              <a:t>Summarize key actions for this approach identified in Domain I</a:t>
            </a: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Approach Name</a:t>
            </a:r>
          </a:p>
          <a:p>
            <a:pPr marL="605140" lvl="1" indent="-259074">
              <a:lnSpc>
                <a:spcPct val="107000"/>
              </a:lnSpc>
              <a:buFont typeface="Arial" panose="05000000000000000000" pitchFamily="2" charset="2"/>
              <a:buChar char="•"/>
              <a:defRPr/>
            </a:pPr>
            <a:r>
              <a:rPr lang="en-US" sz="2000" i="1">
                <a:solidFill>
                  <a:schemeClr val="accent6">
                    <a:lumMod val="50000"/>
                  </a:schemeClr>
                </a:solidFill>
                <a:latin typeface="Arial"/>
                <a:ea typeface="Calibri"/>
                <a:cs typeface="Arial"/>
              </a:rPr>
              <a:t>Summarize key actions for this approach identified in Domain I</a:t>
            </a:r>
          </a:p>
          <a:p>
            <a:pPr marL="605140" lvl="1" indent="-259074">
              <a:lnSpc>
                <a:spcPct val="107000"/>
              </a:lnSpc>
              <a:buFont typeface="Arial" panose="05000000000000000000" pitchFamily="2" charset="2"/>
              <a:buChar char="•"/>
              <a:defRPr/>
            </a:pPr>
            <a:endParaRPr lang="en-US" sz="1513">
              <a:solidFill>
                <a:srgbClr val="000000"/>
              </a:solidFill>
              <a:latin typeface="Arial"/>
              <a:ea typeface="Calibri"/>
              <a:cs typeface="Arial"/>
            </a:endParaRPr>
          </a:p>
        </p:txBody>
      </p:sp>
      <p:pic>
        <p:nvPicPr>
          <p:cNvPr id="9" name="Picture 8" descr="A hand holding a piece of paper&#10;&#10;Description automatically generated">
            <a:extLst>
              <a:ext uri="{FF2B5EF4-FFF2-40B4-BE49-F238E27FC236}">
                <a16:creationId xmlns:a16="http://schemas.microsoft.com/office/drawing/2014/main" id="{236AD999-FAAF-B46F-0DFE-99C9F27F0991}"/>
              </a:ext>
            </a:extLst>
          </p:cNvPr>
          <p:cNvPicPr>
            <a:picLocks noChangeAspect="1"/>
          </p:cNvPicPr>
          <p:nvPr/>
        </p:nvPicPr>
        <p:blipFill>
          <a:blip r:embed="rId4"/>
          <a:stretch>
            <a:fillRect/>
          </a:stretch>
        </p:blipFill>
        <p:spPr>
          <a:xfrm>
            <a:off x="11218373" y="108835"/>
            <a:ext cx="841801" cy="883056"/>
          </a:xfrm>
          <a:prstGeom prst="rect">
            <a:avLst/>
          </a:prstGeom>
        </p:spPr>
      </p:pic>
    </p:spTree>
    <p:extLst>
      <p:ext uri="{BB962C8B-B14F-4D97-AF65-F5344CB8AC3E}">
        <p14:creationId xmlns:p14="http://schemas.microsoft.com/office/powerpoint/2010/main" val="4837764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26E7CB7A-0FFB-8CB9-DB98-159936EADA6B}"/>
              </a:ext>
            </a:extLst>
          </p:cNvPr>
          <p:cNvSpPr txBox="1"/>
          <p:nvPr/>
        </p:nvSpPr>
        <p:spPr>
          <a:xfrm>
            <a:off x="1736535" y="39153"/>
            <a:ext cx="9700576" cy="430887"/>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91739">
              <a:defRPr/>
            </a:pPr>
            <a:r>
              <a:rPr lang="en-US" sz="2800" b="1">
                <a:solidFill>
                  <a:srgbClr val="FFFFFF"/>
                </a:solidFill>
                <a:effectLst>
                  <a:outerShdw blurRad="38100" dist="38100" dir="2700000" algn="tl">
                    <a:srgbClr val="000000">
                      <a:alpha val="43137"/>
                    </a:srgbClr>
                  </a:outerShdw>
                </a:effectLst>
                <a:latin typeface="Arial"/>
              </a:rPr>
              <a:t>Domain I: Actions</a:t>
            </a:r>
          </a:p>
        </p:txBody>
      </p:sp>
      <p:pic>
        <p:nvPicPr>
          <p:cNvPr id="5" name="Picture 4" descr="A close-up of a sign&#10;&#10;Description automatically generated">
            <a:extLst>
              <a:ext uri="{FF2B5EF4-FFF2-40B4-BE49-F238E27FC236}">
                <a16:creationId xmlns:a16="http://schemas.microsoft.com/office/drawing/2014/main" id="{5869046D-AB69-D62A-BB91-4B650FE19230}"/>
              </a:ext>
            </a:extLst>
          </p:cNvPr>
          <p:cNvPicPr>
            <a:picLocks noChangeAspect="1"/>
          </p:cNvPicPr>
          <p:nvPr/>
        </p:nvPicPr>
        <p:blipFill>
          <a:blip r:embed="rId3"/>
          <a:stretch>
            <a:fillRect/>
          </a:stretch>
        </p:blipFill>
        <p:spPr>
          <a:xfrm>
            <a:off x="1" y="0"/>
            <a:ext cx="1051835" cy="919037"/>
          </a:xfrm>
          <a:prstGeom prst="rect">
            <a:avLst/>
          </a:prstGeom>
        </p:spPr>
      </p:pic>
      <p:sp>
        <p:nvSpPr>
          <p:cNvPr id="7" name="TextBox 6">
            <a:extLst>
              <a:ext uri="{FF2B5EF4-FFF2-40B4-BE49-F238E27FC236}">
                <a16:creationId xmlns:a16="http://schemas.microsoft.com/office/drawing/2014/main" id="{3FF13C02-5929-380E-70C3-973B0CC93024}"/>
              </a:ext>
            </a:extLst>
          </p:cNvPr>
          <p:cNvSpPr txBox="1"/>
          <p:nvPr/>
        </p:nvSpPr>
        <p:spPr>
          <a:xfrm>
            <a:off x="192530" y="1381053"/>
            <a:ext cx="11806939" cy="2303387"/>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Approach Name</a:t>
            </a:r>
          </a:p>
          <a:p>
            <a:pPr marL="728327" lvl="1" indent="-342891">
              <a:buFont typeface="Arial"/>
              <a:buChar char="•"/>
              <a:defRPr/>
            </a:pPr>
            <a:r>
              <a:rPr lang="en-US" sz="2000" i="1">
                <a:solidFill>
                  <a:schemeClr val="accent6">
                    <a:lumMod val="50000"/>
                  </a:schemeClr>
                </a:solidFill>
                <a:latin typeface="Arial"/>
                <a:ea typeface="Calibri"/>
                <a:cs typeface="Arial"/>
              </a:rPr>
              <a:t>Summarize key actions for this approach identified in Domain I</a:t>
            </a:r>
          </a:p>
          <a:p>
            <a:pPr marL="385436" lvl="1">
              <a:defRPr/>
            </a:pPr>
            <a:endParaRPr lang="en-US" sz="2000" b="1" i="1">
              <a:solidFill>
                <a:schemeClr val="accent6">
                  <a:lumMod val="50000"/>
                </a:schemeClr>
              </a:solidFill>
              <a:highlight>
                <a:srgbClr val="FFFF00"/>
              </a:highlight>
              <a:latin typeface="Arial"/>
              <a:ea typeface="Calibri"/>
              <a:cs typeface="Arial"/>
            </a:endParaRPr>
          </a:p>
          <a:p>
            <a:pPr marL="385436" lvl="1">
              <a:defRPr/>
            </a:pPr>
            <a:endParaRPr lang="en-US" sz="2000" b="1" i="1">
              <a:solidFill>
                <a:schemeClr val="accent6">
                  <a:lumMod val="50000"/>
                </a:schemeClr>
              </a:solidFill>
              <a:highlight>
                <a:srgbClr val="FFFF00"/>
              </a:highlight>
              <a:latin typeface="Arial"/>
              <a:ea typeface="Calibri"/>
              <a:cs typeface="Arial"/>
            </a:endParaRPr>
          </a:p>
          <a:p>
            <a:pPr marL="385436" lvl="1">
              <a:defRPr/>
            </a:pPr>
            <a:r>
              <a:rPr lang="en-US" sz="2400" b="1">
                <a:solidFill>
                  <a:schemeClr val="accent6">
                    <a:lumMod val="50000"/>
                  </a:schemeClr>
                </a:solidFill>
                <a:highlight>
                  <a:srgbClr val="FFFF00"/>
                </a:highlight>
                <a:latin typeface="Arial"/>
                <a:ea typeface="Calibri"/>
                <a:cs typeface="Arial"/>
              </a:rPr>
              <a:t>Surveillance Approach Name</a:t>
            </a:r>
          </a:p>
          <a:p>
            <a:pPr marL="728327" lvl="1" indent="-342891">
              <a:buFont typeface="Arial"/>
              <a:buChar char="•"/>
              <a:defRPr/>
            </a:pPr>
            <a:r>
              <a:rPr lang="en-US" sz="2000" i="1">
                <a:solidFill>
                  <a:schemeClr val="accent6">
                    <a:lumMod val="50000"/>
                  </a:schemeClr>
                </a:solidFill>
                <a:latin typeface="Arial"/>
                <a:ea typeface="Calibri"/>
                <a:cs typeface="Arial"/>
              </a:rPr>
              <a:t>Summarize key actions for this approach identified in Domain I</a:t>
            </a:r>
          </a:p>
          <a:p>
            <a:pPr marL="728327" lvl="1" indent="-342891">
              <a:buFont typeface="Arial"/>
              <a:buChar char="•"/>
              <a:defRPr/>
            </a:pPr>
            <a:endParaRPr lang="en-ZA" sz="2000">
              <a:solidFill>
                <a:srgbClr val="000000"/>
              </a:solidFill>
              <a:latin typeface="Arial"/>
              <a:ea typeface="Calibri"/>
              <a:cs typeface="Arial"/>
            </a:endParaRPr>
          </a:p>
        </p:txBody>
      </p:sp>
      <p:pic>
        <p:nvPicPr>
          <p:cNvPr id="9" name="Picture 8" descr="A hand holding a piece of paper&#10;&#10;Description automatically generated">
            <a:extLst>
              <a:ext uri="{FF2B5EF4-FFF2-40B4-BE49-F238E27FC236}">
                <a16:creationId xmlns:a16="http://schemas.microsoft.com/office/drawing/2014/main" id="{236AD999-FAAF-B46F-0DFE-99C9F27F0991}"/>
              </a:ext>
            </a:extLst>
          </p:cNvPr>
          <p:cNvPicPr>
            <a:picLocks noChangeAspect="1"/>
          </p:cNvPicPr>
          <p:nvPr/>
        </p:nvPicPr>
        <p:blipFill>
          <a:blip r:embed="rId4"/>
          <a:stretch>
            <a:fillRect/>
          </a:stretch>
        </p:blipFill>
        <p:spPr>
          <a:xfrm>
            <a:off x="11434090" y="8019"/>
            <a:ext cx="841801" cy="883056"/>
          </a:xfrm>
          <a:prstGeom prst="rect">
            <a:avLst/>
          </a:prstGeom>
        </p:spPr>
      </p:pic>
    </p:spTree>
    <p:extLst>
      <p:ext uri="{BB962C8B-B14F-4D97-AF65-F5344CB8AC3E}">
        <p14:creationId xmlns:p14="http://schemas.microsoft.com/office/powerpoint/2010/main" val="173199469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0E103-4E2D-D0D4-AD51-76ACC626A0C8}"/>
              </a:ext>
            </a:extLst>
          </p:cNvPr>
          <p:cNvSpPr>
            <a:spLocks noGrp="1"/>
          </p:cNvSpPr>
          <p:nvPr>
            <p:ph type="title"/>
          </p:nvPr>
        </p:nvSpPr>
        <p:spPr>
          <a:xfrm>
            <a:off x="457200" y="139274"/>
            <a:ext cx="11277600" cy="775597"/>
          </a:xfrm>
        </p:spPr>
        <p:txBody>
          <a:bodyPr/>
          <a:lstStyle/>
          <a:p>
            <a:pPr algn="ctr"/>
            <a:r>
              <a:rPr lang="en-US" sz="2800"/>
              <a:t>Domain II: Monitoring epidemiological, clinical and virological characteristics of respiratory viruses in interpandemic periods </a:t>
            </a:r>
          </a:p>
        </p:txBody>
      </p:sp>
      <p:pic>
        <p:nvPicPr>
          <p:cNvPr id="2" name="Picture 1">
            <a:extLst>
              <a:ext uri="{FF2B5EF4-FFF2-40B4-BE49-F238E27FC236}">
                <a16:creationId xmlns:a16="http://schemas.microsoft.com/office/drawing/2014/main" id="{D17D0637-2B3F-4E35-AC36-10FA666F0FED}"/>
              </a:ext>
            </a:extLst>
          </p:cNvPr>
          <p:cNvPicPr>
            <a:picLocks noChangeAspect="1"/>
          </p:cNvPicPr>
          <p:nvPr/>
        </p:nvPicPr>
        <p:blipFill>
          <a:blip r:embed="rId2"/>
          <a:stretch>
            <a:fillRect/>
          </a:stretch>
        </p:blipFill>
        <p:spPr>
          <a:xfrm>
            <a:off x="375015" y="1276351"/>
            <a:ext cx="11441971" cy="4305299"/>
          </a:xfrm>
          <a:prstGeom prst="rect">
            <a:avLst/>
          </a:prstGeom>
        </p:spPr>
      </p:pic>
    </p:spTree>
    <p:extLst>
      <p:ext uri="{BB962C8B-B14F-4D97-AF65-F5344CB8AC3E}">
        <p14:creationId xmlns:p14="http://schemas.microsoft.com/office/powerpoint/2010/main" val="395357693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FDAC2B-4086-B0B2-0BFE-3605EAF9DE7C}"/>
              </a:ext>
            </a:extLst>
          </p:cNvPr>
          <p:cNvPicPr>
            <a:picLocks noChangeAspect="1"/>
          </p:cNvPicPr>
          <p:nvPr/>
        </p:nvPicPr>
        <p:blipFill>
          <a:blip r:embed="rId3"/>
          <a:stretch>
            <a:fillRect/>
          </a:stretch>
        </p:blipFill>
        <p:spPr>
          <a:xfrm>
            <a:off x="0" y="1579756"/>
            <a:ext cx="12192000" cy="5278244"/>
          </a:xfrm>
          <a:prstGeom prst="rect">
            <a:avLst/>
          </a:prstGeom>
        </p:spPr>
      </p:pic>
      <p:sp>
        <p:nvSpPr>
          <p:cNvPr id="57" name="TextBox 56">
            <a:extLst>
              <a:ext uri="{FF2B5EF4-FFF2-40B4-BE49-F238E27FC236}">
                <a16:creationId xmlns:a16="http://schemas.microsoft.com/office/drawing/2014/main" id="{6491A6AA-4B26-F872-07DD-14B1234B6834}"/>
              </a:ext>
            </a:extLst>
          </p:cNvPr>
          <p:cNvSpPr txBox="1">
            <a:spLocks/>
          </p:cNvSpPr>
          <p:nvPr/>
        </p:nvSpPr>
        <p:spPr>
          <a:xfrm>
            <a:off x="1141123" y="334273"/>
            <a:ext cx="9909754" cy="707886"/>
          </a:xfrm>
          <a:prstGeom prst="rect">
            <a:avLst/>
          </a:prstGeom>
          <a:noFill/>
        </p:spPr>
        <p:txBody>
          <a:bodyPr wrap="square" rtlCol="0">
            <a:spAutoFit/>
          </a:bodyPr>
          <a:lstStyle>
            <a:defPPr>
              <a:defRPr lang="en-US"/>
            </a:defPPr>
            <a:lvl1pPr marL="0" algn="l" defTabSz="137526" rtl="0" eaLnBrk="1" latinLnBrk="0" hangingPunct="1">
              <a:defRPr sz="541" kern="1200">
                <a:solidFill>
                  <a:schemeClr val="tx1"/>
                </a:solidFill>
                <a:latin typeface="+mn-lt"/>
                <a:ea typeface="+mn-ea"/>
                <a:cs typeface="+mn-cs"/>
              </a:defRPr>
            </a:lvl1pPr>
            <a:lvl2pPr marL="137526" algn="l" defTabSz="137526" rtl="0" eaLnBrk="1" latinLnBrk="0" hangingPunct="1">
              <a:defRPr sz="541" kern="1200">
                <a:solidFill>
                  <a:schemeClr val="tx1"/>
                </a:solidFill>
                <a:latin typeface="+mn-lt"/>
                <a:ea typeface="+mn-ea"/>
                <a:cs typeface="+mn-cs"/>
              </a:defRPr>
            </a:lvl2pPr>
            <a:lvl3pPr marL="275052" algn="l" defTabSz="137526" rtl="0" eaLnBrk="1" latinLnBrk="0" hangingPunct="1">
              <a:defRPr sz="541" kern="1200">
                <a:solidFill>
                  <a:schemeClr val="tx1"/>
                </a:solidFill>
                <a:latin typeface="+mn-lt"/>
                <a:ea typeface="+mn-ea"/>
                <a:cs typeface="+mn-cs"/>
              </a:defRPr>
            </a:lvl3pPr>
            <a:lvl4pPr marL="412577" algn="l" defTabSz="137526" rtl="0" eaLnBrk="1" latinLnBrk="0" hangingPunct="1">
              <a:defRPr sz="541" kern="1200">
                <a:solidFill>
                  <a:schemeClr val="tx1"/>
                </a:solidFill>
                <a:latin typeface="+mn-lt"/>
                <a:ea typeface="+mn-ea"/>
                <a:cs typeface="+mn-cs"/>
              </a:defRPr>
            </a:lvl4pPr>
            <a:lvl5pPr marL="550103" algn="l" defTabSz="137526" rtl="0" eaLnBrk="1" latinLnBrk="0" hangingPunct="1">
              <a:defRPr sz="541" kern="1200">
                <a:solidFill>
                  <a:schemeClr val="tx1"/>
                </a:solidFill>
                <a:latin typeface="+mn-lt"/>
                <a:ea typeface="+mn-ea"/>
                <a:cs typeface="+mn-cs"/>
              </a:defRPr>
            </a:lvl5pPr>
            <a:lvl6pPr marL="687629" algn="l" defTabSz="137526" rtl="0" eaLnBrk="1" latinLnBrk="0" hangingPunct="1">
              <a:defRPr sz="541" kern="1200">
                <a:solidFill>
                  <a:schemeClr val="tx1"/>
                </a:solidFill>
                <a:latin typeface="+mn-lt"/>
                <a:ea typeface="+mn-ea"/>
                <a:cs typeface="+mn-cs"/>
              </a:defRPr>
            </a:lvl6pPr>
            <a:lvl7pPr marL="825155" algn="l" defTabSz="137526" rtl="0" eaLnBrk="1" latinLnBrk="0" hangingPunct="1">
              <a:defRPr sz="541" kern="1200">
                <a:solidFill>
                  <a:schemeClr val="tx1"/>
                </a:solidFill>
                <a:latin typeface="+mn-lt"/>
                <a:ea typeface="+mn-ea"/>
                <a:cs typeface="+mn-cs"/>
              </a:defRPr>
            </a:lvl7pPr>
            <a:lvl8pPr marL="962680" algn="l" defTabSz="137526" rtl="0" eaLnBrk="1" latinLnBrk="0" hangingPunct="1">
              <a:defRPr sz="541" kern="1200">
                <a:solidFill>
                  <a:schemeClr val="tx1"/>
                </a:solidFill>
                <a:latin typeface="+mn-lt"/>
                <a:ea typeface="+mn-ea"/>
                <a:cs typeface="+mn-cs"/>
              </a:defRPr>
            </a:lvl8pPr>
            <a:lvl9pPr marL="1100206" algn="l" defTabSz="137526" rtl="0" eaLnBrk="1" latinLnBrk="0" hangingPunct="1">
              <a:defRPr sz="541" kern="1200">
                <a:solidFill>
                  <a:schemeClr val="tx1"/>
                </a:solidFill>
                <a:latin typeface="+mn-lt"/>
                <a:ea typeface="+mn-ea"/>
                <a:cs typeface="+mn-cs"/>
              </a:defRPr>
            </a:lvl9pPr>
          </a:lstStyle>
          <a:p>
            <a:r>
              <a:rPr lang="en-ZA" sz="2000" b="1">
                <a:solidFill>
                  <a:srgbClr val="040910"/>
                </a:solidFill>
                <a:latin typeface="Arial" panose="020B0604020202020204" pitchFamily="34" charset="0"/>
                <a:cs typeface="Arial" panose="020B0604020202020204" pitchFamily="34" charset="0"/>
              </a:rPr>
              <a:t>Monitoring epidemiological characteristics: </a:t>
            </a:r>
            <a:r>
              <a:rPr lang="en-ZA" sz="2000" b="1" i="1">
                <a:solidFill>
                  <a:srgbClr val="040910"/>
                </a:solidFill>
                <a:highlight>
                  <a:srgbClr val="FFFF00"/>
                </a:highlight>
                <a:latin typeface="Arial"/>
                <a:cs typeface="Arial"/>
              </a:rPr>
              <a:t>Copy Domain II Mosaic here from Mosaic Design Tool </a:t>
            </a:r>
            <a:endParaRPr lang="en-ZA" sz="1829" b="1">
              <a:solidFill>
                <a:srgbClr val="040910"/>
              </a:solidFill>
              <a:latin typeface="Arial" panose="020B0604020202020204" pitchFamily="34" charset="0"/>
              <a:cs typeface="Arial" panose="020B0604020202020204" pitchFamily="34" charset="0"/>
            </a:endParaRPr>
          </a:p>
        </p:txBody>
      </p:sp>
      <p:pic>
        <p:nvPicPr>
          <p:cNvPr id="4" name="Picture 3" descr="A blue diamond with white text&#10;&#10;Description automatically generated">
            <a:extLst>
              <a:ext uri="{FF2B5EF4-FFF2-40B4-BE49-F238E27FC236}">
                <a16:creationId xmlns:a16="http://schemas.microsoft.com/office/drawing/2014/main" id="{7B2F51D2-4622-EC3F-81FB-399437258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 y="158128"/>
            <a:ext cx="1108549" cy="1017393"/>
          </a:xfrm>
          <a:prstGeom prst="rect">
            <a:avLst/>
          </a:prstGeom>
        </p:spPr>
      </p:pic>
      <p:pic>
        <p:nvPicPr>
          <p:cNvPr id="3" name="Picture 2" descr="A white paper with black text&#10;&#10;Description automatically generated">
            <a:extLst>
              <a:ext uri="{FF2B5EF4-FFF2-40B4-BE49-F238E27FC236}">
                <a16:creationId xmlns:a16="http://schemas.microsoft.com/office/drawing/2014/main" id="{8ADB0897-479E-2C0B-001B-BFB83EFE4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66" y="2318141"/>
            <a:ext cx="1291174" cy="1291174"/>
          </a:xfrm>
          <a:prstGeom prst="rect">
            <a:avLst/>
          </a:prstGeom>
          <a:effectLst>
            <a:outerShdw blurRad="63500" sx="102000" sy="102000" algn="ctr" rotWithShape="0">
              <a:prstClr val="black">
                <a:alpha val="40000"/>
              </a:prstClr>
            </a:outerShdw>
          </a:effectLst>
        </p:spPr>
      </p:pic>
      <p:pic>
        <p:nvPicPr>
          <p:cNvPr id="5" name="Picture 4" descr="A white paper with black text&#10;&#10;Description automatically generated">
            <a:extLst>
              <a:ext uri="{FF2B5EF4-FFF2-40B4-BE49-F238E27FC236}">
                <a16:creationId xmlns:a16="http://schemas.microsoft.com/office/drawing/2014/main" id="{C23B2477-F0A2-0B75-52BF-E1745A28BA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866" y="5257040"/>
            <a:ext cx="1291174" cy="1291174"/>
          </a:xfrm>
          <a:prstGeom prst="rect">
            <a:avLst/>
          </a:prstGeom>
          <a:effectLst>
            <a:outerShdw blurRad="63500" sx="102000" sy="102000" algn="ctr" rotWithShape="0">
              <a:prstClr val="black">
                <a:alpha val="40000"/>
              </a:prstClr>
            </a:outerShdw>
          </a:effectLst>
        </p:spPr>
      </p:pic>
      <p:sp>
        <p:nvSpPr>
          <p:cNvPr id="33" name="TextBox 32">
            <a:extLst>
              <a:ext uri="{FF2B5EF4-FFF2-40B4-BE49-F238E27FC236}">
                <a16:creationId xmlns:a16="http://schemas.microsoft.com/office/drawing/2014/main" id="{72A809CF-C96E-3885-AE7F-31E3F36F15BF}"/>
              </a:ext>
            </a:extLst>
          </p:cNvPr>
          <p:cNvSpPr txBox="1"/>
          <p:nvPr/>
        </p:nvSpPr>
        <p:spPr>
          <a:xfrm>
            <a:off x="2684366" y="5749744"/>
            <a:ext cx="1028983" cy="200055"/>
          </a:xfrm>
          <a:prstGeom prst="rect">
            <a:avLst/>
          </a:prstGeom>
          <a:noFill/>
        </p:spPr>
        <p:txBody>
          <a:bodyPr wrap="square" lIns="91440" tIns="45720" rIns="91440" bIns="45720" rtlCol="0" anchor="t">
            <a:spAutoFit/>
          </a:bodyPr>
          <a:lstStyle>
            <a:defPPr>
              <a:defRPr lang="en-US"/>
            </a:defPPr>
            <a:lvl1pPr marL="0" algn="l" defTabSz="137526" rtl="0" eaLnBrk="1" latinLnBrk="0" hangingPunct="1">
              <a:defRPr sz="541" kern="1200">
                <a:solidFill>
                  <a:schemeClr val="tx1"/>
                </a:solidFill>
                <a:latin typeface="+mn-lt"/>
                <a:ea typeface="+mn-ea"/>
                <a:cs typeface="+mn-cs"/>
              </a:defRPr>
            </a:lvl1pPr>
            <a:lvl2pPr marL="137526" algn="l" defTabSz="137526" rtl="0" eaLnBrk="1" latinLnBrk="0" hangingPunct="1">
              <a:defRPr sz="541" kern="1200">
                <a:solidFill>
                  <a:schemeClr val="tx1"/>
                </a:solidFill>
                <a:latin typeface="+mn-lt"/>
                <a:ea typeface="+mn-ea"/>
                <a:cs typeface="+mn-cs"/>
              </a:defRPr>
            </a:lvl2pPr>
            <a:lvl3pPr marL="275052" algn="l" defTabSz="137526" rtl="0" eaLnBrk="1" latinLnBrk="0" hangingPunct="1">
              <a:defRPr sz="541" kern="1200">
                <a:solidFill>
                  <a:schemeClr val="tx1"/>
                </a:solidFill>
                <a:latin typeface="+mn-lt"/>
                <a:ea typeface="+mn-ea"/>
                <a:cs typeface="+mn-cs"/>
              </a:defRPr>
            </a:lvl3pPr>
            <a:lvl4pPr marL="412577" algn="l" defTabSz="137526" rtl="0" eaLnBrk="1" latinLnBrk="0" hangingPunct="1">
              <a:defRPr sz="541" kern="1200">
                <a:solidFill>
                  <a:schemeClr val="tx1"/>
                </a:solidFill>
                <a:latin typeface="+mn-lt"/>
                <a:ea typeface="+mn-ea"/>
                <a:cs typeface="+mn-cs"/>
              </a:defRPr>
            </a:lvl4pPr>
            <a:lvl5pPr marL="550103" algn="l" defTabSz="137526" rtl="0" eaLnBrk="1" latinLnBrk="0" hangingPunct="1">
              <a:defRPr sz="541" kern="1200">
                <a:solidFill>
                  <a:schemeClr val="tx1"/>
                </a:solidFill>
                <a:latin typeface="+mn-lt"/>
                <a:ea typeface="+mn-ea"/>
                <a:cs typeface="+mn-cs"/>
              </a:defRPr>
            </a:lvl5pPr>
            <a:lvl6pPr marL="687629" algn="l" defTabSz="137526" rtl="0" eaLnBrk="1" latinLnBrk="0" hangingPunct="1">
              <a:defRPr sz="541" kern="1200">
                <a:solidFill>
                  <a:schemeClr val="tx1"/>
                </a:solidFill>
                <a:latin typeface="+mn-lt"/>
                <a:ea typeface="+mn-ea"/>
                <a:cs typeface="+mn-cs"/>
              </a:defRPr>
            </a:lvl6pPr>
            <a:lvl7pPr marL="825155" algn="l" defTabSz="137526" rtl="0" eaLnBrk="1" latinLnBrk="0" hangingPunct="1">
              <a:defRPr sz="541" kern="1200">
                <a:solidFill>
                  <a:schemeClr val="tx1"/>
                </a:solidFill>
                <a:latin typeface="+mn-lt"/>
                <a:ea typeface="+mn-ea"/>
                <a:cs typeface="+mn-cs"/>
              </a:defRPr>
            </a:lvl7pPr>
            <a:lvl8pPr marL="962680" algn="l" defTabSz="137526" rtl="0" eaLnBrk="1" latinLnBrk="0" hangingPunct="1">
              <a:defRPr sz="541" kern="1200">
                <a:solidFill>
                  <a:schemeClr val="tx1"/>
                </a:solidFill>
                <a:latin typeface="+mn-lt"/>
                <a:ea typeface="+mn-ea"/>
                <a:cs typeface="+mn-cs"/>
              </a:defRPr>
            </a:lvl8pPr>
            <a:lvl9pPr marL="1100206" algn="l" defTabSz="137526" rtl="0" eaLnBrk="1" latinLnBrk="0" hangingPunct="1">
              <a:defRPr sz="541" kern="1200">
                <a:solidFill>
                  <a:schemeClr val="tx1"/>
                </a:solidFill>
                <a:latin typeface="+mn-lt"/>
                <a:ea typeface="+mn-ea"/>
                <a:cs typeface="+mn-cs"/>
              </a:defRPr>
            </a:lvl9pPr>
          </a:lstStyle>
          <a:p>
            <a:endParaRPr lang="en-ZA" sz="700" b="1">
              <a:solidFill>
                <a:srgbClr val="040910"/>
              </a:solidFill>
              <a:cs typeface="Arial"/>
            </a:endParaRPr>
          </a:p>
        </p:txBody>
      </p:sp>
      <p:grpSp>
        <p:nvGrpSpPr>
          <p:cNvPr id="21" name="Group 20">
            <a:extLst>
              <a:ext uri="{FF2B5EF4-FFF2-40B4-BE49-F238E27FC236}">
                <a16:creationId xmlns:a16="http://schemas.microsoft.com/office/drawing/2014/main" id="{9B1355F0-8B56-E86E-88EC-E888C2BF67BD}"/>
              </a:ext>
            </a:extLst>
          </p:cNvPr>
          <p:cNvGrpSpPr/>
          <p:nvPr/>
        </p:nvGrpSpPr>
        <p:grpSpPr>
          <a:xfrm>
            <a:off x="14761287" y="13854128"/>
            <a:ext cx="4104348" cy="3753176"/>
            <a:chOff x="14761287" y="13854130"/>
            <a:chExt cx="2880000" cy="2880000"/>
          </a:xfrm>
        </p:grpSpPr>
        <p:pic>
          <p:nvPicPr>
            <p:cNvPr id="41" name="Picture 40" descr="A blue and white sign with black text&#10;&#10;Description automatically generated">
              <a:extLst>
                <a:ext uri="{FF2B5EF4-FFF2-40B4-BE49-F238E27FC236}">
                  <a16:creationId xmlns:a16="http://schemas.microsoft.com/office/drawing/2014/main" id="{3E1065F1-170A-5AC5-4AC0-9A21BADD2A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61287" y="13854130"/>
              <a:ext cx="2880000" cy="2880000"/>
            </a:xfrm>
            <a:prstGeom prst="rect">
              <a:avLst/>
            </a:prstGeom>
          </p:spPr>
        </p:pic>
        <p:sp>
          <p:nvSpPr>
            <p:cNvPr id="42" name="TextBox 32">
              <a:extLst>
                <a:ext uri="{FF2B5EF4-FFF2-40B4-BE49-F238E27FC236}">
                  <a16:creationId xmlns:a16="http://schemas.microsoft.com/office/drawing/2014/main" id="{72A809CF-C96E-3885-AE7F-31E3F36F15BF}"/>
                </a:ext>
              </a:extLst>
            </p:cNvPr>
            <p:cNvSpPr txBox="1"/>
            <p:nvPr/>
          </p:nvSpPr>
          <p:spPr>
            <a:xfrm>
              <a:off x="15163743" y="15771930"/>
              <a:ext cx="2101245" cy="7793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2000">
                  <a:latin typeface="Arial" panose="020B0604020202020204" pitchFamily="34" charset="0"/>
                  <a:cs typeface="Arial" panose="020B0604020202020204" pitchFamily="34" charset="0"/>
                </a:rPr>
                <a:t>IDSR – Lab</a:t>
              </a:r>
            </a:p>
            <a:p>
              <a:r>
                <a:rPr lang="en-ZA" sz="2000">
                  <a:latin typeface="Arial" panose="020B0604020202020204" pitchFamily="34" charset="0"/>
                  <a:cs typeface="Arial" panose="020B0604020202020204" pitchFamily="34" charset="0"/>
                </a:rPr>
                <a:t>Molecular and Genomic Surveillance</a:t>
              </a:r>
            </a:p>
          </p:txBody>
        </p:sp>
      </p:grpSp>
    </p:spTree>
    <p:extLst>
      <p:ext uri="{BB962C8B-B14F-4D97-AF65-F5344CB8AC3E}">
        <p14:creationId xmlns:p14="http://schemas.microsoft.com/office/powerpoint/2010/main" val="35070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906346-D4F5-ACC4-DAB4-F1849BEA2518}"/>
              </a:ext>
            </a:extLst>
          </p:cNvPr>
          <p:cNvPicPr>
            <a:picLocks noChangeAspect="1"/>
          </p:cNvPicPr>
          <p:nvPr/>
        </p:nvPicPr>
        <p:blipFill>
          <a:blip r:embed="rId3"/>
          <a:stretch>
            <a:fillRect/>
          </a:stretch>
        </p:blipFill>
        <p:spPr>
          <a:xfrm>
            <a:off x="0" y="1464001"/>
            <a:ext cx="12192000" cy="5393999"/>
          </a:xfrm>
          <a:prstGeom prst="rect">
            <a:avLst/>
          </a:prstGeom>
        </p:spPr>
      </p:pic>
      <p:pic>
        <p:nvPicPr>
          <p:cNvPr id="6" name="Picture 5" descr="A blue diamond with white text&#10;&#10;Description automatically generated">
            <a:extLst>
              <a:ext uri="{FF2B5EF4-FFF2-40B4-BE49-F238E27FC236}">
                <a16:creationId xmlns:a16="http://schemas.microsoft.com/office/drawing/2014/main" id="{9343CB81-9D02-3BAD-5742-7D016E4E2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890"/>
            <a:ext cx="1108549" cy="1017393"/>
          </a:xfrm>
          <a:prstGeom prst="rect">
            <a:avLst/>
          </a:prstGeom>
        </p:spPr>
      </p:pic>
      <p:pic>
        <p:nvPicPr>
          <p:cNvPr id="3" name="Picture 2" descr="A white rectangular sign with black text&#10;&#10;Description automatically generated">
            <a:extLst>
              <a:ext uri="{FF2B5EF4-FFF2-40B4-BE49-F238E27FC236}">
                <a16:creationId xmlns:a16="http://schemas.microsoft.com/office/drawing/2014/main" id="{26D87567-BE62-C38A-176E-3DDFF84C9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31" y="2270527"/>
            <a:ext cx="1365963" cy="1365963"/>
          </a:xfrm>
          <a:prstGeom prst="rect">
            <a:avLst/>
          </a:prstGeom>
          <a:effectLst>
            <a:outerShdw blurRad="63500" sx="102000" sy="102000" algn="ctr" rotWithShape="0">
              <a:prstClr val="black">
                <a:alpha val="40000"/>
              </a:prstClr>
            </a:outerShdw>
          </a:effectLst>
        </p:spPr>
      </p:pic>
      <p:pic>
        <p:nvPicPr>
          <p:cNvPr id="7" name="Picture 6" descr="A white rectangular object with black text&#10;&#10;Description automatically generated">
            <a:extLst>
              <a:ext uri="{FF2B5EF4-FFF2-40B4-BE49-F238E27FC236}">
                <a16:creationId xmlns:a16="http://schemas.microsoft.com/office/drawing/2014/main" id="{0AC0026B-CAC4-B628-8B8B-AD72056866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31" y="3760034"/>
            <a:ext cx="1365963" cy="1365963"/>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F392BC26-53DD-40A2-99CA-06DD7DAC0791}"/>
              </a:ext>
            </a:extLst>
          </p:cNvPr>
          <p:cNvSpPr txBox="1">
            <a:spLocks/>
          </p:cNvSpPr>
          <p:nvPr/>
        </p:nvSpPr>
        <p:spPr>
          <a:xfrm>
            <a:off x="1108549" y="184581"/>
            <a:ext cx="9909754" cy="707886"/>
          </a:xfrm>
          <a:prstGeom prst="rect">
            <a:avLst/>
          </a:prstGeom>
          <a:noFill/>
        </p:spPr>
        <p:txBody>
          <a:bodyPr wrap="square" rtlCol="0">
            <a:spAutoFit/>
          </a:bodyPr>
          <a:lstStyle>
            <a:defPPr>
              <a:defRPr lang="en-US"/>
            </a:defPPr>
            <a:lvl1pPr marL="0" algn="l" defTabSz="137526" rtl="0" eaLnBrk="1" latinLnBrk="0" hangingPunct="1">
              <a:defRPr sz="541" kern="1200">
                <a:solidFill>
                  <a:schemeClr val="tx1"/>
                </a:solidFill>
                <a:latin typeface="+mn-lt"/>
                <a:ea typeface="+mn-ea"/>
                <a:cs typeface="+mn-cs"/>
              </a:defRPr>
            </a:lvl1pPr>
            <a:lvl2pPr marL="137526" algn="l" defTabSz="137526" rtl="0" eaLnBrk="1" latinLnBrk="0" hangingPunct="1">
              <a:defRPr sz="541" kern="1200">
                <a:solidFill>
                  <a:schemeClr val="tx1"/>
                </a:solidFill>
                <a:latin typeface="+mn-lt"/>
                <a:ea typeface="+mn-ea"/>
                <a:cs typeface="+mn-cs"/>
              </a:defRPr>
            </a:lvl2pPr>
            <a:lvl3pPr marL="275052" algn="l" defTabSz="137526" rtl="0" eaLnBrk="1" latinLnBrk="0" hangingPunct="1">
              <a:defRPr sz="541" kern="1200">
                <a:solidFill>
                  <a:schemeClr val="tx1"/>
                </a:solidFill>
                <a:latin typeface="+mn-lt"/>
                <a:ea typeface="+mn-ea"/>
                <a:cs typeface="+mn-cs"/>
              </a:defRPr>
            </a:lvl3pPr>
            <a:lvl4pPr marL="412577" algn="l" defTabSz="137526" rtl="0" eaLnBrk="1" latinLnBrk="0" hangingPunct="1">
              <a:defRPr sz="541" kern="1200">
                <a:solidFill>
                  <a:schemeClr val="tx1"/>
                </a:solidFill>
                <a:latin typeface="+mn-lt"/>
                <a:ea typeface="+mn-ea"/>
                <a:cs typeface="+mn-cs"/>
              </a:defRPr>
            </a:lvl4pPr>
            <a:lvl5pPr marL="550103" algn="l" defTabSz="137526" rtl="0" eaLnBrk="1" latinLnBrk="0" hangingPunct="1">
              <a:defRPr sz="541" kern="1200">
                <a:solidFill>
                  <a:schemeClr val="tx1"/>
                </a:solidFill>
                <a:latin typeface="+mn-lt"/>
                <a:ea typeface="+mn-ea"/>
                <a:cs typeface="+mn-cs"/>
              </a:defRPr>
            </a:lvl5pPr>
            <a:lvl6pPr marL="687629" algn="l" defTabSz="137526" rtl="0" eaLnBrk="1" latinLnBrk="0" hangingPunct="1">
              <a:defRPr sz="541" kern="1200">
                <a:solidFill>
                  <a:schemeClr val="tx1"/>
                </a:solidFill>
                <a:latin typeface="+mn-lt"/>
                <a:ea typeface="+mn-ea"/>
                <a:cs typeface="+mn-cs"/>
              </a:defRPr>
            </a:lvl6pPr>
            <a:lvl7pPr marL="825155" algn="l" defTabSz="137526" rtl="0" eaLnBrk="1" latinLnBrk="0" hangingPunct="1">
              <a:defRPr sz="541" kern="1200">
                <a:solidFill>
                  <a:schemeClr val="tx1"/>
                </a:solidFill>
                <a:latin typeface="+mn-lt"/>
                <a:ea typeface="+mn-ea"/>
                <a:cs typeface="+mn-cs"/>
              </a:defRPr>
            </a:lvl7pPr>
            <a:lvl8pPr marL="962680" algn="l" defTabSz="137526" rtl="0" eaLnBrk="1" latinLnBrk="0" hangingPunct="1">
              <a:defRPr sz="541" kern="1200">
                <a:solidFill>
                  <a:schemeClr val="tx1"/>
                </a:solidFill>
                <a:latin typeface="+mn-lt"/>
                <a:ea typeface="+mn-ea"/>
                <a:cs typeface="+mn-cs"/>
              </a:defRPr>
            </a:lvl8pPr>
            <a:lvl9pPr marL="1100206" algn="l" defTabSz="137526" rtl="0" eaLnBrk="1" latinLnBrk="0" hangingPunct="1">
              <a:defRPr sz="541" kern="1200">
                <a:solidFill>
                  <a:schemeClr val="tx1"/>
                </a:solidFill>
                <a:latin typeface="+mn-lt"/>
                <a:ea typeface="+mn-ea"/>
                <a:cs typeface="+mn-cs"/>
              </a:defRPr>
            </a:lvl9pPr>
          </a:lstStyle>
          <a:p>
            <a:r>
              <a:rPr lang="en-ZA" sz="2000" b="1">
                <a:solidFill>
                  <a:srgbClr val="040910"/>
                </a:solidFill>
                <a:latin typeface="Arial" panose="020B0604020202020204" pitchFamily="34" charset="0"/>
                <a:cs typeface="Arial" panose="020B0604020202020204" pitchFamily="34" charset="0"/>
              </a:rPr>
              <a:t>Monitoring epidemiological characteristics: </a:t>
            </a:r>
            <a:r>
              <a:rPr lang="en-ZA" sz="2000" b="1" i="1">
                <a:solidFill>
                  <a:srgbClr val="040910"/>
                </a:solidFill>
                <a:highlight>
                  <a:srgbClr val="FFFF00"/>
                </a:highlight>
                <a:latin typeface="Arial"/>
                <a:cs typeface="Arial"/>
              </a:rPr>
              <a:t>Copy Domain II Mosaic here from Mosaic Design Tool </a:t>
            </a:r>
            <a:endParaRPr lang="en-ZA" sz="1829" b="1">
              <a:solidFill>
                <a:srgbClr val="04091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06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DC15D01-7925-4612-AD9A-B90E1DB0B7FA}"/>
              </a:ext>
            </a:extLst>
          </p:cNvPr>
          <p:cNvSpPr txBox="1"/>
          <p:nvPr/>
        </p:nvSpPr>
        <p:spPr>
          <a:xfrm>
            <a:off x="1303358" y="200979"/>
            <a:ext cx="9405911" cy="37253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91739">
              <a:defRPr/>
            </a:pPr>
            <a:r>
              <a:rPr lang="en-US" sz="2421" b="1">
                <a:solidFill>
                  <a:srgbClr val="FFFFFF"/>
                </a:solidFill>
                <a:effectLst>
                  <a:outerShdw blurRad="38100" dist="38100" dir="2700000" algn="tl">
                    <a:srgbClr val="000000">
                      <a:alpha val="43137"/>
                    </a:srgbClr>
                  </a:outerShdw>
                </a:effectLst>
                <a:latin typeface="Arial"/>
                <a:cs typeface="Arial"/>
              </a:rPr>
              <a:t>Domain II: Actions</a:t>
            </a:r>
            <a:endParaRPr lang="en-US" sz="1816">
              <a:cs typeface="Arial"/>
            </a:endParaRPr>
          </a:p>
        </p:txBody>
      </p:sp>
      <p:pic>
        <p:nvPicPr>
          <p:cNvPr id="7" name="Picture 6" descr="A hand holding a piece of paper&#10;&#10;Description automatically generated">
            <a:extLst>
              <a:ext uri="{FF2B5EF4-FFF2-40B4-BE49-F238E27FC236}">
                <a16:creationId xmlns:a16="http://schemas.microsoft.com/office/drawing/2014/main" id="{AEB3497C-9CE5-3B41-3ED7-D56898AEBD34}"/>
              </a:ext>
            </a:extLst>
          </p:cNvPr>
          <p:cNvPicPr>
            <a:picLocks noChangeAspect="1"/>
          </p:cNvPicPr>
          <p:nvPr/>
        </p:nvPicPr>
        <p:blipFill>
          <a:blip r:embed="rId3"/>
          <a:stretch>
            <a:fillRect/>
          </a:stretch>
        </p:blipFill>
        <p:spPr>
          <a:xfrm>
            <a:off x="11272474" y="-18425"/>
            <a:ext cx="841801" cy="883056"/>
          </a:xfrm>
          <a:prstGeom prst="rect">
            <a:avLst/>
          </a:prstGeom>
        </p:spPr>
      </p:pic>
      <p:pic>
        <p:nvPicPr>
          <p:cNvPr id="9" name="Picture 8" descr="A blue diamond with white text&#10;&#10;Description automatically generated">
            <a:extLst>
              <a:ext uri="{FF2B5EF4-FFF2-40B4-BE49-F238E27FC236}">
                <a16:creationId xmlns:a16="http://schemas.microsoft.com/office/drawing/2014/main" id="{6322F554-AA49-00E4-74EF-D7EBAE09C23F}"/>
              </a:ext>
            </a:extLst>
          </p:cNvPr>
          <p:cNvPicPr>
            <a:picLocks noChangeAspect="1"/>
          </p:cNvPicPr>
          <p:nvPr/>
        </p:nvPicPr>
        <p:blipFill>
          <a:blip r:embed="rId4"/>
          <a:stretch>
            <a:fillRect/>
          </a:stretch>
        </p:blipFill>
        <p:spPr>
          <a:xfrm>
            <a:off x="28110" y="12013"/>
            <a:ext cx="960897" cy="900276"/>
          </a:xfrm>
          <a:prstGeom prst="rect">
            <a:avLst/>
          </a:prstGeom>
        </p:spPr>
      </p:pic>
      <p:grpSp>
        <p:nvGrpSpPr>
          <p:cNvPr id="2" name="Group 1">
            <a:extLst>
              <a:ext uri="{FF2B5EF4-FFF2-40B4-BE49-F238E27FC236}">
                <a16:creationId xmlns:a16="http://schemas.microsoft.com/office/drawing/2014/main" id="{FFDB7F7F-B983-A5F9-D936-D9F18F8C95BF}"/>
              </a:ext>
            </a:extLst>
          </p:cNvPr>
          <p:cNvGrpSpPr/>
          <p:nvPr/>
        </p:nvGrpSpPr>
        <p:grpSpPr>
          <a:xfrm>
            <a:off x="16901735" y="10971516"/>
            <a:ext cx="3960000" cy="3960000"/>
            <a:chOff x="16901735" y="10971516"/>
            <a:chExt cx="2880000" cy="2880000"/>
          </a:xfrm>
        </p:grpSpPr>
        <p:pic>
          <p:nvPicPr>
            <p:cNvPr id="8" name="Picture 7" descr="A blue and white sign with black text&#10;&#10;Description automatically generated">
              <a:extLst>
                <a:ext uri="{FF2B5EF4-FFF2-40B4-BE49-F238E27FC236}">
                  <a16:creationId xmlns:a16="http://schemas.microsoft.com/office/drawing/2014/main" id="{DB7B1284-432B-4673-0566-62C1A5E74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1735" y="10971516"/>
              <a:ext cx="2880000" cy="2880000"/>
            </a:xfrm>
            <a:prstGeom prst="rect">
              <a:avLst/>
            </a:prstGeom>
          </p:spPr>
        </p:pic>
        <p:sp>
          <p:nvSpPr>
            <p:cNvPr id="10" name="TextBox 8">
              <a:extLst>
                <a:ext uri="{FF2B5EF4-FFF2-40B4-BE49-F238E27FC236}">
                  <a16:creationId xmlns:a16="http://schemas.microsoft.com/office/drawing/2014/main" id="{1014A7E5-BE79-BE7C-398F-92A0267DAE7D}"/>
                </a:ext>
              </a:extLst>
            </p:cNvPr>
            <p:cNvSpPr txBox="1"/>
            <p:nvPr/>
          </p:nvSpPr>
          <p:spPr>
            <a:xfrm>
              <a:off x="17383801" y="12991974"/>
              <a:ext cx="2101245" cy="29098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2000">
                  <a:latin typeface="Arial" panose="020B0604020202020204" pitchFamily="34" charset="0"/>
                  <a:cs typeface="Arial" panose="020B0604020202020204" pitchFamily="34" charset="0"/>
                </a:rPr>
                <a:t>…</a:t>
              </a:r>
            </a:p>
          </p:txBody>
        </p:sp>
      </p:grpSp>
      <p:sp>
        <p:nvSpPr>
          <p:cNvPr id="6" name="TextBox 5">
            <a:extLst>
              <a:ext uri="{FF2B5EF4-FFF2-40B4-BE49-F238E27FC236}">
                <a16:creationId xmlns:a16="http://schemas.microsoft.com/office/drawing/2014/main" id="{516FDEE7-45E3-50C6-BC16-69B5A9759DA9}"/>
              </a:ext>
            </a:extLst>
          </p:cNvPr>
          <p:cNvSpPr txBox="1"/>
          <p:nvPr/>
        </p:nvSpPr>
        <p:spPr>
          <a:xfrm>
            <a:off x="347802" y="1588821"/>
            <a:ext cx="10863712" cy="2470356"/>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Approach Name</a:t>
            </a:r>
          </a:p>
          <a:p>
            <a:pPr marL="728327" lvl="1" indent="-342891">
              <a:lnSpc>
                <a:spcPct val="107000"/>
              </a:lnSpc>
              <a:buFont typeface="Arial" panose="020B0604020202020204" pitchFamily="34" charset="0"/>
              <a:buChar char="•"/>
              <a:defRPr/>
            </a:pPr>
            <a:r>
              <a:rPr lang="en-US" sz="2000" i="1">
                <a:solidFill>
                  <a:schemeClr val="accent6">
                    <a:lumMod val="50000"/>
                  </a:schemeClr>
                </a:solidFill>
                <a:latin typeface="Arial"/>
                <a:ea typeface="Calibri"/>
                <a:cs typeface="Arial"/>
              </a:rPr>
              <a:t>Summarize key actions for this approach identified in Domain II</a:t>
            </a: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Approach Name</a:t>
            </a:r>
          </a:p>
          <a:p>
            <a:pPr marL="605140" lvl="1" indent="-259074">
              <a:lnSpc>
                <a:spcPct val="107000"/>
              </a:lnSpc>
              <a:buFont typeface="Arial" panose="05000000000000000000" pitchFamily="2" charset="2"/>
              <a:buChar char="•"/>
              <a:defRPr/>
            </a:pPr>
            <a:r>
              <a:rPr lang="en-US" sz="2000" i="1">
                <a:solidFill>
                  <a:schemeClr val="accent6">
                    <a:lumMod val="50000"/>
                  </a:schemeClr>
                </a:solidFill>
                <a:latin typeface="Arial"/>
                <a:ea typeface="Calibri"/>
                <a:cs typeface="Arial"/>
              </a:rPr>
              <a:t>Summarize key actions for this approach identified in Domain II</a:t>
            </a:r>
          </a:p>
          <a:p>
            <a:pPr marL="605140" lvl="1" indent="-259074">
              <a:lnSpc>
                <a:spcPct val="107000"/>
              </a:lnSpc>
              <a:buFont typeface="Arial" panose="05000000000000000000" pitchFamily="2" charset="2"/>
              <a:buChar char="•"/>
              <a:defRPr/>
            </a:pPr>
            <a:endParaRPr lang="en-US" sz="1513">
              <a:solidFill>
                <a:srgbClr val="000000"/>
              </a:solidFill>
              <a:latin typeface="Arial"/>
              <a:ea typeface="Calibri"/>
              <a:cs typeface="Arial"/>
            </a:endParaRPr>
          </a:p>
        </p:txBody>
      </p:sp>
    </p:spTree>
    <p:extLst>
      <p:ext uri="{BB962C8B-B14F-4D97-AF65-F5344CB8AC3E}">
        <p14:creationId xmlns:p14="http://schemas.microsoft.com/office/powerpoint/2010/main" val="39823721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DC15D01-7925-4612-AD9A-B90E1DB0B7FA}"/>
              </a:ext>
            </a:extLst>
          </p:cNvPr>
          <p:cNvSpPr txBox="1"/>
          <p:nvPr/>
        </p:nvSpPr>
        <p:spPr>
          <a:xfrm>
            <a:off x="1303358" y="200979"/>
            <a:ext cx="9405911" cy="37253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91739">
              <a:defRPr/>
            </a:pPr>
            <a:r>
              <a:rPr lang="en-US" sz="2421" b="1">
                <a:solidFill>
                  <a:srgbClr val="FFFFFF"/>
                </a:solidFill>
                <a:effectLst>
                  <a:outerShdw blurRad="38100" dist="38100" dir="2700000" algn="tl">
                    <a:srgbClr val="000000">
                      <a:alpha val="43137"/>
                    </a:srgbClr>
                  </a:outerShdw>
                </a:effectLst>
                <a:latin typeface="Arial"/>
                <a:cs typeface="Arial"/>
              </a:rPr>
              <a:t>Domain II: Actions</a:t>
            </a:r>
            <a:endParaRPr lang="en-US" sz="1816">
              <a:cs typeface="Arial"/>
            </a:endParaRPr>
          </a:p>
        </p:txBody>
      </p:sp>
      <p:pic>
        <p:nvPicPr>
          <p:cNvPr id="7" name="Picture 6" descr="A hand holding a piece of paper&#10;&#10;Description automatically generated">
            <a:extLst>
              <a:ext uri="{FF2B5EF4-FFF2-40B4-BE49-F238E27FC236}">
                <a16:creationId xmlns:a16="http://schemas.microsoft.com/office/drawing/2014/main" id="{AEB3497C-9CE5-3B41-3ED7-D56898AEBD34}"/>
              </a:ext>
            </a:extLst>
          </p:cNvPr>
          <p:cNvPicPr>
            <a:picLocks noChangeAspect="1"/>
          </p:cNvPicPr>
          <p:nvPr/>
        </p:nvPicPr>
        <p:blipFill>
          <a:blip r:embed="rId3"/>
          <a:stretch>
            <a:fillRect/>
          </a:stretch>
        </p:blipFill>
        <p:spPr>
          <a:xfrm>
            <a:off x="11272474" y="-18425"/>
            <a:ext cx="841801" cy="883056"/>
          </a:xfrm>
          <a:prstGeom prst="rect">
            <a:avLst/>
          </a:prstGeom>
        </p:spPr>
      </p:pic>
      <p:pic>
        <p:nvPicPr>
          <p:cNvPr id="9" name="Picture 8" descr="A blue diamond with white text&#10;&#10;Description automatically generated">
            <a:extLst>
              <a:ext uri="{FF2B5EF4-FFF2-40B4-BE49-F238E27FC236}">
                <a16:creationId xmlns:a16="http://schemas.microsoft.com/office/drawing/2014/main" id="{6322F554-AA49-00E4-74EF-D7EBAE09C23F}"/>
              </a:ext>
            </a:extLst>
          </p:cNvPr>
          <p:cNvPicPr>
            <a:picLocks noChangeAspect="1"/>
          </p:cNvPicPr>
          <p:nvPr/>
        </p:nvPicPr>
        <p:blipFill>
          <a:blip r:embed="rId4"/>
          <a:stretch>
            <a:fillRect/>
          </a:stretch>
        </p:blipFill>
        <p:spPr>
          <a:xfrm>
            <a:off x="28110" y="12013"/>
            <a:ext cx="960897" cy="900276"/>
          </a:xfrm>
          <a:prstGeom prst="rect">
            <a:avLst/>
          </a:prstGeom>
        </p:spPr>
      </p:pic>
      <p:grpSp>
        <p:nvGrpSpPr>
          <p:cNvPr id="2" name="Group 1">
            <a:extLst>
              <a:ext uri="{FF2B5EF4-FFF2-40B4-BE49-F238E27FC236}">
                <a16:creationId xmlns:a16="http://schemas.microsoft.com/office/drawing/2014/main" id="{FFDB7F7F-B983-A5F9-D936-D9F18F8C95BF}"/>
              </a:ext>
            </a:extLst>
          </p:cNvPr>
          <p:cNvGrpSpPr/>
          <p:nvPr/>
        </p:nvGrpSpPr>
        <p:grpSpPr>
          <a:xfrm>
            <a:off x="16901735" y="10971516"/>
            <a:ext cx="3960000" cy="3960000"/>
            <a:chOff x="16901735" y="10971516"/>
            <a:chExt cx="2880000" cy="2880000"/>
          </a:xfrm>
        </p:grpSpPr>
        <p:pic>
          <p:nvPicPr>
            <p:cNvPr id="8" name="Picture 7" descr="A blue and white sign with black text&#10;&#10;Description automatically generated">
              <a:extLst>
                <a:ext uri="{FF2B5EF4-FFF2-40B4-BE49-F238E27FC236}">
                  <a16:creationId xmlns:a16="http://schemas.microsoft.com/office/drawing/2014/main" id="{DB7B1284-432B-4673-0566-62C1A5E74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1735" y="10971516"/>
              <a:ext cx="2880000" cy="2880000"/>
            </a:xfrm>
            <a:prstGeom prst="rect">
              <a:avLst/>
            </a:prstGeom>
          </p:spPr>
        </p:pic>
        <p:sp>
          <p:nvSpPr>
            <p:cNvPr id="10" name="TextBox 8">
              <a:extLst>
                <a:ext uri="{FF2B5EF4-FFF2-40B4-BE49-F238E27FC236}">
                  <a16:creationId xmlns:a16="http://schemas.microsoft.com/office/drawing/2014/main" id="{1014A7E5-BE79-BE7C-398F-92A0267DAE7D}"/>
                </a:ext>
              </a:extLst>
            </p:cNvPr>
            <p:cNvSpPr txBox="1"/>
            <p:nvPr/>
          </p:nvSpPr>
          <p:spPr>
            <a:xfrm>
              <a:off x="17383801" y="12991974"/>
              <a:ext cx="2101245" cy="29098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2000">
                  <a:latin typeface="Arial" panose="020B0604020202020204" pitchFamily="34" charset="0"/>
                  <a:cs typeface="Arial" panose="020B0604020202020204" pitchFamily="34" charset="0"/>
                </a:rPr>
                <a:t>…</a:t>
              </a:r>
            </a:p>
          </p:txBody>
        </p:sp>
      </p:grpSp>
      <p:sp>
        <p:nvSpPr>
          <p:cNvPr id="6" name="TextBox 5">
            <a:extLst>
              <a:ext uri="{FF2B5EF4-FFF2-40B4-BE49-F238E27FC236}">
                <a16:creationId xmlns:a16="http://schemas.microsoft.com/office/drawing/2014/main" id="{516FDEE7-45E3-50C6-BC16-69B5A9759DA9}"/>
              </a:ext>
            </a:extLst>
          </p:cNvPr>
          <p:cNvSpPr txBox="1"/>
          <p:nvPr/>
        </p:nvSpPr>
        <p:spPr>
          <a:xfrm>
            <a:off x="347802" y="1588821"/>
            <a:ext cx="10863712" cy="2470356"/>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Approach Name</a:t>
            </a:r>
          </a:p>
          <a:p>
            <a:pPr marL="728327" lvl="1" indent="-342891">
              <a:lnSpc>
                <a:spcPct val="107000"/>
              </a:lnSpc>
              <a:buFont typeface="Arial" panose="020B0604020202020204" pitchFamily="34" charset="0"/>
              <a:buChar char="•"/>
              <a:defRPr/>
            </a:pPr>
            <a:r>
              <a:rPr lang="en-US" sz="2000" i="1">
                <a:solidFill>
                  <a:schemeClr val="accent6">
                    <a:lumMod val="50000"/>
                  </a:schemeClr>
                </a:solidFill>
                <a:latin typeface="Arial"/>
                <a:ea typeface="Calibri"/>
                <a:cs typeface="Arial"/>
              </a:rPr>
              <a:t>Summarize key actions for this approach identified in Domain II</a:t>
            </a: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Approach Name</a:t>
            </a:r>
          </a:p>
          <a:p>
            <a:pPr marL="605140" lvl="1" indent="-259074">
              <a:lnSpc>
                <a:spcPct val="107000"/>
              </a:lnSpc>
              <a:buFont typeface="Arial" panose="05000000000000000000" pitchFamily="2" charset="2"/>
              <a:buChar char="•"/>
              <a:defRPr/>
            </a:pPr>
            <a:r>
              <a:rPr lang="en-US" sz="2000" i="1">
                <a:solidFill>
                  <a:schemeClr val="accent6">
                    <a:lumMod val="50000"/>
                  </a:schemeClr>
                </a:solidFill>
                <a:latin typeface="Arial"/>
                <a:ea typeface="Calibri"/>
                <a:cs typeface="Arial"/>
              </a:rPr>
              <a:t>Summarize key actions for this approach identified in Domain II</a:t>
            </a:r>
          </a:p>
          <a:p>
            <a:pPr marL="605140" lvl="1" indent="-259074">
              <a:lnSpc>
                <a:spcPct val="107000"/>
              </a:lnSpc>
              <a:buFont typeface="Arial" panose="05000000000000000000" pitchFamily="2" charset="2"/>
              <a:buChar char="•"/>
              <a:defRPr/>
            </a:pPr>
            <a:endParaRPr lang="en-US" sz="1513">
              <a:solidFill>
                <a:srgbClr val="000000"/>
              </a:solidFill>
              <a:latin typeface="Arial"/>
              <a:ea typeface="Calibri"/>
              <a:cs typeface="Arial"/>
            </a:endParaRPr>
          </a:p>
        </p:txBody>
      </p:sp>
    </p:spTree>
    <p:extLst>
      <p:ext uri="{BB962C8B-B14F-4D97-AF65-F5344CB8AC3E}">
        <p14:creationId xmlns:p14="http://schemas.microsoft.com/office/powerpoint/2010/main" val="237015267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FC73-AC7A-0C48-9FFE-699F7F1E2C24}"/>
              </a:ext>
            </a:extLst>
          </p:cNvPr>
          <p:cNvSpPr>
            <a:spLocks noGrp="1"/>
          </p:cNvSpPr>
          <p:nvPr>
            <p:ph type="title"/>
          </p:nvPr>
        </p:nvSpPr>
        <p:spPr>
          <a:xfrm>
            <a:off x="609600" y="382530"/>
            <a:ext cx="10972800" cy="369332"/>
          </a:xfrm>
        </p:spPr>
        <p:txBody>
          <a:bodyPr/>
          <a:lstStyle/>
          <a:p>
            <a:r>
              <a:rPr lang="en-GB">
                <a:cs typeface="Arial"/>
              </a:rPr>
              <a:t>Domain III: Informing the use of human health interventions</a:t>
            </a:r>
            <a:endParaRPr lang="en-GB"/>
          </a:p>
        </p:txBody>
      </p:sp>
      <p:pic>
        <p:nvPicPr>
          <p:cNvPr id="3" name="Picture 2" descr="A purple and white diagram&#10;&#10;Description automatically generated">
            <a:extLst>
              <a:ext uri="{FF2B5EF4-FFF2-40B4-BE49-F238E27FC236}">
                <a16:creationId xmlns:a16="http://schemas.microsoft.com/office/drawing/2014/main" id="{FE0ECF3B-6540-92EF-D189-9B55F19BA509}"/>
              </a:ext>
            </a:extLst>
          </p:cNvPr>
          <p:cNvPicPr>
            <a:picLocks noChangeAspect="1"/>
          </p:cNvPicPr>
          <p:nvPr/>
        </p:nvPicPr>
        <p:blipFill rotWithShape="1">
          <a:blip r:embed="rId3"/>
          <a:srcRect l="1" r="39239" b="17041"/>
          <a:stretch/>
        </p:blipFill>
        <p:spPr>
          <a:xfrm>
            <a:off x="-1" y="1142652"/>
            <a:ext cx="7510273" cy="5715348"/>
          </a:xfrm>
          <a:prstGeom prst="rect">
            <a:avLst/>
          </a:prstGeom>
        </p:spPr>
      </p:pic>
      <p:sp>
        <p:nvSpPr>
          <p:cNvPr id="9" name="TextBox 8">
            <a:extLst>
              <a:ext uri="{FF2B5EF4-FFF2-40B4-BE49-F238E27FC236}">
                <a16:creationId xmlns:a16="http://schemas.microsoft.com/office/drawing/2014/main" id="{225F998D-7AC7-02B0-B0BD-C48807082F24}"/>
              </a:ext>
            </a:extLst>
          </p:cNvPr>
          <p:cNvSpPr txBox="1"/>
          <p:nvPr/>
        </p:nvSpPr>
        <p:spPr>
          <a:xfrm>
            <a:off x="7510272" y="1397674"/>
            <a:ext cx="4681728" cy="5386090"/>
          </a:xfrm>
          <a:prstGeom prst="rect">
            <a:avLst/>
          </a:prstGeom>
          <a:solidFill>
            <a:schemeClr val="bg1"/>
          </a:solidFill>
        </p:spPr>
        <p:txBody>
          <a:bodyPr wrap="square" lIns="0" tIns="0" rIns="0" bIns="0" rtlCol="0">
            <a:spAutoFit/>
          </a:bodyPr>
          <a:lstStyle/>
          <a:p>
            <a:pPr marL="342900" indent="-342900" algn="l">
              <a:spcAft>
                <a:spcPts val="600"/>
              </a:spcAft>
              <a:buFont typeface="+mj-lt"/>
              <a:buAutoNum type="arabicPeriod"/>
            </a:pPr>
            <a:r>
              <a:rPr lang="en-US" sz="2000" b="1">
                <a:solidFill>
                  <a:srgbClr val="040910"/>
                </a:solidFill>
                <a:latin typeface="Arial Narrow" panose="020B0606020202030204" pitchFamily="34" charset="0"/>
              </a:rPr>
              <a:t>Monitor the impact of non-medical interventions in the population</a:t>
            </a:r>
          </a:p>
          <a:p>
            <a:pPr marL="342900" indent="-342900" algn="l">
              <a:spcAft>
                <a:spcPts val="600"/>
              </a:spcAft>
              <a:buFont typeface="+mj-lt"/>
              <a:buAutoNum type="arabicPeriod"/>
            </a:pPr>
            <a:r>
              <a:rPr lang="en-US" sz="2000" b="1">
                <a:solidFill>
                  <a:srgbClr val="040910"/>
                </a:solidFill>
                <a:effectLst/>
                <a:latin typeface="Arial Narrow" panose="020B0606020202030204" pitchFamily="34" charset="0"/>
                <a:ea typeface="Yu Mincho" panose="02020400000000000000" pitchFamily="18" charset="-128"/>
                <a:cs typeface="Arial" panose="020B0604020202020204" pitchFamily="34" charset="0"/>
              </a:rPr>
              <a:t>Provide candidate vaccine viruses for vaccine composition production, and risk assessment</a:t>
            </a:r>
            <a:endParaRPr lang="en-US" sz="2000" b="1">
              <a:solidFill>
                <a:srgbClr val="040910"/>
              </a:solidFill>
              <a:latin typeface="Arial Narrow" panose="020B0606020202030204" pitchFamily="34" charset="0"/>
            </a:endParaRPr>
          </a:p>
          <a:p>
            <a:pPr marL="342900" indent="-342900" algn="l">
              <a:spcAft>
                <a:spcPts val="600"/>
              </a:spcAft>
              <a:buFont typeface="+mj-lt"/>
              <a:buAutoNum type="arabicPeriod"/>
            </a:pPr>
            <a:r>
              <a:rPr lang="en-US" sz="2000" b="1">
                <a:solidFill>
                  <a:srgbClr val="040910"/>
                </a:solidFill>
                <a:effectLst/>
                <a:latin typeface="Arial Narrow" panose="020B0606020202030204" pitchFamily="34" charset="0"/>
                <a:ea typeface="Yu Mincho" panose="02020400000000000000" pitchFamily="18" charset="-128"/>
                <a:cs typeface="Arial" panose="020B0604020202020204" pitchFamily="34" charset="0"/>
              </a:rPr>
              <a:t>Monitor vaccine coverage, effectiveness, impact, cost-effectiveness</a:t>
            </a:r>
          </a:p>
          <a:p>
            <a:pPr marL="342900" indent="-342900" algn="l">
              <a:spcAft>
                <a:spcPts val="600"/>
              </a:spcAft>
              <a:buFont typeface="+mj-lt"/>
              <a:buAutoNum type="arabicPeriod"/>
            </a:pPr>
            <a:r>
              <a:rPr lang="en-US" sz="2000" b="1">
                <a:solidFill>
                  <a:srgbClr val="040910"/>
                </a:solidFill>
                <a:effectLst/>
                <a:latin typeface="Arial Narrow" panose="020B0606020202030204" pitchFamily="34" charset="0"/>
                <a:ea typeface="Yu Mincho" panose="02020400000000000000" pitchFamily="18" charset="-128"/>
                <a:cs typeface="Arial" panose="020B0604020202020204" pitchFamily="34" charset="0"/>
              </a:rPr>
              <a:t>Monitor the effectiveness of antivirals and other therapeutics </a:t>
            </a:r>
          </a:p>
          <a:p>
            <a:pPr marL="342900" indent="-342900">
              <a:spcAft>
                <a:spcPts val="600"/>
              </a:spcAft>
              <a:buFont typeface="+mj-lt"/>
              <a:buAutoNum type="arabicPeriod"/>
            </a:pPr>
            <a:r>
              <a:rPr lang="en-US" sz="2000" b="1">
                <a:solidFill>
                  <a:srgbClr val="040910"/>
                </a:solidFill>
                <a:effectLst/>
                <a:latin typeface="Arial Narrow" panose="020B0606020202030204" pitchFamily="34" charset="0"/>
                <a:ea typeface="Yu Mincho" panose="02020400000000000000" pitchFamily="18" charset="-128"/>
                <a:cs typeface="Arial" panose="020B0604020202020204" pitchFamily="34" charset="0"/>
              </a:rPr>
              <a:t>Monitor the effectiveness of diagnostic tests</a:t>
            </a:r>
          </a:p>
          <a:p>
            <a:pPr marL="342900" indent="-342900" algn="l">
              <a:spcAft>
                <a:spcPts val="600"/>
              </a:spcAft>
              <a:buFont typeface="+mj-lt"/>
              <a:buAutoNum type="arabicPeriod"/>
            </a:pPr>
            <a:r>
              <a:rPr lang="en-US" sz="2000" b="1">
                <a:solidFill>
                  <a:srgbClr val="040910"/>
                </a:solidFill>
                <a:effectLst/>
                <a:latin typeface="Arial Narrow" panose="020B0606020202030204" pitchFamily="34" charset="0"/>
                <a:ea typeface="Yu Mincho" panose="02020400000000000000" pitchFamily="18" charset="-128"/>
                <a:cs typeface="Arial" panose="020B0604020202020204" pitchFamily="34" charset="0"/>
              </a:rPr>
              <a:t>Monitor the effectiveness of clinical care pathways, including IPC (Infection Prevention and control)</a:t>
            </a:r>
          </a:p>
          <a:p>
            <a:pPr marL="342900" indent="-342900" algn="l">
              <a:buFont typeface="+mj-lt"/>
              <a:buAutoNum type="arabicPeriod"/>
            </a:pPr>
            <a:r>
              <a:rPr lang="en-US" sz="2000" b="1">
                <a:solidFill>
                  <a:srgbClr val="040910"/>
                </a:solidFill>
                <a:effectLst/>
                <a:latin typeface="Arial Narrow" panose="020B0606020202030204" pitchFamily="34" charset="0"/>
                <a:ea typeface="Yu Mincho" panose="02020400000000000000" pitchFamily="18" charset="-128"/>
                <a:cs typeface="Arial" panose="020B0604020202020204" pitchFamily="34" charset="0"/>
              </a:rPr>
              <a:t>Monitor adverse events to vaccines and therapeutics </a:t>
            </a:r>
            <a:endParaRPr lang="en-US" sz="2000" b="1">
              <a:solidFill>
                <a:srgbClr val="040910"/>
              </a:solidFill>
              <a:latin typeface="Arial Narrow" panose="020B0606020202030204" pitchFamily="34" charset="0"/>
              <a:ea typeface="Yu Mincho" panose="02020400000000000000" pitchFamily="18" charset="-128"/>
              <a:cs typeface="Arial" panose="020B0604020202020204" pitchFamily="34" charset="0"/>
            </a:endParaRPr>
          </a:p>
        </p:txBody>
      </p:sp>
      <p:sp>
        <p:nvSpPr>
          <p:cNvPr id="10" name="Rectangle 9">
            <a:extLst>
              <a:ext uri="{FF2B5EF4-FFF2-40B4-BE49-F238E27FC236}">
                <a16:creationId xmlns:a16="http://schemas.microsoft.com/office/drawing/2014/main" id="{99084FBF-29BA-F8F1-1A26-53006D6DFC9E}"/>
              </a:ext>
            </a:extLst>
          </p:cNvPr>
          <p:cNvSpPr/>
          <p:nvPr/>
        </p:nvSpPr>
        <p:spPr>
          <a:xfrm>
            <a:off x="7510272" y="1142653"/>
            <a:ext cx="4559808" cy="88740"/>
          </a:xfrm>
          <a:prstGeom prst="rect">
            <a:avLst/>
          </a:prstGeom>
          <a:solidFill>
            <a:srgbClr val="040910"/>
          </a:solidFill>
          <a:ln w="9525">
            <a:solidFill>
              <a:srgbClr val="040910"/>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600" err="1">
              <a:solidFill>
                <a:schemeClr val="bg1"/>
              </a:solidFill>
            </a:endParaRPr>
          </a:p>
        </p:txBody>
      </p:sp>
    </p:spTree>
    <p:extLst>
      <p:ext uri="{BB962C8B-B14F-4D97-AF65-F5344CB8AC3E}">
        <p14:creationId xmlns:p14="http://schemas.microsoft.com/office/powerpoint/2010/main" val="30399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048A4-DBA0-4922-8891-98ED4F5983A9}"/>
              </a:ext>
            </a:extLst>
          </p:cNvPr>
          <p:cNvSpPr>
            <a:spLocks noGrp="1"/>
          </p:cNvSpPr>
          <p:nvPr>
            <p:ph type="ctrTitle"/>
          </p:nvPr>
        </p:nvSpPr>
        <p:spPr>
          <a:xfrm>
            <a:off x="3846286" y="1369044"/>
            <a:ext cx="7696701" cy="1107996"/>
          </a:xfrm>
        </p:spPr>
        <p:txBody>
          <a:bodyPr/>
          <a:lstStyle/>
          <a:p>
            <a:pPr algn="ctr"/>
            <a:r>
              <a:rPr lang="en-US" sz="3600">
                <a:ea typeface="Times New Roman" panose="02020603050405020304" pitchFamily="18" charset="0"/>
                <a:cs typeface="Times New Roman" panose="02020603050405020304" pitchFamily="18" charset="0"/>
              </a:rPr>
              <a:t>The Mosaic Respiratory </a:t>
            </a:r>
            <a:br>
              <a:rPr lang="en-US" sz="3600">
                <a:ea typeface="Times New Roman" panose="02020603050405020304" pitchFamily="18" charset="0"/>
                <a:cs typeface="Times New Roman" panose="02020603050405020304" pitchFamily="18" charset="0"/>
              </a:rPr>
            </a:br>
            <a:r>
              <a:rPr lang="en-US" sz="3600">
                <a:ea typeface="Times New Roman" panose="02020603050405020304" pitchFamily="18" charset="0"/>
                <a:cs typeface="Times New Roman" panose="02020603050405020304" pitchFamily="18" charset="0"/>
              </a:rPr>
              <a:t>Surveillance Framework</a:t>
            </a:r>
            <a:endParaRPr lang="en-US" sz="3600"/>
          </a:p>
        </p:txBody>
      </p:sp>
      <p:sp>
        <p:nvSpPr>
          <p:cNvPr id="5" name="TextBox 4">
            <a:extLst>
              <a:ext uri="{FF2B5EF4-FFF2-40B4-BE49-F238E27FC236}">
                <a16:creationId xmlns:a16="http://schemas.microsoft.com/office/drawing/2014/main" id="{2A17175B-1161-483B-9CF6-AF5441B0C9D6}"/>
              </a:ext>
            </a:extLst>
          </p:cNvPr>
          <p:cNvSpPr txBox="1"/>
          <p:nvPr/>
        </p:nvSpPr>
        <p:spPr>
          <a:xfrm>
            <a:off x="5061726" y="2727058"/>
            <a:ext cx="5499847" cy="1723549"/>
          </a:xfrm>
          <a:prstGeom prst="rect">
            <a:avLst/>
          </a:prstGeom>
          <a:noFill/>
        </p:spPr>
        <p:txBody>
          <a:bodyPr wrap="square" lIns="0" tIns="0" rIns="0" bIns="0" rtlCol="0" anchor="t">
            <a:spAutoFit/>
          </a:bodyPr>
          <a:lstStyle/>
          <a:p>
            <a:pPr algn="ctr" defTabSz="914377">
              <a:defRPr/>
            </a:pPr>
            <a:r>
              <a:rPr lang="en-US" sz="2800" b="1">
                <a:solidFill>
                  <a:srgbClr val="575757"/>
                </a:solidFill>
                <a:latin typeface="Arial"/>
              </a:rPr>
              <a:t>Final Presentation to leadership and stakeholders:</a:t>
            </a:r>
          </a:p>
          <a:p>
            <a:pPr algn="ctr" defTabSz="914377">
              <a:defRPr/>
            </a:pPr>
            <a:r>
              <a:rPr lang="en-US" sz="2800" b="1">
                <a:solidFill>
                  <a:srgbClr val="575757"/>
                </a:solidFill>
                <a:latin typeface="Arial"/>
              </a:rPr>
              <a:t> </a:t>
            </a:r>
            <a:r>
              <a:rPr lang="en-US" sz="2800" b="1">
                <a:solidFill>
                  <a:srgbClr val="575757"/>
                </a:solidFill>
                <a:highlight>
                  <a:srgbClr val="FFFF00"/>
                </a:highlight>
                <a:latin typeface="Arial"/>
              </a:rPr>
              <a:t>COUNTRY X</a:t>
            </a:r>
          </a:p>
          <a:p>
            <a:pPr algn="ctr">
              <a:defRPr/>
            </a:pPr>
            <a:r>
              <a:rPr lang="en-US" sz="2800" b="1">
                <a:solidFill>
                  <a:srgbClr val="575757"/>
                </a:solidFill>
                <a:highlight>
                  <a:srgbClr val="FFFF00"/>
                </a:highlight>
                <a:latin typeface="Arial"/>
                <a:cs typeface="Arial"/>
              </a:rPr>
              <a:t>DATE</a:t>
            </a:r>
          </a:p>
        </p:txBody>
      </p:sp>
      <p:pic>
        <p:nvPicPr>
          <p:cNvPr id="6" name="Picture 5">
            <a:extLst>
              <a:ext uri="{FF2B5EF4-FFF2-40B4-BE49-F238E27FC236}">
                <a16:creationId xmlns:a16="http://schemas.microsoft.com/office/drawing/2014/main" id="{7BCAA8AB-8B09-448E-A3C9-7989A8EDAF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824953"/>
            <a:ext cx="3576388" cy="4766683"/>
          </a:xfrm>
          <a:prstGeom prst="rect">
            <a:avLst/>
          </a:prstGeom>
          <a:noFill/>
          <a:ln>
            <a:noFill/>
          </a:ln>
        </p:spPr>
      </p:pic>
      <p:sp>
        <p:nvSpPr>
          <p:cNvPr id="7" name="TextBox 6">
            <a:extLst>
              <a:ext uri="{FF2B5EF4-FFF2-40B4-BE49-F238E27FC236}">
                <a16:creationId xmlns:a16="http://schemas.microsoft.com/office/drawing/2014/main" id="{560A888A-7766-4C75-901C-A1D3E10F30B6}"/>
              </a:ext>
            </a:extLst>
          </p:cNvPr>
          <p:cNvSpPr txBox="1"/>
          <p:nvPr/>
        </p:nvSpPr>
        <p:spPr>
          <a:xfrm>
            <a:off x="3419432" y="5904626"/>
            <a:ext cx="8550409" cy="369332"/>
          </a:xfrm>
          <a:prstGeom prst="rect">
            <a:avLst/>
          </a:prstGeom>
          <a:noFill/>
        </p:spPr>
        <p:txBody>
          <a:bodyPr wrap="square">
            <a:spAutoFit/>
          </a:bodyPr>
          <a:lstStyle/>
          <a:p>
            <a:pPr algn="ctr" defTabSz="914377">
              <a:defRPr/>
            </a:pPr>
            <a:r>
              <a:rPr lang="en-US">
                <a:solidFill>
                  <a:srgbClr val="17375E"/>
                </a:solidFill>
                <a:latin typeface="Arial"/>
              </a:rPr>
              <a:t>Web page</a:t>
            </a:r>
            <a:r>
              <a:rPr lang="en-US" b="1">
                <a:solidFill>
                  <a:srgbClr val="17375E"/>
                </a:solidFill>
                <a:latin typeface="Arial"/>
              </a:rPr>
              <a:t>: </a:t>
            </a:r>
            <a:r>
              <a:rPr lang="en-US" sz="1600" u="sng">
                <a:solidFill>
                  <a:schemeClr val="tx2"/>
                </a:solidFill>
                <a:latin typeface="Arial" panose="020B0604020202020204" pitchFamily="34" charset="0"/>
              </a:rPr>
              <a:t>https://www.who.int/initiatives/mosaic-respiratory-surveillance-framework/</a:t>
            </a:r>
          </a:p>
        </p:txBody>
      </p:sp>
      <p:sp>
        <p:nvSpPr>
          <p:cNvPr id="8" name="TextBox 7">
            <a:extLst>
              <a:ext uri="{FF2B5EF4-FFF2-40B4-BE49-F238E27FC236}">
                <a16:creationId xmlns:a16="http://schemas.microsoft.com/office/drawing/2014/main" id="{9B8D5D15-03D3-47BC-9316-89ECA3004161}"/>
              </a:ext>
            </a:extLst>
          </p:cNvPr>
          <p:cNvSpPr txBox="1"/>
          <p:nvPr/>
        </p:nvSpPr>
        <p:spPr>
          <a:xfrm>
            <a:off x="4763249" y="4861915"/>
            <a:ext cx="6096000" cy="646331"/>
          </a:xfrm>
          <a:prstGeom prst="rect">
            <a:avLst/>
          </a:prstGeom>
          <a:noFill/>
        </p:spPr>
        <p:txBody>
          <a:bodyPr wrap="square">
            <a:spAutoFit/>
          </a:bodyPr>
          <a:lstStyle/>
          <a:p>
            <a:pPr algn="ctr" defTabSz="914377">
              <a:defRPr/>
            </a:pPr>
            <a:r>
              <a:rPr lang="en-US">
                <a:solidFill>
                  <a:srgbClr val="17375E"/>
                </a:solidFill>
              </a:rPr>
              <a:t>Generic email: </a:t>
            </a:r>
            <a:r>
              <a:rPr lang="en-US" u="sng">
                <a:solidFill>
                  <a:schemeClr val="tx2"/>
                </a:solidFill>
              </a:rPr>
              <a:t>mosaic@who.int</a:t>
            </a:r>
            <a:br>
              <a:rPr lang="en-US" b="1">
                <a:solidFill>
                  <a:srgbClr val="FFFFFF"/>
                </a:solidFill>
                <a:latin typeface="Arial" panose="020B0604020202020204" pitchFamily="34" charset="0"/>
              </a:rPr>
            </a:br>
            <a:endParaRPr lang="en-US">
              <a:solidFill>
                <a:srgbClr val="7F7F7F"/>
              </a:solidFill>
              <a:latin typeface="Arial"/>
            </a:endParaRPr>
          </a:p>
        </p:txBody>
      </p:sp>
      <p:sp>
        <p:nvSpPr>
          <p:cNvPr id="2" name="TextBox 1">
            <a:extLst>
              <a:ext uri="{FF2B5EF4-FFF2-40B4-BE49-F238E27FC236}">
                <a16:creationId xmlns:a16="http://schemas.microsoft.com/office/drawing/2014/main" id="{C551D276-F56E-7F76-BD23-44D0AEDE72CD}"/>
              </a:ext>
            </a:extLst>
          </p:cNvPr>
          <p:cNvSpPr txBox="1"/>
          <p:nvPr/>
        </p:nvSpPr>
        <p:spPr>
          <a:xfrm>
            <a:off x="3846285" y="6340287"/>
            <a:ext cx="5475752" cy="276999"/>
          </a:xfrm>
          <a:prstGeom prst="rect">
            <a:avLst/>
          </a:prstGeom>
          <a:noFill/>
        </p:spPr>
        <p:txBody>
          <a:bodyPr wrap="square" lIns="0" tIns="0" rIns="0" bIns="0" rtlCol="0">
            <a:spAutoFit/>
          </a:bodyPr>
          <a:lstStyle/>
          <a:p>
            <a:pPr algn="l"/>
            <a:r>
              <a:rPr lang="en-US">
                <a:solidFill>
                  <a:schemeClr val="accent6"/>
                </a:solidFill>
                <a:latin typeface="+mj-lt"/>
              </a:rPr>
              <a:t>Video</a:t>
            </a:r>
            <a:r>
              <a:rPr lang="en-US">
                <a:solidFill>
                  <a:schemeClr val="accent6"/>
                </a:solidFill>
              </a:rPr>
              <a:t>: </a:t>
            </a:r>
            <a:r>
              <a:rPr lang="en-US" sz="1600">
                <a:solidFill>
                  <a:schemeClr val="accent3"/>
                </a:solidFill>
                <a:hlinkClick r:id="rId4">
                  <a:extLst>
                    <a:ext uri="{A12FA001-AC4F-418D-AE19-62706E023703}">
                      <ahyp:hlinkClr xmlns:ahyp="http://schemas.microsoft.com/office/drawing/2018/hyperlinkcolor" val="tx"/>
                    </a:ext>
                  </a:extLst>
                </a:hlinkClick>
              </a:rPr>
              <a:t>https://youtu.be/EOL6gaDRiEg</a:t>
            </a:r>
            <a:endParaRPr lang="en-US" sz="1600">
              <a:solidFill>
                <a:schemeClr val="accent3"/>
              </a:solidFill>
            </a:endParaRPr>
          </a:p>
        </p:txBody>
      </p:sp>
    </p:spTree>
    <p:extLst>
      <p:ext uri="{BB962C8B-B14F-4D97-AF65-F5344CB8AC3E}">
        <p14:creationId xmlns:p14="http://schemas.microsoft.com/office/powerpoint/2010/main" val="112472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6491A6AA-4B26-F872-07DD-14B1234B6834}"/>
              </a:ext>
            </a:extLst>
          </p:cNvPr>
          <p:cNvSpPr txBox="1">
            <a:spLocks/>
          </p:cNvSpPr>
          <p:nvPr/>
        </p:nvSpPr>
        <p:spPr>
          <a:xfrm>
            <a:off x="1108244" y="225568"/>
            <a:ext cx="10437580" cy="369332"/>
          </a:xfrm>
          <a:prstGeom prst="rect">
            <a:avLst/>
          </a:prstGeom>
          <a:noFill/>
        </p:spPr>
        <p:txBody>
          <a:bodyPr wrap="square" lIns="91440" tIns="45720" rIns="91440" bIns="45720" rtlCol="0" anchor="t">
            <a:spAutoFit/>
          </a:bodyPr>
          <a:lstStyle>
            <a:defPPr>
              <a:defRPr lang="en-US"/>
            </a:defPPr>
            <a:lvl1pPr marL="0" algn="l" defTabSz="137526" rtl="0" eaLnBrk="1" latinLnBrk="0" hangingPunct="1">
              <a:defRPr sz="541" kern="1200">
                <a:solidFill>
                  <a:schemeClr val="tx1"/>
                </a:solidFill>
                <a:latin typeface="+mn-lt"/>
                <a:ea typeface="+mn-ea"/>
                <a:cs typeface="+mn-cs"/>
              </a:defRPr>
            </a:lvl1pPr>
            <a:lvl2pPr marL="137526" algn="l" defTabSz="137526" rtl="0" eaLnBrk="1" latinLnBrk="0" hangingPunct="1">
              <a:defRPr sz="541" kern="1200">
                <a:solidFill>
                  <a:schemeClr val="tx1"/>
                </a:solidFill>
                <a:latin typeface="+mn-lt"/>
                <a:ea typeface="+mn-ea"/>
                <a:cs typeface="+mn-cs"/>
              </a:defRPr>
            </a:lvl2pPr>
            <a:lvl3pPr marL="275052" algn="l" defTabSz="137526" rtl="0" eaLnBrk="1" latinLnBrk="0" hangingPunct="1">
              <a:defRPr sz="541" kern="1200">
                <a:solidFill>
                  <a:schemeClr val="tx1"/>
                </a:solidFill>
                <a:latin typeface="+mn-lt"/>
                <a:ea typeface="+mn-ea"/>
                <a:cs typeface="+mn-cs"/>
              </a:defRPr>
            </a:lvl3pPr>
            <a:lvl4pPr marL="412577" algn="l" defTabSz="137526" rtl="0" eaLnBrk="1" latinLnBrk="0" hangingPunct="1">
              <a:defRPr sz="541" kern="1200">
                <a:solidFill>
                  <a:schemeClr val="tx1"/>
                </a:solidFill>
                <a:latin typeface="+mn-lt"/>
                <a:ea typeface="+mn-ea"/>
                <a:cs typeface="+mn-cs"/>
              </a:defRPr>
            </a:lvl4pPr>
            <a:lvl5pPr marL="550103" algn="l" defTabSz="137526" rtl="0" eaLnBrk="1" latinLnBrk="0" hangingPunct="1">
              <a:defRPr sz="541" kern="1200">
                <a:solidFill>
                  <a:schemeClr val="tx1"/>
                </a:solidFill>
                <a:latin typeface="+mn-lt"/>
                <a:ea typeface="+mn-ea"/>
                <a:cs typeface="+mn-cs"/>
              </a:defRPr>
            </a:lvl5pPr>
            <a:lvl6pPr marL="687629" algn="l" defTabSz="137526" rtl="0" eaLnBrk="1" latinLnBrk="0" hangingPunct="1">
              <a:defRPr sz="541" kern="1200">
                <a:solidFill>
                  <a:schemeClr val="tx1"/>
                </a:solidFill>
                <a:latin typeface="+mn-lt"/>
                <a:ea typeface="+mn-ea"/>
                <a:cs typeface="+mn-cs"/>
              </a:defRPr>
            </a:lvl6pPr>
            <a:lvl7pPr marL="825155" algn="l" defTabSz="137526" rtl="0" eaLnBrk="1" latinLnBrk="0" hangingPunct="1">
              <a:defRPr sz="541" kern="1200">
                <a:solidFill>
                  <a:schemeClr val="tx1"/>
                </a:solidFill>
                <a:latin typeface="+mn-lt"/>
                <a:ea typeface="+mn-ea"/>
                <a:cs typeface="+mn-cs"/>
              </a:defRPr>
            </a:lvl7pPr>
            <a:lvl8pPr marL="962680" algn="l" defTabSz="137526" rtl="0" eaLnBrk="1" latinLnBrk="0" hangingPunct="1">
              <a:defRPr sz="541" kern="1200">
                <a:solidFill>
                  <a:schemeClr val="tx1"/>
                </a:solidFill>
                <a:latin typeface="+mn-lt"/>
                <a:ea typeface="+mn-ea"/>
                <a:cs typeface="+mn-cs"/>
              </a:defRPr>
            </a:lvl8pPr>
            <a:lvl9pPr marL="1100206" algn="l" defTabSz="137526" rtl="0" eaLnBrk="1" latinLnBrk="0" hangingPunct="1">
              <a:defRPr sz="541" kern="1200">
                <a:solidFill>
                  <a:schemeClr val="tx1"/>
                </a:solidFill>
                <a:latin typeface="+mn-lt"/>
                <a:ea typeface="+mn-ea"/>
                <a:cs typeface="+mn-cs"/>
              </a:defRPr>
            </a:lvl9pPr>
          </a:lstStyle>
          <a:p>
            <a:r>
              <a:rPr lang="en-ZA" sz="1800" b="1">
                <a:solidFill>
                  <a:srgbClr val="040910"/>
                </a:solidFill>
                <a:latin typeface="Arial"/>
                <a:cs typeface="Arial"/>
              </a:rPr>
              <a:t>Informing use of interventions: </a:t>
            </a:r>
            <a:r>
              <a:rPr lang="en-ZA" sz="1800" b="1" i="1">
                <a:solidFill>
                  <a:srgbClr val="040910"/>
                </a:solidFill>
                <a:highlight>
                  <a:srgbClr val="FFFF00"/>
                </a:highlight>
                <a:latin typeface="Arial"/>
                <a:cs typeface="Arial"/>
              </a:rPr>
              <a:t>Copy Domain III Mosaic here from Mosaic Design Tool </a:t>
            </a:r>
            <a:endParaRPr lang="en-ZA" sz="1800" b="1">
              <a:solidFill>
                <a:srgbClr val="040910"/>
              </a:solidFill>
              <a:latin typeface="Arial"/>
              <a:cs typeface="Arial"/>
            </a:endParaRPr>
          </a:p>
        </p:txBody>
      </p:sp>
      <p:pic>
        <p:nvPicPr>
          <p:cNvPr id="5" name="Picture 4" descr="A purple diamond with white text&#10;&#10;Description automatically generated">
            <a:extLst>
              <a:ext uri="{FF2B5EF4-FFF2-40B4-BE49-F238E27FC236}">
                <a16:creationId xmlns:a16="http://schemas.microsoft.com/office/drawing/2014/main" id="{B969D571-275B-2677-F9EA-78592ABC1CAA}"/>
              </a:ext>
            </a:extLst>
          </p:cNvPr>
          <p:cNvPicPr>
            <a:picLocks noChangeAspect="1"/>
          </p:cNvPicPr>
          <p:nvPr/>
        </p:nvPicPr>
        <p:blipFill rotWithShape="1">
          <a:blip r:embed="rId2">
            <a:extLst>
              <a:ext uri="{28A0092B-C50C-407E-A947-70E740481C1C}">
                <a14:useLocalDpi xmlns:a14="http://schemas.microsoft.com/office/drawing/2010/main" val="0"/>
              </a:ext>
            </a:extLst>
          </a:blip>
          <a:srcRect l="9456" t="7430"/>
          <a:stretch/>
        </p:blipFill>
        <p:spPr>
          <a:xfrm>
            <a:off x="0" y="51843"/>
            <a:ext cx="1108245" cy="993783"/>
          </a:xfrm>
          <a:prstGeom prst="rect">
            <a:avLst/>
          </a:prstGeom>
        </p:spPr>
      </p:pic>
      <p:grpSp>
        <p:nvGrpSpPr>
          <p:cNvPr id="18" name="Group 17">
            <a:extLst>
              <a:ext uri="{FF2B5EF4-FFF2-40B4-BE49-F238E27FC236}">
                <a16:creationId xmlns:a16="http://schemas.microsoft.com/office/drawing/2014/main" id="{F3940F7E-46CD-724C-1EA7-A92EE949C6CE}"/>
              </a:ext>
            </a:extLst>
          </p:cNvPr>
          <p:cNvGrpSpPr>
            <a:grpSpLocks noChangeAspect="1"/>
          </p:cNvGrpSpPr>
          <p:nvPr/>
        </p:nvGrpSpPr>
        <p:grpSpPr>
          <a:xfrm>
            <a:off x="13410073" y="20052617"/>
            <a:ext cx="3960000" cy="3960000"/>
            <a:chOff x="13410073" y="20052617"/>
            <a:chExt cx="2880000" cy="2880000"/>
          </a:xfrm>
        </p:grpSpPr>
        <p:pic>
          <p:nvPicPr>
            <p:cNvPr id="19" name="Picture 18" descr="A purple square with white text&#10;&#10;Description automatically generated">
              <a:extLst>
                <a:ext uri="{FF2B5EF4-FFF2-40B4-BE49-F238E27FC236}">
                  <a16:creationId xmlns:a16="http://schemas.microsoft.com/office/drawing/2014/main" id="{2AA65105-A3CA-D638-151A-1B26DDFD4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0073" y="20052617"/>
              <a:ext cx="2880000" cy="2880000"/>
            </a:xfrm>
            <a:prstGeom prst="rect">
              <a:avLst/>
            </a:prstGeom>
          </p:spPr>
        </p:pic>
        <p:sp>
          <p:nvSpPr>
            <p:cNvPr id="20" name="TextBox 2">
              <a:extLst>
                <a:ext uri="{FF2B5EF4-FFF2-40B4-BE49-F238E27FC236}">
                  <a16:creationId xmlns:a16="http://schemas.microsoft.com/office/drawing/2014/main" id="{10A46D4D-47A1-15AE-0EF4-BA305FBB43CE}"/>
                </a:ext>
              </a:extLst>
            </p:cNvPr>
            <p:cNvSpPr txBox="1"/>
            <p:nvPr/>
          </p:nvSpPr>
          <p:spPr>
            <a:xfrm>
              <a:off x="13856610" y="22100263"/>
              <a:ext cx="2101245" cy="29098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2000">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F3940F7E-46CD-724C-1EA7-A92EE949C6CE}"/>
              </a:ext>
            </a:extLst>
          </p:cNvPr>
          <p:cNvGrpSpPr>
            <a:grpSpLocks noChangeAspect="1"/>
          </p:cNvGrpSpPr>
          <p:nvPr/>
        </p:nvGrpSpPr>
        <p:grpSpPr>
          <a:xfrm>
            <a:off x="13410073" y="20052617"/>
            <a:ext cx="3960000" cy="3960000"/>
            <a:chOff x="13410073" y="20052617"/>
            <a:chExt cx="2880000" cy="2880000"/>
          </a:xfrm>
        </p:grpSpPr>
        <p:pic>
          <p:nvPicPr>
            <p:cNvPr id="22" name="Picture 21" descr="A purple square with white text&#10;&#10;Description automatically generated">
              <a:extLst>
                <a:ext uri="{FF2B5EF4-FFF2-40B4-BE49-F238E27FC236}">
                  <a16:creationId xmlns:a16="http://schemas.microsoft.com/office/drawing/2014/main" id="{2AA65105-A3CA-D638-151A-1B26DDFD4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0073" y="20052617"/>
              <a:ext cx="2880000" cy="2880000"/>
            </a:xfrm>
            <a:prstGeom prst="rect">
              <a:avLst/>
            </a:prstGeom>
          </p:spPr>
        </p:pic>
        <p:sp>
          <p:nvSpPr>
            <p:cNvPr id="23" name="TextBox 2">
              <a:extLst>
                <a:ext uri="{FF2B5EF4-FFF2-40B4-BE49-F238E27FC236}">
                  <a16:creationId xmlns:a16="http://schemas.microsoft.com/office/drawing/2014/main" id="{10A46D4D-47A1-15AE-0EF4-BA305FBB43CE}"/>
                </a:ext>
              </a:extLst>
            </p:cNvPr>
            <p:cNvSpPr txBox="1"/>
            <p:nvPr/>
          </p:nvSpPr>
          <p:spPr>
            <a:xfrm>
              <a:off x="13856610" y="22100263"/>
              <a:ext cx="2101245" cy="29098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2000">
                  <a:latin typeface="Arial" panose="020B0604020202020204" pitchFamily="34" charset="0"/>
                  <a:cs typeface="Arial" panose="020B0604020202020204" pitchFamily="34" charset="0"/>
                </a:rPr>
                <a:t>…</a:t>
              </a:r>
            </a:p>
          </p:txBody>
        </p:sp>
      </p:grpSp>
      <p:grpSp>
        <p:nvGrpSpPr>
          <p:cNvPr id="27" name="Group 26">
            <a:extLst>
              <a:ext uri="{FF2B5EF4-FFF2-40B4-BE49-F238E27FC236}">
                <a16:creationId xmlns:a16="http://schemas.microsoft.com/office/drawing/2014/main" id="{FFDB7F7F-B983-A5F9-D936-D9F18F8C95BF}"/>
              </a:ext>
            </a:extLst>
          </p:cNvPr>
          <p:cNvGrpSpPr/>
          <p:nvPr/>
        </p:nvGrpSpPr>
        <p:grpSpPr>
          <a:xfrm>
            <a:off x="16901735" y="10971516"/>
            <a:ext cx="3960000" cy="3960000"/>
            <a:chOff x="16901735" y="10971516"/>
            <a:chExt cx="2880000" cy="2880000"/>
          </a:xfrm>
        </p:grpSpPr>
        <p:pic>
          <p:nvPicPr>
            <p:cNvPr id="28" name="Picture 27" descr="A blue and white sign with black text&#10;&#10;Description automatically generated">
              <a:extLst>
                <a:ext uri="{FF2B5EF4-FFF2-40B4-BE49-F238E27FC236}">
                  <a16:creationId xmlns:a16="http://schemas.microsoft.com/office/drawing/2014/main" id="{DB7B1284-432B-4673-0566-62C1A5E74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1735" y="10971516"/>
              <a:ext cx="2880000" cy="2880000"/>
            </a:xfrm>
            <a:prstGeom prst="rect">
              <a:avLst/>
            </a:prstGeom>
          </p:spPr>
        </p:pic>
        <p:sp>
          <p:nvSpPr>
            <p:cNvPr id="29" name="TextBox 8">
              <a:extLst>
                <a:ext uri="{FF2B5EF4-FFF2-40B4-BE49-F238E27FC236}">
                  <a16:creationId xmlns:a16="http://schemas.microsoft.com/office/drawing/2014/main" id="{1014A7E5-BE79-BE7C-398F-92A0267DAE7D}"/>
                </a:ext>
              </a:extLst>
            </p:cNvPr>
            <p:cNvSpPr txBox="1"/>
            <p:nvPr/>
          </p:nvSpPr>
          <p:spPr>
            <a:xfrm>
              <a:off x="17383801" y="12991974"/>
              <a:ext cx="2101245" cy="29098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2000">
                  <a:latin typeface="Arial" panose="020B0604020202020204" pitchFamily="34" charset="0"/>
                  <a:cs typeface="Arial" panose="020B0604020202020204" pitchFamily="34" charset="0"/>
                </a:rPr>
                <a:t>…</a:t>
              </a:r>
            </a:p>
          </p:txBody>
        </p:sp>
      </p:grpSp>
      <p:pic>
        <p:nvPicPr>
          <p:cNvPr id="32" name="Picture 31">
            <a:extLst>
              <a:ext uri="{FF2B5EF4-FFF2-40B4-BE49-F238E27FC236}">
                <a16:creationId xmlns:a16="http://schemas.microsoft.com/office/drawing/2014/main" id="{0E8CEC64-6120-6550-39DA-FBB20C1A2B2C}"/>
              </a:ext>
            </a:extLst>
          </p:cNvPr>
          <p:cNvPicPr>
            <a:picLocks noChangeAspect="1"/>
          </p:cNvPicPr>
          <p:nvPr/>
        </p:nvPicPr>
        <p:blipFill>
          <a:blip r:embed="rId5"/>
          <a:stretch>
            <a:fillRect/>
          </a:stretch>
        </p:blipFill>
        <p:spPr>
          <a:xfrm>
            <a:off x="0" y="1536777"/>
            <a:ext cx="12192000" cy="5321223"/>
          </a:xfrm>
          <a:prstGeom prst="rect">
            <a:avLst/>
          </a:prstGeom>
        </p:spPr>
      </p:pic>
    </p:spTree>
    <p:extLst>
      <p:ext uri="{BB962C8B-B14F-4D97-AF65-F5344CB8AC3E}">
        <p14:creationId xmlns:p14="http://schemas.microsoft.com/office/powerpoint/2010/main" val="1163125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4FE2-457B-FF9C-C3E2-3A4C8E9751A1}"/>
              </a:ext>
            </a:extLst>
          </p:cNvPr>
          <p:cNvSpPr>
            <a:spLocks noGrp="1"/>
          </p:cNvSpPr>
          <p:nvPr>
            <p:ph type="title"/>
          </p:nvPr>
        </p:nvSpPr>
        <p:spPr>
          <a:xfrm>
            <a:off x="1990315" y="157012"/>
            <a:ext cx="8300971" cy="909223"/>
          </a:xfrm>
        </p:spPr>
        <p:txBody>
          <a:bodyPr/>
          <a:lstStyle/>
          <a:p>
            <a:pPr algn="ctr">
              <a:lnSpc>
                <a:spcPct val="100000"/>
              </a:lnSpc>
              <a:spcBef>
                <a:spcPts val="0"/>
              </a:spcBef>
            </a:pPr>
            <a:r>
              <a:rPr lang="en-US" sz="2400">
                <a:latin typeface="Arial"/>
                <a:cs typeface="Arial"/>
              </a:rPr>
              <a:t>Domain III: Conclusions</a:t>
            </a:r>
            <a:br>
              <a:rPr lang="en-US" sz="2200">
                <a:latin typeface="Arial"/>
                <a:cs typeface="Arial"/>
              </a:rPr>
            </a:br>
            <a:r>
              <a:rPr lang="en-US" sz="2000">
                <a:latin typeface="Arial"/>
                <a:cs typeface="Arial"/>
              </a:rPr>
              <a:t>Informing the use of interventions</a:t>
            </a:r>
            <a:endParaRPr lang="en-US" sz="2000" b="0">
              <a:solidFill>
                <a:srgbClr val="000000"/>
              </a:solidFill>
              <a:latin typeface="Arial"/>
              <a:cs typeface="Arial"/>
            </a:endParaRPr>
          </a:p>
          <a:p>
            <a:endParaRPr lang="en-US" sz="1676"/>
          </a:p>
        </p:txBody>
      </p:sp>
      <p:pic>
        <p:nvPicPr>
          <p:cNvPr id="5" name="Picture 4" descr="A hand holding a piece of paper&#10;&#10;Description automatically generated">
            <a:extLst>
              <a:ext uri="{FF2B5EF4-FFF2-40B4-BE49-F238E27FC236}">
                <a16:creationId xmlns:a16="http://schemas.microsoft.com/office/drawing/2014/main" id="{E6478F7E-C6DA-A348-7B3D-2F5B2FC9CC16}"/>
              </a:ext>
            </a:extLst>
          </p:cNvPr>
          <p:cNvPicPr>
            <a:picLocks noChangeAspect="1"/>
          </p:cNvPicPr>
          <p:nvPr/>
        </p:nvPicPr>
        <p:blipFill>
          <a:blip r:embed="rId3"/>
          <a:stretch>
            <a:fillRect/>
          </a:stretch>
        </p:blipFill>
        <p:spPr>
          <a:xfrm>
            <a:off x="9961968" y="-4601"/>
            <a:ext cx="841801" cy="883056"/>
          </a:xfrm>
          <a:prstGeom prst="rect">
            <a:avLst/>
          </a:prstGeom>
        </p:spPr>
      </p:pic>
      <p:pic>
        <p:nvPicPr>
          <p:cNvPr id="4" name="Picture 3" descr="A purple diamond shaped sign&#10;&#10;Description automatically generated">
            <a:extLst>
              <a:ext uri="{FF2B5EF4-FFF2-40B4-BE49-F238E27FC236}">
                <a16:creationId xmlns:a16="http://schemas.microsoft.com/office/drawing/2014/main" id="{49C72752-2A28-AB47-FB70-E12BB660921B}"/>
              </a:ext>
            </a:extLst>
          </p:cNvPr>
          <p:cNvPicPr>
            <a:picLocks noChangeAspect="1"/>
          </p:cNvPicPr>
          <p:nvPr/>
        </p:nvPicPr>
        <p:blipFill>
          <a:blip r:embed="rId4"/>
          <a:stretch>
            <a:fillRect/>
          </a:stretch>
        </p:blipFill>
        <p:spPr>
          <a:xfrm>
            <a:off x="1483573" y="-906"/>
            <a:ext cx="1023284" cy="909419"/>
          </a:xfrm>
          <a:prstGeom prst="rect">
            <a:avLst/>
          </a:prstGeom>
        </p:spPr>
      </p:pic>
      <p:sp>
        <p:nvSpPr>
          <p:cNvPr id="3" name="TextBox 2">
            <a:extLst>
              <a:ext uri="{FF2B5EF4-FFF2-40B4-BE49-F238E27FC236}">
                <a16:creationId xmlns:a16="http://schemas.microsoft.com/office/drawing/2014/main" id="{2194C789-7513-B89E-C88E-81906A180F99}"/>
              </a:ext>
            </a:extLst>
          </p:cNvPr>
          <p:cNvSpPr txBox="1"/>
          <p:nvPr/>
        </p:nvSpPr>
        <p:spPr>
          <a:xfrm>
            <a:off x="121920" y="1613497"/>
            <a:ext cx="10863712" cy="2470356"/>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Intervention/Approach Name</a:t>
            </a:r>
          </a:p>
          <a:p>
            <a:pPr marL="728327" lvl="1" indent="-342891">
              <a:lnSpc>
                <a:spcPct val="107000"/>
              </a:lnSpc>
              <a:buFont typeface="Arial" panose="020B0604020202020204" pitchFamily="34" charset="0"/>
              <a:buChar char="•"/>
              <a:defRPr/>
            </a:pPr>
            <a:r>
              <a:rPr lang="en-US" sz="2000" i="1">
                <a:solidFill>
                  <a:schemeClr val="accent6">
                    <a:lumMod val="50000"/>
                  </a:schemeClr>
                </a:solidFill>
                <a:latin typeface="Arial"/>
                <a:ea typeface="Calibri"/>
                <a:cs typeface="Arial"/>
              </a:rPr>
              <a:t>Summarize key conclusions or actions identified in Domain III</a:t>
            </a: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intervention/Approach Name</a:t>
            </a:r>
          </a:p>
          <a:p>
            <a:pPr marL="605140" lvl="1" indent="-259074">
              <a:lnSpc>
                <a:spcPct val="107000"/>
              </a:lnSpc>
              <a:buFont typeface="Arial" panose="05000000000000000000" pitchFamily="2" charset="2"/>
              <a:buChar char="•"/>
              <a:defRPr/>
            </a:pPr>
            <a:r>
              <a:rPr lang="en-US" sz="2000" i="1">
                <a:solidFill>
                  <a:schemeClr val="accent6">
                    <a:lumMod val="50000"/>
                  </a:schemeClr>
                </a:solidFill>
                <a:latin typeface="Arial"/>
                <a:ea typeface="Calibri"/>
                <a:cs typeface="Arial"/>
              </a:rPr>
              <a:t>Summarize key conclusions or actions identified in Domain III</a:t>
            </a:r>
          </a:p>
          <a:p>
            <a:pPr marL="605140" lvl="1" indent="-259074">
              <a:lnSpc>
                <a:spcPct val="107000"/>
              </a:lnSpc>
              <a:buFont typeface="Arial" panose="05000000000000000000" pitchFamily="2" charset="2"/>
              <a:buChar char="•"/>
              <a:defRPr/>
            </a:pPr>
            <a:endParaRPr lang="en-US" sz="1513">
              <a:solidFill>
                <a:srgbClr val="000000"/>
              </a:solidFill>
              <a:latin typeface="Arial"/>
              <a:ea typeface="Calibri"/>
              <a:cs typeface="Arial"/>
            </a:endParaRPr>
          </a:p>
        </p:txBody>
      </p:sp>
    </p:spTree>
    <p:extLst>
      <p:ext uri="{BB962C8B-B14F-4D97-AF65-F5344CB8AC3E}">
        <p14:creationId xmlns:p14="http://schemas.microsoft.com/office/powerpoint/2010/main" val="421167373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4FE2-457B-FF9C-C3E2-3A4C8E9751A1}"/>
              </a:ext>
            </a:extLst>
          </p:cNvPr>
          <p:cNvSpPr>
            <a:spLocks noGrp="1"/>
          </p:cNvSpPr>
          <p:nvPr>
            <p:ph type="title"/>
          </p:nvPr>
        </p:nvSpPr>
        <p:spPr>
          <a:xfrm>
            <a:off x="1990315" y="157012"/>
            <a:ext cx="8300971" cy="909223"/>
          </a:xfrm>
        </p:spPr>
        <p:txBody>
          <a:bodyPr/>
          <a:lstStyle/>
          <a:p>
            <a:pPr algn="ctr">
              <a:lnSpc>
                <a:spcPct val="100000"/>
              </a:lnSpc>
              <a:spcBef>
                <a:spcPts val="0"/>
              </a:spcBef>
            </a:pPr>
            <a:r>
              <a:rPr lang="en-US" sz="2400">
                <a:latin typeface="Arial"/>
                <a:cs typeface="Arial"/>
              </a:rPr>
              <a:t>Domain III: Actions</a:t>
            </a:r>
            <a:br>
              <a:rPr lang="en-US" sz="2200">
                <a:latin typeface="Arial"/>
                <a:cs typeface="Arial"/>
              </a:rPr>
            </a:br>
            <a:r>
              <a:rPr lang="en-US" sz="2000">
                <a:latin typeface="Arial"/>
                <a:cs typeface="Arial"/>
              </a:rPr>
              <a:t>Informing the use of interventions</a:t>
            </a:r>
            <a:endParaRPr lang="en-US" sz="2000" b="0">
              <a:solidFill>
                <a:srgbClr val="000000"/>
              </a:solidFill>
              <a:latin typeface="Arial"/>
              <a:cs typeface="Arial"/>
            </a:endParaRPr>
          </a:p>
          <a:p>
            <a:endParaRPr lang="en-US" sz="1676"/>
          </a:p>
        </p:txBody>
      </p:sp>
      <p:pic>
        <p:nvPicPr>
          <p:cNvPr id="5" name="Picture 4" descr="A hand holding a piece of paper&#10;&#10;Description automatically generated">
            <a:extLst>
              <a:ext uri="{FF2B5EF4-FFF2-40B4-BE49-F238E27FC236}">
                <a16:creationId xmlns:a16="http://schemas.microsoft.com/office/drawing/2014/main" id="{E6478F7E-C6DA-A348-7B3D-2F5B2FC9CC16}"/>
              </a:ext>
            </a:extLst>
          </p:cNvPr>
          <p:cNvPicPr>
            <a:picLocks noChangeAspect="1"/>
          </p:cNvPicPr>
          <p:nvPr/>
        </p:nvPicPr>
        <p:blipFill>
          <a:blip r:embed="rId3"/>
          <a:stretch>
            <a:fillRect/>
          </a:stretch>
        </p:blipFill>
        <p:spPr>
          <a:xfrm>
            <a:off x="9961968" y="-4601"/>
            <a:ext cx="841801" cy="883056"/>
          </a:xfrm>
          <a:prstGeom prst="rect">
            <a:avLst/>
          </a:prstGeom>
        </p:spPr>
      </p:pic>
      <p:pic>
        <p:nvPicPr>
          <p:cNvPr id="4" name="Picture 3" descr="A purple diamond shaped sign&#10;&#10;Description automatically generated">
            <a:extLst>
              <a:ext uri="{FF2B5EF4-FFF2-40B4-BE49-F238E27FC236}">
                <a16:creationId xmlns:a16="http://schemas.microsoft.com/office/drawing/2014/main" id="{49C72752-2A28-AB47-FB70-E12BB660921B}"/>
              </a:ext>
            </a:extLst>
          </p:cNvPr>
          <p:cNvPicPr>
            <a:picLocks noChangeAspect="1"/>
          </p:cNvPicPr>
          <p:nvPr/>
        </p:nvPicPr>
        <p:blipFill>
          <a:blip r:embed="rId4"/>
          <a:stretch>
            <a:fillRect/>
          </a:stretch>
        </p:blipFill>
        <p:spPr>
          <a:xfrm>
            <a:off x="1483573" y="-906"/>
            <a:ext cx="1023284" cy="909419"/>
          </a:xfrm>
          <a:prstGeom prst="rect">
            <a:avLst/>
          </a:prstGeom>
        </p:spPr>
      </p:pic>
      <p:sp>
        <p:nvSpPr>
          <p:cNvPr id="3" name="TextBox 2">
            <a:extLst>
              <a:ext uri="{FF2B5EF4-FFF2-40B4-BE49-F238E27FC236}">
                <a16:creationId xmlns:a16="http://schemas.microsoft.com/office/drawing/2014/main" id="{2194C789-7513-B89E-C88E-81906A180F99}"/>
              </a:ext>
            </a:extLst>
          </p:cNvPr>
          <p:cNvSpPr txBox="1"/>
          <p:nvPr/>
        </p:nvSpPr>
        <p:spPr>
          <a:xfrm>
            <a:off x="121920" y="1613497"/>
            <a:ext cx="10863712" cy="2470356"/>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Intervention/Approach Name</a:t>
            </a:r>
          </a:p>
          <a:p>
            <a:pPr marL="728327" lvl="1" indent="-342891">
              <a:lnSpc>
                <a:spcPct val="107000"/>
              </a:lnSpc>
              <a:buFont typeface="Arial" panose="020B0604020202020204" pitchFamily="34" charset="0"/>
              <a:buChar char="•"/>
              <a:defRPr/>
            </a:pPr>
            <a:r>
              <a:rPr lang="en-US" sz="2000" i="1">
                <a:solidFill>
                  <a:schemeClr val="accent6">
                    <a:lumMod val="50000"/>
                  </a:schemeClr>
                </a:solidFill>
                <a:latin typeface="Arial"/>
                <a:ea typeface="Calibri"/>
                <a:cs typeface="Arial"/>
              </a:rPr>
              <a:t>Summarize key conclusions or actions identified in Domain III</a:t>
            </a: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endParaRPr lang="en-US" sz="2400" b="1">
              <a:solidFill>
                <a:schemeClr val="accent6">
                  <a:lumMod val="50000"/>
                </a:schemeClr>
              </a:solidFill>
              <a:highlight>
                <a:srgbClr val="FFFF00"/>
              </a:highlight>
              <a:latin typeface="Arial"/>
              <a:ea typeface="Calibri"/>
              <a:cs typeface="Arial"/>
            </a:endParaRPr>
          </a:p>
          <a:p>
            <a:pPr marL="385436" lvl="1">
              <a:lnSpc>
                <a:spcPct val="107000"/>
              </a:lnSpc>
              <a:defRPr/>
            </a:pPr>
            <a:r>
              <a:rPr lang="en-US" sz="2400" b="1">
                <a:solidFill>
                  <a:schemeClr val="accent6">
                    <a:lumMod val="50000"/>
                  </a:schemeClr>
                </a:solidFill>
                <a:highlight>
                  <a:srgbClr val="FFFF00"/>
                </a:highlight>
                <a:latin typeface="Arial"/>
                <a:ea typeface="Calibri"/>
                <a:cs typeface="Arial"/>
              </a:rPr>
              <a:t>Surveillance intervention/Approach Name</a:t>
            </a:r>
          </a:p>
          <a:p>
            <a:pPr marL="605140" lvl="1" indent="-259074">
              <a:lnSpc>
                <a:spcPct val="107000"/>
              </a:lnSpc>
              <a:buFont typeface="Arial" panose="05000000000000000000" pitchFamily="2" charset="2"/>
              <a:buChar char="•"/>
              <a:defRPr/>
            </a:pPr>
            <a:r>
              <a:rPr lang="en-US" sz="2000" i="1">
                <a:solidFill>
                  <a:schemeClr val="accent6">
                    <a:lumMod val="50000"/>
                  </a:schemeClr>
                </a:solidFill>
                <a:latin typeface="Arial"/>
                <a:ea typeface="Calibri"/>
                <a:cs typeface="Arial"/>
              </a:rPr>
              <a:t>Summarize key conclusions or actions identified in Domain III</a:t>
            </a:r>
          </a:p>
          <a:p>
            <a:pPr marL="605140" lvl="1" indent="-259074">
              <a:lnSpc>
                <a:spcPct val="107000"/>
              </a:lnSpc>
              <a:buFont typeface="Arial" panose="05000000000000000000" pitchFamily="2" charset="2"/>
              <a:buChar char="•"/>
              <a:defRPr/>
            </a:pPr>
            <a:endParaRPr lang="en-US" sz="1513">
              <a:solidFill>
                <a:srgbClr val="000000"/>
              </a:solidFill>
              <a:latin typeface="Arial"/>
              <a:ea typeface="Calibri"/>
              <a:cs typeface="Arial"/>
            </a:endParaRPr>
          </a:p>
        </p:txBody>
      </p:sp>
    </p:spTree>
    <p:extLst>
      <p:ext uri="{BB962C8B-B14F-4D97-AF65-F5344CB8AC3E}">
        <p14:creationId xmlns:p14="http://schemas.microsoft.com/office/powerpoint/2010/main" val="46246778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26E7CB7A-0FFB-8CB9-DB98-159936EADA6B}"/>
              </a:ext>
            </a:extLst>
          </p:cNvPr>
          <p:cNvSpPr txBox="1"/>
          <p:nvPr/>
        </p:nvSpPr>
        <p:spPr>
          <a:xfrm>
            <a:off x="1742060" y="384610"/>
            <a:ext cx="8707879" cy="369332"/>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91739">
              <a:defRPr/>
            </a:pPr>
            <a:r>
              <a:rPr lang="en-US" sz="2400" b="1">
                <a:solidFill>
                  <a:schemeClr val="bg1"/>
                </a:solidFill>
                <a:effectLst>
                  <a:outerShdw blurRad="38100" dist="38100" dir="2700000" algn="tl">
                    <a:srgbClr val="000000">
                      <a:alpha val="43137"/>
                    </a:srgbClr>
                  </a:outerShdw>
                </a:effectLst>
                <a:latin typeface="Arial"/>
                <a:cs typeface="Arial"/>
              </a:rPr>
              <a:t>Cross-cutting Enabling Structures </a:t>
            </a:r>
            <a:endParaRPr lang="en-US" sz="1816">
              <a:solidFill>
                <a:srgbClr val="FF9933"/>
              </a:solidFill>
              <a:latin typeface="Times New Roman"/>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FF13C02-5929-380E-70C3-973B0CC93024}"/>
              </a:ext>
            </a:extLst>
          </p:cNvPr>
          <p:cNvSpPr txBox="1"/>
          <p:nvPr/>
        </p:nvSpPr>
        <p:spPr>
          <a:xfrm>
            <a:off x="322649" y="1528667"/>
            <a:ext cx="11127545" cy="2706062"/>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45431" lvl="1">
              <a:lnSpc>
                <a:spcPct val="107000"/>
              </a:lnSpc>
              <a:spcAft>
                <a:spcPts val="605"/>
              </a:spcAft>
              <a:defRPr/>
            </a:pPr>
            <a:r>
              <a:rPr lang="en-US" sz="2400" b="1">
                <a:solidFill>
                  <a:srgbClr val="000000"/>
                </a:solidFill>
                <a:highlight>
                  <a:srgbClr val="FFFF00"/>
                </a:highlight>
                <a:ea typeface="Calibri"/>
                <a:cs typeface="Arial"/>
              </a:rPr>
              <a:t>Enabler 1</a:t>
            </a:r>
            <a:endParaRPr lang="en-ZA" sz="2400">
              <a:solidFill>
                <a:srgbClr val="000000"/>
              </a:solidFill>
              <a:highlight>
                <a:srgbClr val="FFFF00"/>
              </a:highlight>
              <a:ea typeface="Calibri"/>
              <a:cs typeface="Calibri"/>
            </a:endParaRPr>
          </a:p>
          <a:p>
            <a:pPr marL="728327" lvl="1" indent="-342891">
              <a:lnSpc>
                <a:spcPct val="107000"/>
              </a:lnSpc>
              <a:buFont typeface="Arial" panose="020B0604020202020204" pitchFamily="34" charset="0"/>
              <a:buChar char="•"/>
              <a:defRPr/>
            </a:pPr>
            <a:r>
              <a:rPr lang="en-US" sz="2400" i="1">
                <a:solidFill>
                  <a:schemeClr val="accent6">
                    <a:lumMod val="50000"/>
                  </a:schemeClr>
                </a:solidFill>
                <a:latin typeface="Arial"/>
                <a:ea typeface="Calibri"/>
                <a:cs typeface="Arial"/>
              </a:rPr>
              <a:t>Summarize key actions identified </a:t>
            </a:r>
          </a:p>
          <a:p>
            <a:pPr marL="385436" lvl="1">
              <a:lnSpc>
                <a:spcPct val="107000"/>
              </a:lnSpc>
              <a:defRPr/>
            </a:pPr>
            <a:br>
              <a:rPr lang="en-US" sz="2400" b="1">
                <a:ea typeface="Calibri"/>
                <a:cs typeface="Arial"/>
              </a:rPr>
            </a:br>
            <a:r>
              <a:rPr lang="en-US" sz="2400" b="1">
                <a:solidFill>
                  <a:srgbClr val="000000"/>
                </a:solidFill>
                <a:highlight>
                  <a:srgbClr val="FFFF00"/>
                </a:highlight>
                <a:ea typeface="Calibri"/>
                <a:cs typeface="Arial"/>
              </a:rPr>
              <a:t>Enabler 2</a:t>
            </a:r>
          </a:p>
          <a:p>
            <a:pPr marL="728327" lvl="1" indent="-342891">
              <a:lnSpc>
                <a:spcPct val="107000"/>
              </a:lnSpc>
              <a:buFont typeface="Arial" panose="020B0604020202020204" pitchFamily="34" charset="0"/>
              <a:buChar char="•"/>
              <a:defRPr/>
            </a:pPr>
            <a:r>
              <a:rPr lang="en-US" sz="2400" i="1">
                <a:solidFill>
                  <a:schemeClr val="accent6">
                    <a:lumMod val="50000"/>
                  </a:schemeClr>
                </a:solidFill>
                <a:latin typeface="Arial"/>
                <a:ea typeface="Calibri"/>
                <a:cs typeface="Arial"/>
              </a:rPr>
              <a:t>Summarize key actions identified </a:t>
            </a:r>
          </a:p>
          <a:p>
            <a:pPr marL="950571" lvl="2" indent="-259074">
              <a:lnSpc>
                <a:spcPct val="107000"/>
              </a:lnSpc>
              <a:buFont typeface="Wingdings" panose="05000000000000000000" pitchFamily="2" charset="2"/>
              <a:buChar char="§"/>
              <a:defRPr/>
            </a:pPr>
            <a:endParaRPr lang="en-US" sz="1816">
              <a:latin typeface="Arial"/>
              <a:ea typeface="Calibri"/>
              <a:cs typeface="Arial"/>
            </a:endParaRPr>
          </a:p>
          <a:p>
            <a:pPr marL="346066" lvl="1">
              <a:lnSpc>
                <a:spcPct val="107000"/>
              </a:lnSpc>
              <a:defRPr/>
            </a:pPr>
            <a:endParaRPr lang="en-US" sz="1816">
              <a:latin typeface="Arial"/>
              <a:ea typeface="Calibri"/>
              <a:cs typeface="Arial"/>
            </a:endParaRPr>
          </a:p>
        </p:txBody>
      </p:sp>
      <p:pic>
        <p:nvPicPr>
          <p:cNvPr id="4" name="Picture 3" descr="A logo of a handshake&#10;&#10;Description automatically generated">
            <a:extLst>
              <a:ext uri="{FF2B5EF4-FFF2-40B4-BE49-F238E27FC236}">
                <a16:creationId xmlns:a16="http://schemas.microsoft.com/office/drawing/2014/main" id="{628F5CDA-7CA8-B6CF-A7C4-7C20BB14EEC6}"/>
              </a:ext>
            </a:extLst>
          </p:cNvPr>
          <p:cNvPicPr>
            <a:picLocks noChangeAspect="1"/>
          </p:cNvPicPr>
          <p:nvPr/>
        </p:nvPicPr>
        <p:blipFill>
          <a:blip r:embed="rId3"/>
          <a:stretch>
            <a:fillRect/>
          </a:stretch>
        </p:blipFill>
        <p:spPr>
          <a:xfrm>
            <a:off x="124023" y="0"/>
            <a:ext cx="1226311" cy="1138553"/>
          </a:xfrm>
          <a:prstGeom prst="rect">
            <a:avLst/>
          </a:prstGeom>
        </p:spPr>
      </p:pic>
    </p:spTree>
    <p:extLst>
      <p:ext uri="{BB962C8B-B14F-4D97-AF65-F5344CB8AC3E}">
        <p14:creationId xmlns:p14="http://schemas.microsoft.com/office/powerpoint/2010/main" val="53149308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26E7CB7A-0FFB-8CB9-DB98-159936EADA6B}"/>
              </a:ext>
            </a:extLst>
          </p:cNvPr>
          <p:cNvSpPr txBox="1"/>
          <p:nvPr/>
        </p:nvSpPr>
        <p:spPr>
          <a:xfrm>
            <a:off x="1509707" y="382311"/>
            <a:ext cx="8707879" cy="369332"/>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91739">
              <a:defRPr/>
            </a:pPr>
            <a:r>
              <a:rPr lang="en-US" sz="2400" b="1">
                <a:solidFill>
                  <a:srgbClr val="FFFFFF"/>
                </a:solidFill>
                <a:latin typeface="Arial"/>
                <a:ea typeface="+mj-ea"/>
                <a:cs typeface="Arial"/>
                <a:sym typeface="+mj-lt"/>
              </a:rPr>
              <a:t>Cross-cutting Enabling Structures</a:t>
            </a:r>
            <a:endParaRPr lang="en-US" sz="1816">
              <a:solidFill>
                <a:srgbClr val="FF9933"/>
              </a:solidFill>
              <a:latin typeface="Times New Roman"/>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FF13C02-5929-380E-70C3-973B0CC93024}"/>
              </a:ext>
            </a:extLst>
          </p:cNvPr>
          <p:cNvSpPr txBox="1"/>
          <p:nvPr/>
        </p:nvSpPr>
        <p:spPr>
          <a:xfrm>
            <a:off x="208434" y="1560673"/>
            <a:ext cx="11310424" cy="2232150"/>
          </a:xfrm>
          <a:prstGeom prst="rect">
            <a:avLst/>
          </a:prstGeom>
          <a:noFill/>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pPr marL="345431" lvl="1">
              <a:lnSpc>
                <a:spcPct val="107000"/>
              </a:lnSpc>
              <a:spcAft>
                <a:spcPts val="605"/>
              </a:spcAft>
              <a:defRPr/>
            </a:pPr>
            <a:r>
              <a:rPr lang="en-US" sz="2400" b="1">
                <a:solidFill>
                  <a:srgbClr val="000000"/>
                </a:solidFill>
                <a:highlight>
                  <a:srgbClr val="FFFF00"/>
                </a:highlight>
                <a:ea typeface="Calibri"/>
                <a:cs typeface="Arial"/>
              </a:rPr>
              <a:t>Enabler 3</a:t>
            </a:r>
            <a:endParaRPr lang="en-ZA" sz="2400">
              <a:solidFill>
                <a:srgbClr val="000000"/>
              </a:solidFill>
              <a:highlight>
                <a:srgbClr val="FFFF00"/>
              </a:highlight>
              <a:ea typeface="Calibri"/>
              <a:cs typeface="Calibri"/>
            </a:endParaRPr>
          </a:p>
          <a:p>
            <a:pPr marL="728327" lvl="1" indent="-342891">
              <a:lnSpc>
                <a:spcPct val="107000"/>
              </a:lnSpc>
              <a:buFont typeface="Arial" panose="020B0604020202020204" pitchFamily="34" charset="0"/>
              <a:buChar char="•"/>
              <a:defRPr/>
            </a:pPr>
            <a:r>
              <a:rPr lang="en-US" sz="2400" i="1">
                <a:solidFill>
                  <a:schemeClr val="accent6">
                    <a:lumMod val="50000"/>
                  </a:schemeClr>
                </a:solidFill>
                <a:latin typeface="Arial"/>
                <a:ea typeface="Calibri"/>
                <a:cs typeface="Arial"/>
              </a:rPr>
              <a:t>Summarize key actions identified </a:t>
            </a:r>
          </a:p>
          <a:p>
            <a:pPr marL="385436" lvl="1">
              <a:defRPr/>
            </a:pPr>
            <a:br>
              <a:rPr lang="en-US" sz="2400" b="1">
                <a:ea typeface="Calibri"/>
                <a:cs typeface="Arial"/>
              </a:rPr>
            </a:br>
            <a:r>
              <a:rPr lang="en-US" sz="2400" b="1">
                <a:solidFill>
                  <a:srgbClr val="000000"/>
                </a:solidFill>
                <a:highlight>
                  <a:srgbClr val="FFFF00"/>
                </a:highlight>
                <a:ea typeface="Calibri"/>
                <a:cs typeface="Arial"/>
              </a:rPr>
              <a:t>Enabler 4</a:t>
            </a:r>
          </a:p>
          <a:p>
            <a:pPr marL="728327" lvl="1" indent="-342891">
              <a:lnSpc>
                <a:spcPct val="107000"/>
              </a:lnSpc>
              <a:buFont typeface="Arial" panose="020B0604020202020204" pitchFamily="34" charset="0"/>
              <a:buChar char="•"/>
              <a:defRPr/>
            </a:pPr>
            <a:r>
              <a:rPr lang="en-US" sz="2400" i="1">
                <a:solidFill>
                  <a:schemeClr val="accent6">
                    <a:lumMod val="50000"/>
                  </a:schemeClr>
                </a:solidFill>
                <a:latin typeface="Arial"/>
                <a:ea typeface="Calibri"/>
                <a:cs typeface="Arial"/>
              </a:rPr>
              <a:t>Summarize key actions identified </a:t>
            </a:r>
          </a:p>
          <a:p>
            <a:pPr marL="605140" lvl="1" indent="-259074">
              <a:lnSpc>
                <a:spcPct val="107000"/>
              </a:lnSpc>
              <a:buFont typeface="Arial" panose="05000000000000000000" pitchFamily="2" charset="2"/>
              <a:buChar char="•"/>
              <a:defRPr/>
            </a:pPr>
            <a:endParaRPr lang="en-US" sz="1513">
              <a:solidFill>
                <a:srgbClr val="000000"/>
              </a:solidFill>
              <a:latin typeface="Arial"/>
              <a:ea typeface="Calibri"/>
              <a:cs typeface="Arial"/>
            </a:endParaRPr>
          </a:p>
        </p:txBody>
      </p:sp>
      <p:pic>
        <p:nvPicPr>
          <p:cNvPr id="4" name="Picture 3" descr="A logo of a handshake&#10;&#10;Description automatically generated">
            <a:extLst>
              <a:ext uri="{FF2B5EF4-FFF2-40B4-BE49-F238E27FC236}">
                <a16:creationId xmlns:a16="http://schemas.microsoft.com/office/drawing/2014/main" id="{628F5CDA-7CA8-B6CF-A7C4-7C20BB14EEC6}"/>
              </a:ext>
            </a:extLst>
          </p:cNvPr>
          <p:cNvPicPr>
            <a:picLocks noChangeAspect="1"/>
          </p:cNvPicPr>
          <p:nvPr/>
        </p:nvPicPr>
        <p:blipFill>
          <a:blip r:embed="rId2"/>
          <a:stretch>
            <a:fillRect/>
          </a:stretch>
        </p:blipFill>
        <p:spPr>
          <a:xfrm>
            <a:off x="208435" y="0"/>
            <a:ext cx="1226311" cy="1138553"/>
          </a:xfrm>
          <a:prstGeom prst="rect">
            <a:avLst/>
          </a:prstGeom>
        </p:spPr>
      </p:pic>
    </p:spTree>
    <p:extLst>
      <p:ext uri="{BB962C8B-B14F-4D97-AF65-F5344CB8AC3E}">
        <p14:creationId xmlns:p14="http://schemas.microsoft.com/office/powerpoint/2010/main" val="40333277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E304F8-29CE-F439-DE36-FD721BA59992}"/>
              </a:ext>
            </a:extLst>
          </p:cNvPr>
          <p:cNvSpPr txBox="1">
            <a:spLocks noGrp="1"/>
          </p:cNvSpPr>
          <p:nvPr>
            <p:ph type="title"/>
          </p:nvPr>
        </p:nvSpPr>
        <p:spPr bwMode="gray">
          <a:xfrm>
            <a:off x="1945514" y="278158"/>
            <a:ext cx="830097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defTabSz="913572" rtl="0" eaLnBrk="1" fontAlgn="base" hangingPunct="1">
              <a:lnSpc>
                <a:spcPct val="90000"/>
              </a:lnSpc>
              <a:spcBef>
                <a:spcPct val="0"/>
              </a:spcBef>
              <a:spcAft>
                <a:spcPts val="0"/>
              </a:spcAft>
              <a:buClr>
                <a:schemeClr val="tx2"/>
              </a:buClr>
              <a:tabLst>
                <a:tab pos="361950" algn="l"/>
              </a:tabLst>
              <a:defRPr lang="x-none" sz="2400" b="1" i="0" u="none" kern="1200" spc="0" baseline="0">
                <a:solidFill>
                  <a:srgbClr val="FFFFFF"/>
                </a:solidFill>
                <a:latin typeface="+mj-lt"/>
                <a:ea typeface="+mj-ea"/>
                <a:cs typeface="+mj-cs"/>
                <a:sym typeface="+mj-lt"/>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pPr algn="ctr" defTabSz="691739">
              <a:defRPr/>
            </a:pPr>
            <a:r>
              <a:rPr lang="en-GB" sz="4000">
                <a:latin typeface="Arial"/>
                <a:cs typeface="Arial"/>
              </a:rPr>
              <a:t>National Mosaic next steps</a:t>
            </a:r>
            <a:endParaRPr lang="aa-ET" sz="4000">
              <a:latin typeface="Arial"/>
              <a:cs typeface="Arial"/>
            </a:endParaRPr>
          </a:p>
        </p:txBody>
      </p:sp>
      <p:graphicFrame>
        <p:nvGraphicFramePr>
          <p:cNvPr id="6" name="Table 7">
            <a:extLst>
              <a:ext uri="{FF2B5EF4-FFF2-40B4-BE49-F238E27FC236}">
                <a16:creationId xmlns:a16="http://schemas.microsoft.com/office/drawing/2014/main" id="{141C1EBC-010F-EE60-B940-9A55D6F9B4A1}"/>
              </a:ext>
            </a:extLst>
          </p:cNvPr>
          <p:cNvGraphicFramePr>
            <a:graphicFrameLocks noGrp="1"/>
          </p:cNvGraphicFramePr>
          <p:nvPr>
            <p:extLst>
              <p:ext uri="{D42A27DB-BD31-4B8C-83A1-F6EECF244321}">
                <p14:modId xmlns:p14="http://schemas.microsoft.com/office/powerpoint/2010/main" val="929524303"/>
              </p:ext>
            </p:extLst>
          </p:nvPr>
        </p:nvGraphicFramePr>
        <p:xfrm>
          <a:off x="179206" y="1329713"/>
          <a:ext cx="11768954" cy="5357261"/>
        </p:xfrm>
        <a:graphic>
          <a:graphicData uri="http://schemas.openxmlformats.org/drawingml/2006/table">
            <a:tbl>
              <a:tblPr firstRow="1" bandRow="1">
                <a:tableStyleId>{073A0DAA-6AF3-43AB-8588-CEC1D06C72B9}</a:tableStyleId>
              </a:tblPr>
              <a:tblGrid>
                <a:gridCol w="2404159">
                  <a:extLst>
                    <a:ext uri="{9D8B030D-6E8A-4147-A177-3AD203B41FA5}">
                      <a16:colId xmlns:a16="http://schemas.microsoft.com/office/drawing/2014/main" val="293518681"/>
                    </a:ext>
                  </a:extLst>
                </a:gridCol>
                <a:gridCol w="9364795">
                  <a:extLst>
                    <a:ext uri="{9D8B030D-6E8A-4147-A177-3AD203B41FA5}">
                      <a16:colId xmlns:a16="http://schemas.microsoft.com/office/drawing/2014/main" val="2904158553"/>
                    </a:ext>
                  </a:extLst>
                </a:gridCol>
              </a:tblGrid>
              <a:tr h="600814">
                <a:tc>
                  <a:txBody>
                    <a:bodyPr/>
                    <a:lstStyle/>
                    <a:p>
                      <a:r>
                        <a:rPr lang="en-GB" sz="2000">
                          <a:latin typeface="Arial"/>
                        </a:rPr>
                        <a:t>TIMELINE</a:t>
                      </a:r>
                      <a:endParaRPr lang="en-US" sz="2000">
                        <a:latin typeface="Arial"/>
                      </a:endParaRPr>
                    </a:p>
                  </a:txBody>
                  <a:tcPr marL="69175" marR="69175" marT="34587" marB="34587" anchor="ctr"/>
                </a:tc>
                <a:tc>
                  <a:txBody>
                    <a:bodyPr/>
                    <a:lstStyle/>
                    <a:p>
                      <a:pPr marL="0" indent="0">
                        <a:buFont typeface="Arial" panose="020B0604020202020204" pitchFamily="34" charset="0"/>
                        <a:buNone/>
                      </a:pPr>
                      <a:r>
                        <a:rPr lang="en-GB" sz="2000">
                          <a:latin typeface="Arial"/>
                        </a:rPr>
                        <a:t>DELIVERABLES</a:t>
                      </a:r>
                      <a:endParaRPr lang="en-US" sz="2000">
                        <a:latin typeface="Arial"/>
                      </a:endParaRPr>
                    </a:p>
                  </a:txBody>
                  <a:tcPr marL="69175" marR="69175" marT="34587" marB="34587" anchor="ctr"/>
                </a:tc>
                <a:extLst>
                  <a:ext uri="{0D108BD9-81ED-4DB2-BD59-A6C34878D82A}">
                    <a16:rowId xmlns:a16="http://schemas.microsoft.com/office/drawing/2014/main" val="4261816937"/>
                  </a:ext>
                </a:extLst>
              </a:tr>
              <a:tr h="1176595">
                <a:tc>
                  <a:txBody>
                    <a:bodyPr/>
                    <a:lstStyle/>
                    <a:p>
                      <a:pPr>
                        <a:lnSpc>
                          <a:spcPct val="107000"/>
                        </a:lnSpc>
                        <a:spcAft>
                          <a:spcPts val="800"/>
                        </a:spcAft>
                      </a:pPr>
                      <a:r>
                        <a:rPr lang="en-US" sz="2000" i="0">
                          <a:solidFill>
                            <a:srgbClr val="040910"/>
                          </a:solidFill>
                          <a:latin typeface="Aptos" panose="020B0004020202020204" pitchFamily="34" charset="0"/>
                        </a:rPr>
                        <a:t>TODAY</a:t>
                      </a:r>
                    </a:p>
                  </a:txBody>
                  <a:tcPr marL="12584" marR="12584" marT="0" marB="0" anchor="ctr"/>
                </a:tc>
                <a:tc>
                  <a:txBody>
                    <a:bodyPr/>
                    <a:lstStyle/>
                    <a:p>
                      <a:pPr marL="0" indent="0" fontAlgn="base">
                        <a:buNone/>
                      </a:pPr>
                      <a:r>
                        <a:rPr lang="en-US" sz="2000" i="1">
                          <a:solidFill>
                            <a:srgbClr val="040910"/>
                          </a:solidFill>
                          <a:highlight>
                            <a:srgbClr val="FFFF00"/>
                          </a:highlight>
                          <a:latin typeface="Aptos" panose="020B0004020202020204" pitchFamily="34" charset="0"/>
                        </a:rPr>
                        <a:t>Drafted "needs and actions“ and completed mosaics</a:t>
                      </a:r>
                    </a:p>
                  </a:txBody>
                  <a:tcPr marL="12584" marR="12584" marT="0" marB="0" anchor="ctr"/>
                </a:tc>
                <a:extLst>
                  <a:ext uri="{0D108BD9-81ED-4DB2-BD59-A6C34878D82A}">
                    <a16:rowId xmlns:a16="http://schemas.microsoft.com/office/drawing/2014/main" val="661858669"/>
                  </a:ext>
                </a:extLst>
              </a:tr>
              <a:tr h="1176595">
                <a:tc>
                  <a:txBody>
                    <a:bodyPr/>
                    <a:lstStyle/>
                    <a:p>
                      <a:pPr>
                        <a:lnSpc>
                          <a:spcPct val="107000"/>
                        </a:lnSpc>
                        <a:spcAft>
                          <a:spcPts val="800"/>
                        </a:spcAft>
                      </a:pPr>
                      <a:r>
                        <a:rPr lang="en-US" sz="2000" i="0">
                          <a:solidFill>
                            <a:srgbClr val="040910"/>
                          </a:solidFill>
                          <a:latin typeface="Aptos" panose="020B0004020202020204" pitchFamily="34" charset="0"/>
                        </a:rPr>
                        <a:t>4 WEEKS</a:t>
                      </a:r>
                    </a:p>
                  </a:txBody>
                  <a:tcPr marL="12584" marR="12584" marT="0" marB="0" anchor="ctr"/>
                </a:tc>
                <a:tc>
                  <a:txBody>
                    <a:bodyPr/>
                    <a:lstStyle/>
                    <a:p>
                      <a:pPr marL="0" marR="0" lvl="0" indent="0" algn="l" defTabSz="932986" rtl="0" eaLnBrk="1" fontAlgn="base" latinLnBrk="0" hangingPunct="1">
                        <a:lnSpc>
                          <a:spcPct val="100000"/>
                        </a:lnSpc>
                        <a:spcBef>
                          <a:spcPts val="0"/>
                        </a:spcBef>
                        <a:spcAft>
                          <a:spcPts val="0"/>
                        </a:spcAft>
                        <a:buClrTx/>
                        <a:buSzTx/>
                        <a:buFontTx/>
                        <a:buNone/>
                        <a:tabLst/>
                        <a:defRPr/>
                      </a:pPr>
                      <a:r>
                        <a:rPr lang="en-US" sz="2000" i="1">
                          <a:solidFill>
                            <a:srgbClr val="040910"/>
                          </a:solidFill>
                          <a:highlight>
                            <a:srgbClr val="FFFF00"/>
                          </a:highlight>
                          <a:latin typeface="Aptos" panose="020B0004020202020204" pitchFamily="34" charset="0"/>
                        </a:rPr>
                        <a:t>Workshop report drafted by organizers and facilitators</a:t>
                      </a:r>
                    </a:p>
                    <a:p>
                      <a:pPr marL="0" indent="0" fontAlgn="base">
                        <a:buNone/>
                      </a:pPr>
                      <a:endParaRPr lang="en-US" sz="2000" i="1">
                        <a:solidFill>
                          <a:srgbClr val="040910"/>
                        </a:solidFill>
                        <a:highlight>
                          <a:srgbClr val="FFFF00"/>
                        </a:highlight>
                        <a:latin typeface="Aptos" panose="020B0004020202020204" pitchFamily="34" charset="0"/>
                      </a:endParaRPr>
                    </a:p>
                  </a:txBody>
                  <a:tcPr marL="12584" marR="12584" marT="0" marB="0" anchor="ctr"/>
                </a:tc>
                <a:extLst>
                  <a:ext uri="{0D108BD9-81ED-4DB2-BD59-A6C34878D82A}">
                    <a16:rowId xmlns:a16="http://schemas.microsoft.com/office/drawing/2014/main" val="1469645301"/>
                  </a:ext>
                </a:extLst>
              </a:tr>
              <a:tr h="926255">
                <a:tc>
                  <a:txBody>
                    <a:bodyPr/>
                    <a:lstStyle/>
                    <a:p>
                      <a:pPr lvl="0">
                        <a:lnSpc>
                          <a:spcPct val="107000"/>
                        </a:lnSpc>
                        <a:spcAft>
                          <a:spcPts val="800"/>
                        </a:spcAft>
                        <a:buNone/>
                      </a:pPr>
                      <a:r>
                        <a:rPr lang="en-US" sz="2000" i="0">
                          <a:solidFill>
                            <a:srgbClr val="040910"/>
                          </a:solidFill>
                          <a:latin typeface="Aptos" panose="020B0004020202020204" pitchFamily="34" charset="0"/>
                        </a:rPr>
                        <a:t>8 WEEKS</a:t>
                      </a:r>
                    </a:p>
                  </a:txBody>
                  <a:tcPr marL="12583" marR="12583" marT="0" marB="0" anchor="ctr"/>
                </a:tc>
                <a:tc>
                  <a:txBody>
                    <a:bodyPr/>
                    <a:lstStyle/>
                    <a:p>
                      <a:pPr marL="171450" indent="-171450">
                        <a:buFont typeface="Arial" panose="020B0604020202020204" pitchFamily="34" charset="0"/>
                        <a:buChar char="•"/>
                      </a:pPr>
                      <a:r>
                        <a:rPr lang="en-US" sz="2000" i="1">
                          <a:solidFill>
                            <a:srgbClr val="040910"/>
                          </a:solidFill>
                          <a:highlight>
                            <a:srgbClr val="FFFF00"/>
                          </a:highlight>
                          <a:latin typeface="Aptos" panose="020B0004020202020204" pitchFamily="34" charset="0"/>
                        </a:rPr>
                        <a:t>Country finalizes workshop report</a:t>
                      </a:r>
                    </a:p>
                    <a:p>
                      <a:pPr marL="171450" indent="-171450">
                        <a:buFont typeface="Arial" panose="020B0604020202020204" pitchFamily="34" charset="0"/>
                        <a:buChar char="•"/>
                      </a:pPr>
                      <a:r>
                        <a:rPr lang="en-US" sz="2000" i="1">
                          <a:solidFill>
                            <a:srgbClr val="040910"/>
                          </a:solidFill>
                          <a:highlight>
                            <a:srgbClr val="FFFF00"/>
                          </a:highlight>
                          <a:latin typeface="Aptos" panose="020B0004020202020204" pitchFamily="34" charset="0"/>
                        </a:rPr>
                        <a:t>Country shares final workshop report with relevant stakeholders and leadership</a:t>
                      </a:r>
                    </a:p>
                  </a:txBody>
                  <a:tcPr marL="12583" marR="12583" marT="0" marB="0" anchor="ctr"/>
                </a:tc>
                <a:extLst>
                  <a:ext uri="{0D108BD9-81ED-4DB2-BD59-A6C34878D82A}">
                    <a16:rowId xmlns:a16="http://schemas.microsoft.com/office/drawing/2014/main" val="895345713"/>
                  </a:ext>
                </a:extLst>
              </a:tr>
              <a:tr h="1477002">
                <a:tc>
                  <a:txBody>
                    <a:bodyPr/>
                    <a:lstStyle/>
                    <a:p>
                      <a:pPr>
                        <a:lnSpc>
                          <a:spcPct val="107000"/>
                        </a:lnSpc>
                        <a:spcAft>
                          <a:spcPts val="800"/>
                        </a:spcAft>
                      </a:pPr>
                      <a:r>
                        <a:rPr lang="en-US" sz="2000" i="0">
                          <a:solidFill>
                            <a:srgbClr val="040910"/>
                          </a:solidFill>
                          <a:latin typeface="Aptos" panose="020B0004020202020204" pitchFamily="34" charset="0"/>
                        </a:rPr>
                        <a:t>2+ MONTHS</a:t>
                      </a:r>
                    </a:p>
                  </a:txBody>
                  <a:tcPr marL="12584" marR="12584" marT="0" marB="0" anchor="ctr"/>
                </a:tc>
                <a:tc>
                  <a:txBody>
                    <a:bodyPr/>
                    <a:lstStyle/>
                    <a:p>
                      <a:pPr marL="171450" indent="-171450">
                        <a:buFont typeface="Arial" panose="020B0604020202020204" pitchFamily="34" charset="0"/>
                        <a:buChar char="•"/>
                      </a:pPr>
                      <a:r>
                        <a:rPr lang="en-US" sz="2000" i="1">
                          <a:solidFill>
                            <a:srgbClr val="040910"/>
                          </a:solidFill>
                          <a:highlight>
                            <a:srgbClr val="FFFF00"/>
                          </a:highlight>
                          <a:latin typeface="Aptos" panose="020B0004020202020204" pitchFamily="34" charset="0"/>
                        </a:rPr>
                        <a:t>Country incorporates actions into existing workplans, assigns tasks to country and partner stakeholders</a:t>
                      </a:r>
                    </a:p>
                  </a:txBody>
                  <a:tcPr marL="12584" marR="12584" marT="0" marB="0" anchor="ctr"/>
                </a:tc>
                <a:extLst>
                  <a:ext uri="{0D108BD9-81ED-4DB2-BD59-A6C34878D82A}">
                    <a16:rowId xmlns:a16="http://schemas.microsoft.com/office/drawing/2014/main" val="31957983"/>
                  </a:ext>
                </a:extLst>
              </a:tr>
            </a:tbl>
          </a:graphicData>
        </a:graphic>
      </p:graphicFrame>
      <p:pic>
        <p:nvPicPr>
          <p:cNvPr id="7" name="Picture 6">
            <a:extLst>
              <a:ext uri="{FF2B5EF4-FFF2-40B4-BE49-F238E27FC236}">
                <a16:creationId xmlns:a16="http://schemas.microsoft.com/office/drawing/2014/main" id="{EE8C99DB-1D44-C482-BAF6-6FD50B375A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13269" y="1"/>
            <a:ext cx="978731" cy="1028465"/>
          </a:xfrm>
          <a:prstGeom prst="rect">
            <a:avLst/>
          </a:prstGeom>
        </p:spPr>
      </p:pic>
    </p:spTree>
    <p:extLst>
      <p:ext uri="{BB962C8B-B14F-4D97-AF65-F5344CB8AC3E}">
        <p14:creationId xmlns:p14="http://schemas.microsoft.com/office/powerpoint/2010/main" val="98982291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29282-30E6-4ABD-8D29-C22C5D51A4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0287" y="1684513"/>
            <a:ext cx="2533259" cy="2661983"/>
          </a:xfrm>
          <a:prstGeom prst="rect">
            <a:avLst/>
          </a:prstGeom>
        </p:spPr>
      </p:pic>
      <p:sp>
        <p:nvSpPr>
          <p:cNvPr id="6" name="Title 2">
            <a:extLst>
              <a:ext uri="{FF2B5EF4-FFF2-40B4-BE49-F238E27FC236}">
                <a16:creationId xmlns:a16="http://schemas.microsoft.com/office/drawing/2014/main" id="{F3A11112-0B5A-47FD-8412-2B7A433E1575}"/>
              </a:ext>
            </a:extLst>
          </p:cNvPr>
          <p:cNvSpPr>
            <a:spLocks noGrp="1"/>
          </p:cNvSpPr>
          <p:nvPr>
            <p:ph type="ctrTitle"/>
          </p:nvPr>
        </p:nvSpPr>
        <p:spPr>
          <a:xfrm>
            <a:off x="3585921" y="2383902"/>
            <a:ext cx="8522191" cy="4247317"/>
          </a:xfrm>
        </p:spPr>
        <p:txBody>
          <a:bodyPr/>
          <a:lstStyle/>
          <a:p>
            <a:pPr algn="ctr"/>
            <a:r>
              <a:rPr lang="en-GB" sz="3600">
                <a:solidFill>
                  <a:schemeClr val="accent6"/>
                </a:solidFill>
                <a:latin typeface="Aptos" panose="020B0004020202020204" pitchFamily="34" charset="0"/>
                <a:cs typeface="Times New Roman" panose="02020603050405020304" pitchFamily="18" charset="0"/>
              </a:rPr>
              <a:t>T</a:t>
            </a:r>
            <a:r>
              <a:rPr lang="en-US" sz="3600">
                <a:solidFill>
                  <a:schemeClr val="accent6"/>
                </a:solidFill>
                <a:latin typeface="Aptos" panose="020B0004020202020204" pitchFamily="34" charset="0"/>
                <a:cs typeface="Times New Roman" panose="02020603050405020304" pitchFamily="18" charset="0"/>
              </a:rPr>
              <a:t>hank you! </a:t>
            </a:r>
            <a:br>
              <a:rPr lang="en-US" sz="3600">
                <a:solidFill>
                  <a:schemeClr val="accent6"/>
                </a:solidFill>
                <a:latin typeface="Arial Narrow" panose="020B0606020202030204" pitchFamily="34" charset="0"/>
                <a:cs typeface="Times New Roman" panose="02020603050405020304" pitchFamily="18" charset="0"/>
              </a:rPr>
            </a:br>
            <a:br>
              <a:rPr lang="en-US" sz="3600">
                <a:solidFill>
                  <a:schemeClr val="accent6"/>
                </a:solidFill>
                <a:latin typeface="Arial Narrow" panose="020B0606020202030204" pitchFamily="34" charset="0"/>
                <a:cs typeface="Times New Roman" panose="02020603050405020304" pitchFamily="18" charset="0"/>
              </a:rPr>
            </a:br>
            <a:br>
              <a:rPr lang="en-US" sz="3600">
                <a:solidFill>
                  <a:schemeClr val="accent6"/>
                </a:solidFill>
                <a:latin typeface="Arial Narrow" panose="020B0606020202030204" pitchFamily="34" charset="0"/>
                <a:cs typeface="Times New Roman" panose="02020603050405020304" pitchFamily="18" charset="0"/>
              </a:rPr>
            </a:br>
            <a:br>
              <a:rPr lang="en-US" sz="3600">
                <a:solidFill>
                  <a:schemeClr val="accent6"/>
                </a:solidFill>
                <a:latin typeface="Arial Narrow" panose="020B0606020202030204" pitchFamily="34" charset="0"/>
                <a:cs typeface="Times New Roman" panose="02020603050405020304" pitchFamily="18" charset="0"/>
              </a:rPr>
            </a:br>
            <a:r>
              <a:rPr lang="en-US" sz="1400">
                <a:solidFill>
                  <a:schemeClr val="accent6"/>
                </a:solidFill>
              </a:rPr>
              <a:t>WHO Mosaic Respiratory Surveillance Framework </a:t>
            </a:r>
            <a:r>
              <a:rPr lang="en-US" sz="1400"/>
              <a:t> </a:t>
            </a:r>
            <a:br>
              <a:rPr lang="en-US" sz="1400"/>
            </a:br>
            <a:r>
              <a:rPr lang="en-US" sz="1400" u="sng"/>
              <a:t> https://www.who.int/initiatives/mosaic-respiratory-surveillance-framework/</a:t>
            </a: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br>
              <a:rPr lang="en-US" sz="3600">
                <a:latin typeface="Arial Narrow" panose="020B0606020202030204" pitchFamily="34" charset="0"/>
                <a:cs typeface="Times New Roman" panose="02020603050405020304" pitchFamily="18" charset="0"/>
              </a:rPr>
            </a:br>
            <a:r>
              <a:rPr lang="en-US" sz="3200">
                <a:solidFill>
                  <a:schemeClr val="accent6"/>
                </a:solidFill>
                <a:latin typeface="Arial Narrow" panose="020B0606020202030204" pitchFamily="34" charset="0"/>
                <a:cs typeface="Times New Roman" panose="02020603050405020304" pitchFamily="18" charset="0"/>
              </a:rPr>
              <a:t>Contact: </a:t>
            </a:r>
            <a:r>
              <a:rPr lang="en-US" sz="3200" b="0" u="sng">
                <a:latin typeface="Arial Narrow" panose="020B0606020202030204" pitchFamily="34" charset="0"/>
                <a:cs typeface="Times New Roman" panose="02020603050405020304" pitchFamily="18" charset="0"/>
              </a:rPr>
              <a:t>mosaic@who.int</a:t>
            </a:r>
            <a:endParaRPr lang="en-US" sz="3200" b="0" u="sng"/>
          </a:p>
        </p:txBody>
      </p:sp>
      <p:sp>
        <p:nvSpPr>
          <p:cNvPr id="3" name="TextBox 2">
            <a:extLst>
              <a:ext uri="{FF2B5EF4-FFF2-40B4-BE49-F238E27FC236}">
                <a16:creationId xmlns:a16="http://schemas.microsoft.com/office/drawing/2014/main" id="{19C48C6C-0D73-D5D6-7AAC-11861EB89775}"/>
              </a:ext>
            </a:extLst>
          </p:cNvPr>
          <p:cNvSpPr txBox="1"/>
          <p:nvPr/>
        </p:nvSpPr>
        <p:spPr>
          <a:xfrm>
            <a:off x="5821680" y="5094493"/>
            <a:ext cx="5475752" cy="215444"/>
          </a:xfrm>
          <a:prstGeom prst="rect">
            <a:avLst/>
          </a:prstGeom>
          <a:noFill/>
        </p:spPr>
        <p:txBody>
          <a:bodyPr wrap="square" lIns="0" tIns="0" rIns="0" bIns="0" rtlCol="0">
            <a:spAutoFit/>
          </a:bodyPr>
          <a:lstStyle>
            <a:defPPr>
              <a:defRPr lang="en-US"/>
            </a:defPPr>
            <a:lvl1pPr>
              <a:defRPr sz="1400" b="1">
                <a:solidFill>
                  <a:schemeClr val="accent6"/>
                </a:solidFill>
                <a:latin typeface="+mj-lt"/>
                <a:ea typeface="+mj-ea"/>
                <a:cs typeface="+mj-cs"/>
              </a:defRPr>
            </a:lvl1pPr>
          </a:lstStyle>
          <a:p>
            <a:r>
              <a:rPr lang="en-US"/>
              <a:t>Watch: </a:t>
            </a:r>
            <a:r>
              <a:rPr lang="en-US">
                <a:solidFill>
                  <a:schemeClr val="tx2"/>
                </a:solidFill>
                <a:hlinkClick r:id="rId4">
                  <a:extLst>
                    <a:ext uri="{A12FA001-AC4F-418D-AE19-62706E023703}">
                      <ahyp:hlinkClr xmlns:ahyp="http://schemas.microsoft.com/office/drawing/2018/hyperlinkcolor" val="tx"/>
                    </a:ext>
                  </a:extLst>
                </a:hlinkClick>
              </a:rPr>
              <a:t>https://youtu.be/EOL6gaDRiEg</a:t>
            </a:r>
            <a:endParaRPr lang="en-US">
              <a:solidFill>
                <a:schemeClr val="tx2"/>
              </a:solidFill>
            </a:endParaRPr>
          </a:p>
        </p:txBody>
      </p:sp>
    </p:spTree>
    <p:extLst>
      <p:ext uri="{BB962C8B-B14F-4D97-AF65-F5344CB8AC3E}">
        <p14:creationId xmlns:p14="http://schemas.microsoft.com/office/powerpoint/2010/main" val="27958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D4D371-F189-7353-84B7-B4C7EEBA336B}"/>
              </a:ext>
            </a:extLst>
          </p:cNvPr>
          <p:cNvSpPr>
            <a:spLocks noGrp="1"/>
          </p:cNvSpPr>
          <p:nvPr>
            <p:ph type="ctrTitle"/>
          </p:nvPr>
        </p:nvSpPr>
        <p:spPr>
          <a:xfrm>
            <a:off x="2519917" y="2126018"/>
            <a:ext cx="9501963" cy="1023998"/>
          </a:xfrm>
        </p:spPr>
        <p:txBody>
          <a:bodyPr/>
          <a:lstStyle/>
          <a:p>
            <a:pPr algn="ctr"/>
            <a:r>
              <a:rPr lang="en-US" sz="3327">
                <a:solidFill>
                  <a:srgbClr val="0070C0"/>
                </a:solidFill>
              </a:rPr>
              <a:t>Overall workshop reflections </a:t>
            </a:r>
            <a:br>
              <a:rPr lang="en-US" sz="3327">
                <a:solidFill>
                  <a:srgbClr val="0070C0"/>
                </a:solidFill>
              </a:rPr>
            </a:br>
            <a:r>
              <a:rPr lang="en-US" sz="3327">
                <a:solidFill>
                  <a:srgbClr val="0070C0"/>
                </a:solidFill>
              </a:rPr>
              <a:t>and Survey</a:t>
            </a:r>
          </a:p>
        </p:txBody>
      </p:sp>
      <p:sp>
        <p:nvSpPr>
          <p:cNvPr id="3" name="TextBox 2">
            <a:extLst>
              <a:ext uri="{FF2B5EF4-FFF2-40B4-BE49-F238E27FC236}">
                <a16:creationId xmlns:a16="http://schemas.microsoft.com/office/drawing/2014/main" id="{B179E498-25D0-205F-B8B9-883688F8E76C}"/>
              </a:ext>
            </a:extLst>
          </p:cNvPr>
          <p:cNvSpPr txBox="1"/>
          <p:nvPr/>
        </p:nvSpPr>
        <p:spPr>
          <a:xfrm>
            <a:off x="6138448" y="3825473"/>
            <a:ext cx="2213072" cy="738664"/>
          </a:xfrm>
          <a:prstGeom prst="rect">
            <a:avLst/>
          </a:prstGeom>
          <a:noFill/>
        </p:spPr>
        <p:txBody>
          <a:bodyPr wrap="square" lIns="0" tIns="0" rIns="0" bIns="0" rtlCol="0">
            <a:spAutoFit/>
          </a:bodyPr>
          <a:lstStyle/>
          <a:p>
            <a:pPr algn="l"/>
            <a:r>
              <a:rPr lang="en-NA" sz="2400">
                <a:solidFill>
                  <a:srgbClr val="575757"/>
                </a:solidFill>
                <a:highlight>
                  <a:srgbClr val="FFFF00"/>
                </a:highlight>
              </a:rPr>
              <a:t>ADD QR CODE</a:t>
            </a:r>
            <a:r>
              <a:rPr lang="en-US" sz="2400">
                <a:solidFill>
                  <a:srgbClr val="575757"/>
                </a:solidFill>
                <a:highlight>
                  <a:srgbClr val="FFFF00"/>
                </a:highlight>
              </a:rPr>
              <a:t> or link to survey</a:t>
            </a:r>
            <a:endParaRPr lang="en-NA" sz="2400">
              <a:solidFill>
                <a:srgbClr val="575757"/>
              </a:solidFill>
              <a:highlight>
                <a:srgbClr val="FFFF00"/>
              </a:highlight>
            </a:endParaRPr>
          </a:p>
        </p:txBody>
      </p:sp>
    </p:spTree>
    <p:extLst>
      <p:ext uri="{BB962C8B-B14F-4D97-AF65-F5344CB8AC3E}">
        <p14:creationId xmlns:p14="http://schemas.microsoft.com/office/powerpoint/2010/main" val="153613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D2BB-4F35-3390-0C1D-311362AA2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EBBE4-745F-10A5-0DE4-052F294CAD30}"/>
              </a:ext>
            </a:extLst>
          </p:cNvPr>
          <p:cNvSpPr>
            <a:spLocks noGrp="1"/>
          </p:cNvSpPr>
          <p:nvPr>
            <p:ph type="title"/>
          </p:nvPr>
        </p:nvSpPr>
        <p:spPr>
          <a:xfrm>
            <a:off x="751489" y="349282"/>
            <a:ext cx="10972800" cy="443198"/>
          </a:xfrm>
        </p:spPr>
        <p:txBody>
          <a:bodyPr/>
          <a:lstStyle/>
          <a:p>
            <a:r>
              <a:rPr lang="en-GB" sz="3200"/>
              <a:t>Introductory video (3 mins)</a:t>
            </a:r>
            <a:endParaRPr lang="en-US" sz="3200"/>
          </a:p>
        </p:txBody>
      </p:sp>
      <p:pic>
        <p:nvPicPr>
          <p:cNvPr id="6" name="Picture 5">
            <a:extLst>
              <a:ext uri="{FF2B5EF4-FFF2-40B4-BE49-F238E27FC236}">
                <a16:creationId xmlns:a16="http://schemas.microsoft.com/office/drawing/2014/main" id="{7AD1DFCA-CEFB-CD0A-CFFE-0961470E4A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4" y="2591532"/>
            <a:ext cx="9982180" cy="4266468"/>
          </a:xfrm>
          <a:prstGeom prst="rect">
            <a:avLst/>
          </a:prstGeom>
        </p:spPr>
      </p:pic>
      <p:sp>
        <p:nvSpPr>
          <p:cNvPr id="8" name="TextBox 7">
            <a:extLst>
              <a:ext uri="{FF2B5EF4-FFF2-40B4-BE49-F238E27FC236}">
                <a16:creationId xmlns:a16="http://schemas.microsoft.com/office/drawing/2014/main" id="{B84CE566-74B1-42C1-B2F1-3406C51517D2}"/>
              </a:ext>
            </a:extLst>
          </p:cNvPr>
          <p:cNvSpPr txBox="1"/>
          <p:nvPr/>
        </p:nvSpPr>
        <p:spPr>
          <a:xfrm>
            <a:off x="365956" y="1451335"/>
            <a:ext cx="9433651" cy="830997"/>
          </a:xfrm>
          <a:prstGeom prst="rect">
            <a:avLst/>
          </a:prstGeom>
          <a:noFill/>
        </p:spPr>
        <p:txBody>
          <a:bodyPr wrap="square" lIns="91440" tIns="45720" rIns="91440" bIns="45720" anchor="t">
            <a:spAutoFit/>
          </a:bodyPr>
          <a:lstStyle/>
          <a:p>
            <a:r>
              <a:rPr lang="en-US" sz="2400" b="1" i="0" strike="noStrike">
                <a:solidFill>
                  <a:schemeClr val="accent6"/>
                </a:solidFill>
                <a:effectLst/>
                <a:latin typeface="Arial"/>
                <a:cs typeface="Arial"/>
              </a:rPr>
              <a:t>WATCH in English here</a:t>
            </a:r>
            <a:r>
              <a:rPr lang="en-US" sz="2400" b="0" i="0" strike="noStrike">
                <a:solidFill>
                  <a:schemeClr val="accent6"/>
                </a:solidFill>
                <a:effectLst/>
                <a:latin typeface="Arial"/>
                <a:cs typeface="Arial"/>
              </a:rPr>
              <a:t>:</a:t>
            </a:r>
            <a:r>
              <a:rPr lang="en-US" b="0" i="0" strike="noStrike">
                <a:solidFill>
                  <a:schemeClr val="accent6"/>
                </a:solidFill>
                <a:effectLst/>
                <a:latin typeface="YouTube Noto"/>
              </a:rPr>
              <a:t> </a:t>
            </a:r>
            <a:r>
              <a:rPr lang="en-US" sz="2400">
                <a:solidFill>
                  <a:srgbClr val="FFFFFF"/>
                </a:solidFill>
                <a:latin typeface="+mj-lt"/>
                <a:hlinkClick r:id="rId4"/>
              </a:rPr>
              <a:t>https://youtu.be/EOL6gaDRiEg</a:t>
            </a:r>
            <a:endParaRPr lang="en-US" sz="2400" b="0" i="0" u="none" strike="noStrike">
              <a:solidFill>
                <a:srgbClr val="FFFFFF"/>
              </a:solidFill>
              <a:effectLst/>
              <a:latin typeface="+mj-lt"/>
            </a:endParaRPr>
          </a:p>
          <a:p>
            <a:endParaRPr lang="en-US" sz="2400" b="1">
              <a:solidFill>
                <a:schemeClr val="accent6"/>
              </a:solidFill>
              <a:latin typeface="YouTube Noto"/>
            </a:endParaRPr>
          </a:p>
        </p:txBody>
      </p:sp>
      <p:graphicFrame>
        <p:nvGraphicFramePr>
          <p:cNvPr id="5" name="Table 4">
            <a:extLst>
              <a:ext uri="{FF2B5EF4-FFF2-40B4-BE49-F238E27FC236}">
                <a16:creationId xmlns:a16="http://schemas.microsoft.com/office/drawing/2014/main" id="{FC477C38-3AA6-7F45-4A97-A7380FFB7516}"/>
              </a:ext>
            </a:extLst>
          </p:cNvPr>
          <p:cNvGraphicFramePr>
            <a:graphicFrameLocks noGrp="1"/>
          </p:cNvGraphicFramePr>
          <p:nvPr/>
        </p:nvGraphicFramePr>
        <p:xfrm>
          <a:off x="3516579" y="4081384"/>
          <a:ext cx="6283029" cy="2726278"/>
        </p:xfrm>
        <a:graphic>
          <a:graphicData uri="http://schemas.openxmlformats.org/drawingml/2006/table">
            <a:tbl>
              <a:tblPr firstRow="1" firstCol="1" bandRow="1">
                <a:tableStyleId>{F5AB1C69-6EDB-4FF4-983F-18BD219EF322}</a:tableStyleId>
              </a:tblPr>
              <a:tblGrid>
                <a:gridCol w="1728281">
                  <a:extLst>
                    <a:ext uri="{9D8B030D-6E8A-4147-A177-3AD203B41FA5}">
                      <a16:colId xmlns:a16="http://schemas.microsoft.com/office/drawing/2014/main" val="104507223"/>
                    </a:ext>
                  </a:extLst>
                </a:gridCol>
                <a:gridCol w="4554748">
                  <a:extLst>
                    <a:ext uri="{9D8B030D-6E8A-4147-A177-3AD203B41FA5}">
                      <a16:colId xmlns:a16="http://schemas.microsoft.com/office/drawing/2014/main" val="2962921617"/>
                    </a:ext>
                  </a:extLst>
                </a:gridCol>
              </a:tblGrid>
              <a:tr h="189521">
                <a:tc gridSpan="2">
                  <a:txBody>
                    <a:bodyPr/>
                    <a:lstStyle/>
                    <a:p>
                      <a:pPr algn="l">
                        <a:lnSpc>
                          <a:spcPct val="107000"/>
                        </a:lnSpc>
                        <a:spcAft>
                          <a:spcPts val="800"/>
                        </a:spcAft>
                      </a:pPr>
                      <a:r>
                        <a:rPr lang="en-GB" sz="1800">
                          <a:effectLst/>
                        </a:rPr>
                        <a:t>Languages and link for Mosaic video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hMerge="1">
                  <a:txBody>
                    <a:bodyPr/>
                    <a:lstStyle/>
                    <a:p>
                      <a:endParaRPr lang="en-US"/>
                    </a:p>
                  </a:txBody>
                  <a:tcPr/>
                </a:tc>
                <a:extLst>
                  <a:ext uri="{0D108BD9-81ED-4DB2-BD59-A6C34878D82A}">
                    <a16:rowId xmlns:a16="http://schemas.microsoft.com/office/drawing/2014/main" val="2695167839"/>
                  </a:ext>
                </a:extLst>
              </a:tr>
              <a:tr h="324326">
                <a:tc>
                  <a:txBody>
                    <a:bodyPr/>
                    <a:lstStyle/>
                    <a:p>
                      <a:pPr algn="l">
                        <a:lnSpc>
                          <a:spcPct val="107000"/>
                        </a:lnSpc>
                        <a:spcAft>
                          <a:spcPts val="800"/>
                        </a:spcAft>
                      </a:pPr>
                      <a:r>
                        <a:rPr lang="en-GB" sz="1800">
                          <a:effectLst/>
                        </a:rPr>
                        <a:t>English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4"/>
                        </a:rPr>
                        <a:t>https://youtu.be/EOL6gaDRiEg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57656553"/>
                  </a:ext>
                </a:extLst>
              </a:tr>
              <a:tr h="353875">
                <a:tc>
                  <a:txBody>
                    <a:bodyPr/>
                    <a:lstStyle/>
                    <a:p>
                      <a:pPr algn="l">
                        <a:lnSpc>
                          <a:spcPct val="107000"/>
                        </a:lnSpc>
                        <a:spcAft>
                          <a:spcPts val="800"/>
                        </a:spcAft>
                      </a:pPr>
                      <a:r>
                        <a:rPr lang="en-GB" sz="1800">
                          <a:effectLst/>
                        </a:rPr>
                        <a:t>Russian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5"/>
                        </a:rPr>
                        <a:t>https://youtu.be/tq0di5u7NR0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1827131983"/>
                  </a:ext>
                </a:extLst>
              </a:tr>
              <a:tr h="353875">
                <a:tc>
                  <a:txBody>
                    <a:bodyPr/>
                    <a:lstStyle/>
                    <a:p>
                      <a:pPr algn="l">
                        <a:lnSpc>
                          <a:spcPct val="107000"/>
                        </a:lnSpc>
                        <a:spcAft>
                          <a:spcPts val="800"/>
                        </a:spcAft>
                      </a:pPr>
                      <a:r>
                        <a:rPr lang="en-GB" sz="1800">
                          <a:effectLst/>
                        </a:rPr>
                        <a:t>Portuguese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6"/>
                        </a:rPr>
                        <a:t>https://youtu.be/_Cs9CebAnCc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3937907025"/>
                  </a:ext>
                </a:extLst>
              </a:tr>
              <a:tr h="353875">
                <a:tc>
                  <a:txBody>
                    <a:bodyPr/>
                    <a:lstStyle/>
                    <a:p>
                      <a:pPr algn="l">
                        <a:lnSpc>
                          <a:spcPct val="107000"/>
                        </a:lnSpc>
                        <a:spcAft>
                          <a:spcPts val="800"/>
                        </a:spcAft>
                      </a:pPr>
                      <a:r>
                        <a:rPr lang="en-GB" sz="1800">
                          <a:effectLst/>
                        </a:rPr>
                        <a:t>Spanish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7"/>
                        </a:rPr>
                        <a:t>https://youtu.be/HCX6RaDWz8g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2867066904"/>
                  </a:ext>
                </a:extLst>
              </a:tr>
              <a:tr h="353875">
                <a:tc>
                  <a:txBody>
                    <a:bodyPr/>
                    <a:lstStyle/>
                    <a:p>
                      <a:pPr algn="l">
                        <a:lnSpc>
                          <a:spcPct val="107000"/>
                        </a:lnSpc>
                        <a:spcAft>
                          <a:spcPts val="800"/>
                        </a:spcAft>
                      </a:pPr>
                      <a:r>
                        <a:rPr lang="en-GB" sz="1800">
                          <a:effectLst/>
                        </a:rPr>
                        <a:t>French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8"/>
                        </a:rPr>
                        <a:t>https://youtu.be/wVsUY65yq2I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1193334922"/>
                  </a:ext>
                </a:extLst>
              </a:tr>
              <a:tr h="353875">
                <a:tc>
                  <a:txBody>
                    <a:bodyPr/>
                    <a:lstStyle/>
                    <a:p>
                      <a:pPr algn="l">
                        <a:lnSpc>
                          <a:spcPct val="107000"/>
                        </a:lnSpc>
                        <a:spcAft>
                          <a:spcPts val="800"/>
                        </a:spcAft>
                      </a:pPr>
                      <a:r>
                        <a:rPr lang="en-GB" sz="1800">
                          <a:effectLst/>
                        </a:rPr>
                        <a:t>Chinese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9"/>
                        </a:rPr>
                        <a:t>https://youtu.be/dGd8FMB8BWg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922289371"/>
                  </a:ext>
                </a:extLst>
              </a:tr>
              <a:tr h="353875">
                <a:tc>
                  <a:txBody>
                    <a:bodyPr/>
                    <a:lstStyle/>
                    <a:p>
                      <a:pPr algn="l">
                        <a:lnSpc>
                          <a:spcPct val="107000"/>
                        </a:lnSpc>
                        <a:spcAft>
                          <a:spcPts val="800"/>
                        </a:spcAft>
                      </a:pPr>
                      <a:r>
                        <a:rPr lang="en-GB" sz="1800">
                          <a:effectLst/>
                        </a:rPr>
                        <a:t>Arabic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tc>
                  <a:txBody>
                    <a:bodyPr/>
                    <a:lstStyle/>
                    <a:p>
                      <a:pPr algn="l">
                        <a:lnSpc>
                          <a:spcPct val="107000"/>
                        </a:lnSpc>
                        <a:spcAft>
                          <a:spcPts val="800"/>
                        </a:spcAft>
                      </a:pPr>
                      <a:r>
                        <a:rPr lang="en-GB" sz="1800" u="sng">
                          <a:effectLst/>
                          <a:hlinkClick r:id="rId10"/>
                        </a:rPr>
                        <a:t>https://youtu.be/IHqU_TQnbx4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7655" marR="57655" marT="0" marB="0"/>
                </a:tc>
                <a:extLst>
                  <a:ext uri="{0D108BD9-81ED-4DB2-BD59-A6C34878D82A}">
                    <a16:rowId xmlns:a16="http://schemas.microsoft.com/office/drawing/2014/main" val="3374020327"/>
                  </a:ext>
                </a:extLst>
              </a:tr>
            </a:tbl>
          </a:graphicData>
        </a:graphic>
      </p:graphicFrame>
      <p:pic>
        <p:nvPicPr>
          <p:cNvPr id="3" name="Picture 2" descr="A hand holding a piece of paper&#10;&#10;Description automatically generated">
            <a:extLst>
              <a:ext uri="{FF2B5EF4-FFF2-40B4-BE49-F238E27FC236}">
                <a16:creationId xmlns:a16="http://schemas.microsoft.com/office/drawing/2014/main" id="{3B837B43-81CC-934F-B6DD-BA343E00D563}"/>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5197287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with medium confidence">
            <a:extLst>
              <a:ext uri="{FF2B5EF4-FFF2-40B4-BE49-F238E27FC236}">
                <a16:creationId xmlns:a16="http://schemas.microsoft.com/office/drawing/2014/main" id="{EBC5F411-6901-4701-9FFC-ECEE08B021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239142"/>
            <a:ext cx="12192000" cy="4704458"/>
          </a:xfrm>
          <a:prstGeom prst="rect">
            <a:avLst/>
          </a:prstGeom>
        </p:spPr>
      </p:pic>
      <p:graphicFrame>
        <p:nvGraphicFramePr>
          <p:cNvPr id="773" name="Object 772" hidden="1">
            <a:extLst>
              <a:ext uri="{FF2B5EF4-FFF2-40B4-BE49-F238E27FC236}">
                <a16:creationId xmlns:a16="http://schemas.microsoft.com/office/drawing/2014/main" id="{64C7662D-F899-4C60-A1BF-2225C0494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773" name="Object 772" hidden="1">
                        <a:extLst>
                          <a:ext uri="{FF2B5EF4-FFF2-40B4-BE49-F238E27FC236}">
                            <a16:creationId xmlns:a16="http://schemas.microsoft.com/office/drawing/2014/main" id="{64C7662D-F899-4C60-A1BF-2225C0494E1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72" name="Rectangle 771" hidden="1">
            <a:extLst>
              <a:ext uri="{FF2B5EF4-FFF2-40B4-BE49-F238E27FC236}">
                <a16:creationId xmlns:a16="http://schemas.microsoft.com/office/drawing/2014/main" id="{5494F5FE-8578-49ED-923D-F55A28F726BF}"/>
              </a:ext>
            </a:extLst>
          </p:cNvPr>
          <p:cNvSpPr/>
          <p:nvPr>
            <p:custDataLst>
              <p:tags r:id="rId2"/>
            </p:custDataLst>
          </p:nvPr>
        </p:nvSpPr>
        <p:spPr>
          <a:xfrm>
            <a:off x="0" y="0"/>
            <a:ext cx="158750" cy="158750"/>
          </a:xfrm>
          <a:prstGeom prst="rect">
            <a:avLst/>
          </a:prstGeom>
          <a:solidFill>
            <a:srgbClr val="1E7FB8"/>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TextBox 3">
            <a:extLst>
              <a:ext uri="{FF2B5EF4-FFF2-40B4-BE49-F238E27FC236}">
                <a16:creationId xmlns:a16="http://schemas.microsoft.com/office/drawing/2014/main" id="{3DC15D01-7925-4612-AD9A-B90E1DB0B7FA}"/>
              </a:ext>
            </a:extLst>
          </p:cNvPr>
          <p:cNvSpPr txBox="1"/>
          <p:nvPr/>
        </p:nvSpPr>
        <p:spPr>
          <a:xfrm>
            <a:off x="596450" y="372026"/>
            <a:ext cx="11430211" cy="492443"/>
          </a:xfrm>
          <a:prstGeom prst="rect">
            <a:avLst/>
          </a:prstGeom>
          <a:noFill/>
        </p:spPr>
        <p:txBody>
          <a:bodyPr wrap="square" lIns="0" tIns="0" rIns="0" bIns="0" rtlCol="0" anchor="t">
            <a:spAutoFit/>
          </a:bodyPr>
          <a:lstStyle>
            <a:defPPr>
              <a:defRPr lang="en-US"/>
            </a:defPPr>
            <a:lvl1pPr>
              <a:defRPr sz="4000" b="1">
                <a:solidFill>
                  <a:schemeClr val="bg1"/>
                </a:solidFill>
                <a:effectLst>
                  <a:outerShdw blurRad="38100" dist="38100" dir="2700000" algn="tl">
                    <a:srgbClr val="000000">
                      <a:alpha val="43137"/>
                    </a:srgbClr>
                  </a:outerShdw>
                </a:effectLst>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Why the Mosaic framework? </a:t>
            </a:r>
            <a:endParaRPr lang="en-US">
              <a:ea typeface="+mn-ea"/>
              <a:cs typeface="+mn-cs"/>
            </a:endParaRPr>
          </a:p>
        </p:txBody>
      </p:sp>
      <p:pic>
        <p:nvPicPr>
          <p:cNvPr id="3" name="Picture 2">
            <a:extLst>
              <a:ext uri="{FF2B5EF4-FFF2-40B4-BE49-F238E27FC236}">
                <a16:creationId xmlns:a16="http://schemas.microsoft.com/office/drawing/2014/main" id="{B05FD626-2B97-42F5-A335-06AB633D19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29064" y="1239142"/>
            <a:ext cx="2195296" cy="2002427"/>
          </a:xfrm>
          <a:prstGeom prst="rect">
            <a:avLst/>
          </a:prstGeom>
        </p:spPr>
      </p:pic>
      <p:pic>
        <p:nvPicPr>
          <p:cNvPr id="2" name="Picture 1">
            <a:extLst>
              <a:ext uri="{FF2B5EF4-FFF2-40B4-BE49-F238E27FC236}">
                <a16:creationId xmlns:a16="http://schemas.microsoft.com/office/drawing/2014/main" id="{7D116A40-F325-2E5B-0127-4F0023DBDAD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936364" y="4271101"/>
            <a:ext cx="1591121" cy="1671972"/>
          </a:xfrm>
          <a:prstGeom prst="rect">
            <a:avLst/>
          </a:prstGeom>
        </p:spPr>
      </p:pic>
      <p:sp>
        <p:nvSpPr>
          <p:cNvPr id="5" name="TextBox 4">
            <a:extLst>
              <a:ext uri="{FF2B5EF4-FFF2-40B4-BE49-F238E27FC236}">
                <a16:creationId xmlns:a16="http://schemas.microsoft.com/office/drawing/2014/main" id="{BDA33589-D96D-A650-5572-286C89747643}"/>
              </a:ext>
            </a:extLst>
          </p:cNvPr>
          <p:cNvSpPr txBox="1"/>
          <p:nvPr/>
        </p:nvSpPr>
        <p:spPr>
          <a:xfrm>
            <a:off x="4601462" y="4286451"/>
            <a:ext cx="7437612" cy="1921423"/>
          </a:xfrm>
          <a:prstGeom prst="rect">
            <a:avLst/>
          </a:prstGeom>
          <a:noFill/>
        </p:spPr>
        <p:txBody>
          <a:bodyPr wrap="square" lIns="0" tIns="0" rIns="0" bIns="0" rtlCol="0" anchor="t">
            <a:spAutoFit/>
          </a:bodyPr>
          <a:lstStyle/>
          <a:p>
            <a:pPr>
              <a:lnSpc>
                <a:spcPct val="107000"/>
              </a:lnSpc>
              <a:defRPr/>
            </a:pPr>
            <a:r>
              <a:rPr kumimoji="0" lang="en-US" sz="2400" b="1" i="0" u="none" strike="noStrike" kern="1200" cap="none" spc="0" normalizeH="0" baseline="0" noProof="0">
                <a:ln>
                  <a:noFill/>
                </a:ln>
                <a:solidFill>
                  <a:srgbClr val="000000"/>
                </a:solidFill>
                <a:effectLst/>
                <a:uLnTx/>
                <a:uFillTx/>
                <a:ea typeface="Times New Roman" panose="02020603050405020304" pitchFamily="18" charset="0"/>
                <a:cs typeface="Calibri"/>
              </a:rPr>
              <a:t>→ Mosaic </a:t>
            </a:r>
            <a:r>
              <a:rPr lang="en-US" sz="2400" b="1">
                <a:solidFill>
                  <a:srgbClr val="000000"/>
                </a:solidFill>
              </a:rPr>
              <a:t>a</a:t>
            </a:r>
            <a:r>
              <a:rPr kumimoji="0" lang="en-US" sz="2400" b="1" i="0" u="none" strike="noStrike" kern="1200" cap="none" spc="0" normalizeH="0" baseline="0" noProof="0">
                <a:ln>
                  <a:noFill/>
                </a:ln>
                <a:solidFill>
                  <a:srgbClr val="000000"/>
                </a:solidFill>
                <a:effectLst/>
                <a:uLnTx/>
                <a:uFillTx/>
                <a:ea typeface="Times New Roman" panose="02020603050405020304" pitchFamily="18" charset="0"/>
                <a:cs typeface="+mn-cs"/>
              </a:rPr>
              <a:t>nalogy: </a:t>
            </a:r>
            <a:r>
              <a:rPr kumimoji="0" lang="en-US" sz="2400" b="0" i="0" u="none" strike="noStrike" kern="1200" cap="none" spc="0" normalizeH="0" baseline="0" noProof="0">
                <a:ln>
                  <a:noFill/>
                </a:ln>
                <a:solidFill>
                  <a:srgbClr val="000000"/>
                </a:solidFill>
                <a:effectLst/>
                <a:uLnTx/>
                <a:uFillTx/>
                <a:ea typeface="Times New Roman" panose="02020603050405020304" pitchFamily="18" charset="0"/>
                <a:cs typeface="+mn-cs"/>
              </a:rPr>
              <a:t>Different surveillance systems and studies must fit together as </a:t>
            </a:r>
            <a:r>
              <a:rPr kumimoji="0" lang="en-US" sz="2400" i="0" u="none" strike="noStrike" kern="1200" cap="none" spc="0" normalizeH="0" baseline="0" noProof="0">
                <a:ln>
                  <a:noFill/>
                </a:ln>
                <a:solidFill>
                  <a:srgbClr val="040910"/>
                </a:solidFill>
                <a:effectLst/>
                <a:uLnTx/>
                <a:uFillTx/>
                <a:ea typeface="Times New Roman" panose="02020603050405020304" pitchFamily="18" charset="0"/>
                <a:cs typeface="+mn-cs"/>
              </a:rPr>
              <a:t>“tiles in a mosaic</a:t>
            </a:r>
            <a:r>
              <a:rPr lang="en-US" sz="2400">
                <a:solidFill>
                  <a:srgbClr val="040910"/>
                </a:solidFill>
                <a:ea typeface="Times New Roman" panose="02020603050405020304" pitchFamily="18" charset="0"/>
              </a:rPr>
              <a:t>”,</a:t>
            </a:r>
            <a:r>
              <a:rPr kumimoji="0" lang="en-US" sz="2400" i="0" u="none" strike="noStrike" kern="1200" cap="none" spc="0" normalizeH="0" baseline="0" noProof="0">
                <a:ln>
                  <a:noFill/>
                </a:ln>
                <a:solidFill>
                  <a:srgbClr val="040910"/>
                </a:solidFill>
                <a:effectLst/>
                <a:uLnTx/>
                <a:uFillTx/>
                <a:ea typeface="Times New Roman" panose="02020603050405020304" pitchFamily="18" charset="0"/>
                <a:cs typeface="+mn-cs"/>
              </a:rPr>
              <a:t> </a:t>
            </a:r>
            <a:r>
              <a:rPr lang="en-US" sz="2400">
                <a:solidFill>
                  <a:srgbClr val="040910"/>
                </a:solidFill>
              </a:rPr>
              <a:t>each providing a piece of the picture </a:t>
            </a:r>
            <a:r>
              <a:rPr lang="en-US" sz="2400">
                <a:solidFill>
                  <a:srgbClr val="000000"/>
                </a:solidFill>
              </a:rPr>
              <a:t>to contribute to a holistic understanding </a:t>
            </a:r>
            <a:r>
              <a:rPr kumimoji="0" lang="en-US" sz="2400" b="0" i="0" u="none" strike="noStrike" kern="1200" cap="none" spc="0" normalizeH="0" baseline="0" noProof="0">
                <a:ln>
                  <a:noFill/>
                </a:ln>
                <a:solidFill>
                  <a:srgbClr val="000000"/>
                </a:solidFill>
                <a:effectLst/>
                <a:uLnTx/>
                <a:uFillTx/>
                <a:ea typeface="Times New Roman" panose="02020603050405020304" pitchFamily="18" charset="0"/>
                <a:cs typeface="+mn-cs"/>
              </a:rPr>
              <a:t>of respiratory viruses.</a:t>
            </a: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17375E">
                  <a:lumMod val="50000"/>
                </a:srgbClr>
              </a:solidFill>
              <a:effectLst/>
              <a:uLnTx/>
              <a:uFillTx/>
              <a:latin typeface="Arial"/>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B9DCB17-9477-50D2-FE0E-AAE2326F5FA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753601" y="3591371"/>
            <a:ext cx="2438399" cy="527721"/>
          </a:xfrm>
          <a:prstGeom prst="rect">
            <a:avLst/>
          </a:prstGeom>
        </p:spPr>
      </p:pic>
      <p:sp>
        <p:nvSpPr>
          <p:cNvPr id="6" name="TextBox 5">
            <a:extLst>
              <a:ext uri="{FF2B5EF4-FFF2-40B4-BE49-F238E27FC236}">
                <a16:creationId xmlns:a16="http://schemas.microsoft.com/office/drawing/2014/main" id="{D5CA8B31-4254-DAE3-B126-D2BE1CCD2089}"/>
              </a:ext>
            </a:extLst>
          </p:cNvPr>
          <p:cNvSpPr txBox="1"/>
          <p:nvPr/>
        </p:nvSpPr>
        <p:spPr>
          <a:xfrm>
            <a:off x="272939" y="1364692"/>
            <a:ext cx="9283186" cy="3065711"/>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en-US" sz="2400">
                <a:solidFill>
                  <a:srgbClr val="000000"/>
                </a:solidFill>
                <a:latin typeface="Arial"/>
              </a:rPr>
              <a:t>WHO Member States requested a </a:t>
            </a:r>
            <a:r>
              <a:rPr lang="en-US" sz="2400" b="1">
                <a:solidFill>
                  <a:srgbClr val="000000"/>
                </a:solidFill>
                <a:latin typeface="Arial"/>
              </a:rPr>
              <a:t>coordinated </a:t>
            </a:r>
            <a:r>
              <a:rPr lang="en-US" sz="2400">
                <a:solidFill>
                  <a:srgbClr val="000000"/>
                </a:solidFill>
                <a:latin typeface="Arial"/>
              </a:rPr>
              <a:t>approach for </a:t>
            </a:r>
            <a:br>
              <a:rPr lang="en-US" sz="2400">
                <a:latin typeface="Arial"/>
              </a:rPr>
            </a:br>
            <a:r>
              <a:rPr lang="en-US" sz="2400" b="1">
                <a:solidFill>
                  <a:srgbClr val="000000"/>
                </a:solidFill>
                <a:latin typeface="Arial"/>
              </a:rPr>
              <a:t>sustainable</a:t>
            </a:r>
            <a:r>
              <a:rPr lang="en-US" sz="2400">
                <a:solidFill>
                  <a:srgbClr val="000000"/>
                </a:solidFill>
                <a:latin typeface="Arial"/>
              </a:rPr>
              <a:t> surveillance of respiratory pathogens in 2022</a:t>
            </a:r>
            <a:endParaRPr lang="en-US" sz="2400">
              <a:solidFill>
                <a:srgbClr val="000000"/>
              </a:solidFill>
              <a:latin typeface="Arial"/>
              <a:cs typeface="Arial"/>
            </a:endParaRPr>
          </a:p>
          <a:p>
            <a:pPr marL="800100" lvl="1" indent="-342900">
              <a:lnSpc>
                <a:spcPct val="107000"/>
              </a:lnSpc>
              <a:buFont typeface="Arial" panose="020B0604020202020204" pitchFamily="34" charset="0"/>
              <a:buChar char="•"/>
              <a:defRPr/>
            </a:pPr>
            <a:r>
              <a:rPr lang="en-US" sz="2400">
                <a:solidFill>
                  <a:srgbClr val="000000"/>
                </a:solidFill>
                <a:latin typeface="Arial"/>
              </a:rPr>
              <a:t>Multiple fit-for-purpose systems and </a:t>
            </a:r>
            <a:r>
              <a:rPr kumimoji="0" lang="en-US" sz="2400" b="0" i="0" u="none" strike="noStrike" kern="1200" cap="none" spc="0" normalizeH="0" baseline="0" noProof="0">
                <a:ln>
                  <a:noFill/>
                </a:ln>
                <a:solidFill>
                  <a:srgbClr val="000000"/>
                </a:solidFill>
                <a:effectLst/>
                <a:uLnTx/>
                <a:uFillTx/>
                <a:latin typeface="Arial"/>
                <a:ea typeface="Times New Roman" panose="02020603050405020304" pitchFamily="18" charset="0"/>
                <a:cs typeface="+mn-cs"/>
              </a:rPr>
              <a:t>complementary </a:t>
            </a:r>
            <a:r>
              <a:rPr lang="en-US" sz="2400">
                <a:solidFill>
                  <a:srgbClr val="000000"/>
                </a:solidFill>
                <a:latin typeface="Arial"/>
              </a:rPr>
              <a:t>investigations &amp; studies are needed</a:t>
            </a:r>
            <a:endParaRPr lang="en-US" sz="2400">
              <a:solidFill>
                <a:srgbClr val="000000"/>
              </a:solidFill>
              <a:latin typeface="Arial"/>
              <a:cs typeface="Arial"/>
            </a:endParaRPr>
          </a:p>
          <a:p>
            <a:pPr marL="800100" lvl="1" indent="-342900">
              <a:lnSpc>
                <a:spcPct val="107000"/>
              </a:lnSpc>
              <a:buFont typeface="Arial" panose="020B0604020202020204" pitchFamily="34" charset="0"/>
              <a:buChar char="•"/>
              <a:defRPr/>
            </a:pPr>
            <a:r>
              <a:rPr lang="en-US" sz="2400">
                <a:solidFill>
                  <a:srgbClr val="000000"/>
                </a:solidFill>
                <a:latin typeface="Arial"/>
              </a:rPr>
              <a:t>The Mosaic Framework maps surveillance approaches to the objectives they are best intended to meet</a:t>
            </a:r>
            <a:endParaRPr lang="en-US" sz="2400">
              <a:solidFill>
                <a:srgbClr val="000000"/>
              </a:solidFill>
              <a:latin typeface="Arial"/>
              <a:cs typeface="Arial"/>
            </a:endParaRPr>
          </a:p>
          <a:p>
            <a:pPr marL="800100" lvl="1" indent="-342900">
              <a:lnSpc>
                <a:spcPct val="107000"/>
              </a:lnSpc>
              <a:buFont typeface="Arial" panose="020B0604020202020204" pitchFamily="34" charset="0"/>
              <a:buChar char="•"/>
              <a:defRPr/>
            </a:pPr>
            <a:r>
              <a:rPr lang="en-US" sz="2400">
                <a:solidFill>
                  <a:srgbClr val="000000"/>
                </a:solidFill>
                <a:latin typeface="Arial"/>
              </a:rPr>
              <a:t>Considers gains made during the COVID-19 pandemic</a:t>
            </a:r>
            <a:endParaRPr lang="en-US" sz="24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marL="800100" lvl="1" indent="-342900">
              <a:lnSpc>
                <a:spcPct val="107000"/>
              </a:lnSpc>
              <a:buFont typeface="Arial" panose="020B0604020202020204" pitchFamily="34" charset="0"/>
              <a:buChar char="•"/>
              <a:defRPr/>
            </a:pPr>
            <a:endParaRPr lang="en-US" sz="2300">
              <a:solidFill>
                <a:srgbClr val="000000"/>
              </a:solidFill>
              <a:latin typeface="Arial"/>
              <a:ea typeface="Times New Roman" panose="02020603050405020304" pitchFamily="18" charset="0"/>
              <a:cs typeface="Arial"/>
            </a:endParaRPr>
          </a:p>
        </p:txBody>
      </p:sp>
      <p:pic>
        <p:nvPicPr>
          <p:cNvPr id="8" name="Picture 7" descr="A hand holding a piece of paper&#10;&#10;Description automatically generated">
            <a:extLst>
              <a:ext uri="{FF2B5EF4-FFF2-40B4-BE49-F238E27FC236}">
                <a16:creationId xmlns:a16="http://schemas.microsoft.com/office/drawing/2014/main" id="{26D139E8-A4BD-123E-FEB1-E858A33FD35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890878" y="-63500"/>
            <a:ext cx="1299701" cy="1372623"/>
          </a:xfrm>
          <a:prstGeom prst="rect">
            <a:avLst/>
          </a:prstGeom>
        </p:spPr>
      </p:pic>
    </p:spTree>
    <p:extLst>
      <p:ext uri="{BB962C8B-B14F-4D97-AF65-F5344CB8AC3E}">
        <p14:creationId xmlns:p14="http://schemas.microsoft.com/office/powerpoint/2010/main" val="9372954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D6237E3F-5346-1552-D00B-BF4FB3D65E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17963"/>
            <a:ext cx="12018629" cy="42062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hand holding a piece of paper&#10;&#10;Description automatically generated">
            <a:extLst>
              <a:ext uri="{FF2B5EF4-FFF2-40B4-BE49-F238E27FC236}">
                <a16:creationId xmlns:a16="http://schemas.microsoft.com/office/drawing/2014/main" id="{59CBEF41-3995-60F9-A17D-02685F8F30BD}"/>
              </a:ext>
            </a:extLst>
          </p:cNvPr>
          <p:cNvPicPr>
            <a:picLocks noChangeAspect="1"/>
          </p:cNvPicPr>
          <p:nvPr/>
        </p:nvPicPr>
        <p:blipFill>
          <a:blip r:embed="rId4"/>
          <a:stretch>
            <a:fillRect/>
          </a:stretch>
        </p:blipFill>
        <p:spPr>
          <a:xfrm>
            <a:off x="11036300" y="0"/>
            <a:ext cx="1123950" cy="1219200"/>
          </a:xfrm>
          <a:prstGeom prst="rect">
            <a:avLst/>
          </a:prstGeom>
        </p:spPr>
      </p:pic>
      <p:sp>
        <p:nvSpPr>
          <p:cNvPr id="5" name="Title 29">
            <a:extLst>
              <a:ext uri="{FF2B5EF4-FFF2-40B4-BE49-F238E27FC236}">
                <a16:creationId xmlns:a16="http://schemas.microsoft.com/office/drawing/2014/main" id="{FD269703-5AAC-4729-8C31-E43BF910A7B8}"/>
              </a:ext>
            </a:extLst>
          </p:cNvPr>
          <p:cNvSpPr>
            <a:spLocks noGrp="1"/>
          </p:cNvSpPr>
          <p:nvPr/>
        </p:nvSpPr>
        <p:spPr bwMode="gray">
          <a:xfrm>
            <a:off x="861436" y="337140"/>
            <a:ext cx="11716624" cy="54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572" rtl="0" eaLnBrk="1" fontAlgn="base" hangingPunct="1">
              <a:lnSpc>
                <a:spcPct val="100000"/>
              </a:lnSpc>
              <a:spcBef>
                <a:spcPct val="0"/>
              </a:spcBef>
              <a:spcAft>
                <a:spcPct val="0"/>
              </a:spcAft>
              <a:buClr>
                <a:schemeClr val="tx2"/>
              </a:buClr>
              <a:tabLst>
                <a:tab pos="361950" algn="l"/>
              </a:tabLst>
              <a:defRPr lang="x-none" sz="2400" b="1" baseline="0">
                <a:solidFill>
                  <a:srgbClr val="FFFFFF"/>
                </a:solidFill>
                <a:latin typeface="+mj-lt"/>
                <a:ea typeface="+mj-ea"/>
                <a:cs typeface="+mj-cs"/>
              </a:defRPr>
            </a:lvl1pPr>
            <a:lvl2pPr algn="l" defTabSz="913572" rtl="0" eaLnBrk="1" fontAlgn="base" hangingPunct="1">
              <a:spcBef>
                <a:spcPct val="0"/>
              </a:spcBef>
              <a:spcAft>
                <a:spcPct val="0"/>
              </a:spcAft>
              <a:defRPr lang="x-none" sz="1939" b="1">
                <a:solidFill>
                  <a:schemeClr val="tx2"/>
                </a:solidFill>
                <a:latin typeface="Arial" charset="0"/>
              </a:defRPr>
            </a:lvl2pPr>
            <a:lvl3pPr algn="l" defTabSz="913572" rtl="0" eaLnBrk="1" fontAlgn="base" hangingPunct="1">
              <a:spcBef>
                <a:spcPct val="0"/>
              </a:spcBef>
              <a:spcAft>
                <a:spcPct val="0"/>
              </a:spcAft>
              <a:defRPr lang="x-none" sz="1939" b="1">
                <a:solidFill>
                  <a:schemeClr val="tx2"/>
                </a:solidFill>
                <a:latin typeface="Arial" charset="0"/>
              </a:defRPr>
            </a:lvl3pPr>
            <a:lvl4pPr algn="l" defTabSz="913572" rtl="0" eaLnBrk="1" fontAlgn="base" hangingPunct="1">
              <a:spcBef>
                <a:spcPct val="0"/>
              </a:spcBef>
              <a:spcAft>
                <a:spcPct val="0"/>
              </a:spcAft>
              <a:defRPr lang="x-none" sz="1939" b="1">
                <a:solidFill>
                  <a:schemeClr val="tx2"/>
                </a:solidFill>
                <a:latin typeface="Arial" charset="0"/>
              </a:defRPr>
            </a:lvl4pPr>
            <a:lvl5pPr algn="l" defTabSz="913572" rtl="0" eaLnBrk="1" fontAlgn="base" hangingPunct="1">
              <a:spcBef>
                <a:spcPct val="0"/>
              </a:spcBef>
              <a:spcAft>
                <a:spcPct val="0"/>
              </a:spcAft>
              <a:defRPr lang="x-none" sz="1939" b="1">
                <a:solidFill>
                  <a:schemeClr val="tx2"/>
                </a:solidFill>
                <a:latin typeface="Arial" charset="0"/>
              </a:defRPr>
            </a:lvl5pPr>
            <a:lvl6pPr marL="466505" algn="l" defTabSz="913572" rtl="0" eaLnBrk="1" fontAlgn="base" hangingPunct="1">
              <a:spcBef>
                <a:spcPct val="0"/>
              </a:spcBef>
              <a:spcAft>
                <a:spcPct val="0"/>
              </a:spcAft>
              <a:defRPr lang="x-none" sz="1939" b="1">
                <a:solidFill>
                  <a:schemeClr val="tx2"/>
                </a:solidFill>
                <a:latin typeface="Arial" charset="0"/>
              </a:defRPr>
            </a:lvl6pPr>
            <a:lvl7pPr marL="933009" algn="l" defTabSz="913572" rtl="0" eaLnBrk="1" fontAlgn="base" hangingPunct="1">
              <a:spcBef>
                <a:spcPct val="0"/>
              </a:spcBef>
              <a:spcAft>
                <a:spcPct val="0"/>
              </a:spcAft>
              <a:defRPr lang="x-none" sz="1939" b="1">
                <a:solidFill>
                  <a:schemeClr val="tx2"/>
                </a:solidFill>
                <a:latin typeface="Arial" charset="0"/>
              </a:defRPr>
            </a:lvl7pPr>
            <a:lvl8pPr marL="1399513" algn="l" defTabSz="913572" rtl="0" eaLnBrk="1" fontAlgn="base" hangingPunct="1">
              <a:spcBef>
                <a:spcPct val="0"/>
              </a:spcBef>
              <a:spcAft>
                <a:spcPct val="0"/>
              </a:spcAft>
              <a:defRPr lang="x-none" sz="1939" b="1">
                <a:solidFill>
                  <a:schemeClr val="tx2"/>
                </a:solidFill>
                <a:latin typeface="Arial" charset="0"/>
              </a:defRPr>
            </a:lvl8pPr>
            <a:lvl9pPr marL="1866019" algn="l" defTabSz="913572" rtl="0" eaLnBrk="1" fontAlgn="base" hangingPunct="1">
              <a:spcBef>
                <a:spcPct val="0"/>
              </a:spcBef>
              <a:spcAft>
                <a:spcPct val="0"/>
              </a:spcAft>
              <a:defRPr lang="x-none" sz="1939" b="1">
                <a:solidFill>
                  <a:schemeClr val="tx2"/>
                </a:solidFill>
                <a:latin typeface="Arial" charset="0"/>
              </a:defRPr>
            </a:lvl9pPr>
          </a:lstStyle>
          <a:p>
            <a:r>
              <a:rPr lang="en-US" sz="3200">
                <a:latin typeface="Arial"/>
                <a:ea typeface="Times New Roman" panose="02020603050405020304" pitchFamily="18" charset="0"/>
                <a:cs typeface="Arial"/>
              </a:rPr>
              <a:t>Mosaic Framework: an objective driven approach</a:t>
            </a:r>
            <a:endParaRPr lang="en-US" sz="3200">
              <a:latin typeface="Arial Narrow"/>
              <a:cs typeface="Times New Roman"/>
            </a:endParaRPr>
          </a:p>
        </p:txBody>
      </p:sp>
    </p:spTree>
    <p:extLst>
      <p:ext uri="{BB962C8B-B14F-4D97-AF65-F5344CB8AC3E}">
        <p14:creationId xmlns:p14="http://schemas.microsoft.com/office/powerpoint/2010/main" val="385617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436B-A4D2-814B-E989-459AAC162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B4E67-5A85-E5D5-342F-D825036DD116}"/>
              </a:ext>
            </a:extLst>
          </p:cNvPr>
          <p:cNvSpPr>
            <a:spLocks noGrp="1"/>
          </p:cNvSpPr>
          <p:nvPr>
            <p:ph type="title"/>
          </p:nvPr>
        </p:nvSpPr>
        <p:spPr>
          <a:xfrm>
            <a:off x="1199072" y="414116"/>
            <a:ext cx="10972800" cy="443198"/>
          </a:xfrm>
        </p:spPr>
        <p:txBody>
          <a:bodyPr/>
          <a:lstStyle/>
          <a:p>
            <a:r>
              <a:rPr lang="en-US" sz="3200"/>
              <a:t>What the Mosaic Framework is and is not.....</a:t>
            </a:r>
            <a:endParaRPr lang="en-US" sz="3200">
              <a:cs typeface="Arial"/>
            </a:endParaRPr>
          </a:p>
        </p:txBody>
      </p:sp>
      <p:sp>
        <p:nvSpPr>
          <p:cNvPr id="4" name="TextBox 3">
            <a:extLst>
              <a:ext uri="{FF2B5EF4-FFF2-40B4-BE49-F238E27FC236}">
                <a16:creationId xmlns:a16="http://schemas.microsoft.com/office/drawing/2014/main" id="{EAAF67D4-8E52-B69B-F115-A4F942D5B0A6}"/>
              </a:ext>
            </a:extLst>
          </p:cNvPr>
          <p:cNvSpPr txBox="1"/>
          <p:nvPr/>
        </p:nvSpPr>
        <p:spPr>
          <a:xfrm>
            <a:off x="330051" y="3971847"/>
            <a:ext cx="10562330" cy="1477328"/>
          </a:xfrm>
          <a:prstGeom prst="rect">
            <a:avLst/>
          </a:prstGeom>
          <a:noFill/>
          <a:ln w="57150">
            <a:solidFill>
              <a:srgbClr val="FF0000"/>
            </a:solidFill>
          </a:ln>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r>
              <a:rPr lang="en-GB" sz="2400" b="1">
                <a:solidFill>
                  <a:srgbClr val="040910"/>
                </a:solidFill>
                <a:latin typeface="Arial"/>
                <a:cs typeface="Arial"/>
              </a:rPr>
              <a:t>  Mosaic Framework is NOT:</a:t>
            </a:r>
          </a:p>
          <a:p>
            <a:pPr marL="480695" indent="-342900">
              <a:buFont typeface="Arial"/>
              <a:buChar char="•"/>
            </a:pPr>
            <a:r>
              <a:rPr lang="en-GB" sz="2400">
                <a:solidFill>
                  <a:srgbClr val="040910"/>
                </a:solidFill>
                <a:latin typeface="Arial"/>
                <a:cs typeface="Arial"/>
              </a:rPr>
              <a:t>An external evaluation (like JEE etc.)</a:t>
            </a:r>
            <a:endParaRPr lang="en-US" sz="2400">
              <a:solidFill>
                <a:srgbClr val="040910"/>
              </a:solidFill>
              <a:latin typeface="Arial"/>
              <a:cs typeface="Arial"/>
            </a:endParaRPr>
          </a:p>
          <a:p>
            <a:pPr marL="480695" indent="-342900">
              <a:buFont typeface="Arial"/>
              <a:buChar char="•"/>
            </a:pPr>
            <a:r>
              <a:rPr lang="en-GB" sz="2400">
                <a:solidFill>
                  <a:srgbClr val="040910"/>
                </a:solidFill>
                <a:latin typeface="Arial"/>
                <a:cs typeface="Arial"/>
              </a:rPr>
              <a:t>A new surveillance system, software or dashboard</a:t>
            </a:r>
          </a:p>
          <a:p>
            <a:pPr marL="480695" indent="-342900">
              <a:buFont typeface="Arial"/>
              <a:buChar char="•"/>
            </a:pPr>
            <a:r>
              <a:rPr lang="en-GB" sz="2400">
                <a:solidFill>
                  <a:srgbClr val="040910"/>
                </a:solidFill>
                <a:latin typeface="Arial"/>
                <a:cs typeface="Arial"/>
              </a:rPr>
              <a:t>A new workplan</a:t>
            </a:r>
          </a:p>
        </p:txBody>
      </p:sp>
      <p:sp>
        <p:nvSpPr>
          <p:cNvPr id="5" name="TextBox 4">
            <a:extLst>
              <a:ext uri="{FF2B5EF4-FFF2-40B4-BE49-F238E27FC236}">
                <a16:creationId xmlns:a16="http://schemas.microsoft.com/office/drawing/2014/main" id="{5776ABAC-82E6-C7FC-4E10-2A4B8A283C25}"/>
              </a:ext>
            </a:extLst>
          </p:cNvPr>
          <p:cNvSpPr txBox="1"/>
          <p:nvPr/>
        </p:nvSpPr>
        <p:spPr>
          <a:xfrm>
            <a:off x="327481" y="1953297"/>
            <a:ext cx="10660853" cy="1477328"/>
          </a:xfrm>
          <a:prstGeom prst="rect">
            <a:avLst/>
          </a:prstGeom>
          <a:noFill/>
          <a:ln w="57150">
            <a:solidFill>
              <a:srgbClr val="00B050"/>
            </a:solidFill>
          </a:ln>
        </p:spPr>
        <p:txBody>
          <a:bodyPr wrap="square" lIns="0" tIns="0" rIns="0" bIns="0" rtlCol="0" anchor="t">
            <a:spAutoFit/>
          </a:bodyPr>
          <a:lstStyle>
            <a:defPPr>
              <a:defRPr lang="en-US"/>
            </a:defPPr>
            <a:lvl1pPr marL="0" algn="l" defTabSz="3039008" rtl="0" eaLnBrk="1" latinLnBrk="0" hangingPunct="1">
              <a:defRPr sz="5982" kern="1200">
                <a:solidFill>
                  <a:schemeClr val="tx1"/>
                </a:solidFill>
                <a:latin typeface="+mn-lt"/>
                <a:ea typeface="+mn-ea"/>
                <a:cs typeface="+mn-cs"/>
              </a:defRPr>
            </a:lvl1pPr>
            <a:lvl2pPr marL="1519504" algn="l" defTabSz="3039008" rtl="0" eaLnBrk="1" latinLnBrk="0" hangingPunct="1">
              <a:defRPr sz="5982" kern="1200">
                <a:solidFill>
                  <a:schemeClr val="tx1"/>
                </a:solidFill>
                <a:latin typeface="+mn-lt"/>
                <a:ea typeface="+mn-ea"/>
                <a:cs typeface="+mn-cs"/>
              </a:defRPr>
            </a:lvl2pPr>
            <a:lvl3pPr marL="3039008" algn="l" defTabSz="3039008" rtl="0" eaLnBrk="1" latinLnBrk="0" hangingPunct="1">
              <a:defRPr sz="5982" kern="1200">
                <a:solidFill>
                  <a:schemeClr val="tx1"/>
                </a:solidFill>
                <a:latin typeface="+mn-lt"/>
                <a:ea typeface="+mn-ea"/>
                <a:cs typeface="+mn-cs"/>
              </a:defRPr>
            </a:lvl3pPr>
            <a:lvl4pPr marL="4558513" algn="l" defTabSz="3039008" rtl="0" eaLnBrk="1" latinLnBrk="0" hangingPunct="1">
              <a:defRPr sz="5982" kern="1200">
                <a:solidFill>
                  <a:schemeClr val="tx1"/>
                </a:solidFill>
                <a:latin typeface="+mn-lt"/>
                <a:ea typeface="+mn-ea"/>
                <a:cs typeface="+mn-cs"/>
              </a:defRPr>
            </a:lvl4pPr>
            <a:lvl5pPr marL="6078017" algn="l" defTabSz="3039008" rtl="0" eaLnBrk="1" latinLnBrk="0" hangingPunct="1">
              <a:defRPr sz="5982" kern="1200">
                <a:solidFill>
                  <a:schemeClr val="tx1"/>
                </a:solidFill>
                <a:latin typeface="+mn-lt"/>
                <a:ea typeface="+mn-ea"/>
                <a:cs typeface="+mn-cs"/>
              </a:defRPr>
            </a:lvl5pPr>
            <a:lvl6pPr marL="7597521" algn="l" defTabSz="3039008" rtl="0" eaLnBrk="1" latinLnBrk="0" hangingPunct="1">
              <a:defRPr sz="5982" kern="1200">
                <a:solidFill>
                  <a:schemeClr val="tx1"/>
                </a:solidFill>
                <a:latin typeface="+mn-lt"/>
                <a:ea typeface="+mn-ea"/>
                <a:cs typeface="+mn-cs"/>
              </a:defRPr>
            </a:lvl6pPr>
            <a:lvl7pPr marL="9117025" algn="l" defTabSz="3039008" rtl="0" eaLnBrk="1" latinLnBrk="0" hangingPunct="1">
              <a:defRPr sz="5982" kern="1200">
                <a:solidFill>
                  <a:schemeClr val="tx1"/>
                </a:solidFill>
                <a:latin typeface="+mn-lt"/>
                <a:ea typeface="+mn-ea"/>
                <a:cs typeface="+mn-cs"/>
              </a:defRPr>
            </a:lvl7pPr>
            <a:lvl8pPr marL="10636529" algn="l" defTabSz="3039008" rtl="0" eaLnBrk="1" latinLnBrk="0" hangingPunct="1">
              <a:defRPr sz="5982" kern="1200">
                <a:solidFill>
                  <a:schemeClr val="tx1"/>
                </a:solidFill>
                <a:latin typeface="+mn-lt"/>
                <a:ea typeface="+mn-ea"/>
                <a:cs typeface="+mn-cs"/>
              </a:defRPr>
            </a:lvl8pPr>
            <a:lvl9pPr marL="12156034" algn="l" defTabSz="3039008" rtl="0" eaLnBrk="1" latinLnBrk="0" hangingPunct="1">
              <a:defRPr sz="5982" kern="1200">
                <a:solidFill>
                  <a:schemeClr val="tx1"/>
                </a:solidFill>
                <a:latin typeface="+mn-lt"/>
                <a:ea typeface="+mn-ea"/>
                <a:cs typeface="+mn-cs"/>
              </a:defRPr>
            </a:lvl9pPr>
          </a:lstStyle>
          <a:p>
            <a:r>
              <a:rPr lang="en-GB" sz="2400">
                <a:solidFill>
                  <a:srgbClr val="040910"/>
                </a:solidFill>
              </a:rPr>
              <a:t> </a:t>
            </a:r>
            <a:r>
              <a:rPr lang="en-GB" sz="2400">
                <a:solidFill>
                  <a:srgbClr val="040910"/>
                </a:solidFill>
                <a:latin typeface="Arial"/>
                <a:cs typeface="Arial"/>
              </a:rPr>
              <a:t> </a:t>
            </a:r>
            <a:r>
              <a:rPr lang="en-GB" sz="2400" b="1">
                <a:solidFill>
                  <a:srgbClr val="040910"/>
                </a:solidFill>
                <a:latin typeface="Arial"/>
                <a:cs typeface="Arial"/>
              </a:rPr>
              <a:t>Mosaic Framework IS an inter-pandemic organizational tool</a:t>
            </a:r>
          </a:p>
          <a:p>
            <a:pPr marL="480695" indent="-342900">
              <a:buFont typeface="Arial"/>
              <a:buChar char="•"/>
            </a:pPr>
            <a:r>
              <a:rPr lang="en-GB" sz="2400">
                <a:solidFill>
                  <a:srgbClr val="040910"/>
                </a:solidFill>
                <a:latin typeface="Arial"/>
                <a:cs typeface="Arial"/>
              </a:rPr>
              <a:t>Implemented through facilitated objective-driven exercises</a:t>
            </a:r>
            <a:endParaRPr lang="en-GB" sz="5950">
              <a:solidFill>
                <a:srgbClr val="040910"/>
              </a:solidFill>
              <a:latin typeface="Arial"/>
              <a:cs typeface="Arial"/>
            </a:endParaRPr>
          </a:p>
          <a:p>
            <a:pPr marL="480695" indent="-342900">
              <a:buFont typeface="Arial"/>
              <a:buChar char="•"/>
            </a:pPr>
            <a:r>
              <a:rPr lang="en-GB" sz="2400">
                <a:solidFill>
                  <a:srgbClr val="040910"/>
                </a:solidFill>
                <a:latin typeface="Arial"/>
                <a:cs typeface="Arial"/>
              </a:rPr>
              <a:t>To enable facilitated, safe, internal strategic surveillance decisions</a:t>
            </a:r>
            <a:endParaRPr lang="en-GB" sz="5950">
              <a:solidFill>
                <a:srgbClr val="040910"/>
              </a:solidFill>
              <a:latin typeface="Arial"/>
              <a:cs typeface="Arial"/>
            </a:endParaRPr>
          </a:p>
          <a:p>
            <a:pPr marL="480695" indent="-342900">
              <a:buFont typeface="Arial"/>
              <a:buChar char="•"/>
            </a:pPr>
            <a:r>
              <a:rPr lang="en-GB" sz="2400">
                <a:solidFill>
                  <a:srgbClr val="040910"/>
                </a:solidFill>
                <a:latin typeface="Arial"/>
                <a:cs typeface="Arial"/>
              </a:rPr>
              <a:t>To inform the content of existing work plans</a:t>
            </a:r>
            <a:endParaRPr lang="en-GB" sz="5950">
              <a:solidFill>
                <a:srgbClr val="040910"/>
              </a:solidFill>
              <a:latin typeface="Arial"/>
              <a:cs typeface="Arial"/>
            </a:endParaRPr>
          </a:p>
        </p:txBody>
      </p:sp>
      <p:pic>
        <p:nvPicPr>
          <p:cNvPr id="6" name="Picture 5" descr="A hand holding a piece of paper&#10;&#10;Description automatically generated">
            <a:extLst>
              <a:ext uri="{FF2B5EF4-FFF2-40B4-BE49-F238E27FC236}">
                <a16:creationId xmlns:a16="http://schemas.microsoft.com/office/drawing/2014/main" id="{454FC62F-4EC1-C4A6-6E94-7D9422D0CF3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890878" y="-49432"/>
            <a:ext cx="1299701" cy="1372623"/>
          </a:xfrm>
          <a:prstGeom prst="rect">
            <a:avLst/>
          </a:prstGeom>
        </p:spPr>
      </p:pic>
    </p:spTree>
    <p:extLst>
      <p:ext uri="{BB962C8B-B14F-4D97-AF65-F5344CB8AC3E}">
        <p14:creationId xmlns:p14="http://schemas.microsoft.com/office/powerpoint/2010/main" val="34500120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3" name="Object 772" hidden="1">
            <a:extLst>
              <a:ext uri="{FF2B5EF4-FFF2-40B4-BE49-F238E27FC236}">
                <a16:creationId xmlns:a16="http://schemas.microsoft.com/office/drawing/2014/main" id="{64C7662D-F899-4C60-A1BF-2225C0494E1D}"/>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773" name="Object 772" hidden="1">
                        <a:extLst>
                          <a:ext uri="{FF2B5EF4-FFF2-40B4-BE49-F238E27FC236}">
                            <a16:creationId xmlns:a16="http://schemas.microsoft.com/office/drawing/2014/main" id="{64C7662D-F899-4C60-A1BF-2225C0494E1D}"/>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772" name="Rectangle 771" hidden="1">
            <a:extLst>
              <a:ext uri="{FF2B5EF4-FFF2-40B4-BE49-F238E27FC236}">
                <a16:creationId xmlns:a16="http://schemas.microsoft.com/office/drawing/2014/main" id="{5494F5FE-8578-49ED-923D-F55A28F726BF}"/>
              </a:ext>
            </a:extLst>
          </p:cNvPr>
          <p:cNvSpPr/>
          <p:nvPr>
            <p:custDataLst>
              <p:tags r:id="rId2"/>
            </p:custDataLst>
          </p:nvPr>
        </p:nvSpPr>
        <p:spPr>
          <a:xfrm>
            <a:off x="0" y="0"/>
            <a:ext cx="158750" cy="158750"/>
          </a:xfrm>
          <a:prstGeom prst="rect">
            <a:avLst/>
          </a:prstGeom>
          <a:solidFill>
            <a:srgbClr val="1E7FB8"/>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914377">
              <a:defRPr/>
            </a:pPr>
            <a:endParaRPr lang="en-US" sz="2400" b="1">
              <a:solidFill>
                <a:srgbClr val="FFFFFF"/>
              </a:solidFill>
              <a:latin typeface="Arial" panose="020B0604020202020204" pitchFamily="34" charset="0"/>
              <a:sym typeface="Arial" panose="020B0604020202020204" pitchFamily="34" charset="0"/>
            </a:endParaRPr>
          </a:p>
        </p:txBody>
      </p:sp>
      <p:sp>
        <p:nvSpPr>
          <p:cNvPr id="4" name="TextBox 3">
            <a:extLst>
              <a:ext uri="{FF2B5EF4-FFF2-40B4-BE49-F238E27FC236}">
                <a16:creationId xmlns:a16="http://schemas.microsoft.com/office/drawing/2014/main" id="{3DC15D01-7925-4612-AD9A-B90E1DB0B7FA}"/>
              </a:ext>
            </a:extLst>
          </p:cNvPr>
          <p:cNvSpPr txBox="1"/>
          <p:nvPr/>
        </p:nvSpPr>
        <p:spPr>
          <a:xfrm>
            <a:off x="66286" y="353586"/>
            <a:ext cx="12127815" cy="492443"/>
          </a:xfrm>
          <a:prstGeom prst="rect">
            <a:avLst/>
          </a:prstGeom>
          <a:noFill/>
        </p:spPr>
        <p:txBody>
          <a:bodyPr wrap="square" lIns="0" tIns="0" rIns="0" bIns="0" rtlCol="0" anchor="t">
            <a:spAutoFit/>
          </a:bodyPr>
          <a:lstStyle>
            <a:defPPr>
              <a:defRPr lang="en-US"/>
            </a:defPPr>
            <a:lvl1pPr>
              <a:defRPr sz="4000" b="1">
                <a:solidFill>
                  <a:schemeClr val="bg1"/>
                </a:solidFill>
                <a:effectLst>
                  <a:outerShdw blurRad="38100" dist="38100" dir="2700000" algn="tl">
                    <a:srgbClr val="000000">
                      <a:alpha val="43137"/>
                    </a:srgbClr>
                  </a:outerShdw>
                </a:effectLst>
              </a:defRPr>
            </a:lvl1pPr>
          </a:lstStyle>
          <a:p>
            <a:pPr algn="ctr">
              <a:defRPr/>
            </a:pPr>
            <a:r>
              <a:rPr lang="en-US" sz="3200">
                <a:solidFill>
                  <a:srgbClr val="FFFFFF"/>
                </a:solidFill>
                <a:latin typeface="+mj-lt"/>
                <a:ea typeface="+mj-ea"/>
                <a:cs typeface="Arial"/>
              </a:rPr>
              <a:t>During this workshop we….</a:t>
            </a:r>
            <a:endParaRPr lang="en-US" sz="3200">
              <a:effectLst/>
              <a:latin typeface="Arial Narrow" panose="020B0606020202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A60BB10-0615-F166-ACB1-0A196BC0A0C4}"/>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327" y="1642877"/>
            <a:ext cx="1588979" cy="2351991"/>
          </a:xfrm>
          <a:prstGeom prst="rect">
            <a:avLst/>
          </a:prstGeom>
          <a:noFill/>
          <a:ln>
            <a:solidFill>
              <a:schemeClr val="accent6"/>
            </a:solidFill>
          </a:ln>
        </p:spPr>
      </p:pic>
      <p:grpSp>
        <p:nvGrpSpPr>
          <p:cNvPr id="12" name="Group 11">
            <a:extLst>
              <a:ext uri="{FF2B5EF4-FFF2-40B4-BE49-F238E27FC236}">
                <a16:creationId xmlns:a16="http://schemas.microsoft.com/office/drawing/2014/main" id="{DDA6217E-F7F5-EA5B-ACAD-5FDEDBEAED02}"/>
              </a:ext>
            </a:extLst>
          </p:cNvPr>
          <p:cNvGrpSpPr/>
          <p:nvPr/>
        </p:nvGrpSpPr>
        <p:grpSpPr>
          <a:xfrm>
            <a:off x="8876051" y="1524007"/>
            <a:ext cx="2477203" cy="2325828"/>
            <a:chOff x="8766675" y="1591472"/>
            <a:chExt cx="2711619" cy="2759437"/>
          </a:xfrm>
        </p:grpSpPr>
        <p:sp>
          <p:nvSpPr>
            <p:cNvPr id="13" name="Oval 12">
              <a:extLst>
                <a:ext uri="{FF2B5EF4-FFF2-40B4-BE49-F238E27FC236}">
                  <a16:creationId xmlns:a16="http://schemas.microsoft.com/office/drawing/2014/main" id="{1E7DDA2D-91FD-51C6-8CF7-2FBF0A1267C8}"/>
                </a:ext>
              </a:extLst>
            </p:cNvPr>
            <p:cNvSpPr/>
            <p:nvPr/>
          </p:nvSpPr>
          <p:spPr>
            <a:xfrm>
              <a:off x="8766675" y="1591472"/>
              <a:ext cx="2711619" cy="2711143"/>
            </a:xfrm>
            <a:prstGeom prst="ellipse">
              <a:avLst/>
            </a:prstGeom>
            <a:ln>
              <a:solidFill>
                <a:srgbClr val="ED5613"/>
              </a:solidFill>
            </a:ln>
          </p:spPr>
          <p:style>
            <a:lnRef idx="2">
              <a:schemeClr val="accent5">
                <a:hueOff val="4259235"/>
                <a:satOff val="20226"/>
                <a:lumOff val="-895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NA"/>
            </a:p>
          </p:txBody>
        </p:sp>
        <p:sp>
          <p:nvSpPr>
            <p:cNvPr id="14" name="Oval 6">
              <a:extLst>
                <a:ext uri="{FF2B5EF4-FFF2-40B4-BE49-F238E27FC236}">
                  <a16:creationId xmlns:a16="http://schemas.microsoft.com/office/drawing/2014/main" id="{4B25C5C2-C3F3-D7EC-FF54-6249EB9E6BD7}"/>
                </a:ext>
              </a:extLst>
            </p:cNvPr>
            <p:cNvSpPr txBox="1"/>
            <p:nvPr/>
          </p:nvSpPr>
          <p:spPr>
            <a:xfrm>
              <a:off x="9035113" y="2414524"/>
              <a:ext cx="2174742" cy="1936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defRPr/>
              </a:pPr>
              <a:r>
                <a:rPr lang="en-US" sz="2000">
                  <a:solidFill>
                    <a:srgbClr val="000000"/>
                  </a:solidFill>
                  <a:latin typeface="Arial"/>
                </a:rPr>
                <a:t>Identified and prioritized needs and actions</a:t>
              </a:r>
            </a:p>
            <a:p>
              <a:pPr algn="ctr" defTabSz="888978">
                <a:lnSpc>
                  <a:spcPct val="90000"/>
                </a:lnSpc>
                <a:spcBef>
                  <a:spcPct val="0"/>
                </a:spcBef>
                <a:spcAft>
                  <a:spcPct val="35000"/>
                </a:spcAft>
                <a:defRPr/>
              </a:pPr>
              <a:br>
                <a:rPr lang="en-US" sz="2000" b="1">
                  <a:latin typeface="Arial"/>
                </a:rPr>
              </a:br>
              <a:endParaRPr lang="en-US" sz="2000">
                <a:solidFill>
                  <a:srgbClr val="000000"/>
                </a:solidFill>
                <a:latin typeface="Arial"/>
                <a:cs typeface="Arial"/>
              </a:endParaRPr>
            </a:p>
          </p:txBody>
        </p:sp>
      </p:grpSp>
      <p:grpSp>
        <p:nvGrpSpPr>
          <p:cNvPr id="15" name="Group 14">
            <a:extLst>
              <a:ext uri="{FF2B5EF4-FFF2-40B4-BE49-F238E27FC236}">
                <a16:creationId xmlns:a16="http://schemas.microsoft.com/office/drawing/2014/main" id="{A9A133FA-3CB9-02AB-5761-F34B84002CE2}"/>
              </a:ext>
            </a:extLst>
          </p:cNvPr>
          <p:cNvGrpSpPr/>
          <p:nvPr/>
        </p:nvGrpSpPr>
        <p:grpSpPr>
          <a:xfrm>
            <a:off x="5106677" y="1642876"/>
            <a:ext cx="2532283" cy="2285123"/>
            <a:chOff x="4377090" y="1624696"/>
            <a:chExt cx="2711619" cy="2711143"/>
          </a:xfrm>
        </p:grpSpPr>
        <p:sp>
          <p:nvSpPr>
            <p:cNvPr id="16" name="Oval 15">
              <a:extLst>
                <a:ext uri="{FF2B5EF4-FFF2-40B4-BE49-F238E27FC236}">
                  <a16:creationId xmlns:a16="http://schemas.microsoft.com/office/drawing/2014/main" id="{B1D24715-B8C7-3CE8-694E-96D51A655193}"/>
                </a:ext>
              </a:extLst>
            </p:cNvPr>
            <p:cNvSpPr/>
            <p:nvPr/>
          </p:nvSpPr>
          <p:spPr>
            <a:xfrm>
              <a:off x="4377090" y="1624696"/>
              <a:ext cx="2711619" cy="2711143"/>
            </a:xfrm>
            <a:prstGeom prst="ellipse">
              <a:avLst/>
            </a:prstGeom>
            <a:ln>
              <a:solidFill>
                <a:srgbClr val="ED5613"/>
              </a:solidFill>
            </a:ln>
          </p:spPr>
          <p:style>
            <a:lnRef idx="2">
              <a:schemeClr val="accent5">
                <a:hueOff val="8518469"/>
                <a:satOff val="40453"/>
                <a:lumOff val="-179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NA"/>
            </a:p>
          </p:txBody>
        </p:sp>
        <p:sp>
          <p:nvSpPr>
            <p:cNvPr id="17" name="Oval 8">
              <a:extLst>
                <a:ext uri="{FF2B5EF4-FFF2-40B4-BE49-F238E27FC236}">
                  <a16:creationId xmlns:a16="http://schemas.microsoft.com/office/drawing/2014/main" id="{0847ED31-B192-A5A9-F9D8-5A8881A56CD0}"/>
                </a:ext>
              </a:extLst>
            </p:cNvPr>
            <p:cNvSpPr txBox="1"/>
            <p:nvPr/>
          </p:nvSpPr>
          <p:spPr>
            <a:xfrm>
              <a:off x="4584928" y="2230647"/>
              <a:ext cx="2284102" cy="1936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2647732">
                <a:lnSpc>
                  <a:spcPct val="90000"/>
                </a:lnSpc>
                <a:spcBef>
                  <a:spcPct val="0"/>
                </a:spcBef>
                <a:spcAft>
                  <a:spcPct val="35000"/>
                </a:spcAft>
                <a:defRPr/>
              </a:pPr>
              <a:r>
                <a:rPr lang="en-US" sz="2000">
                  <a:solidFill>
                    <a:srgbClr val="000000"/>
                  </a:solidFill>
                  <a:latin typeface="Arial"/>
                </a:rPr>
                <a:t>Refined national mosaics for each domain</a:t>
              </a:r>
            </a:p>
            <a:p>
              <a:pPr algn="ctr" defTabSz="2647732">
                <a:lnSpc>
                  <a:spcPct val="90000"/>
                </a:lnSpc>
                <a:spcBef>
                  <a:spcPct val="0"/>
                </a:spcBef>
                <a:spcAft>
                  <a:spcPct val="35000"/>
                </a:spcAft>
                <a:defRPr/>
              </a:pPr>
              <a:endParaRPr lang="en-US" sz="2000">
                <a:solidFill>
                  <a:srgbClr val="000000"/>
                </a:solidFill>
                <a:latin typeface="Arial"/>
                <a:cs typeface="Arial"/>
              </a:endParaRPr>
            </a:p>
          </p:txBody>
        </p:sp>
      </p:grpSp>
      <p:grpSp>
        <p:nvGrpSpPr>
          <p:cNvPr id="18" name="Group 17">
            <a:extLst>
              <a:ext uri="{FF2B5EF4-FFF2-40B4-BE49-F238E27FC236}">
                <a16:creationId xmlns:a16="http://schemas.microsoft.com/office/drawing/2014/main" id="{FA0CD09C-5201-692D-E2E5-7D8F4B3ED553}"/>
              </a:ext>
            </a:extLst>
          </p:cNvPr>
          <p:cNvGrpSpPr/>
          <p:nvPr/>
        </p:nvGrpSpPr>
        <p:grpSpPr>
          <a:xfrm>
            <a:off x="1759706" y="1653747"/>
            <a:ext cx="2214105" cy="2131072"/>
            <a:chOff x="547311" y="1822632"/>
            <a:chExt cx="2711619" cy="2711143"/>
          </a:xfrm>
        </p:grpSpPr>
        <p:sp>
          <p:nvSpPr>
            <p:cNvPr id="19" name="Oval 18">
              <a:extLst>
                <a:ext uri="{FF2B5EF4-FFF2-40B4-BE49-F238E27FC236}">
                  <a16:creationId xmlns:a16="http://schemas.microsoft.com/office/drawing/2014/main" id="{9AFB7251-F320-E719-36C1-C28ED4EA8C92}"/>
                </a:ext>
              </a:extLst>
            </p:cNvPr>
            <p:cNvSpPr/>
            <p:nvPr/>
          </p:nvSpPr>
          <p:spPr>
            <a:xfrm>
              <a:off x="547311" y="1822632"/>
              <a:ext cx="2711619" cy="2711143"/>
            </a:xfrm>
            <a:prstGeom prst="ellipse">
              <a:avLst/>
            </a:prstGeom>
            <a:ln>
              <a:solidFill>
                <a:srgbClr val="ED5613"/>
              </a:solidFill>
            </a:ln>
          </p:spPr>
          <p:style>
            <a:lnRef idx="2">
              <a:schemeClr val="accent5">
                <a:hueOff val="12777704"/>
                <a:satOff val="60679"/>
                <a:lumOff val="-2686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NA"/>
            </a:p>
          </p:txBody>
        </p:sp>
        <p:sp>
          <p:nvSpPr>
            <p:cNvPr id="20" name="Oval 10">
              <a:extLst>
                <a:ext uri="{FF2B5EF4-FFF2-40B4-BE49-F238E27FC236}">
                  <a16:creationId xmlns:a16="http://schemas.microsoft.com/office/drawing/2014/main" id="{4241DB16-5E91-91EF-C0BE-5EE364D186C3}"/>
                </a:ext>
              </a:extLst>
            </p:cNvPr>
            <p:cNvSpPr txBox="1"/>
            <p:nvPr/>
          </p:nvSpPr>
          <p:spPr>
            <a:xfrm>
              <a:off x="907346" y="2174400"/>
              <a:ext cx="1936871" cy="1936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2647732">
                <a:lnSpc>
                  <a:spcPct val="90000"/>
                </a:lnSpc>
                <a:spcBef>
                  <a:spcPct val="0"/>
                </a:spcBef>
                <a:spcAft>
                  <a:spcPct val="35000"/>
                </a:spcAft>
                <a:defRPr/>
              </a:pPr>
              <a:r>
                <a:rPr lang="en-US" sz="2000">
                  <a:solidFill>
                    <a:srgbClr val="000000"/>
                  </a:solidFill>
                  <a:latin typeface="Arial"/>
                </a:rPr>
                <a:t>Participated in scenario- based discussions </a:t>
              </a:r>
              <a:endParaRPr lang="en-US" sz="2000">
                <a:solidFill>
                  <a:srgbClr val="000000"/>
                </a:solidFill>
                <a:latin typeface="Arial"/>
                <a:cs typeface="Arial"/>
              </a:endParaRPr>
            </a:p>
          </p:txBody>
        </p:sp>
      </p:grpSp>
      <p:sp>
        <p:nvSpPr>
          <p:cNvPr id="21" name="Arrow: Right 20">
            <a:extLst>
              <a:ext uri="{FF2B5EF4-FFF2-40B4-BE49-F238E27FC236}">
                <a16:creationId xmlns:a16="http://schemas.microsoft.com/office/drawing/2014/main" id="{BCD2B485-E8A5-2CD4-ED35-5C8754FB7674}"/>
              </a:ext>
            </a:extLst>
          </p:cNvPr>
          <p:cNvSpPr/>
          <p:nvPr/>
        </p:nvSpPr>
        <p:spPr>
          <a:xfrm>
            <a:off x="4098184" y="2413147"/>
            <a:ext cx="999333" cy="747544"/>
          </a:xfrm>
          <a:prstGeom prst="rightArrow">
            <a:avLst/>
          </a:prstGeom>
          <a:solidFill>
            <a:srgbClr val="ED5613"/>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defTabSz="914377">
              <a:defRPr/>
            </a:pPr>
            <a:endParaRPr lang="en-US" sz="1600" err="1">
              <a:solidFill>
                <a:srgbClr val="FFFFFF"/>
              </a:solidFill>
              <a:latin typeface="Arial"/>
            </a:endParaRPr>
          </a:p>
        </p:txBody>
      </p:sp>
      <p:sp>
        <p:nvSpPr>
          <p:cNvPr id="22" name="Arrow: Right 21">
            <a:extLst>
              <a:ext uri="{FF2B5EF4-FFF2-40B4-BE49-F238E27FC236}">
                <a16:creationId xmlns:a16="http://schemas.microsoft.com/office/drawing/2014/main" id="{3EBDB824-EFFD-EE78-A015-5EE484463063}"/>
              </a:ext>
            </a:extLst>
          </p:cNvPr>
          <p:cNvSpPr/>
          <p:nvPr/>
        </p:nvSpPr>
        <p:spPr>
          <a:xfrm>
            <a:off x="7776187" y="2419334"/>
            <a:ext cx="1002035" cy="742727"/>
          </a:xfrm>
          <a:prstGeom prst="rightArrow">
            <a:avLst/>
          </a:prstGeom>
          <a:solidFill>
            <a:srgbClr val="ED5613"/>
          </a:solidFill>
          <a:ln w="9525">
            <a:solidFill>
              <a:srgbClr val="1E7FB8"/>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defTabSz="914377">
              <a:defRPr/>
            </a:pPr>
            <a:endParaRPr lang="en-US" sz="1600" err="1">
              <a:solidFill>
                <a:srgbClr val="FFFFFF"/>
              </a:solidFill>
              <a:latin typeface="Arial"/>
            </a:endParaRPr>
          </a:p>
        </p:txBody>
      </p:sp>
      <p:sp>
        <p:nvSpPr>
          <p:cNvPr id="7" name="TextBox 6">
            <a:extLst>
              <a:ext uri="{FF2B5EF4-FFF2-40B4-BE49-F238E27FC236}">
                <a16:creationId xmlns:a16="http://schemas.microsoft.com/office/drawing/2014/main" id="{B0134F36-B685-65E3-8036-8E19F12E7ED6}"/>
              </a:ext>
            </a:extLst>
          </p:cNvPr>
          <p:cNvSpPr txBox="1"/>
          <p:nvPr/>
        </p:nvSpPr>
        <p:spPr>
          <a:xfrm>
            <a:off x="2188545" y="4129755"/>
            <a:ext cx="8919475" cy="2026196"/>
          </a:xfrm>
          <a:prstGeom prst="rect">
            <a:avLst/>
          </a:prstGeom>
          <a:noFill/>
        </p:spPr>
        <p:txBody>
          <a:bodyPr wrap="square" lIns="0" tIns="0" rIns="0" bIns="0" rtlCol="0" anchor="t">
            <a:spAutoFit/>
          </a:bodyPr>
          <a:lstStyle/>
          <a:p>
            <a:pPr marL="285744" indent="-285744">
              <a:lnSpc>
                <a:spcPct val="150000"/>
              </a:lnSpc>
              <a:buFont typeface="Arial" panose="020B0604020202020204" pitchFamily="34" charset="0"/>
              <a:buChar char="•"/>
            </a:pPr>
            <a:r>
              <a:rPr lang="en-US" b="1">
                <a:solidFill>
                  <a:srgbClr val="002060"/>
                </a:solidFill>
                <a:highlight>
                  <a:srgbClr val="FFFF00"/>
                </a:highlight>
                <a:latin typeface="Arial"/>
                <a:ea typeface="Calibri"/>
                <a:cs typeface="Arial"/>
              </a:rPr>
              <a:t>X number </a:t>
            </a:r>
            <a:r>
              <a:rPr lang="en-US" b="1">
                <a:solidFill>
                  <a:srgbClr val="002060"/>
                </a:solidFill>
                <a:latin typeface="Arial"/>
                <a:ea typeface="Calibri"/>
                <a:cs typeface="Arial"/>
              </a:rPr>
              <a:t>of days</a:t>
            </a:r>
          </a:p>
          <a:p>
            <a:pPr marL="285744" indent="-285744">
              <a:lnSpc>
                <a:spcPct val="150000"/>
              </a:lnSpc>
              <a:buFont typeface="Arial" panose="020B0604020202020204" pitchFamily="34" charset="0"/>
              <a:buChar char="•"/>
            </a:pPr>
            <a:r>
              <a:rPr lang="en-US" b="1">
                <a:solidFill>
                  <a:srgbClr val="002060"/>
                </a:solidFill>
                <a:highlight>
                  <a:srgbClr val="FFFF00"/>
                </a:highlight>
                <a:latin typeface="Arial"/>
                <a:ea typeface="Calibri"/>
                <a:cs typeface="Arial"/>
              </a:rPr>
              <a:t>X number </a:t>
            </a:r>
            <a:r>
              <a:rPr lang="en-US" b="1">
                <a:solidFill>
                  <a:srgbClr val="002060"/>
                </a:solidFill>
                <a:latin typeface="Arial"/>
                <a:ea typeface="Calibri"/>
                <a:cs typeface="Arial"/>
              </a:rPr>
              <a:t>of attendees in total, with active participation from all</a:t>
            </a:r>
          </a:p>
          <a:p>
            <a:pPr marL="285744" indent="-285744">
              <a:lnSpc>
                <a:spcPct val="150000"/>
              </a:lnSpc>
              <a:buFont typeface="Arial" panose="020B0604020202020204" pitchFamily="34" charset="0"/>
              <a:buChar char="•"/>
            </a:pPr>
            <a:r>
              <a:rPr lang="en-US" b="1">
                <a:solidFill>
                  <a:srgbClr val="002060"/>
                </a:solidFill>
                <a:latin typeface="Arial"/>
                <a:ea typeface="Calibri"/>
                <a:cs typeface="Arial"/>
              </a:rPr>
              <a:t>Discussed </a:t>
            </a:r>
            <a:r>
              <a:rPr lang="en-US" b="1">
                <a:solidFill>
                  <a:srgbClr val="002060"/>
                </a:solidFill>
                <a:highlight>
                  <a:srgbClr val="FFFF00"/>
                </a:highlight>
                <a:latin typeface="Arial"/>
                <a:ea typeface="Calibri"/>
                <a:cs typeface="Arial"/>
              </a:rPr>
              <a:t>X number of scenarios/questions </a:t>
            </a:r>
            <a:r>
              <a:rPr lang="en-US" b="1">
                <a:solidFill>
                  <a:srgbClr val="002060"/>
                </a:solidFill>
                <a:latin typeface="Arial"/>
                <a:ea typeface="Calibri"/>
                <a:cs typeface="Arial"/>
              </a:rPr>
              <a:t>in extensive detail </a:t>
            </a:r>
          </a:p>
          <a:p>
            <a:pPr marL="285744" indent="-285744">
              <a:lnSpc>
                <a:spcPct val="150000"/>
              </a:lnSpc>
              <a:buFont typeface="Arial" panose="020B0604020202020204" pitchFamily="34" charset="0"/>
              <a:buChar char="•"/>
            </a:pPr>
            <a:r>
              <a:rPr lang="en-US" b="1">
                <a:solidFill>
                  <a:srgbClr val="002060"/>
                </a:solidFill>
                <a:highlight>
                  <a:srgbClr val="FFFF00"/>
                </a:highlight>
                <a:latin typeface="Arial"/>
                <a:ea typeface="Calibri"/>
                <a:cs typeface="Arial"/>
              </a:rPr>
              <a:t>Challenged ways of working and clarification of roles &amp; responsibilities</a:t>
            </a:r>
          </a:p>
          <a:p>
            <a:pPr marL="285744" indent="-285744">
              <a:lnSpc>
                <a:spcPct val="150000"/>
              </a:lnSpc>
              <a:buFont typeface="Arial" panose="020B0604020202020204" pitchFamily="34" charset="0"/>
              <a:buChar char="•"/>
            </a:pPr>
            <a:r>
              <a:rPr lang="en-US" b="1">
                <a:solidFill>
                  <a:srgbClr val="002060"/>
                </a:solidFill>
                <a:latin typeface="Arial"/>
                <a:ea typeface="Calibri"/>
                <a:cs typeface="Arial"/>
              </a:rPr>
              <a:t>Developed</a:t>
            </a:r>
            <a:r>
              <a:rPr lang="en-US" b="1">
                <a:solidFill>
                  <a:srgbClr val="002060"/>
                </a:solidFill>
                <a:highlight>
                  <a:srgbClr val="FFFF00"/>
                </a:highlight>
                <a:latin typeface="Arial"/>
                <a:ea typeface="Calibri"/>
                <a:cs typeface="Arial"/>
              </a:rPr>
              <a:t> X number </a:t>
            </a:r>
            <a:r>
              <a:rPr lang="en-US" b="1">
                <a:solidFill>
                  <a:srgbClr val="002060"/>
                </a:solidFill>
                <a:latin typeface="Arial"/>
                <a:ea typeface="Calibri"/>
                <a:cs typeface="Arial"/>
              </a:rPr>
              <a:t>needs and actions</a:t>
            </a:r>
          </a:p>
        </p:txBody>
      </p:sp>
    </p:spTree>
    <p:extLst>
      <p:ext uri="{BB962C8B-B14F-4D97-AF65-F5344CB8AC3E}">
        <p14:creationId xmlns:p14="http://schemas.microsoft.com/office/powerpoint/2010/main" val="287606540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7782-338D-8DB8-7E73-A9A2DBF93A53}"/>
              </a:ext>
            </a:extLst>
          </p:cNvPr>
          <p:cNvSpPr>
            <a:spLocks noGrp="1"/>
          </p:cNvSpPr>
          <p:nvPr>
            <p:ph type="title"/>
          </p:nvPr>
        </p:nvSpPr>
        <p:spPr>
          <a:xfrm>
            <a:off x="609600" y="386522"/>
            <a:ext cx="10972800" cy="443198"/>
          </a:xfrm>
        </p:spPr>
        <p:txBody>
          <a:bodyPr/>
          <a:lstStyle/>
          <a:p>
            <a:r>
              <a:rPr lang="en-NA" sz="3200">
                <a:cs typeface="Arial"/>
              </a:rPr>
              <a:t>Mosaic Workshop</a:t>
            </a:r>
            <a:r>
              <a:rPr lang="en-US" sz="3200">
                <a:cs typeface="Arial"/>
              </a:rPr>
              <a:t>, </a:t>
            </a:r>
            <a:r>
              <a:rPr lang="en-US" sz="3200">
                <a:solidFill>
                  <a:schemeClr val="tx1"/>
                </a:solidFill>
                <a:highlight>
                  <a:srgbClr val="FFFF00"/>
                </a:highlight>
                <a:cs typeface="Arial"/>
              </a:rPr>
              <a:t>Country X</a:t>
            </a:r>
            <a:endParaRPr lang="en-NA" sz="3200">
              <a:solidFill>
                <a:schemeClr val="tx1"/>
              </a:solidFill>
              <a:highlight>
                <a:srgbClr val="FFFF00"/>
              </a:highlight>
            </a:endParaRPr>
          </a:p>
        </p:txBody>
      </p:sp>
      <p:sp>
        <p:nvSpPr>
          <p:cNvPr id="4" name="TextBox 3">
            <a:extLst>
              <a:ext uri="{FF2B5EF4-FFF2-40B4-BE49-F238E27FC236}">
                <a16:creationId xmlns:a16="http://schemas.microsoft.com/office/drawing/2014/main" id="{95DD3681-660A-7418-E5A2-A4231894E8B8}"/>
              </a:ext>
            </a:extLst>
          </p:cNvPr>
          <p:cNvSpPr txBox="1"/>
          <p:nvPr/>
        </p:nvSpPr>
        <p:spPr>
          <a:xfrm>
            <a:off x="3706368" y="3121223"/>
            <a:ext cx="4291584" cy="307777"/>
          </a:xfrm>
          <a:prstGeom prst="rect">
            <a:avLst/>
          </a:prstGeom>
          <a:noFill/>
        </p:spPr>
        <p:txBody>
          <a:bodyPr wrap="square" lIns="0" tIns="0" rIns="0" bIns="0" rtlCol="0">
            <a:spAutoFit/>
          </a:bodyPr>
          <a:lstStyle/>
          <a:p>
            <a:pPr algn="l"/>
            <a:r>
              <a:rPr lang="en-US" sz="2000" b="1">
                <a:solidFill>
                  <a:srgbClr val="575757"/>
                </a:solidFill>
                <a:highlight>
                  <a:srgbClr val="FFFF00"/>
                </a:highlight>
              </a:rPr>
              <a:t>Insert group photo from workshop</a:t>
            </a:r>
            <a:endParaRPr lang="en-US" sz="2000" b="1">
              <a:solidFill>
                <a:srgbClr val="575757"/>
              </a:solidFill>
              <a:highlight>
                <a:srgbClr val="FFFF00"/>
              </a:highlight>
              <a:latin typeface="+mn-lt"/>
            </a:endParaRPr>
          </a:p>
        </p:txBody>
      </p:sp>
    </p:spTree>
    <p:extLst>
      <p:ext uri="{BB962C8B-B14F-4D97-AF65-F5344CB8AC3E}">
        <p14:creationId xmlns:p14="http://schemas.microsoft.com/office/powerpoint/2010/main" val="285947981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030522-66FF-6ACD-D995-77F3A6E03D49}"/>
              </a:ext>
            </a:extLst>
          </p:cNvPr>
          <p:cNvSpPr txBox="1">
            <a:spLocks/>
          </p:cNvSpPr>
          <p:nvPr/>
        </p:nvSpPr>
        <p:spPr>
          <a:xfrm>
            <a:off x="546887" y="363610"/>
            <a:ext cx="8300971" cy="492443"/>
          </a:xfrm>
          <a:prstGeom prst="rect">
            <a:avLst/>
          </a:prstGeom>
        </p:spPr>
        <p:txBody>
          <a:bodyPr vert="horz" wrap="square" lIns="0" tIns="0" rIns="0" bIns="0" rtlCol="0" anchor="b" anchorCtr="0">
            <a:spAutoFit/>
          </a:bodyPr>
          <a:lstStyle>
            <a:defPPr>
              <a:defRPr lang="en-US"/>
            </a:defPPr>
            <a:lvl1pPr marL="0" algn="l" defTabSz="137526" rtl="0" eaLnBrk="1" latinLnBrk="0" hangingPunct="1">
              <a:defRPr sz="541" kern="1200">
                <a:solidFill>
                  <a:schemeClr val="tx1"/>
                </a:solidFill>
                <a:latin typeface="+mn-lt"/>
                <a:ea typeface="+mn-ea"/>
                <a:cs typeface="+mn-cs"/>
              </a:defRPr>
            </a:lvl1pPr>
            <a:lvl2pPr marL="137526" algn="l" defTabSz="137526" rtl="0" eaLnBrk="1" latinLnBrk="0" hangingPunct="1">
              <a:defRPr sz="541" kern="1200">
                <a:solidFill>
                  <a:schemeClr val="tx1"/>
                </a:solidFill>
                <a:latin typeface="+mn-lt"/>
                <a:ea typeface="+mn-ea"/>
                <a:cs typeface="+mn-cs"/>
              </a:defRPr>
            </a:lvl2pPr>
            <a:lvl3pPr marL="275052" algn="l" defTabSz="137526" rtl="0" eaLnBrk="1" latinLnBrk="0" hangingPunct="1">
              <a:defRPr sz="541" kern="1200">
                <a:solidFill>
                  <a:schemeClr val="tx1"/>
                </a:solidFill>
                <a:latin typeface="+mn-lt"/>
                <a:ea typeface="+mn-ea"/>
                <a:cs typeface="+mn-cs"/>
              </a:defRPr>
            </a:lvl3pPr>
            <a:lvl4pPr marL="412577" algn="l" defTabSz="137526" rtl="0" eaLnBrk="1" latinLnBrk="0" hangingPunct="1">
              <a:defRPr sz="541" kern="1200">
                <a:solidFill>
                  <a:schemeClr val="tx1"/>
                </a:solidFill>
                <a:latin typeface="+mn-lt"/>
                <a:ea typeface="+mn-ea"/>
                <a:cs typeface="+mn-cs"/>
              </a:defRPr>
            </a:lvl4pPr>
            <a:lvl5pPr marL="550103" algn="l" defTabSz="137526" rtl="0" eaLnBrk="1" latinLnBrk="0" hangingPunct="1">
              <a:defRPr sz="541" kern="1200">
                <a:solidFill>
                  <a:schemeClr val="tx1"/>
                </a:solidFill>
                <a:latin typeface="+mn-lt"/>
                <a:ea typeface="+mn-ea"/>
                <a:cs typeface="+mn-cs"/>
              </a:defRPr>
            </a:lvl5pPr>
            <a:lvl6pPr marL="687629" algn="l" defTabSz="137526" rtl="0" eaLnBrk="1" latinLnBrk="0" hangingPunct="1">
              <a:defRPr sz="541" kern="1200">
                <a:solidFill>
                  <a:schemeClr val="tx1"/>
                </a:solidFill>
                <a:latin typeface="+mn-lt"/>
                <a:ea typeface="+mn-ea"/>
                <a:cs typeface="+mn-cs"/>
              </a:defRPr>
            </a:lvl6pPr>
            <a:lvl7pPr marL="825155" algn="l" defTabSz="137526" rtl="0" eaLnBrk="1" latinLnBrk="0" hangingPunct="1">
              <a:defRPr sz="541" kern="1200">
                <a:solidFill>
                  <a:schemeClr val="tx1"/>
                </a:solidFill>
                <a:latin typeface="+mn-lt"/>
                <a:ea typeface="+mn-ea"/>
                <a:cs typeface="+mn-cs"/>
              </a:defRPr>
            </a:lvl7pPr>
            <a:lvl8pPr marL="962680" algn="l" defTabSz="137526" rtl="0" eaLnBrk="1" latinLnBrk="0" hangingPunct="1">
              <a:defRPr sz="541" kern="1200">
                <a:solidFill>
                  <a:schemeClr val="tx1"/>
                </a:solidFill>
                <a:latin typeface="+mn-lt"/>
                <a:ea typeface="+mn-ea"/>
                <a:cs typeface="+mn-cs"/>
              </a:defRPr>
            </a:lvl8pPr>
            <a:lvl9pPr marL="1100206" algn="l" defTabSz="137526" rtl="0" eaLnBrk="1" latinLnBrk="0" hangingPunct="1">
              <a:defRPr sz="541" kern="1200">
                <a:solidFill>
                  <a:schemeClr val="tx1"/>
                </a:solidFill>
                <a:latin typeface="+mn-lt"/>
                <a:ea typeface="+mn-ea"/>
                <a:cs typeface="+mn-cs"/>
              </a:defRPr>
            </a:lvl9pPr>
          </a:lstStyle>
          <a:p>
            <a:r>
              <a:rPr lang="en-US" sz="3200">
                <a:solidFill>
                  <a:schemeClr val="bg1"/>
                </a:solidFill>
                <a:effectLst>
                  <a:outerShdw blurRad="38100" dist="38100" dir="2700000" algn="tl">
                    <a:srgbClr val="000000">
                      <a:alpha val="43137"/>
                    </a:srgbClr>
                  </a:outerShdw>
                </a:effectLst>
                <a:latin typeface="Arial"/>
              </a:rPr>
              <a:t>Best Practices</a:t>
            </a:r>
          </a:p>
        </p:txBody>
      </p:sp>
      <p:sp>
        <p:nvSpPr>
          <p:cNvPr id="6" name="Content Placeholder 2">
            <a:extLst>
              <a:ext uri="{FF2B5EF4-FFF2-40B4-BE49-F238E27FC236}">
                <a16:creationId xmlns:a16="http://schemas.microsoft.com/office/drawing/2014/main" id="{5CF4ED15-270C-BF10-6DBE-3B352049157D}"/>
              </a:ext>
            </a:extLst>
          </p:cNvPr>
          <p:cNvSpPr txBox="1">
            <a:spLocks/>
          </p:cNvSpPr>
          <p:nvPr/>
        </p:nvSpPr>
        <p:spPr>
          <a:xfrm>
            <a:off x="343787" y="1660401"/>
            <a:ext cx="11504428" cy="4858947"/>
          </a:xfrm>
          <a:prstGeom prst="rect">
            <a:avLst/>
          </a:prstGeom>
        </p:spPr>
        <p:txBody>
          <a:bodyPr lIns="23227" tIns="11613" rIns="23227" bIns="11613" numCol="1" anchor="t"/>
          <a:lstStyle>
            <a:defPPr>
              <a:defRPr lang="en-US"/>
            </a:defPPr>
            <a:lvl1pPr marL="0" algn="l" defTabSz="137526" rtl="0" eaLnBrk="1" latinLnBrk="0" hangingPunct="1">
              <a:defRPr sz="541" kern="1200">
                <a:solidFill>
                  <a:schemeClr val="tx1"/>
                </a:solidFill>
                <a:latin typeface="+mn-lt"/>
                <a:ea typeface="+mn-ea"/>
                <a:cs typeface="+mn-cs"/>
              </a:defRPr>
            </a:lvl1pPr>
            <a:lvl2pPr marL="137526" algn="l" defTabSz="137526" rtl="0" eaLnBrk="1" latinLnBrk="0" hangingPunct="1">
              <a:defRPr sz="541" kern="1200">
                <a:solidFill>
                  <a:schemeClr val="tx1"/>
                </a:solidFill>
                <a:latin typeface="+mn-lt"/>
                <a:ea typeface="+mn-ea"/>
                <a:cs typeface="+mn-cs"/>
              </a:defRPr>
            </a:lvl2pPr>
            <a:lvl3pPr marL="275052" algn="l" defTabSz="137526" rtl="0" eaLnBrk="1" latinLnBrk="0" hangingPunct="1">
              <a:defRPr sz="541" kern="1200">
                <a:solidFill>
                  <a:schemeClr val="tx1"/>
                </a:solidFill>
                <a:latin typeface="+mn-lt"/>
                <a:ea typeface="+mn-ea"/>
                <a:cs typeface="+mn-cs"/>
              </a:defRPr>
            </a:lvl3pPr>
            <a:lvl4pPr marL="412577" algn="l" defTabSz="137526" rtl="0" eaLnBrk="1" latinLnBrk="0" hangingPunct="1">
              <a:defRPr sz="541" kern="1200">
                <a:solidFill>
                  <a:schemeClr val="tx1"/>
                </a:solidFill>
                <a:latin typeface="+mn-lt"/>
                <a:ea typeface="+mn-ea"/>
                <a:cs typeface="+mn-cs"/>
              </a:defRPr>
            </a:lvl4pPr>
            <a:lvl5pPr marL="550103" algn="l" defTabSz="137526" rtl="0" eaLnBrk="1" latinLnBrk="0" hangingPunct="1">
              <a:defRPr sz="541" kern="1200">
                <a:solidFill>
                  <a:schemeClr val="tx1"/>
                </a:solidFill>
                <a:latin typeface="+mn-lt"/>
                <a:ea typeface="+mn-ea"/>
                <a:cs typeface="+mn-cs"/>
              </a:defRPr>
            </a:lvl5pPr>
            <a:lvl6pPr marL="687629" algn="l" defTabSz="137526" rtl="0" eaLnBrk="1" latinLnBrk="0" hangingPunct="1">
              <a:defRPr sz="541" kern="1200">
                <a:solidFill>
                  <a:schemeClr val="tx1"/>
                </a:solidFill>
                <a:latin typeface="+mn-lt"/>
                <a:ea typeface="+mn-ea"/>
                <a:cs typeface="+mn-cs"/>
              </a:defRPr>
            </a:lvl6pPr>
            <a:lvl7pPr marL="825155" algn="l" defTabSz="137526" rtl="0" eaLnBrk="1" latinLnBrk="0" hangingPunct="1">
              <a:defRPr sz="541" kern="1200">
                <a:solidFill>
                  <a:schemeClr val="tx1"/>
                </a:solidFill>
                <a:latin typeface="+mn-lt"/>
                <a:ea typeface="+mn-ea"/>
                <a:cs typeface="+mn-cs"/>
              </a:defRPr>
            </a:lvl7pPr>
            <a:lvl8pPr marL="962680" algn="l" defTabSz="137526" rtl="0" eaLnBrk="1" latinLnBrk="0" hangingPunct="1">
              <a:defRPr sz="541" kern="1200">
                <a:solidFill>
                  <a:schemeClr val="tx1"/>
                </a:solidFill>
                <a:latin typeface="+mn-lt"/>
                <a:ea typeface="+mn-ea"/>
                <a:cs typeface="+mn-cs"/>
              </a:defRPr>
            </a:lvl8pPr>
            <a:lvl9pPr marL="1100206" algn="l" defTabSz="137526" rtl="0" eaLnBrk="1" latinLnBrk="0" hangingPunct="1">
              <a:defRPr sz="541" kern="1200">
                <a:solidFill>
                  <a:schemeClr val="tx1"/>
                </a:solidFill>
                <a:latin typeface="+mn-lt"/>
                <a:ea typeface="+mn-ea"/>
                <a:cs typeface="+mn-cs"/>
              </a:defRPr>
            </a:lvl9pPr>
          </a:lstStyle>
          <a:p>
            <a:pPr>
              <a:spcBef>
                <a:spcPts val="763"/>
              </a:spcBef>
            </a:pPr>
            <a:r>
              <a:rPr lang="en-ZA" sz="1800">
                <a:solidFill>
                  <a:srgbClr val="040910"/>
                </a:solidFill>
                <a:latin typeface="Arial"/>
                <a:cs typeface="Arial"/>
              </a:rPr>
              <a:t>This slide may be used to summarize noteworthy “best practices” observed in </a:t>
            </a:r>
            <a:r>
              <a:rPr lang="en-ZA" sz="1800">
                <a:solidFill>
                  <a:srgbClr val="040910"/>
                </a:solidFill>
                <a:highlight>
                  <a:srgbClr val="FFFF00"/>
                </a:highlight>
                <a:latin typeface="Arial"/>
                <a:cs typeface="Arial"/>
              </a:rPr>
              <a:t>COUNTRY X </a:t>
            </a:r>
            <a:r>
              <a:rPr lang="en-ZA" sz="1800">
                <a:solidFill>
                  <a:srgbClr val="040910"/>
                </a:solidFill>
                <a:latin typeface="Arial"/>
                <a:cs typeface="Arial"/>
              </a:rPr>
              <a:t>throughout the workshop. For example:</a:t>
            </a:r>
          </a:p>
          <a:p>
            <a:pPr marL="258439" indent="-285744">
              <a:spcBef>
                <a:spcPts val="763"/>
              </a:spcBef>
              <a:buFont typeface="Arial"/>
              <a:buChar char="•"/>
            </a:pPr>
            <a:endParaRPr lang="en-ZA" sz="1800">
              <a:solidFill>
                <a:srgbClr val="040910"/>
              </a:solidFill>
              <a:latin typeface="Arial"/>
              <a:cs typeface="Arial"/>
            </a:endParaRPr>
          </a:p>
          <a:p>
            <a:pPr marL="258439" indent="-285744">
              <a:spcBef>
                <a:spcPts val="763"/>
              </a:spcBef>
              <a:buFont typeface="Arial"/>
              <a:buChar char="•"/>
            </a:pPr>
            <a:r>
              <a:rPr lang="en-ZA" sz="1800" i="1">
                <a:solidFill>
                  <a:srgbClr val="040910"/>
                </a:solidFill>
                <a:latin typeface="Arial"/>
                <a:cs typeface="Arial"/>
              </a:rPr>
              <a:t>Pro-active leadership with interest in implementing collaborative surveillance</a:t>
            </a:r>
            <a:endParaRPr lang="en-US" sz="1800" i="1">
              <a:solidFill>
                <a:srgbClr val="040910"/>
              </a:solidFill>
              <a:cs typeface="Arial"/>
            </a:endParaRPr>
          </a:p>
          <a:p>
            <a:pPr marL="258439" indent="-285744">
              <a:spcBef>
                <a:spcPts val="763"/>
              </a:spcBef>
              <a:buFont typeface="Arial"/>
              <a:buChar char="•"/>
            </a:pPr>
            <a:r>
              <a:rPr lang="en-ZA" sz="1800" i="1">
                <a:solidFill>
                  <a:srgbClr val="040910"/>
                </a:solidFill>
                <a:latin typeface="Arial"/>
                <a:cs typeface="Arial"/>
              </a:rPr>
              <a:t>One Health Strategy formalised with plans to operationalise</a:t>
            </a:r>
          </a:p>
          <a:p>
            <a:pPr marL="258439" indent="-285744">
              <a:spcBef>
                <a:spcPts val="763"/>
              </a:spcBef>
              <a:buFont typeface="Arial"/>
              <a:buChar char="•"/>
            </a:pPr>
            <a:r>
              <a:rPr lang="en-ZA" sz="1800" i="1">
                <a:solidFill>
                  <a:srgbClr val="040910"/>
                </a:solidFill>
                <a:latin typeface="Arial"/>
              </a:rPr>
              <a:t>Ongoing frontline and advanced FETP training with graduates contributing to the skilled workforce country-wide</a:t>
            </a:r>
            <a:endParaRPr lang="en-ZA" sz="1800" i="1">
              <a:solidFill>
                <a:srgbClr val="040910"/>
              </a:solidFill>
              <a:latin typeface="Arial"/>
              <a:cs typeface="Arial"/>
            </a:endParaRPr>
          </a:p>
          <a:p>
            <a:pPr>
              <a:spcBef>
                <a:spcPts val="1000"/>
              </a:spcBef>
              <a:spcAft>
                <a:spcPts val="305"/>
              </a:spcAft>
            </a:pPr>
            <a:endParaRPr lang="en-ZA" sz="1829">
              <a:latin typeface="Arial"/>
              <a:cs typeface="Arial"/>
            </a:endParaRPr>
          </a:p>
        </p:txBody>
      </p:sp>
      <p:pic>
        <p:nvPicPr>
          <p:cNvPr id="2" name="Picture 1">
            <a:extLst>
              <a:ext uri="{FF2B5EF4-FFF2-40B4-BE49-F238E27FC236}">
                <a16:creationId xmlns:a16="http://schemas.microsoft.com/office/drawing/2014/main" id="{F2A19868-B1F2-43A5-AA84-97EE556C2F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155747" y="95598"/>
            <a:ext cx="978731" cy="1028465"/>
          </a:xfrm>
          <a:prstGeom prst="rect">
            <a:avLst/>
          </a:prstGeom>
        </p:spPr>
      </p:pic>
    </p:spTree>
    <p:extLst>
      <p:ext uri="{BB962C8B-B14F-4D97-AF65-F5344CB8AC3E}">
        <p14:creationId xmlns:p14="http://schemas.microsoft.com/office/powerpoint/2010/main" val="261719444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FLAT" val="True"/>
  <p:tag name="NAME" val="SplitFlo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egLCrckcHKlplV8vJ1_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DJv0DTH457U35lejtv70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l8hcBR6Wh08dVNi7aNw6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okn1Qi2rTwWUFjFbpWA0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TonBbXGdoa0D.Duw9tZCA"/>
</p:tagLst>
</file>

<file path=ppt/tags/tag11.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l_IS4xSxcSHYw723T2xj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6k.wC03Yk8BedHQ4jdR7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h6ENu5l_yfn32teJJ89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PfCJ0oo5Hai3xSrH1iG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1wUISqK6Ud4t96Nrar84w"/>
</p:tagLst>
</file>

<file path=ppt/tags/tag12.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BhNMog.Y9oWZ2_pLIlu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jVRQYHr.OwlB_3Yx.gQd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3TsjM09a0qWVQpguUMeG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q7HQAku.Ijs2zclWdKn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GjVjdq39eA0ZShRCgjRvQ"/>
</p:tagLst>
</file>

<file path=ppt/tags/tag13.xml><?xml version="1.0" encoding="utf-8"?>
<p:tagLst xmlns:a="http://schemas.openxmlformats.org/drawingml/2006/main" xmlns:r="http://schemas.openxmlformats.org/officeDocument/2006/relationships" xmlns:p="http://schemas.openxmlformats.org/presentationml/2006/main">
  <p:tag name="NAME" val="1BoatTopShap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E2NQ4TXLkaCN4aI6usG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K_wxXJBZH72w6Wg6VbFh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58KtiGoXOLqtO31txnubB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CmJTfjkmN7Do.ky9kyI5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1BoatTopTex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bb.uvXzLpmyonlfZO8MhG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fTkeKYXyaWtGYl8oeREEkQ"/>
</p:tagLst>
</file>

<file path=ppt/tags/tag16.xml><?xml version="1.0" encoding="utf-8"?>
<p:tagLst xmlns:a="http://schemas.openxmlformats.org/drawingml/2006/main" xmlns:r="http://schemas.openxmlformats.org/officeDocument/2006/relationships" xmlns:p="http://schemas.openxmlformats.org/presentationml/2006/main">
  <p:tag name="NAME" val="1BoatBottomText"/>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T_ZaErrhzQNAqbnhp2.D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qT_ZaErrhzQNAqbnhp2.DQ"/>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DoubleChevron"/>
</p:tagLst>
</file>

<file path=ppt/tags/tag33.xml><?xml version="1.0" encoding="utf-8"?>
<p:tagLst xmlns:a="http://schemas.openxmlformats.org/drawingml/2006/main" xmlns:r="http://schemas.openxmlformats.org/officeDocument/2006/relationships" xmlns:p="http://schemas.openxmlformats.org/presentationml/2006/main">
  <p:tag name="NAME" val="DoubleChevron2"/>
</p:tagLst>
</file>

<file path=ppt/tags/tag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TkeKYXyaWtGYl8oeREE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xml><?xml version="1.0" encoding="utf-8"?>
<p:tagLst xmlns:a="http://schemas.openxmlformats.org/drawingml/2006/main" xmlns:r="http://schemas.openxmlformats.org/officeDocument/2006/relationships" xmlns:p="http://schemas.openxmlformats.org/presentationml/2006/main">
  <p:tag name="NAME" val="SingleBoa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qowcI9rN5vhS.x7c3m8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AOoR6jNq9m9Jf34.zGR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XId.xxHsm7KdAP2k3ne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cLjHeTScCltyuDHiZkYhA"/>
</p:tagLst>
</file>

<file path=ppt/tags/tag5.xml><?xml version="1.0" encoding="utf-8"?>
<p:tagLst xmlns:a="http://schemas.openxmlformats.org/drawingml/2006/main" xmlns:r="http://schemas.openxmlformats.org/officeDocument/2006/relationships" xmlns:p="http://schemas.openxmlformats.org/presentationml/2006/main">
  <p:tag name="NAME" val="Bracke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Y33zrqMfldUbmvVlnr.l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4PeRKLQqMJQQEQtiXi1i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1PXUJ3ew5robJ5PkzRN_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y1KRH1.S3lw1kth2WmCx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CldoYq2q9lJL1CCHbwCNw"/>
</p:tagLst>
</file>

<file path=ppt/tags/tag6.xml><?xml version="1.0" encoding="utf-8"?>
<p:tagLst xmlns:a="http://schemas.openxmlformats.org/drawingml/2006/main" xmlns:r="http://schemas.openxmlformats.org/officeDocument/2006/relationships" xmlns:p="http://schemas.openxmlformats.org/presentationml/2006/main">
  <p:tag name="NAME" val="SingleChevr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tln5pOu0Gb25MOinSi7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EJkUAByoe1ybgJqSV_zQ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FqlrVW7eI36zyeXiMfN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66THzinh11Wc9TebCln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ZB17t9hlMjPwhuFpGjbcw"/>
</p:tagLst>
</file>

<file path=ppt/tags/tag7.xml><?xml version="1.0" encoding="utf-8"?>
<p:tagLst xmlns:a="http://schemas.openxmlformats.org/drawingml/2006/main" xmlns:r="http://schemas.openxmlformats.org/officeDocument/2006/relationships" xmlns:p="http://schemas.openxmlformats.org/presentationml/2006/main">
  <p:tag name="NAME" val="DoubleChevron2"/>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VbGTIkOMTpdjwT_FbeB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lUPWUz2xg6LlQdt7LoCj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phMyzNnIguCdQ20nmI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_G1vtTYOCOAHcbO1NeT2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ScS8rbQuCabjh0YzRxMTA"/>
</p:tagLst>
</file>

<file path=ppt/tags/tag8.xml><?xml version="1.0" encoding="utf-8"?>
<p:tagLst xmlns:a="http://schemas.openxmlformats.org/drawingml/2006/main" xmlns:r="http://schemas.openxmlformats.org/officeDocument/2006/relationships" xmlns:p="http://schemas.openxmlformats.org/presentationml/2006/main">
  <p:tag name="NAME" val="DoubleChevr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h.rpBxxMvTJ4jocVhqy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Id3hrIwYKQg60JIAXoy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6F2gaMDeZASKs3q0AmI7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02IO964ByjhdaDRefZTH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b.uvXzLpmyonlfZO8Mh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VtL8j1d7DBZUAwp3tLI1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xJUJ7GwQDQPViRoiUqA_g"/>
</p:tagLst>
</file>

<file path=ppt/theme/theme1.xml><?xml version="1.0" encoding="utf-8"?>
<a:theme xmlns:a="http://schemas.openxmlformats.org/drawingml/2006/main" name="WHO Grid 16:9 - 13384">
  <a:themeElements>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7FB8"/>
        </a:solidFill>
        <a:ln w="9525">
          <a:solidFill>
            <a:srgbClr val="1E7FB8"/>
          </a:solidFill>
        </a:ln>
      </a:spPr>
      <a:bodyPr lIns="73152" tIns="73152" rIns="73152" bIns="73152"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A9A9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solidFill>
              <a:srgbClr val="575757"/>
            </a:solidFill>
            <a:latin typeface="+mn-lt"/>
          </a:defRPr>
        </a:defPPr>
      </a:lstStyle>
    </a:txDef>
  </a:objectDefaults>
  <a:extraClrSchemeLst>
    <a:extraClrScheme>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clrMap bg1="lt1" tx1="dk1" bg2="lt2" tx2="dk2" accent1="accent1" accent2="accent2" accent3="accent3" accent4="accent4" accent5="accent5" accent6="accent6" hlink="hlink" folHlink="folHlink"/>
    </a:extraClrScheme>
  </a:extraClrSchemeLst>
  <a:custClrLst>
    <a:custClr name="Teal">
      <a:srgbClr val="57FF7D"/>
    </a:custClr>
    <a:custClr name="WHO Blue">
      <a:srgbClr val="1ABFFF"/>
    </a:custClr>
    <a:custClr name="Lilac">
      <a:srgbClr val="664DFF"/>
    </a:custClr>
    <a:custClr name="Dark Blue">
      <a:srgbClr val="0D40FF"/>
    </a:custClr>
  </a:custClrLst>
  <a:extLst>
    <a:ext uri="{05A4C25C-085E-4340-85A3-A5531E510DB2}">
      <thm15:themeFamily xmlns:thm15="http://schemas.microsoft.com/office/thememl/2012/main" name="EN_GV0278_16x9_CF2.potx" id="{79A6A227-63B2-4EBD-B583-EF5260737FE8}" vid="{E4F2A5CB-6402-43A5-8DD4-9A0BD7F9BA4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1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2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0.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1.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32.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4.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5.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6.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7.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8.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ppt/theme/themeOverride9.xml><?xml version="1.0" encoding="utf-8"?>
<a:themeOverride xmlns:a="http://schemas.openxmlformats.org/drawingml/2006/main">
  <a:clrScheme name="Custom">
    <a:dk1>
      <a:srgbClr val="7F7F7F"/>
    </a:dk1>
    <a:lt1>
      <a:srgbClr val="FFFFFF"/>
    </a:lt1>
    <a:dk2>
      <a:srgbClr val="1E7FB8"/>
    </a:dk2>
    <a:lt2>
      <a:srgbClr val="FFFFFF"/>
    </a:lt2>
    <a:accent1>
      <a:srgbClr val="D9D9D9"/>
    </a:accent1>
    <a:accent2>
      <a:srgbClr val="3092D3"/>
    </a:accent2>
    <a:accent3>
      <a:srgbClr val="1E7FB8"/>
    </a:accent3>
    <a:accent4>
      <a:srgbClr val="4BACC6"/>
    </a:accent4>
    <a:accent5>
      <a:srgbClr val="7F7F7F"/>
    </a:accent5>
    <a:accent6>
      <a:srgbClr val="17375E"/>
    </a:accent6>
    <a:hlink>
      <a:srgbClr val="4BACC6"/>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0926DD0F57B648A791C950C89469D5" ma:contentTypeVersion="11" ma:contentTypeDescription="Create a new document." ma:contentTypeScope="" ma:versionID="9717a29deea9385404fc28236f98675d">
  <xsd:schema xmlns:xsd="http://www.w3.org/2001/XMLSchema" xmlns:xs="http://www.w3.org/2001/XMLSchema" xmlns:p="http://schemas.microsoft.com/office/2006/metadata/properties" xmlns:ns2="0091a5de-ba7c-495d-b2f8-eb6897063cd9" targetNamespace="http://schemas.microsoft.com/office/2006/metadata/properties" ma:root="true" ma:fieldsID="cf191c5a3f28e6376b60eebbeb490ded" ns2:_="">
    <xsd:import namespace="0091a5de-ba7c-495d-b2f8-eb6897063c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1a5de-ba7c-495d-b2f8-eb6897063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91a5de-ba7c-495d-b2f8-eb6897063c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583C27-4661-47E1-9BAD-96DA7FFCA7B3}">
  <ds:schemaRefs>
    <ds:schemaRef ds:uri="0091a5de-ba7c-495d-b2f8-eb6897063c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C54040-94E2-49EC-A7B9-24EA552BA8D8}">
  <ds:schemaRefs>
    <ds:schemaRef ds:uri="0091a5de-ba7c-495d-b2f8-eb6897063c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2B4ABB-224D-47C8-B42A-E3EA76ABBA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18</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WHO Grid 16:9 - 13384</vt:lpstr>
      <vt:lpstr>Office Theme</vt:lpstr>
      <vt:lpstr>Final Presentation  to Leadership  &amp; Stakeholders </vt:lpstr>
      <vt:lpstr>The Mosaic Respiratory  Surveillance Framework</vt:lpstr>
      <vt:lpstr>Introductory video (3 mins)</vt:lpstr>
      <vt:lpstr>PowerPoint Presentation</vt:lpstr>
      <vt:lpstr>PowerPoint Presentation</vt:lpstr>
      <vt:lpstr>What the Mosaic Framework is and is not.....</vt:lpstr>
      <vt:lpstr>PowerPoint Presentation</vt:lpstr>
      <vt:lpstr>Mosaic Workshop, Country X</vt:lpstr>
      <vt:lpstr>PowerPoint Presentation</vt:lpstr>
      <vt:lpstr>Domain I: Detection and assessment of an emerging or re-emerging respiratory virus </vt:lpstr>
      <vt:lpstr>PowerPoint Presentation</vt:lpstr>
      <vt:lpstr>PowerPoint Presentation</vt:lpstr>
      <vt:lpstr>PowerPoint Presentation</vt:lpstr>
      <vt:lpstr>Domain II: Monitoring epidemiological, clinical and virological characteristics of respiratory viruses in interpandemic periods </vt:lpstr>
      <vt:lpstr>PowerPoint Presentation</vt:lpstr>
      <vt:lpstr>PowerPoint Presentation</vt:lpstr>
      <vt:lpstr>PowerPoint Presentation</vt:lpstr>
      <vt:lpstr>PowerPoint Presentation</vt:lpstr>
      <vt:lpstr>Domain III: Informing the use of human health interventions</vt:lpstr>
      <vt:lpstr>PowerPoint Presentation</vt:lpstr>
      <vt:lpstr>Domain III: Conclusions Informing the use of interventions </vt:lpstr>
      <vt:lpstr>Domain III: Actions Informing the use of interventions </vt:lpstr>
      <vt:lpstr>PowerPoint Presentation</vt:lpstr>
      <vt:lpstr>PowerPoint Presentation</vt:lpstr>
      <vt:lpstr>National Mosaic next steps</vt:lpstr>
      <vt:lpstr>Thank you!     WHO Mosaic Respiratory Surveillance Framework    https://www.who.int/initiatives/mosaic-respiratory-surveillance-framework/   Contact: mosaic@who.int</vt:lpstr>
      <vt:lpstr>Overall workshop reflections  and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MOTT, Joshua Adam</dc:creator>
  <cp:revision>1</cp:revision>
  <dcterms:created xsi:type="dcterms:W3CDTF">2023-10-25T07:41:23Z</dcterms:created>
  <dcterms:modified xsi:type="dcterms:W3CDTF">2025-06-17T09:33:36Z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0x010100720926DD0F57B648A791C950C89469D5</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2024-11-07T14:25:26Z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ad21be43-208b-435e-8806-5b072a97dc80</vt:lpwstr>
  </property>
  <property fmtid="{D5CDD505-2E9C-101B-9397-08002B2CF9AE}" pid="10" name="MSIP_Label_7b94a7b8-f06c-4dfe-bdcc-9b548fd58c31_ContentBits">
    <vt:lpwstr>0</vt:lpwstr>
  </property>
</Properties>
</file>