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1.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4.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8.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9.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0.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11.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12.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Override13.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14.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15.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heme/themeOverride16.xml" ContentType="application/vnd.openxmlformats-officedocument.themeOverride+xml"/>
  <Override PartName="/ppt/tags/tag108.xml" ContentType="application/vnd.openxmlformats-officedocument.presentationml.tags+xml"/>
  <Override PartName="/ppt/tags/tag109.xml" ContentType="application/vnd.openxmlformats-officedocument.presentationml.tags+xml"/>
  <Override PartName="/ppt/theme/themeOverride17.xml" ContentType="application/vnd.openxmlformats-officedocument.themeOverride+xml"/>
  <Override PartName="/ppt/tags/tag110.xml" ContentType="application/vnd.openxmlformats-officedocument.presentationml.tags+xml"/>
  <Override PartName="/ppt/tags/tag111.xml" ContentType="application/vnd.openxmlformats-officedocument.presentationml.tags+xml"/>
  <Override PartName="/ppt/theme/themeOverride18.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heme/themeOverride19.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20.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1.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23.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5.xml" ContentType="application/vnd.openxmlformats-officedocument.themeOverride+xml"/>
  <Override PartName="/ppt/tags/tag139.xml" ContentType="application/vnd.openxmlformats-officedocument.presentationml.tags+xml"/>
  <Override PartName="/ppt/theme/themeOverride26.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27.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heme/themeOverride28.xml" ContentType="application/vnd.openxmlformats-officedocument.themeOverride+xml"/>
  <Override PartName="/ppt/tags/tag147.xml" ContentType="application/vnd.openxmlformats-officedocument.presentationml.tags+xml"/>
  <Override PartName="/ppt/theme/themeOverride29.xml" ContentType="application/vnd.openxmlformats-officedocument.themeOverride+xml"/>
  <Override PartName="/ppt/tags/tag148.xml" ContentType="application/vnd.openxmlformats-officedocument.presentationml.tags+xml"/>
  <Override PartName="/ppt/theme/themeOverride30.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31.xml" ContentType="application/vnd.openxmlformats-officedocument.themeOverride+xml"/>
  <Override PartName="/ppt/tags/tag154.xml" ContentType="application/vnd.openxmlformats-officedocument.presentationml.tags+xml"/>
  <Override PartName="/ppt/theme/themeOverride32.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145706950" r:id="rId5"/>
    <p:sldId id="2147481222" r:id="rId6"/>
    <p:sldId id="2147481297" r:id="rId7"/>
    <p:sldId id="2147481296" r:id="rId8"/>
    <p:sldId id="2147481213" r:id="rId9"/>
    <p:sldId id="2147480029" r:id="rId10"/>
    <p:sldId id="21457069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FF5BE-A426-973F-54D3-686DFD30983D}" name="weronika.osmolska@ukhsa.gov.uk" initials="we" userId="S::urn:spo:guest#weronika.osmolska@ukhsa.gov.uk::"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040910"/>
    <a:srgbClr val="F58F73"/>
    <a:srgbClr val="D94F11"/>
    <a:srgbClr val="957AD8"/>
    <a:srgbClr val="ED561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1E909-9278-02AD-378D-C3F836290F4A}" v="2" dt="2025-06-17T08:52:53.163"/>
    <p1510:client id="{9A9A9326-3811-095E-7524-B6B222A49FEC}" v="11" dt="2025-06-17T09:16:0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3840" autoAdjust="0"/>
  </p:normalViewPr>
  <p:slideViewPr>
    <p:cSldViewPr snapToGrid="0">
      <p:cViewPr varScale="1">
        <p:scale>
          <a:sx n="53" d="100"/>
          <a:sy n="53"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Hannah" userId="S::lewish@who.int::648572a3-3674-45d0-9147-100d7a594b1f" providerId="AD" clId="Web-{9A9A9326-3811-095E-7524-B6B222A49FEC}"/>
    <pc:docChg chg="modSld">
      <pc:chgData name="LEWIS, Hannah" userId="S::lewish@who.int::648572a3-3674-45d0-9147-100d7a594b1f" providerId="AD" clId="Web-{9A9A9326-3811-095E-7524-B6B222A49FEC}" dt="2025-06-17T09:15:08.651" v="8" actId="1076"/>
      <pc:docMkLst>
        <pc:docMk/>
      </pc:docMkLst>
      <pc:sldChg chg="addSp delSp modSp">
        <pc:chgData name="LEWIS, Hannah" userId="S::lewish@who.int::648572a3-3674-45d0-9147-100d7a594b1f" providerId="AD" clId="Web-{9A9A9326-3811-095E-7524-B6B222A49FEC}" dt="2025-06-17T09:15:08.651" v="8" actId="1076"/>
        <pc:sldMkLst>
          <pc:docMk/>
          <pc:sldMk cId="3113036725" sldId="2147480029"/>
        </pc:sldMkLst>
        <pc:picChg chg="add mod">
          <ac:chgData name="LEWIS, Hannah" userId="S::lewish@who.int::648572a3-3674-45d0-9147-100d7a594b1f" providerId="AD" clId="Web-{9A9A9326-3811-095E-7524-B6B222A49FEC}" dt="2025-06-17T09:15:08.651" v="8" actId="1076"/>
          <ac:picMkLst>
            <pc:docMk/>
            <pc:sldMk cId="3113036725" sldId="2147480029"/>
            <ac:picMk id="4" creationId="{23651F77-E033-2147-1AD2-3E93E79FF587}"/>
          </ac:picMkLst>
        </pc:picChg>
        <pc:picChg chg="del">
          <ac:chgData name="LEWIS, Hannah" userId="S::lewish@who.int::648572a3-3674-45d0-9147-100d7a594b1f" providerId="AD" clId="Web-{9A9A9326-3811-095E-7524-B6B222A49FEC}" dt="2025-06-17T09:14:48.353" v="0"/>
          <ac:picMkLst>
            <pc:docMk/>
            <pc:sldMk cId="3113036725" sldId="2147480029"/>
            <ac:picMk id="13" creationId="{A77D195F-9F5A-1518-0C61-328E30685E28}"/>
          </ac:picMkLst>
        </pc:picChg>
      </pc:sldChg>
    </pc:docChg>
  </pc:docChgLst>
  <pc:docChgLst>
    <pc:chgData name="weronika.osmolska@ukhsa.gov.uk" userId="S::urn:spo:guest#weronika.osmolska@ukhsa.gov.uk::" providerId="AD" clId="Web-{00E1E909-9278-02AD-378D-C3F836290F4A}"/>
    <pc:docChg chg="mod">
      <pc:chgData name="weronika.osmolska@ukhsa.gov.uk" userId="S::urn:spo:guest#weronika.osmolska@ukhsa.gov.uk::" providerId="AD" clId="Web-{00E1E909-9278-02AD-378D-C3F836290F4A}" dt="2025-06-17T08:52:53.163"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D991F-AB69-477F-9376-15A78004ACA2}"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72F5-09EE-45A8-91A7-F5288956B8D8}" type="slidenum">
              <a:rPr lang="en-US" smtClean="0"/>
              <a:t>‹#›</a:t>
            </a:fld>
            <a:endParaRPr lang="en-US"/>
          </a:p>
        </p:txBody>
      </p:sp>
    </p:spTree>
    <p:extLst>
      <p:ext uri="{BB962C8B-B14F-4D97-AF65-F5344CB8AC3E}">
        <p14:creationId xmlns:p14="http://schemas.microsoft.com/office/powerpoint/2010/main" val="248972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initiatives/preparedness-and-resilience-for-emerging-threa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already have received and introduction to the Mosaic Respiratory Disease Framework and how it is used to strengthen early warning and routine monitoring surveillance on an ongoing basis. For countries that have developed their own national mosaics, this session is intended to help take the next step of using those mosaics to help pandemic surveillance planning.</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9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1F497D"/>
                </a:solidFill>
                <a:effectLst/>
                <a:uLnTx/>
                <a:uFillTx/>
                <a:latin typeface="Arial"/>
                <a:ea typeface="+mn-ea"/>
                <a:cs typeface="Arial"/>
              </a:rPr>
              <a:t>Mosaic fits within </a:t>
            </a:r>
            <a:r>
              <a:rPr kumimoji="0" lang="en-US" sz="1200" b="1" i="0" u="none" strike="noStrike" kern="1200" cap="none" spc="0" normalizeH="0" baseline="0" noProof="0" dirty="0">
                <a:ln>
                  <a:noFill/>
                </a:ln>
                <a:solidFill>
                  <a:srgbClr val="1F497D"/>
                </a:solidFill>
                <a:effectLst/>
                <a:uLnTx/>
                <a:uFillTx/>
                <a:latin typeface="Arial"/>
                <a:ea typeface="+mn-ea"/>
                <a:cs typeface="Arial"/>
              </a:rPr>
              <a:t>pandemic preparedness planning </a:t>
            </a:r>
            <a:r>
              <a:rPr lang="en-US" sz="120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PRET</a:t>
            </a:r>
            <a:r>
              <a:rPr kumimoji="0" lang="en-US" sz="1200" i="0" u="none" strike="noStrike" kern="1200" cap="none" spc="0" normalizeH="0" baseline="0" noProof="0" dirty="0">
                <a:ln>
                  <a:noFill/>
                </a:ln>
                <a:solidFill>
                  <a:srgbClr val="1F497D"/>
                </a:solidFill>
                <a:effectLst/>
                <a:uLnTx/>
                <a:uFillTx/>
                <a:latin typeface="Arial"/>
                <a:ea typeface="+mn-ea"/>
                <a:cs typeface="Arial"/>
              </a:rPr>
              <a:t> on Respiratory mode of transmission and supports </a:t>
            </a:r>
            <a:r>
              <a:rPr lang="en-US" dirty="0"/>
              <a:t>the implementation of the collaborative surveillance component of that initiative.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99096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dirty="0"/>
              <a:t>In past pandemics </a:t>
            </a:r>
            <a:r>
              <a:rPr lang="en-US" sz="2800" dirty="0">
                <a:solidFill>
                  <a:srgbClr val="040910"/>
                </a:solidFill>
                <a:effectLst/>
                <a:latin typeface="Calibri" panose="020F0502020204030204" pitchFamily="34" charset="0"/>
                <a:ea typeface="Calibri" panose="020F0502020204030204" pitchFamily="34" charset="0"/>
              </a:rPr>
              <a:t>countries have often established parallel structures to address urgent data needs. The absence of pandemic planning for surveillance has meant that they have not fully taken advantage of existing expertise/capacity, and at times created additional parallel reporting streams--straining human and financial resources for existing, core systems. Ideally countries have a mosaic of surveillance systems each targeted to objectives that they can address in a fit-for-purpose manner. The pandemic planning process then systematically helps them ask “how do objectives change in a pandemic?” and “how might I plan to enhance my existing systems to meet those pandemic objectives”? Only if gaps remain after that process should new additional systems or approaches need to be considered.</a:t>
            </a:r>
            <a:endParaRPr lang="en-US" dirty="0">
              <a:solidFill>
                <a:srgbClr val="04091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27D72F5-09EE-45A8-91A7-F5288956B8D8}" type="slidenum">
              <a:rPr lang="en-US" smtClean="0"/>
              <a:t>3</a:t>
            </a:fld>
            <a:endParaRPr lang="en-US"/>
          </a:p>
        </p:txBody>
      </p:sp>
    </p:spTree>
    <p:extLst>
      <p:ext uri="{BB962C8B-B14F-4D97-AF65-F5344CB8AC3E}">
        <p14:creationId xmlns:p14="http://schemas.microsoft.com/office/powerpoint/2010/main" val="47766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sz="2400" dirty="0">
                <a:solidFill>
                  <a:srgbClr val="040404"/>
                </a:solidFill>
                <a:latin typeface="Arial"/>
                <a:cs typeface="Arial"/>
              </a:rPr>
              <a:t>A pandemic surveillance planning discussion that builds upon a national mosaic of surveillance systems can therefore support pandemic planning by structuring discussions to identify needs and actions that must be included in national pandemic preparedness plans. These discussions may include asking:</a:t>
            </a:r>
            <a:endParaRPr lang="en-US" sz="2400" dirty="0">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How will our surveillance objectives change in a pandemic?</a:t>
            </a:r>
            <a:endParaRPr lang="en-US" sz="2400" dirty="0">
              <a:latin typeface="Arial"/>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Based on their interpandemic use, what systems can we expect will best address anticipated objectives in a pandemic?</a:t>
            </a:r>
            <a:endParaRPr lang="en-US" sz="2400" dirty="0">
              <a:latin typeface="Arial"/>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What enhancements will be needed in the context of a pandemic?</a:t>
            </a:r>
          </a:p>
          <a:p>
            <a:pPr marL="1371600" lvl="2" indent="-457200">
              <a:buFont typeface="Wingdings" panose="05000000000000000000" pitchFamily="2" charset="2"/>
              <a:buChar char="§"/>
            </a:pPr>
            <a:r>
              <a:rPr lang="en-US" sz="2400" dirty="0">
                <a:solidFill>
                  <a:srgbClr val="040404"/>
                </a:solidFill>
                <a:latin typeface="Arial"/>
                <a:cs typeface="Arial"/>
              </a:rPr>
              <a:t>e.g. additional staffing, funding, reporting timelines/data elements</a:t>
            </a:r>
            <a:endParaRPr lang="en-US" sz="2400" dirty="0">
              <a:latin typeface="Arial"/>
              <a:cs typeface="Arial"/>
            </a:endParaRPr>
          </a:p>
          <a:p>
            <a:pPr marL="914400" lvl="1" indent="-457200">
              <a:buFont typeface="Arial" panose="05000000000000000000" pitchFamily="2" charset="2"/>
              <a:buChar char="•"/>
            </a:pPr>
            <a:r>
              <a:rPr lang="en-US" sz="2400" dirty="0">
                <a:solidFill>
                  <a:srgbClr val="040404"/>
                </a:solidFill>
                <a:latin typeface="Arial"/>
                <a:cs typeface="Arial"/>
              </a:rPr>
              <a:t>What additional systems will need to be established to meet pandemic monitoring goals</a:t>
            </a:r>
          </a:p>
          <a:p>
            <a:pPr marL="1371600" lvl="2" indent="-457200">
              <a:buFont typeface="Wingdings" panose="05000000000000000000" pitchFamily="2" charset="2"/>
              <a:buChar char="§"/>
            </a:pPr>
            <a:r>
              <a:rPr lang="en-US" sz="2400" dirty="0">
                <a:solidFill>
                  <a:srgbClr val="040404"/>
                </a:solidFill>
                <a:latin typeface="Arial"/>
                <a:cs typeface="Arial"/>
              </a:rPr>
              <a:t>Document why needed,  resources required, and initiate planning</a:t>
            </a:r>
          </a:p>
          <a:p>
            <a:endParaRPr lang="en-US" dirty="0"/>
          </a:p>
        </p:txBody>
      </p:sp>
      <p:sp>
        <p:nvSpPr>
          <p:cNvPr id="4" name="Slide Number Placeholder 3"/>
          <p:cNvSpPr>
            <a:spLocks noGrp="1"/>
          </p:cNvSpPr>
          <p:nvPr>
            <p:ph type="sldNum" sz="quarter" idx="5"/>
          </p:nvPr>
        </p:nvSpPr>
        <p:spPr/>
        <p:txBody>
          <a:bodyPr/>
          <a:lstStyle/>
          <a:p>
            <a:fld id="{B27D72F5-09EE-45A8-91A7-F5288956B8D8}" type="slidenum">
              <a:rPr lang="en-US" smtClean="0"/>
              <a:t>4</a:t>
            </a:fld>
            <a:endParaRPr lang="en-US"/>
          </a:p>
        </p:txBody>
      </p:sp>
    </p:spTree>
    <p:extLst>
      <p:ext uri="{BB962C8B-B14F-4D97-AF65-F5344CB8AC3E}">
        <p14:creationId xmlns:p14="http://schemas.microsoft.com/office/powerpoint/2010/main" val="249162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Thank you to our colleagues in the WHO Southeast Asian Regional Office for this slide. What you can see here is that some objectives during a pandemic also exist in inter pandemic periods. These include objectives such as monitoring virus characteristics, risk groups, and illness associated with infections; treatment effectiveness; and the coping abilities of health care facilities However others such as implementation of community wide Public Health and Social measures such as lock downs, or the need to identify every case of death early in a pandemic may be pandemic-specific surveillance objectives.  This is why we need to discuss how a national mosaic may change in a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402672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A" dirty="0"/>
              <a:t>As part of the main framework doc</a:t>
            </a:r>
            <a:r>
              <a:rPr lang="en-US" dirty="0" err="1"/>
              <a:t>ument</a:t>
            </a:r>
            <a:r>
              <a:rPr lang="en-NA" dirty="0"/>
              <a:t>, there are the following “additional topics in surveillance’ that can be read when needed.</a:t>
            </a:r>
          </a:p>
          <a:p>
            <a:r>
              <a:rPr lang="en-US" dirty="0"/>
              <a:t>The section on leveraging and scaling inter-pandemic surveillance during emergencies also informs discussion in these pandemic preparedness discussions</a:t>
            </a:r>
            <a:r>
              <a:rPr lang="en-NA" dirty="0"/>
              <a:t>. </a:t>
            </a:r>
            <a:endParaRPr lang="en-US" dirty="0"/>
          </a:p>
          <a:p>
            <a:endParaRPr lang="en-US" dirty="0"/>
          </a:p>
          <a:p>
            <a:r>
              <a:rPr lang="en-US" dirty="0"/>
              <a:t>Now we will use scenarios to ask ourselves how objectives may change in a pandemic, and if there are needs and actions to better address those objectives that should be included </a:t>
            </a:r>
            <a:r>
              <a:rPr lang="en-US" dirty="0" err="1"/>
              <a:t>ir</a:t>
            </a:r>
            <a:r>
              <a:rPr lang="en-US" dirty="0"/>
              <a:t> pandemic preparedness surveillance workplans.</a:t>
            </a:r>
          </a:p>
        </p:txBody>
      </p:sp>
      <p:sp>
        <p:nvSpPr>
          <p:cNvPr id="4" name="Slide Number Placeholder 3"/>
          <p:cNvSpPr>
            <a:spLocks noGrp="1"/>
          </p:cNvSpPr>
          <p:nvPr>
            <p:ph type="sldNum" sz="quarter" idx="5"/>
          </p:nvPr>
        </p:nvSpPr>
        <p:spPr/>
        <p:txBody>
          <a:bodyPr/>
          <a:lstStyle/>
          <a:p>
            <a:fld id="{B27D72F5-09EE-45A8-91A7-F5288956B8D8}" type="slidenum">
              <a:rPr lang="en-US" smtClean="0"/>
              <a:t>6</a:t>
            </a:fld>
            <a:endParaRPr lang="en-US"/>
          </a:p>
        </p:txBody>
      </p:sp>
    </p:spTree>
    <p:extLst>
      <p:ext uri="{BB962C8B-B14F-4D97-AF65-F5344CB8AC3E}">
        <p14:creationId xmlns:p14="http://schemas.microsoft.com/office/powerpoint/2010/main" val="122297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74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5.xml"/><Relationship Id="rId7" Type="http://schemas.openxmlformats.org/officeDocument/2006/relationships/image" Target="../media/image8.png"/><Relationship Id="rId2" Type="http://schemas.openxmlformats.org/officeDocument/2006/relationships/tags" Target="../tags/tag54.xml"/><Relationship Id="rId1" Type="http://schemas.openxmlformats.org/officeDocument/2006/relationships/themeOverride" Target="../theme/themeOverride3.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openxmlformats.org/officeDocument/2006/relationships/image" Target="../media/image8.png"/><Relationship Id="rId2" Type="http://schemas.openxmlformats.org/officeDocument/2006/relationships/tags" Target="../tags/tag56.xml"/><Relationship Id="rId1" Type="http://schemas.openxmlformats.org/officeDocument/2006/relationships/themeOverride" Target="../theme/themeOverride4.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9.xml"/><Relationship Id="rId7" Type="http://schemas.openxmlformats.org/officeDocument/2006/relationships/image" Target="../media/image8.png"/><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1.xml"/><Relationship Id="rId7" Type="http://schemas.openxmlformats.org/officeDocument/2006/relationships/image" Target="../media/image8.png"/><Relationship Id="rId2" Type="http://schemas.openxmlformats.org/officeDocument/2006/relationships/tags" Target="../tags/tag60.x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3.xml"/><Relationship Id="rId7" Type="http://schemas.openxmlformats.org/officeDocument/2006/relationships/image" Target="../media/image8.png"/><Relationship Id="rId2" Type="http://schemas.openxmlformats.org/officeDocument/2006/relationships/tags" Target="../tags/tag62.xml"/><Relationship Id="rId1" Type="http://schemas.openxmlformats.org/officeDocument/2006/relationships/themeOverride" Target="../theme/themeOverride7.x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hemeOverride" Target="../theme/themeOverride8.x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openxmlformats.org/officeDocument/2006/relationships/image" Target="../media/image12.png"/><Relationship Id="rId2" Type="http://schemas.openxmlformats.org/officeDocument/2006/relationships/tags" Target="../tags/tag68.xml"/><Relationship Id="rId1" Type="http://schemas.openxmlformats.org/officeDocument/2006/relationships/themeOverride" Target="../theme/themeOverride9.x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themeOverride" Target="../theme/themeOverride10.x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hemeOverride" Target="../theme/themeOverride11.x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png"/><Relationship Id="rId2" Type="http://schemas.openxmlformats.org/officeDocument/2006/relationships/tags" Target="../tags/tag80.xml"/><Relationship Id="rId1" Type="http://schemas.openxmlformats.org/officeDocument/2006/relationships/themeOverride" Target="../theme/themeOverride12.x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8.png"/><Relationship Id="rId2" Type="http://schemas.openxmlformats.org/officeDocument/2006/relationships/tags" Target="../tags/tag104.xml"/><Relationship Id="rId1" Type="http://schemas.openxmlformats.org/officeDocument/2006/relationships/themeOverride" Target="../theme/themeOverride14.x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7.xml"/><Relationship Id="rId7" Type="http://schemas.openxmlformats.org/officeDocument/2006/relationships/image" Target="../media/image8.png"/><Relationship Id="rId2" Type="http://schemas.openxmlformats.org/officeDocument/2006/relationships/tags" Target="../tags/tag106.xml"/><Relationship Id="rId1" Type="http://schemas.openxmlformats.org/officeDocument/2006/relationships/themeOverride" Target="../theme/themeOverride15.x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image" Target="../media/image8.png"/><Relationship Id="rId2" Type="http://schemas.openxmlformats.org/officeDocument/2006/relationships/tags" Target="../tags/tag108.xml"/><Relationship Id="rId1" Type="http://schemas.openxmlformats.org/officeDocument/2006/relationships/themeOverride" Target="../theme/themeOverride16.x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1.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themeOverride" Target="../theme/themeOverride17.x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3.xml"/><Relationship Id="rId7" Type="http://schemas.openxmlformats.org/officeDocument/2006/relationships/image" Target="../media/image8.png"/><Relationship Id="rId2" Type="http://schemas.openxmlformats.org/officeDocument/2006/relationships/tags" Target="../tags/tag112.xml"/><Relationship Id="rId1" Type="http://schemas.openxmlformats.org/officeDocument/2006/relationships/themeOverride" Target="../theme/themeOverride18.x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5.xml"/><Relationship Id="rId7" Type="http://schemas.openxmlformats.org/officeDocument/2006/relationships/image" Target="../media/image8.png"/><Relationship Id="rId2" Type="http://schemas.openxmlformats.org/officeDocument/2006/relationships/tags" Target="../tags/tag114.xml"/><Relationship Id="rId1" Type="http://schemas.openxmlformats.org/officeDocument/2006/relationships/themeOverride" Target="../theme/themeOverride19.x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7.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themeOverride" Target="../theme/themeOverride20.x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1.xml"/><Relationship Id="rId7" Type="http://schemas.openxmlformats.org/officeDocument/2006/relationships/image" Target="../media/image12.png"/><Relationship Id="rId2" Type="http://schemas.openxmlformats.org/officeDocument/2006/relationships/tags" Target="../tags/tag120.xml"/><Relationship Id="rId1" Type="http://schemas.openxmlformats.org/officeDocument/2006/relationships/themeOverride" Target="../theme/themeOverride21.x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image" Target="../media/image9.png"/><Relationship Id="rId2" Type="http://schemas.openxmlformats.org/officeDocument/2006/relationships/tags" Target="../tags/tag124.xml"/><Relationship Id="rId1" Type="http://schemas.openxmlformats.org/officeDocument/2006/relationships/themeOverride" Target="../theme/themeOverride22.x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9.xml"/><Relationship Id="rId7"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hemeOverride" Target="../theme/themeOverride23.x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themeOverride" Target="../theme/themeOverride24.x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36.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9.xml"/><Relationship Id="rId1" Type="http://schemas.openxmlformats.org/officeDocument/2006/relationships/themeOverride" Target="../theme/themeOverride25.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hemeOverride" Target="../theme/themeOverride2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2.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3.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4.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7.png"/><Relationship Id="rId2" Type="http://schemas.openxmlformats.org/officeDocument/2006/relationships/tags" Target="../tags/tag145.xml"/><Relationship Id="rId1" Type="http://schemas.openxmlformats.org/officeDocument/2006/relationships/themeOverride" Target="../theme/themeOverride27.xml"/><Relationship Id="rId6" Type="http://schemas.openxmlformats.org/officeDocument/2006/relationships/image" Target="../media/image17.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hemeOverride" Target="../theme/themeOverride28.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hemeOverride" Target="../theme/themeOverride29.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9.xml"/><Relationship Id="rId1" Type="http://schemas.openxmlformats.org/officeDocument/2006/relationships/themeOverride" Target="../theme/themeOverride30.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3.png"/><Relationship Id="rId5" Type="http://schemas.openxmlformats.org/officeDocument/2006/relationships/image" Target="../media/image17.emf"/><Relationship Id="rId4" Type="http://schemas.openxmlformats.org/officeDocument/2006/relationships/oleObject" Target="../embeddings/oleObject54.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152.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themeOverride" Target="../theme/themeOverride31.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55.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17.emf"/><Relationship Id="rId4" Type="http://schemas.openxmlformats.org/officeDocument/2006/relationships/oleObject" Target="../embeddings/oleObject58.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hemeOverride" Target="../theme/themeOverride2.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4"/>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6" y="4335545"/>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Document</a:t>
            </a:r>
          </a:p>
        </p:txBody>
      </p:sp>
      <p:sp>
        <p:nvSpPr>
          <p:cNvPr id="25" name="Date" hidden="1"/>
          <p:cNvSpPr txBox="1">
            <a:spLocks noChangeArrowheads="1"/>
          </p:cNvSpPr>
          <p:nvPr/>
        </p:nvSpPr>
        <p:spPr bwMode="gray">
          <a:xfrm>
            <a:off x="3846286" y="4641933"/>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Date</a:t>
            </a:r>
          </a:p>
        </p:txBody>
      </p:sp>
      <p:sp>
        <p:nvSpPr>
          <p:cNvPr id="8" name="Rectangle 7">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78876900"/>
      </p:ext>
    </p:extLst>
  </p:cSld>
  <p:clrMapOvr>
    <a:masterClrMapping/>
  </p:clrMapOvr>
  <p:extLst>
    <p:ext uri="{DCECCB84-F9BA-43D5-87BE-67443E8EF086}">
      <p15:sldGuideLst xmlns:p15="http://schemas.microsoft.com/office/powerpoint/2012/main">
        <p15:guide id="1" orient="horz" pos="1620">
          <p15:clr>
            <a:srgbClr val="FBAE40"/>
          </p15:clr>
        </p15:guide>
        <p15:guide id="2" pos="2881">
          <p15:clr>
            <a:srgbClr val="FBAE40"/>
          </p15:clr>
        </p15:guide>
        <p15:guide id="3">
          <p15:clr>
            <a:srgbClr val="FBAE40"/>
          </p15:clr>
        </p15:guide>
        <p15:guide id="4" pos="5767">
          <p15:clr>
            <a:srgbClr val="FBAE40"/>
          </p15:clr>
        </p15:guide>
        <p15:guide id="5" pos="56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7"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rgbClr val="1E7FB8"/>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4099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3"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1E7FB8"/>
                </a:solidFill>
                <a:latin typeface="+mj-lt"/>
                <a:ea typeface="+mj-ea"/>
                <a:cs typeface="+mj-cs"/>
                <a:sym typeface="+mj-lt"/>
              </a:defRPr>
            </a:lvl1pPr>
          </a:lstStyle>
          <a:p>
            <a:pPr lvl="0"/>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37727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76759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3" name="Picture Placeholder 18"/>
          <p:cNvSpPr>
            <a:spLocks noGrp="1"/>
          </p:cNvSpPr>
          <p:nvPr>
            <p:ph type="pic" sz="quarter" idx="14" hasCustomPrompt="1"/>
          </p:nvPr>
        </p:nvSpPr>
        <p:spPr>
          <a:xfrm>
            <a:off x="6096000"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37483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20026" y="0"/>
            <a:ext cx="4372457"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09600" y="1804650"/>
            <a:ext cx="62679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00665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itle 2"/>
          <p:cNvSpPr>
            <a:spLocks noGrp="1"/>
          </p:cNvSpPr>
          <p:nvPr>
            <p:ph type="title" hasCustomPrompt="1"/>
          </p:nvPr>
        </p:nvSpPr>
        <p:spPr>
          <a:xfrm>
            <a:off x="609600" y="2764203"/>
            <a:ext cx="2499038" cy="1314311"/>
          </a:xfrm>
          <a:prstGeom prst="rect">
            <a:avLst/>
          </a:prstGeom>
        </p:spPr>
        <p:txBody>
          <a:bodyPr anchor="ctr">
            <a:noAutofit/>
          </a:bodyPr>
          <a:lstStyle>
            <a:lvl1pPr>
              <a:defRPr sz="3200" baseline="0">
                <a:solidFill>
                  <a:srgbClr val="1E7FB8"/>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20454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2764203"/>
            <a:ext cx="24990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418597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78021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3216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67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30308602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466567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4611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05600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a:xfrm>
            <a:off x="609600" y="3826333"/>
            <a:ext cx="109536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11721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42476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65F8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72502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hasCustomPrompt="1"/>
          </p:nvPr>
        </p:nvSpPr>
        <p:spPr>
          <a:xfrm>
            <a:off x="609600" y="583673"/>
            <a:ext cx="10972800" cy="470898"/>
          </a:xfrm>
        </p:spPr>
        <p:txBody>
          <a:bodyPr anchor="t"/>
          <a:lstStyle>
            <a:lvl1pPr>
              <a:defRPr sz="3400">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7931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66177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50207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24484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490650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pl-PL" sz="88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6" name="Picture 5">
            <a:extLst>
              <a:ext uri="{FF2B5EF4-FFF2-40B4-BE49-F238E27FC236}">
                <a16:creationId xmlns:a16="http://schemas.microsoft.com/office/drawing/2014/main" id="{6ECC4FC3-1C5D-44CD-BF5C-5BD34AF5B302}"/>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 y="-25400"/>
            <a:ext cx="12192001" cy="6053169"/>
          </a:xfrm>
          <a:prstGeom prst="rect">
            <a:avLst/>
          </a:prstGeom>
        </p:spPr>
      </p:pic>
      <p:sp>
        <p:nvSpPr>
          <p:cNvPr id="7" name="Title Placeholder 2"/>
          <p:cNvSpPr>
            <a:spLocks noGrp="1" noChangeArrowheads="1"/>
          </p:cNvSpPr>
          <p:nvPr>
            <p:ph type="title" hasCustomPrompt="1"/>
          </p:nvPr>
        </p:nvSpPr>
        <p:spPr bwMode="gray">
          <a:xfrm>
            <a:off x="609600" y="2367354"/>
            <a:ext cx="10972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8800">
                <a:solidFill>
                  <a:srgbClr val="FFFFFF"/>
                </a:solidFill>
              </a:defRPr>
            </a:lvl1pPr>
          </a:lstStyle>
          <a:p>
            <a:pPr lvl="0" latinLnBrk="0"/>
            <a:r>
              <a:rPr lang="pl-PL"/>
              <a:t>Chapter 1</a:t>
            </a:r>
            <a:endParaRPr lang="en-US" noProof="0"/>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34462341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3" name="Rectangle 12">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4" name="Group 13">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23" name="Rectangle 22">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888062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grpSp>
        <p:nvGrpSpPr>
          <p:cNvPr id="118" name="Group 117"/>
          <p:cNvGrpSpPr/>
          <p:nvPr userDrawn="1"/>
        </p:nvGrpSpPr>
        <p:grpSpPr>
          <a:xfrm>
            <a:off x="-600" y="-1"/>
            <a:ext cx="12193800" cy="6858001"/>
            <a:chOff x="-600" y="-1"/>
            <a:chExt cx="12193800" cy="6858001"/>
          </a:xfrm>
        </p:grpSpPr>
        <p:grpSp>
          <p:nvGrpSpPr>
            <p:cNvPr id="119" name="Group 118"/>
            <p:cNvGrpSpPr/>
            <p:nvPr/>
          </p:nvGrpSpPr>
          <p:grpSpPr>
            <a:xfrm>
              <a:off x="629400" y="623550"/>
              <a:ext cx="10933200" cy="4953237"/>
              <a:chOff x="629400" y="623550"/>
              <a:chExt cx="10933200" cy="5537047"/>
            </a:xfrm>
          </p:grpSpPr>
          <p:sp>
            <p:nvSpPr>
              <p:cNvPr id="151"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Freeform 119"/>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121" name="Group 120"/>
            <p:cNvGrpSpPr/>
            <p:nvPr/>
          </p:nvGrpSpPr>
          <p:grpSpPr>
            <a:xfrm>
              <a:off x="-600" y="0"/>
              <a:ext cx="12193200" cy="6858000"/>
              <a:chOff x="-600" y="0"/>
              <a:chExt cx="12193200" cy="6858000"/>
            </a:xfrm>
          </p:grpSpPr>
          <p:grpSp>
            <p:nvGrpSpPr>
              <p:cNvPr id="122" name="Group 121"/>
              <p:cNvGrpSpPr/>
              <p:nvPr/>
            </p:nvGrpSpPr>
            <p:grpSpPr>
              <a:xfrm>
                <a:off x="-600" y="622800"/>
                <a:ext cx="12193200" cy="4953987"/>
                <a:chOff x="-600" y="622800"/>
                <a:chExt cx="12193200" cy="4953987"/>
              </a:xfrm>
            </p:grpSpPr>
            <p:cxnSp>
              <p:nvCxnSpPr>
                <p:cNvPr id="129" name="Straight Connector 128"/>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00" y="0"/>
                <a:ext cx="12193200" cy="6858000"/>
                <a:chOff x="-600" y="0"/>
                <a:chExt cx="12193200" cy="6858000"/>
              </a:xfrm>
            </p:grpSpPr>
            <p:sp>
              <p:nvSpPr>
                <p:cNvPr id="124"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25"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8"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401514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Rectangle 1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16" name="Title"/>
          <p:cNvSpPr>
            <a:spLocks noGrp="1" noChangeArrowheads="1"/>
          </p:cNvSpPr>
          <p:nvPr>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7" name="Subtitle"/>
          <p:cNvSpPr>
            <a:spLocks noGrp="1" noChangeArrowheads="1"/>
          </p:cNvSpPr>
          <p:nvPr>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19" name="Rectangle 18">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23" name="Group 22">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24" name="TextBox 23">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5" name="Group 24">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28" name="TextBox 2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9" name="TextBox 2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30" name="Rectangle 29">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2856493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052827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1200">
                <a:solidFill>
                  <a:srgbClr val="575757"/>
                </a:solidFill>
                <a:latin typeface="+mn-lt"/>
                <a:ea typeface="+mn-ea"/>
                <a:cs typeface="+mn-cs"/>
                <a:sym typeface="+mn-lt"/>
              </a:defRPr>
            </a:lvl1pPr>
            <a:lvl2pPr>
              <a:lnSpc>
                <a:spcPct val="100000"/>
              </a:lnSpc>
              <a:spcBef>
                <a:spcPts val="0"/>
              </a:spcBef>
              <a:spcAft>
                <a:spcPts val="0"/>
              </a:spcAft>
              <a:buClr>
                <a:srgbClr val="1E7FB8"/>
              </a:buClr>
              <a:defRPr sz="1200">
                <a:solidFill>
                  <a:srgbClr val="575757"/>
                </a:solidFill>
                <a:latin typeface="+mn-lt"/>
                <a:ea typeface="+mn-ea"/>
                <a:cs typeface="+mn-cs"/>
                <a:sym typeface="+mn-lt"/>
              </a:defRPr>
            </a:lvl2pPr>
            <a:lvl3pPr>
              <a:lnSpc>
                <a:spcPct val="100000"/>
              </a:lnSpc>
              <a:spcBef>
                <a:spcPts val="0"/>
              </a:spcBef>
              <a:spcAft>
                <a:spcPts val="0"/>
              </a:spcAft>
              <a:buClr>
                <a:srgbClr val="1E7FB8"/>
              </a:buClr>
              <a:defRPr sz="12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16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16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0" name="Straight Connector 9">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8"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05458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09600" y="2158987"/>
            <a:ext cx="37644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09600" y="1227048"/>
            <a:ext cx="37644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07766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09599" y="2668041"/>
            <a:ext cx="109728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609600" y="1424081"/>
            <a:ext cx="951721" cy="951721"/>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945710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609600" y="3826800"/>
            <a:ext cx="10972800" cy="2041200"/>
          </a:xfrm>
        </p:spPr>
        <p:txBody>
          <a:bodyPr anchor="t">
            <a:noAutofit/>
          </a:bodyPr>
          <a:lstStyle>
            <a:lvl1pPr>
              <a:defRPr sz="5400">
                <a:solidFill>
                  <a:srgbClr val="1E7FB8"/>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09600" y="3680016"/>
            <a:ext cx="115789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463455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13888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96929"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49891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4" name="Object 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Rectangle 3">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5"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6" name="Straight Connector 5">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2" name="Title 1">
            <a:extLst>
              <a:ext uri="{FF2B5EF4-FFF2-40B4-BE49-F238E27FC236}">
                <a16:creationId xmlns:a16="http://schemas.microsoft.com/office/drawing/2014/main" id="{646F5732-9390-490D-8536-7C8361D5B6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4CA1EDF-F836-40C7-9EAD-F3C610662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95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8121984"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7067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988127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8" name="Group 1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9" name="TextBox 1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0" name="Group 1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1" name="TextBox 2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350444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09600" y="1785600"/>
            <a:ext cx="6268888"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6" name="Picture 2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8248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09600" y="2764203"/>
            <a:ext cx="24990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46716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5" name="Title 4"/>
          <p:cNvSpPr>
            <a:spLocks noGrp="1"/>
          </p:cNvSpPr>
          <p:nvPr>
            <p:ph type="title" hasCustomPrompt="1"/>
          </p:nvPr>
        </p:nvSpPr>
        <p:spPr>
          <a:xfrm>
            <a:off x="609600" y="2764203"/>
            <a:ext cx="24990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67175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81963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649730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019223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58564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8" name="Straight Connector 17">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20" name="TextBox 1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1" name="Group 2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2" name="TextBox 2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3" name="TextBox 2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566988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791809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672065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609600" y="3826333"/>
            <a:ext cx="109728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07882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42112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65F8A"/>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75875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a:xfrm>
            <a:off x="609600" y="722172"/>
            <a:ext cx="10972800" cy="332399"/>
          </a:xfrm>
        </p:spPr>
        <p:txBody>
          <a:bodyPr anchor="t"/>
          <a:lstStyle>
            <a:lvl1pPr>
              <a:defRPr>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19544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325702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90601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5981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6137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2000">
                <a:solidFill>
                  <a:srgbClr val="575757"/>
                </a:solidFill>
                <a:latin typeface="+mn-lt"/>
                <a:ea typeface="+mn-ea"/>
                <a:cs typeface="+mn-cs"/>
                <a:sym typeface="+mn-lt"/>
              </a:defRPr>
            </a:lvl1pPr>
            <a:lvl2pPr>
              <a:lnSpc>
                <a:spcPct val="100000"/>
              </a:lnSpc>
              <a:spcBef>
                <a:spcPts val="0"/>
              </a:spcBef>
              <a:spcAft>
                <a:spcPts val="0"/>
              </a:spcAft>
              <a:buClr>
                <a:srgbClr val="1E7FB8"/>
              </a:buClr>
              <a:defRPr sz="2000">
                <a:solidFill>
                  <a:srgbClr val="575757"/>
                </a:solidFill>
                <a:latin typeface="+mn-lt"/>
                <a:ea typeface="+mn-ea"/>
                <a:cs typeface="+mn-cs"/>
                <a:sym typeface="+mn-lt"/>
              </a:defRPr>
            </a:lvl2pPr>
            <a:lvl3pPr>
              <a:lnSpc>
                <a:spcPct val="100000"/>
              </a:lnSpc>
              <a:spcBef>
                <a:spcPts val="0"/>
              </a:spcBef>
              <a:spcAft>
                <a:spcPts val="0"/>
              </a:spcAft>
              <a:buClr>
                <a:srgbClr val="1E7FB8"/>
              </a:buClr>
              <a:defRPr sz="20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24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24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9" name="Straight Connector 8">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7"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312733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1" name="Rectangle 10">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2" name="Group 11">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19" name="Rectangle 18">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655004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grpSp>
          <p:nvGrpSpPr>
            <p:cNvPr id="50" name="Group 49"/>
            <p:cNvGrpSpPr/>
            <p:nvPr/>
          </p:nvGrpSpPr>
          <p:grpSpPr>
            <a:xfrm>
              <a:off x="629400" y="623550"/>
              <a:ext cx="10933200" cy="4953237"/>
              <a:chOff x="629400" y="623550"/>
              <a:chExt cx="10933200" cy="5537047"/>
            </a:xfrm>
          </p:grpSpPr>
          <p:sp>
            <p:nvSpPr>
              <p:cNvPr id="78"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50"/>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52" name="Group 51"/>
            <p:cNvGrpSpPr/>
            <p:nvPr/>
          </p:nvGrpSpPr>
          <p:grpSpPr>
            <a:xfrm>
              <a:off x="-600" y="0"/>
              <a:ext cx="12193200" cy="6858000"/>
              <a:chOff x="-600" y="0"/>
              <a:chExt cx="12193200" cy="6858000"/>
            </a:xfrm>
          </p:grpSpPr>
          <p:grpSp>
            <p:nvGrpSpPr>
              <p:cNvPr id="53" name="Group 52"/>
              <p:cNvGrpSpPr/>
              <p:nvPr/>
            </p:nvGrpSpPr>
            <p:grpSpPr>
              <a:xfrm>
                <a:off x="-600" y="622800"/>
                <a:ext cx="12193200" cy="4953987"/>
                <a:chOff x="-600" y="622800"/>
                <a:chExt cx="12193200" cy="4953987"/>
              </a:xfrm>
            </p:grpSpPr>
            <p:cxnSp>
              <p:nvCxnSpPr>
                <p:cNvPr id="60" name="Straight Connector 59"/>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0" y="0"/>
                <a:ext cx="12193200" cy="6858000"/>
                <a:chOff x="-600" y="0"/>
                <a:chExt cx="12193200" cy="6858000"/>
              </a:xfrm>
            </p:grpSpPr>
            <p:sp>
              <p:nvSpPr>
                <p:cNvPr id="55"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56"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59"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3499430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8427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sym typeface="+mn-lt"/>
              </a:rPr>
              <a:t>Agenda</a:t>
            </a:r>
          </a:p>
        </p:txBody>
      </p:sp>
      <p:sp>
        <p:nvSpPr>
          <p:cNvPr id="13"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9659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4110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59042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4651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27233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798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sym typeface="+mn-lt"/>
              </a:rPr>
              <a:t>Agenda</a:t>
            </a:r>
          </a:p>
        </p:txBody>
      </p:sp>
      <p:sp>
        <p:nvSpPr>
          <p:cNvPr id="2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22" name="Group 2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23" name="TextBox 2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4" name="Group 2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5" name="TextBox 2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6" name="TextBox 2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72453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39830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1E7FB8"/>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rgbClr val="1E7FB8"/>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1E7FB8"/>
                </a:solidFill>
                <a:latin typeface="+mn-lt"/>
                <a:ea typeface="+mn-ea"/>
                <a:cs typeface="+mn-cs"/>
                <a:sym typeface="+mn-lt"/>
              </a:rPr>
              <a:t>Agenda</a:t>
            </a:r>
          </a:p>
        </p:txBody>
      </p:sp>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30644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0299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7" name="Group 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57851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0957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1E7FB8"/>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1E7FB8"/>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02390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2005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sym typeface="+mn-lt"/>
              </a:rPr>
              <a:t>Agenda</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936149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09600" y="1544274"/>
            <a:ext cx="3472800" cy="1495794"/>
          </a:xfrm>
          <a:noFill/>
        </p:spPr>
        <p:txBody>
          <a:bodyPr wrap="square" lIns="0" tIns="0" rIns="320040" bIns="0" anchor="b">
            <a:noAutofit/>
          </a:bodyPr>
          <a:lstStyle>
            <a:lvl1pPr>
              <a:defRPr sz="3200">
                <a:solidFill>
                  <a:srgbClr val="1E7FB8"/>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7617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8264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19947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738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71285" y="1679138"/>
            <a:ext cx="4665472" cy="689420"/>
          </a:xfrm>
          <a:prstGeom prst="rect">
            <a:avLst/>
          </a:prstGeom>
        </p:spPr>
        <p:txBody>
          <a:bodyPr wrap="square" lIns="0" tIns="0" rIns="0" bIns="0">
            <a:spAutoFit/>
          </a:bodyPr>
          <a:lstStyle>
            <a:lvl1pPr>
              <a:defRPr sz="4480" b="1" i="0">
                <a:solidFill>
                  <a:srgbClr val="20419B"/>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9652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816"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rgbClr val="2C8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10"/>
          </a:p>
        </p:txBody>
      </p:sp>
      <p:sp>
        <p:nvSpPr>
          <p:cNvPr id="18" name="Copyright" hidden="1"/>
          <p:cNvSpPr txBox="1"/>
          <p:nvPr userDrawn="1"/>
        </p:nvSpPr>
        <p:spPr>
          <a:xfrm rot="16200000">
            <a:off x="9486900" y="3200216"/>
            <a:ext cx="5133975" cy="73418"/>
          </a:xfrm>
          <a:prstGeom prst="rect">
            <a:avLst/>
          </a:prstGeom>
          <a:noFill/>
        </p:spPr>
        <p:txBody>
          <a:bodyPr wrap="square" lIns="0" tIns="0" rIns="0" bIns="0" rtlCol="0" anchor="t">
            <a:spAutoFit/>
          </a:bodyPr>
          <a:lstStyle/>
          <a:p>
            <a:pPr>
              <a:lnSpc>
                <a:spcPct val="90000"/>
              </a:lnSpc>
              <a:spcAft>
                <a:spcPts val="454"/>
              </a:spcAft>
            </a:pPr>
            <a:r>
              <a:rPr lang="en-US" sz="530">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801481"/>
            <a:ext cx="10972800" cy="253091"/>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1816"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0500" y="6006672"/>
            <a:ext cx="2070072" cy="633097"/>
          </a:xfrm>
          <a:prstGeom prst="rect">
            <a:avLst/>
          </a:prstGeom>
        </p:spPr>
      </p:pic>
    </p:spTree>
    <p:extLst>
      <p:ext uri="{BB962C8B-B14F-4D97-AF65-F5344CB8AC3E}">
        <p14:creationId xmlns:p14="http://schemas.microsoft.com/office/powerpoint/2010/main" val="3629856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609599" y="2668041"/>
            <a:ext cx="109728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609600"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3784134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7" name="Title 1"/>
          <p:cNvSpPr>
            <a:spLocks noGrp="1"/>
          </p:cNvSpPr>
          <p:nvPr>
            <p:ph type="title" hasCustomPrompt="1"/>
          </p:nvPr>
        </p:nvSpPr>
        <p:spPr bwMode="blackWhite">
          <a:xfrm>
            <a:off x="609600" y="3826800"/>
            <a:ext cx="10972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09600" y="3680016"/>
            <a:ext cx="11585602"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148316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0.xml"/><Relationship Id="rId89" Type="http://schemas.openxmlformats.org/officeDocument/2006/relationships/tags" Target="../tags/tag15.xml"/><Relationship Id="rId16" Type="http://schemas.openxmlformats.org/officeDocument/2006/relationships/slideLayout" Target="../slideLayouts/slideLayout16.xml"/><Relationship Id="rId107" Type="http://schemas.openxmlformats.org/officeDocument/2006/relationships/tags" Target="../tags/tag33.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heme" Target="../theme/theme1.xml"/><Relationship Id="rId79" Type="http://schemas.openxmlformats.org/officeDocument/2006/relationships/tags" Target="../tags/tag5.xml"/><Relationship Id="rId102" Type="http://schemas.openxmlformats.org/officeDocument/2006/relationships/tags" Target="../tags/tag28.xml"/><Relationship Id="rId5" Type="http://schemas.openxmlformats.org/officeDocument/2006/relationships/slideLayout" Target="../slideLayouts/slideLayout5.xml"/><Relationship Id="rId90" Type="http://schemas.openxmlformats.org/officeDocument/2006/relationships/tags" Target="../tags/tag16.xml"/><Relationship Id="rId95" Type="http://schemas.openxmlformats.org/officeDocument/2006/relationships/tags" Target="../tags/tag2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tags" Target="../tags/tag6.xml"/><Relationship Id="rId85" Type="http://schemas.openxmlformats.org/officeDocument/2006/relationships/tags" Target="../tags/tag1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ags" Target="../tags/tag29.xml"/><Relationship Id="rId108" Type="http://schemas.openxmlformats.org/officeDocument/2006/relationships/tags" Target="../tags/tag34.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tags" Target="../tags/tag1.xml"/><Relationship Id="rId91" Type="http://schemas.openxmlformats.org/officeDocument/2006/relationships/tags" Target="../tags/tag17.xml"/><Relationship Id="rId96"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ags" Target="../tags/tag3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4.xml"/><Relationship Id="rId81" Type="http://schemas.openxmlformats.org/officeDocument/2006/relationships/tags" Target="../tags/tag7.xml"/><Relationship Id="rId86" Type="http://schemas.openxmlformats.org/officeDocument/2006/relationships/tags" Target="../tags/tag12.xml"/><Relationship Id="rId94" Type="http://schemas.openxmlformats.org/officeDocument/2006/relationships/tags" Target="../tags/tag20.xml"/><Relationship Id="rId99" Type="http://schemas.openxmlformats.org/officeDocument/2006/relationships/tags" Target="../tags/tag25.xml"/><Relationship Id="rId101" Type="http://schemas.openxmlformats.org/officeDocument/2006/relationships/tags" Target="../tags/tag27.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ags" Target="../tags/tag3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2.xml"/><Relationship Id="rId97" Type="http://schemas.openxmlformats.org/officeDocument/2006/relationships/tags" Target="../tags/tag23.xml"/><Relationship Id="rId104" Type="http://schemas.openxmlformats.org/officeDocument/2006/relationships/tags" Target="../tags/tag3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8.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3.xml"/><Relationship Id="rId110" Type="http://schemas.openxmlformats.org/officeDocument/2006/relationships/oleObject" Target="../embeddings/oleObject1.bin"/><Relationship Id="rId61" Type="http://schemas.openxmlformats.org/officeDocument/2006/relationships/slideLayout" Target="../slideLayouts/slideLayout61.xml"/><Relationship Id="rId82" Type="http://schemas.openxmlformats.org/officeDocument/2006/relationships/tags" Target="../tags/tag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3.xml"/><Relationship Id="rId100" Type="http://schemas.openxmlformats.org/officeDocument/2006/relationships/tags" Target="../tags/tag26.xml"/><Relationship Id="rId105" Type="http://schemas.openxmlformats.org/officeDocument/2006/relationships/tags" Target="../tags/tag3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19.xml"/><Relationship Id="rId98" Type="http://schemas.openxmlformats.org/officeDocument/2006/relationships/tags" Target="../tags/tag24.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tags" Target="../tags/tag9.xml"/><Relationship Id="rId88" Type="http://schemas.openxmlformats.org/officeDocument/2006/relationships/tags" Target="../tags/tag14.xml"/><Relationship Id="rId111"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5"/>
            </p:custDataLst>
            <p:extLst>
              <p:ext uri="{D42A27DB-BD31-4B8C-83A1-F6EECF244321}">
                <p14:modId xmlns:p14="http://schemas.microsoft.com/office/powerpoint/2010/main" val="2067632995"/>
              </p:ext>
            </p:extLst>
          </p:nvPr>
        </p:nvGraphicFramePr>
        <p:xfrm>
          <a:off x="0" y="2"/>
          <a:ext cx="215978" cy="161975"/>
        </p:xfrm>
        <a:graphic>
          <a:graphicData uri="http://schemas.openxmlformats.org/presentationml/2006/ole">
            <mc:AlternateContent xmlns:mc="http://schemas.openxmlformats.org/markup-compatibility/2006">
              <mc:Choice xmlns:v="urn:schemas-microsoft-com:vml" Requires="v">
                <p:oleObj name="think-cell Slide" r:id="rId110" imgW="270" imgH="270" progId="TCLayout.ActiveDocument.1">
                  <p:embed/>
                </p:oleObj>
              </mc:Choice>
              <mc:Fallback>
                <p:oleObj name="think-cell Slide" r:id="rId110" imgW="270" imgH="270" progId="TCLayout.ActiveDocument.1">
                  <p:embed/>
                  <p:pic>
                    <p:nvPicPr>
                      <p:cNvPr id="2" name="Object 1" hidden="1"/>
                      <p:cNvPicPr/>
                      <p:nvPr/>
                    </p:nvPicPr>
                    <p:blipFill>
                      <a:blip r:embed="rId111"/>
                      <a:stretch>
                        <a:fillRect/>
                      </a:stretch>
                    </p:blipFill>
                    <p:spPr>
                      <a:xfrm>
                        <a:off x="0" y="2"/>
                        <a:ext cx="215978" cy="161975"/>
                      </a:xfrm>
                      <a:prstGeom prst="rect">
                        <a:avLst/>
                      </a:prstGeom>
                    </p:spPr>
                  </p:pic>
                </p:oleObj>
              </mc:Fallback>
            </mc:AlternateContent>
          </a:graphicData>
        </a:graphic>
      </p:graphicFrame>
      <p:sp>
        <p:nvSpPr>
          <p:cNvPr id="6" name="Rectangle 5" hidden="1"/>
          <p:cNvSpPr/>
          <p:nvPr>
            <p:custDataLst>
              <p:tags r:id="rId76"/>
            </p:custDataLst>
          </p:nvPr>
        </p:nvSpPr>
        <p:spPr bwMode="auto">
          <a:xfrm>
            <a:off x="0" y="2"/>
            <a:ext cx="215978"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en-US" sz="2400" b="1" i="0" baseline="0">
              <a:solidFill>
                <a:srgbClr val="000000"/>
              </a:solidFill>
              <a:latin typeface="Arial" panose="020B0604020202020204" pitchFamily="34" charset="0"/>
              <a:ea typeface="+mj-ea"/>
              <a:cs typeface="+mj-cs"/>
              <a:sym typeface="Arial" panose="020B0604020202020204" pitchFamily="34" charset="0"/>
            </a:endParaRPr>
          </a:p>
        </p:txBody>
      </p:sp>
      <p:sp>
        <p:nvSpPr>
          <p:cNvPr id="19"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609600" y="7020"/>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Clr>
                <a:schemeClr val="bg1"/>
              </a:buClr>
              <a:tabLst>
                <a:tab pos="361950" algn="l"/>
              </a:tabLst>
            </a:pPr>
            <a:r>
              <a:rPr lang="en-US" sz="1000" cap="all" baseline="0">
                <a:solidFill>
                  <a:schemeClr val="bg1"/>
                </a:solidFill>
                <a:latin typeface="+mn-lt"/>
              </a:rPr>
              <a:t>TRACKER</a:t>
            </a:r>
          </a:p>
        </p:txBody>
      </p:sp>
      <p:sp>
        <p:nvSpPr>
          <p:cNvPr id="11" name="3. Unit of measure" hidden="1"/>
          <p:cNvSpPr txBox="1">
            <a:spLocks noChangeArrowheads="1"/>
          </p:cNvSpPr>
          <p:nvPr/>
        </p:nvSpPr>
        <p:spPr bwMode="gray">
          <a:xfrm>
            <a:off x="609600" y="1198769"/>
            <a:ext cx="1097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tabLst>
                <a:tab pos="361950" algn="l"/>
              </a:tabLst>
              <a:defRPr lang="x-none"/>
            </a:pPr>
            <a:r>
              <a:rPr lang="en-US" sz="1600">
                <a:solidFill>
                  <a:schemeClr val="tx1"/>
                </a:solidFill>
                <a:latin typeface="+mn-lt"/>
              </a:rPr>
              <a:t>Unit of measure</a:t>
            </a:r>
          </a:p>
        </p:txBody>
      </p:sp>
      <p:sp>
        <p:nvSpPr>
          <p:cNvPr id="3" name="Text Placeholder 2"/>
          <p:cNvSpPr>
            <a:spLocks noGrp="1"/>
          </p:cNvSpPr>
          <p:nvPr>
            <p:ph type="body" idx="1"/>
          </p:nvPr>
        </p:nvSpPr>
        <p:spPr bwMode="gray">
          <a:xfrm>
            <a:off x="609600" y="2471775"/>
            <a:ext cx="10972800" cy="1231106"/>
          </a:xfrm>
          <a:prstGeom prst="rect">
            <a:avLst/>
          </a:prstGeom>
        </p:spPr>
        <p:txBody>
          <a:bodyPr vert="horz" wrap="square"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609600" y="1851367"/>
            <a:ext cx="2227807" cy="510220"/>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p:spPr>
          <p:txBody>
            <a:bodyPr vert="horz" wrap="square" lIns="0" tIns="0" rIns="0" bIns="18288" rtlCol="0" anchor="b">
              <a:spAutoFit/>
            </a:bodyPr>
            <a:lstStyle/>
            <a:p>
              <a:pPr marL="0" lvl="0" indent="0" defTabSz="913572" eaLnBrk="1" latinLnBrk="0" hangingPunct="1">
                <a:buClr>
                  <a:schemeClr val="tx1"/>
                </a:buClr>
                <a:buSzPct val="100000"/>
                <a:buFontTx/>
                <a:buNone/>
              </a:pPr>
              <a:r>
                <a:rPr lang="en-US" sz="1600" b="1" baseline="0">
                  <a:latin typeface="+mn-lt"/>
                </a:rPr>
                <a:t>Title</a:t>
              </a:r>
            </a:p>
            <a:p>
              <a:pPr marL="0" lvl="0" indent="0" defTabSz="913572" eaLnBrk="1" latinLnBrk="0" hangingPunct="1">
                <a:buClr>
                  <a:schemeClr val="tx1"/>
                </a:buClr>
                <a:buSzPct val="100000"/>
                <a:buFontTx/>
                <a:buNone/>
              </a:pPr>
              <a:r>
                <a:rPr lang="en-US" sz="1600" baseline="0">
                  <a:latin typeface="+mn-lt"/>
                </a:rPr>
                <a:t>Unit of measure</a:t>
              </a:r>
            </a:p>
          </p:txBody>
        </p:sp>
      </p:grpSp>
      <p:sp>
        <p:nvSpPr>
          <p:cNvPr id="13" name="4. Footnote" hidden="1"/>
          <p:cNvSpPr txBox="1">
            <a:spLocks noChangeArrowheads="1"/>
          </p:cNvSpPr>
          <p:nvPr userDrawn="1"/>
        </p:nvSpPr>
        <p:spPr bwMode="gray">
          <a:xfrm>
            <a:off x="609600" y="5836400"/>
            <a:ext cx="109728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5250" indent="-95250">
              <a:defRPr lang="x-none"/>
            </a:pPr>
            <a:r>
              <a:rPr lang="en-US" sz="900">
                <a:solidFill>
                  <a:schemeClr val="tx1"/>
                </a:solidFill>
                <a:latin typeface="+mn-lt"/>
              </a:rPr>
              <a:t>1 Footnote</a:t>
            </a:r>
          </a:p>
        </p:txBody>
      </p:sp>
      <p:sp>
        <p:nvSpPr>
          <p:cNvPr id="14" name="5. Source" hidden="1"/>
          <p:cNvSpPr>
            <a:spLocks noChangeArrowheads="1"/>
          </p:cNvSpPr>
          <p:nvPr userDrawn="1"/>
        </p:nvSpPr>
        <p:spPr bwMode="gray">
          <a:xfrm>
            <a:off x="3536949" y="6146663"/>
            <a:ext cx="543083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marL="427038" indent="-427038" defTabSz="913572">
              <a:tabLst/>
            </a:pPr>
            <a:r>
              <a:rPr lang="en-US" sz="900">
                <a:solidFill>
                  <a:schemeClr val="tx1"/>
                </a:solidFill>
                <a:latin typeface="+mn-lt"/>
              </a:rPr>
              <a:t>Source: Source</a:t>
            </a:r>
          </a:p>
        </p:txBody>
      </p:sp>
      <p:grpSp>
        <p:nvGrpSpPr>
          <p:cNvPr id="108" name="Sticker" hidden="1"/>
          <p:cNvGrpSpPr/>
          <p:nvPr userDrawn="1"/>
        </p:nvGrpSpPr>
        <p:grpSpPr bwMode="gray">
          <a:xfrm>
            <a:off x="10915377" y="1198769"/>
            <a:ext cx="667023" cy="241447"/>
            <a:chOff x="8073926" y="285750"/>
            <a:chExt cx="666849" cy="241447"/>
          </a:xfrm>
        </p:grpSpPr>
        <p:sp>
          <p:nvSpPr>
            <p:cNvPr id="109" name="StickerRectangle"/>
            <p:cNvSpPr>
              <a:spLocks noChangeArrowheads="1"/>
            </p:cNvSpPr>
            <p:nvPr/>
          </p:nvSpPr>
          <p:spPr bwMode="gray">
            <a:xfrm>
              <a:off x="8073926" y="285750"/>
              <a:ext cx="666849" cy="2414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619">
                <a:buClr>
                  <a:schemeClr val="tx2"/>
                </a:buClr>
              </a:pPr>
              <a:r>
                <a:rPr lang="en-US" sz="1200" noProof="0">
                  <a:solidFill>
                    <a:schemeClr val="tx1"/>
                  </a:solidFill>
                  <a:latin typeface="+mn-lt"/>
                </a:rPr>
                <a:t>STICKER</a:t>
              </a:r>
            </a:p>
          </p:txBody>
        </p:sp>
        <p:cxnSp>
          <p:nvCxnSpPr>
            <p:cNvPr id="110" name="AutoShape 32"/>
            <p:cNvCxnSpPr>
              <a:cxnSpLocks noChangeShapeType="1"/>
              <a:stCxn id="109" idx="4"/>
              <a:endCxn id="109" idx="6"/>
            </p:cNvCxnSpPr>
            <p:nvPr/>
          </p:nvCxnSpPr>
          <p:spPr bwMode="gray">
            <a:xfrm>
              <a:off x="8073926" y="527197"/>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2"/>
              <a:endCxn id="109" idx="0"/>
            </p:cNvCxnSpPr>
            <p:nvPr userDrawn="1"/>
          </p:nvCxnSpPr>
          <p:spPr bwMode="gray">
            <a:xfrm>
              <a:off x="8073926" y="285750"/>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62" name="DirArrow" hidden="1"/>
          <p:cNvSpPr>
            <a:spLocks noChangeArrowheads="1"/>
          </p:cNvSpPr>
          <p:nvPr userDrawn="1">
            <p:custDataLst>
              <p:tags r:id="rId77"/>
            </p:custDataLst>
          </p:nvPr>
        </p:nvSpPr>
        <p:spPr bwMode="gray">
          <a:xfrm rot="5400000">
            <a:off x="5553846" y="2997926"/>
            <a:ext cx="3090672" cy="34349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sz="1600">
              <a:latin typeface="+mn-lt"/>
            </a:endParaRPr>
          </a:p>
        </p:txBody>
      </p:sp>
      <p:grpSp>
        <p:nvGrpSpPr>
          <p:cNvPr id="68" name="Flow" hidden="1"/>
          <p:cNvGrpSpPr>
            <a:grpSpLocks/>
          </p:cNvGrpSpPr>
          <p:nvPr userDrawn="1">
            <p:custDataLst>
              <p:tags r:id="rId78"/>
            </p:custDataLst>
          </p:nvPr>
        </p:nvGrpSpPr>
        <p:grpSpPr bwMode="gray">
          <a:xfrm>
            <a:off x="1948371" y="3395577"/>
            <a:ext cx="1830388" cy="914400"/>
            <a:chOff x="5905500" y="3124200"/>
            <a:chExt cx="1828800" cy="914400"/>
          </a:xfrm>
          <a:solidFill>
            <a:schemeClr val="accent1"/>
          </a:solidFill>
        </p:grpSpPr>
        <p:sp>
          <p:nvSpPr>
            <p:cNvPr id="69" name="Freeform 68"/>
            <p:cNvSpPr/>
            <p:nvPr>
              <p:custDataLst>
                <p:tags r:id="rId108"/>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mn-lt"/>
              </a:endParaRPr>
            </a:p>
          </p:txBody>
        </p:sp>
        <p:sp>
          <p:nvSpPr>
            <p:cNvPr id="70" name="TextBox 69"/>
            <p:cNvSpPr txBox="1"/>
            <p:nvPr>
              <p:custDataLst>
                <p:tags r:id="rId109"/>
              </p:custDataLst>
            </p:nvPr>
          </p:nvSpPr>
          <p:spPr bwMode="gray">
            <a:xfrm>
              <a:off x="5969000" y="3187700"/>
              <a:ext cx="1524000" cy="793223"/>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grpSp>
      <p:sp>
        <p:nvSpPr>
          <p:cNvPr id="100" name="Oval" hidden="1"/>
          <p:cNvSpPr txBox="1">
            <a:spLocks/>
          </p:cNvSpPr>
          <p:nvPr userDrawn="1"/>
        </p:nvSpPr>
        <p:spPr bwMode="gray">
          <a:xfrm>
            <a:off x="1954973" y="1624338"/>
            <a:ext cx="1525588" cy="1524000"/>
          </a:xfrm>
          <a:prstGeom prst="ellipse">
            <a:avLst/>
          </a:prstGeom>
          <a:solidFill>
            <a:schemeClr val="accent1"/>
          </a:solidFill>
          <a:ln>
            <a:solidFill>
              <a:schemeClr val="tx1"/>
            </a:solidFill>
          </a:ln>
        </p:spPr>
        <p:txBody>
          <a:bodyPr vert="horz" wrap="square" lIns="73152" tIns="73152" rIns="73152" bIns="73152" rtlCol="0" anchor="ctr">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lgn="ctr"/>
            <a:r>
              <a:rPr lang="en-US"/>
              <a:t>Text</a:t>
            </a:r>
          </a:p>
        </p:txBody>
      </p:sp>
      <p:sp>
        <p:nvSpPr>
          <p:cNvPr id="101" name="Body3" hidden="1"/>
          <p:cNvSpPr txBox="1">
            <a:spLocks/>
          </p:cNvSpPr>
          <p:nvPr userDrawn="1"/>
        </p:nvSpPr>
        <p:spPr bwMode="gray">
          <a:xfrm>
            <a:off x="3591714" y="1624337"/>
            <a:ext cx="1525588" cy="1524000"/>
          </a:xfrm>
          <a:prstGeom prst="rect">
            <a:avLst/>
          </a:prstGeom>
          <a:solidFill>
            <a:schemeClr val="accent1"/>
          </a:solidFill>
          <a:ln>
            <a:solidFill>
              <a:schemeClr val="tx1"/>
            </a:solidFill>
          </a:ln>
        </p:spPr>
        <p:txBody>
          <a:bodyPr vert="horz" wrap="square" lIns="73152" tIns="73152" rIns="73152" bIns="73152" rtlCol="0">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a:t>Text</a:t>
            </a:r>
          </a:p>
        </p:txBody>
      </p:sp>
      <p:sp>
        <p:nvSpPr>
          <p:cNvPr id="102" name="RoundedRectangle" hidden="1"/>
          <p:cNvSpPr txBox="1">
            <a:spLocks/>
          </p:cNvSpPr>
          <p:nvPr userDrawn="1"/>
        </p:nvSpPr>
        <p:spPr bwMode="gray">
          <a:xfrm>
            <a:off x="5286771" y="1624338"/>
            <a:ext cx="1525588" cy="1524000"/>
          </a:xfrm>
          <a:prstGeom prst="roundRect">
            <a:avLst/>
          </a:prstGeom>
          <a:solidFill>
            <a:schemeClr val="accent1"/>
          </a:solidFill>
          <a:ln>
            <a:solidFill>
              <a:schemeClr val="tx1"/>
            </a:solidFill>
          </a:ln>
        </p:spPr>
        <p:txBody>
          <a:bodyPr vert="horz" wrap="square" lIns="73152" tIns="73152" rIns="73152" bIns="73152" rtlCol="0">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r>
              <a:rPr lang="en-US"/>
              <a:t>Text</a:t>
            </a:r>
          </a:p>
        </p:txBody>
      </p:sp>
      <p:sp>
        <p:nvSpPr>
          <p:cNvPr id="103" name="Arrow" hidden="1"/>
          <p:cNvSpPr txBox="1">
            <a:spLocks/>
          </p:cNvSpPr>
          <p:nvPr userDrawn="1"/>
        </p:nvSpPr>
        <p:spPr bwMode="gray">
          <a:xfrm>
            <a:off x="1946174" y="4362178"/>
            <a:ext cx="1830388" cy="914400"/>
          </a:xfrm>
          <a:prstGeom prst="rightArrow">
            <a:avLst>
              <a:gd name="adj1" fmla="val 50000"/>
              <a:gd name="adj2" fmla="val 37097"/>
            </a:avLst>
          </a:prstGeom>
          <a:solidFill>
            <a:schemeClr val="accent1"/>
          </a:solidFill>
          <a:ln>
            <a:solidFill>
              <a:schemeClr val="tx1"/>
            </a:solidFill>
          </a:ln>
        </p:spPr>
        <p:txBody>
          <a:bodyPr vert="horz" wrap="square" lIns="73152" tIns="73152" rIns="73152" bIns="73152" rtlCol="0" anchor="ctr">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sp>
        <p:nvSpPr>
          <p:cNvPr id="76" name="Bracket" hidden="1">
            <a:extLst>
              <a:ext uri="{FF2B5EF4-FFF2-40B4-BE49-F238E27FC236}">
                <a16:creationId xmlns:a16="http://schemas.microsoft.com/office/drawing/2014/main" id="{03378CBE-FB83-478F-9CFD-3D41B39200BE}"/>
              </a:ext>
            </a:extLst>
          </p:cNvPr>
          <p:cNvSpPr>
            <a:spLocks noChangeAspect="1"/>
          </p:cNvSpPr>
          <p:nvPr userDrawn="1">
            <p:custDataLst>
              <p:tags r:id="rId79"/>
            </p:custDataLst>
          </p:nvPr>
        </p:nvSpPr>
        <p:spPr bwMode="gray">
          <a:xfrm>
            <a:off x="6514902" y="3395577"/>
            <a:ext cx="190526" cy="1651001"/>
          </a:xfrm>
          <a:custGeom>
            <a:avLst/>
            <a:gdLst>
              <a:gd name="connsiteX0" fmla="*/ 0 w 237731"/>
              <a:gd name="connsiteY0" fmla="*/ 0 h 2667000"/>
              <a:gd name="connsiteX1" fmla="*/ 174231 w 237731"/>
              <a:gd name="connsiteY1" fmla="*/ 101600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25025 w 237731"/>
              <a:gd name="connsiteY2" fmla="*/ 762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174231 w 174231"/>
              <a:gd name="connsiteY4" fmla="*/ 1905000 h 2667000"/>
              <a:gd name="connsiteX5" fmla="*/ 174231 w 174231"/>
              <a:gd name="connsiteY5" fmla="*/ 2667000 h 2667000"/>
              <a:gd name="connsiteX6" fmla="*/ 47231 w 1742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25025 w 174231"/>
              <a:gd name="connsiteY4" fmla="*/ 889000 h 2667000"/>
              <a:gd name="connsiteX5" fmla="*/ 174231 w 174231"/>
              <a:gd name="connsiteY5" fmla="*/ 2667000 h 2667000"/>
              <a:gd name="connsiteX6" fmla="*/ 47231 w 174231"/>
              <a:gd name="connsiteY6" fmla="*/ 2667000 h 2667000"/>
              <a:gd name="connsiteX0" fmla="*/ 0 w 47231"/>
              <a:gd name="connsiteY0" fmla="*/ 0 h 2667000"/>
              <a:gd name="connsiteX1" fmla="*/ 25025 w 47231"/>
              <a:gd name="connsiteY1" fmla="*/ 0 h 2667000"/>
              <a:gd name="connsiteX2" fmla="*/ 25025 w 47231"/>
              <a:gd name="connsiteY2" fmla="*/ 762000 h 2667000"/>
              <a:gd name="connsiteX3" fmla="*/ 37537 w 47231"/>
              <a:gd name="connsiteY3" fmla="*/ 825500 h 2667000"/>
              <a:gd name="connsiteX4" fmla="*/ 25025 w 47231"/>
              <a:gd name="connsiteY4" fmla="*/ 889000 h 2667000"/>
              <a:gd name="connsiteX5" fmla="*/ 25025 w 47231"/>
              <a:gd name="connsiteY5" fmla="*/ 1651001 h 2667000"/>
              <a:gd name="connsiteX6" fmla="*/ 47231 w 47231"/>
              <a:gd name="connsiteY6" fmla="*/ 2667000 h 2667000"/>
              <a:gd name="connsiteX0" fmla="*/ 0 w 37537"/>
              <a:gd name="connsiteY0" fmla="*/ 0 h 1651001"/>
              <a:gd name="connsiteX1" fmla="*/ 25025 w 37537"/>
              <a:gd name="connsiteY1" fmla="*/ 0 h 1651001"/>
              <a:gd name="connsiteX2" fmla="*/ 25025 w 37537"/>
              <a:gd name="connsiteY2" fmla="*/ 762000 h 1651001"/>
              <a:gd name="connsiteX3" fmla="*/ 37537 w 37537"/>
              <a:gd name="connsiteY3" fmla="*/ 825500 h 1651001"/>
              <a:gd name="connsiteX4" fmla="*/ 25025 w 37537"/>
              <a:gd name="connsiteY4" fmla="*/ 889000 h 1651001"/>
              <a:gd name="connsiteX5" fmla="*/ 25025 w 37537"/>
              <a:gd name="connsiteY5" fmla="*/ 1651001 h 1651001"/>
              <a:gd name="connsiteX6" fmla="*/ 1 w 37537"/>
              <a:gd name="connsiteY6" fmla="*/ 1651001 h 1651001"/>
              <a:gd name="connsiteX0" fmla="*/ 0 w 443862"/>
              <a:gd name="connsiteY0" fmla="*/ 0 h 5119150"/>
              <a:gd name="connsiteX1" fmla="*/ 431350 w 443862"/>
              <a:gd name="connsiteY1" fmla="*/ 3468149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8826 w 443862"/>
              <a:gd name="connsiteY2" fmla="*/ 762000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431350 w 431350"/>
              <a:gd name="connsiteY4" fmla="*/ 4357149 h 5119150"/>
              <a:gd name="connsiteX5" fmla="*/ 431350 w 431350"/>
              <a:gd name="connsiteY5" fmla="*/ 5119150 h 5119150"/>
              <a:gd name="connsiteX6" fmla="*/ 406326 w 431350"/>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8826 w 431350"/>
              <a:gd name="connsiteY4" fmla="*/ 889000 h 5119150"/>
              <a:gd name="connsiteX5" fmla="*/ 431350 w 431350"/>
              <a:gd name="connsiteY5" fmla="*/ 5119150 h 5119150"/>
              <a:gd name="connsiteX6" fmla="*/ 406326 w 431350"/>
              <a:gd name="connsiteY6" fmla="*/ 5119150 h 5119150"/>
              <a:gd name="connsiteX0" fmla="*/ 0 w 406326"/>
              <a:gd name="connsiteY0" fmla="*/ 0 h 5119150"/>
              <a:gd name="connsiteX1" fmla="*/ 8826 w 406326"/>
              <a:gd name="connsiteY1" fmla="*/ 0 h 5119150"/>
              <a:gd name="connsiteX2" fmla="*/ 8826 w 406326"/>
              <a:gd name="connsiteY2" fmla="*/ 762000 h 5119150"/>
              <a:gd name="connsiteX3" fmla="*/ 13239 w 406326"/>
              <a:gd name="connsiteY3" fmla="*/ 825500 h 5119150"/>
              <a:gd name="connsiteX4" fmla="*/ 8826 w 406326"/>
              <a:gd name="connsiteY4" fmla="*/ 889000 h 5119150"/>
              <a:gd name="connsiteX5" fmla="*/ 8826 w 406326"/>
              <a:gd name="connsiteY5" fmla="*/ 1651001 h 5119150"/>
              <a:gd name="connsiteX6" fmla="*/ 406326 w 406326"/>
              <a:gd name="connsiteY6" fmla="*/ 5119150 h 5119150"/>
              <a:gd name="connsiteX0" fmla="*/ 0 w 13239"/>
              <a:gd name="connsiteY0" fmla="*/ 0 h 1651001"/>
              <a:gd name="connsiteX1" fmla="*/ 8826 w 13239"/>
              <a:gd name="connsiteY1" fmla="*/ 0 h 1651001"/>
              <a:gd name="connsiteX2" fmla="*/ 8826 w 13239"/>
              <a:gd name="connsiteY2" fmla="*/ 762000 h 1651001"/>
              <a:gd name="connsiteX3" fmla="*/ 13239 w 13239"/>
              <a:gd name="connsiteY3" fmla="*/ 825500 h 1651001"/>
              <a:gd name="connsiteX4" fmla="*/ 8826 w 13239"/>
              <a:gd name="connsiteY4" fmla="*/ 889000 h 1651001"/>
              <a:gd name="connsiteX5" fmla="*/ 8826 w 13239"/>
              <a:gd name="connsiteY5" fmla="*/ 1651001 h 1651001"/>
              <a:gd name="connsiteX6" fmla="*/ 0 w 13239"/>
              <a:gd name="connsiteY6" fmla="*/ 1651001 h 1651001"/>
              <a:gd name="connsiteX0" fmla="*/ 0 w 438662"/>
              <a:gd name="connsiteY0" fmla="*/ 0 h 5119150"/>
              <a:gd name="connsiteX1" fmla="*/ 434249 w 438662"/>
              <a:gd name="connsiteY1" fmla="*/ 3468149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8826 w 438662"/>
              <a:gd name="connsiteY2" fmla="*/ 762000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434249 w 434249"/>
              <a:gd name="connsiteY4" fmla="*/ 4357149 h 5119150"/>
              <a:gd name="connsiteX5" fmla="*/ 434249 w 434249"/>
              <a:gd name="connsiteY5" fmla="*/ 5119150 h 5119150"/>
              <a:gd name="connsiteX6" fmla="*/ 425423 w 434249"/>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8826 w 434249"/>
              <a:gd name="connsiteY4" fmla="*/ 889000 h 5119150"/>
              <a:gd name="connsiteX5" fmla="*/ 434249 w 434249"/>
              <a:gd name="connsiteY5" fmla="*/ 5119150 h 5119150"/>
              <a:gd name="connsiteX6" fmla="*/ 425423 w 434249"/>
              <a:gd name="connsiteY6" fmla="*/ 5119150 h 5119150"/>
              <a:gd name="connsiteX0" fmla="*/ 0 w 425423"/>
              <a:gd name="connsiteY0" fmla="*/ 0 h 5119150"/>
              <a:gd name="connsiteX1" fmla="*/ 8826 w 425423"/>
              <a:gd name="connsiteY1" fmla="*/ 0 h 5119150"/>
              <a:gd name="connsiteX2" fmla="*/ 8826 w 425423"/>
              <a:gd name="connsiteY2" fmla="*/ 762000 h 5119150"/>
              <a:gd name="connsiteX3" fmla="*/ 13240 w 425423"/>
              <a:gd name="connsiteY3" fmla="*/ 825500 h 5119150"/>
              <a:gd name="connsiteX4" fmla="*/ 8826 w 425423"/>
              <a:gd name="connsiteY4" fmla="*/ 889000 h 5119150"/>
              <a:gd name="connsiteX5" fmla="*/ 8826 w 425423"/>
              <a:gd name="connsiteY5" fmla="*/ 1651001 h 5119150"/>
              <a:gd name="connsiteX6" fmla="*/ 425423 w 425423"/>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466020"/>
              <a:gd name="connsiteY0" fmla="*/ 0 h 5119150"/>
              <a:gd name="connsiteX1" fmla="*/ 461606 w 466020"/>
              <a:gd name="connsiteY1" fmla="*/ 3468149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8826 w 466020"/>
              <a:gd name="connsiteY2" fmla="*/ 762000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461606 w 461606"/>
              <a:gd name="connsiteY4" fmla="*/ 4357149 h 5119150"/>
              <a:gd name="connsiteX5" fmla="*/ 461606 w 461606"/>
              <a:gd name="connsiteY5" fmla="*/ 5119150 h 5119150"/>
              <a:gd name="connsiteX6" fmla="*/ 452780 w 461606"/>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8826 w 461606"/>
              <a:gd name="connsiteY4" fmla="*/ 889000 h 5119150"/>
              <a:gd name="connsiteX5" fmla="*/ 461606 w 461606"/>
              <a:gd name="connsiteY5" fmla="*/ 5119150 h 5119150"/>
              <a:gd name="connsiteX6" fmla="*/ 452780 w 461606"/>
              <a:gd name="connsiteY6" fmla="*/ 5119150 h 5119150"/>
              <a:gd name="connsiteX0" fmla="*/ 0 w 452780"/>
              <a:gd name="connsiteY0" fmla="*/ 0 h 5119150"/>
              <a:gd name="connsiteX1" fmla="*/ 8826 w 452780"/>
              <a:gd name="connsiteY1" fmla="*/ 0 h 5119150"/>
              <a:gd name="connsiteX2" fmla="*/ 8826 w 452780"/>
              <a:gd name="connsiteY2" fmla="*/ 762000 h 5119150"/>
              <a:gd name="connsiteX3" fmla="*/ 13240 w 452780"/>
              <a:gd name="connsiteY3" fmla="*/ 825500 h 5119150"/>
              <a:gd name="connsiteX4" fmla="*/ 8826 w 452780"/>
              <a:gd name="connsiteY4" fmla="*/ 889000 h 5119150"/>
              <a:gd name="connsiteX5" fmla="*/ 8826 w 452780"/>
              <a:gd name="connsiteY5" fmla="*/ 1651001 h 5119150"/>
              <a:gd name="connsiteX6" fmla="*/ 452780 w 452780"/>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83612"/>
              <a:gd name="connsiteY0" fmla="*/ 0 h 5119150"/>
              <a:gd name="connsiteX1" fmla="*/ 79198 w 83612"/>
              <a:gd name="connsiteY1" fmla="*/ 3468149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1372 w 83612"/>
              <a:gd name="connsiteY2" fmla="*/ 762000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79198 w 79198"/>
              <a:gd name="connsiteY4" fmla="*/ 4357149 h 5119150"/>
              <a:gd name="connsiteX5" fmla="*/ 79198 w 79198"/>
              <a:gd name="connsiteY5" fmla="*/ 5119150 h 5119150"/>
              <a:gd name="connsiteX6" fmla="*/ 70372 w 79198"/>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1372 w 79198"/>
              <a:gd name="connsiteY4" fmla="*/ 889000 h 5119150"/>
              <a:gd name="connsiteX5" fmla="*/ 79198 w 79198"/>
              <a:gd name="connsiteY5" fmla="*/ 5119150 h 5119150"/>
              <a:gd name="connsiteX6" fmla="*/ 70372 w 79198"/>
              <a:gd name="connsiteY6" fmla="*/ 5119150 h 5119150"/>
              <a:gd name="connsiteX0" fmla="*/ 0 w 70372"/>
              <a:gd name="connsiteY0" fmla="*/ 0 h 5119150"/>
              <a:gd name="connsiteX1" fmla="*/ 1372 w 70372"/>
              <a:gd name="connsiteY1" fmla="*/ 0 h 5119150"/>
              <a:gd name="connsiteX2" fmla="*/ 1372 w 70372"/>
              <a:gd name="connsiteY2" fmla="*/ 762000 h 5119150"/>
              <a:gd name="connsiteX3" fmla="*/ 2058 w 70372"/>
              <a:gd name="connsiteY3" fmla="*/ 825500 h 5119150"/>
              <a:gd name="connsiteX4" fmla="*/ 1372 w 70372"/>
              <a:gd name="connsiteY4" fmla="*/ 889000 h 5119150"/>
              <a:gd name="connsiteX5" fmla="*/ 1372 w 70372"/>
              <a:gd name="connsiteY5" fmla="*/ 1651001 h 5119150"/>
              <a:gd name="connsiteX6" fmla="*/ 70372 w 70372"/>
              <a:gd name="connsiteY6" fmla="*/ 5119150 h 5119150"/>
              <a:gd name="connsiteX0" fmla="*/ 0 w 2058"/>
              <a:gd name="connsiteY0" fmla="*/ 0 h 1651001"/>
              <a:gd name="connsiteX1" fmla="*/ 1372 w 2058"/>
              <a:gd name="connsiteY1" fmla="*/ 0 h 1651001"/>
              <a:gd name="connsiteX2" fmla="*/ 1372 w 2058"/>
              <a:gd name="connsiteY2" fmla="*/ 762000 h 1651001"/>
              <a:gd name="connsiteX3" fmla="*/ 2058 w 2058"/>
              <a:gd name="connsiteY3" fmla="*/ 825500 h 1651001"/>
              <a:gd name="connsiteX4" fmla="*/ 1372 w 2058"/>
              <a:gd name="connsiteY4" fmla="*/ 889000 h 1651001"/>
              <a:gd name="connsiteX5" fmla="*/ 1372 w 2058"/>
              <a:gd name="connsiteY5" fmla="*/ 1651001 h 1651001"/>
              <a:gd name="connsiteX6" fmla="*/ 0 w 2058"/>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 h="1651001">
                <a:moveTo>
                  <a:pt x="0" y="0"/>
                </a:moveTo>
                <a:lnTo>
                  <a:pt x="1372" y="0"/>
                </a:lnTo>
                <a:lnTo>
                  <a:pt x="1372" y="762000"/>
                </a:lnTo>
                <a:lnTo>
                  <a:pt x="2058" y="825500"/>
                </a:lnTo>
                <a:lnTo>
                  <a:pt x="1372" y="889000"/>
                </a:lnTo>
                <a:lnTo>
                  <a:pt x="1372"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77" name="SingleChevron" hidden="1">
            <a:extLst>
              <a:ext uri="{FF2B5EF4-FFF2-40B4-BE49-F238E27FC236}">
                <a16:creationId xmlns:a16="http://schemas.microsoft.com/office/drawing/2014/main" id="{E60D77BD-A62E-4CA5-9A51-C84D751936C2}"/>
              </a:ext>
            </a:extLst>
          </p:cNvPr>
          <p:cNvSpPr>
            <a:spLocks noChangeAspect="1"/>
          </p:cNvSpPr>
          <p:nvPr userDrawn="1">
            <p:custDataLst>
              <p:tags r:id="rId80"/>
            </p:custDataLst>
          </p:nvPr>
        </p:nvSpPr>
        <p:spPr bwMode="gray">
          <a:xfrm>
            <a:off x="3830992" y="4433899"/>
            <a:ext cx="666750" cy="15240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nvGrpSpPr>
          <p:cNvPr id="78" name="DoubleChevron2" hidden="1">
            <a:extLst>
              <a:ext uri="{FF2B5EF4-FFF2-40B4-BE49-F238E27FC236}">
                <a16:creationId xmlns:a16="http://schemas.microsoft.com/office/drawing/2014/main" id="{6FEDCEFE-A08D-4C06-BC80-77EA60DD4826}"/>
              </a:ext>
            </a:extLst>
          </p:cNvPr>
          <p:cNvGrpSpPr>
            <a:grpSpLocks noChangeAspect="1"/>
          </p:cNvGrpSpPr>
          <p:nvPr userDrawn="1">
            <p:custDataLst>
              <p:tags r:id="rId81"/>
            </p:custDataLst>
          </p:nvPr>
        </p:nvGrpSpPr>
        <p:grpSpPr bwMode="gray">
          <a:xfrm>
            <a:off x="5099495" y="4433899"/>
            <a:ext cx="1242929" cy="1524000"/>
            <a:chOff x="1270000" y="1270000"/>
            <a:chExt cx="2951957" cy="3619500"/>
          </a:xfrm>
          <a:solidFill>
            <a:schemeClr val="accent1"/>
          </a:solidFill>
        </p:grpSpPr>
        <p:sp>
          <p:nvSpPr>
            <p:cNvPr id="79" name="Chevron1">
              <a:extLst>
                <a:ext uri="{FF2B5EF4-FFF2-40B4-BE49-F238E27FC236}">
                  <a16:creationId xmlns:a16="http://schemas.microsoft.com/office/drawing/2014/main" id="{17C1E408-1553-434A-BFC7-03A76C8F21A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0" name="Chevron2">
              <a:extLst>
                <a:ext uri="{FF2B5EF4-FFF2-40B4-BE49-F238E27FC236}">
                  <a16:creationId xmlns:a16="http://schemas.microsoft.com/office/drawing/2014/main" id="{D2E4BF40-AD8C-4178-90D0-BDAB2DF6E5D1}"/>
                </a:ext>
              </a:extLst>
            </p:cNvPr>
            <p:cNvSpPr>
              <a:spLocks noChangeAspect="1"/>
            </p:cNvSpPr>
            <p:nvPr>
              <p:custDataLst>
                <p:tags r:id="rId107"/>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1" name="DoubleChevron" hidden="1">
            <a:extLst>
              <a:ext uri="{FF2B5EF4-FFF2-40B4-BE49-F238E27FC236}">
                <a16:creationId xmlns:a16="http://schemas.microsoft.com/office/drawing/2014/main" id="{B319772F-A619-4A37-8835-3FEA1A1C0AA9}"/>
              </a:ext>
            </a:extLst>
          </p:cNvPr>
          <p:cNvGrpSpPr>
            <a:grpSpLocks noChangeAspect="1"/>
          </p:cNvGrpSpPr>
          <p:nvPr userDrawn="1">
            <p:custDataLst>
              <p:tags r:id="rId82"/>
            </p:custDataLst>
          </p:nvPr>
        </p:nvGrpSpPr>
        <p:grpSpPr bwMode="gray">
          <a:xfrm>
            <a:off x="4291454" y="4433899"/>
            <a:ext cx="1014329" cy="1524000"/>
            <a:chOff x="1270000" y="1270000"/>
            <a:chExt cx="2409032" cy="3619500"/>
          </a:xfrm>
          <a:solidFill>
            <a:schemeClr val="accent1"/>
          </a:solidFill>
        </p:grpSpPr>
        <p:sp>
          <p:nvSpPr>
            <p:cNvPr id="82" name="Chevron1">
              <a:extLst>
                <a:ext uri="{FF2B5EF4-FFF2-40B4-BE49-F238E27FC236}">
                  <a16:creationId xmlns:a16="http://schemas.microsoft.com/office/drawing/2014/main" id="{57EB4BB7-8511-4ADB-82EA-76355A311A60}"/>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3" name="Chevron2">
              <a:extLst>
                <a:ext uri="{FF2B5EF4-FFF2-40B4-BE49-F238E27FC236}">
                  <a16:creationId xmlns:a16="http://schemas.microsoft.com/office/drawing/2014/main" id="{35C48D4F-1AEB-4DAE-854E-C9D344603263}"/>
                </a:ext>
              </a:extLst>
            </p:cNvPr>
            <p:cNvSpPr>
              <a:spLocks noChangeAspect="1"/>
            </p:cNvSpPr>
            <p:nvPr>
              <p:custDataLst>
                <p:tags r:id="rId106"/>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4" name="LegendBoxes" hidden="1">
            <a:extLst>
              <a:ext uri="{FF2B5EF4-FFF2-40B4-BE49-F238E27FC236}">
                <a16:creationId xmlns:a16="http://schemas.microsoft.com/office/drawing/2014/main" id="{9C237DCA-10C7-4200-BCF1-5C9C0E72EDB0}"/>
              </a:ext>
            </a:extLst>
          </p:cNvPr>
          <p:cNvGrpSpPr>
            <a:grpSpLocks/>
          </p:cNvGrpSpPr>
          <p:nvPr userDrawn="1"/>
        </p:nvGrpSpPr>
        <p:grpSpPr bwMode="gray">
          <a:xfrm>
            <a:off x="10818613" y="1198769"/>
            <a:ext cx="763787" cy="996951"/>
            <a:chOff x="4936" y="176"/>
            <a:chExt cx="481" cy="628"/>
          </a:xfrm>
        </p:grpSpPr>
        <p:sp>
          <p:nvSpPr>
            <p:cNvPr id="85" name="Legend1">
              <a:extLst>
                <a:ext uri="{FF2B5EF4-FFF2-40B4-BE49-F238E27FC236}">
                  <a16:creationId xmlns:a16="http://schemas.microsoft.com/office/drawing/2014/main" id="{EB2D023B-B5E7-4C62-9412-E0CCE214D227}"/>
                </a:ext>
              </a:extLst>
            </p:cNvPr>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6" name="LegendRectangle1">
              <a:extLst>
                <a:ext uri="{FF2B5EF4-FFF2-40B4-BE49-F238E27FC236}">
                  <a16:creationId xmlns:a16="http://schemas.microsoft.com/office/drawing/2014/main" id="{DD2C6EC2-28D0-4B3C-A6B8-A280CBFE9EEE}"/>
                </a:ext>
              </a:extLst>
            </p:cNvPr>
            <p:cNvSpPr>
              <a:spLocks noChangeArrowheads="1"/>
            </p:cNvSpPr>
            <p:nvPr/>
          </p:nvSpPr>
          <p:spPr bwMode="gray">
            <a:xfrm>
              <a:off x="4936" y="182"/>
              <a:ext cx="104" cy="104"/>
            </a:xfrm>
            <a:prstGeom prst="rect">
              <a:avLst/>
            </a:prstGeom>
            <a:solidFill>
              <a:srgbClr val="57FF7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7" name="Legend2">
              <a:extLst>
                <a:ext uri="{FF2B5EF4-FFF2-40B4-BE49-F238E27FC236}">
                  <a16:creationId xmlns:a16="http://schemas.microsoft.com/office/drawing/2014/main" id="{013CDFD3-E919-4798-B18C-A575039245D5}"/>
                </a:ext>
              </a:extLst>
            </p:cNvPr>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8" name="LegendRectangle2">
              <a:extLst>
                <a:ext uri="{FF2B5EF4-FFF2-40B4-BE49-F238E27FC236}">
                  <a16:creationId xmlns:a16="http://schemas.microsoft.com/office/drawing/2014/main" id="{E5798A9D-0E96-40C8-8E58-080D48A7CD1D}"/>
                </a:ext>
              </a:extLst>
            </p:cNvPr>
            <p:cNvSpPr>
              <a:spLocks noChangeArrowheads="1"/>
            </p:cNvSpPr>
            <p:nvPr/>
          </p:nvSpPr>
          <p:spPr bwMode="gray">
            <a:xfrm>
              <a:off x="4936" y="352"/>
              <a:ext cx="104" cy="104"/>
            </a:xfrm>
            <a:prstGeom prst="rect">
              <a:avLst/>
            </a:prstGeom>
            <a:solidFill>
              <a:srgbClr val="1AB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9" name="Legend3">
              <a:extLst>
                <a:ext uri="{FF2B5EF4-FFF2-40B4-BE49-F238E27FC236}">
                  <a16:creationId xmlns:a16="http://schemas.microsoft.com/office/drawing/2014/main" id="{5D401F93-351C-4F43-A16E-949E06E55283}"/>
                </a:ext>
              </a:extLst>
            </p:cNvPr>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0" name="LegendRectangle3">
              <a:extLst>
                <a:ext uri="{FF2B5EF4-FFF2-40B4-BE49-F238E27FC236}">
                  <a16:creationId xmlns:a16="http://schemas.microsoft.com/office/drawing/2014/main" id="{18128B30-7107-4714-B19A-B97791A280B6}"/>
                </a:ext>
              </a:extLst>
            </p:cNvPr>
            <p:cNvSpPr>
              <a:spLocks noChangeArrowheads="1"/>
            </p:cNvSpPr>
            <p:nvPr/>
          </p:nvSpPr>
          <p:spPr bwMode="gray">
            <a:xfrm>
              <a:off x="4936" y="523"/>
              <a:ext cx="104" cy="104"/>
            </a:xfrm>
            <a:prstGeom prst="rect">
              <a:avLst/>
            </a:prstGeom>
            <a:solidFill>
              <a:srgbClr val="664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91" name="Legend4">
              <a:extLst>
                <a:ext uri="{FF2B5EF4-FFF2-40B4-BE49-F238E27FC236}">
                  <a16:creationId xmlns:a16="http://schemas.microsoft.com/office/drawing/2014/main" id="{A20C8F97-B93B-4E1E-85BD-F963B3CC4CCC}"/>
                </a:ext>
              </a:extLst>
            </p:cNvPr>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2" name="LegendRectangle4">
              <a:extLst>
                <a:ext uri="{FF2B5EF4-FFF2-40B4-BE49-F238E27FC236}">
                  <a16:creationId xmlns:a16="http://schemas.microsoft.com/office/drawing/2014/main" id="{58194082-F22A-4D6C-BF90-2137D7493A4D}"/>
                </a:ext>
              </a:extLst>
            </p:cNvPr>
            <p:cNvSpPr>
              <a:spLocks noChangeArrowheads="1"/>
            </p:cNvSpPr>
            <p:nvPr/>
          </p:nvSpPr>
          <p:spPr bwMode="gray">
            <a:xfrm>
              <a:off x="4936" y="694"/>
              <a:ext cx="104" cy="104"/>
            </a:xfrm>
            <a:prstGeom prst="rect">
              <a:avLst/>
            </a:prstGeom>
            <a:solidFill>
              <a:srgbClr val="0D4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93" name="LegendLines" hidden="1">
            <a:extLst>
              <a:ext uri="{FF2B5EF4-FFF2-40B4-BE49-F238E27FC236}">
                <a16:creationId xmlns:a16="http://schemas.microsoft.com/office/drawing/2014/main" id="{80EA943C-A04B-4DFA-8E73-163E0B650A73}"/>
              </a:ext>
            </a:extLst>
          </p:cNvPr>
          <p:cNvGrpSpPr/>
          <p:nvPr userDrawn="1"/>
        </p:nvGrpSpPr>
        <p:grpSpPr bwMode="gray">
          <a:xfrm>
            <a:off x="10510558" y="1198769"/>
            <a:ext cx="1071842" cy="730251"/>
            <a:chOff x="7740638" y="619221"/>
            <a:chExt cx="1071842" cy="730251"/>
          </a:xfrm>
        </p:grpSpPr>
        <p:sp>
          <p:nvSpPr>
            <p:cNvPr id="94" name="LineLegend1">
              <a:extLst>
                <a:ext uri="{FF2B5EF4-FFF2-40B4-BE49-F238E27FC236}">
                  <a16:creationId xmlns:a16="http://schemas.microsoft.com/office/drawing/2014/main" id="{BE230623-0273-4B11-A460-045595F1852B}"/>
                </a:ext>
              </a:extLst>
            </p:cNvPr>
            <p:cNvSpPr>
              <a:spLocks noChangeShapeType="1"/>
            </p:cNvSpPr>
            <p:nvPr/>
          </p:nvSpPr>
          <p:spPr bwMode="gray">
            <a:xfrm>
              <a:off x="7740638" y="711296"/>
              <a:ext cx="457319" cy="0"/>
            </a:xfrm>
            <a:prstGeom prst="line">
              <a:avLst/>
            </a:prstGeom>
            <a:noFill/>
            <a:ln w="28575">
              <a:solidFill>
                <a:srgbClr val="0D4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5" name="LineLegend2">
              <a:extLst>
                <a:ext uri="{FF2B5EF4-FFF2-40B4-BE49-F238E27FC236}">
                  <a16:creationId xmlns:a16="http://schemas.microsoft.com/office/drawing/2014/main" id="{1A0431A9-E5D0-4632-8BC7-9F196B4F9A19}"/>
                </a:ext>
              </a:extLst>
            </p:cNvPr>
            <p:cNvSpPr>
              <a:spLocks noChangeShapeType="1"/>
            </p:cNvSpPr>
            <p:nvPr/>
          </p:nvSpPr>
          <p:spPr bwMode="gray">
            <a:xfrm>
              <a:off x="7740638" y="984347"/>
              <a:ext cx="457319" cy="0"/>
            </a:xfrm>
            <a:prstGeom prst="line">
              <a:avLst/>
            </a:prstGeom>
            <a:noFill/>
            <a:ln w="28575">
              <a:solidFill>
                <a:srgbClr val="0D4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6" name="LineLegend3">
              <a:extLst>
                <a:ext uri="{FF2B5EF4-FFF2-40B4-BE49-F238E27FC236}">
                  <a16:creationId xmlns:a16="http://schemas.microsoft.com/office/drawing/2014/main" id="{A5D065B3-FD8E-46B0-95C2-F0D7722BA859}"/>
                </a:ext>
              </a:extLst>
            </p:cNvPr>
            <p:cNvSpPr>
              <a:spLocks noChangeShapeType="1"/>
            </p:cNvSpPr>
            <p:nvPr/>
          </p:nvSpPr>
          <p:spPr bwMode="gray">
            <a:xfrm>
              <a:off x="7740638" y="1257397"/>
              <a:ext cx="457319" cy="0"/>
            </a:xfrm>
            <a:prstGeom prst="line">
              <a:avLst/>
            </a:prstGeom>
            <a:noFill/>
            <a:ln w="28575">
              <a:solidFill>
                <a:srgbClr val="0D4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7" name="Legend1">
              <a:extLst>
                <a:ext uri="{FF2B5EF4-FFF2-40B4-BE49-F238E27FC236}">
                  <a16:creationId xmlns:a16="http://schemas.microsoft.com/office/drawing/2014/main" id="{44632945-4752-4575-92CD-9378CE02E679}"/>
                </a:ext>
              </a:extLst>
            </p:cNvPr>
            <p:cNvSpPr>
              <a:spLocks noChangeArrowheads="1"/>
            </p:cNvSpPr>
            <p:nvPr/>
          </p:nvSpPr>
          <p:spPr bwMode="gray">
            <a:xfrm>
              <a:off x="8302760" y="619221"/>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8" name="Legend2">
              <a:extLst>
                <a:ext uri="{FF2B5EF4-FFF2-40B4-BE49-F238E27FC236}">
                  <a16:creationId xmlns:a16="http://schemas.microsoft.com/office/drawing/2014/main" id="{0E606291-8B72-47A8-9122-CF6D12F129C4}"/>
                </a:ext>
              </a:extLst>
            </p:cNvPr>
            <p:cNvSpPr>
              <a:spLocks noChangeArrowheads="1"/>
            </p:cNvSpPr>
            <p:nvPr/>
          </p:nvSpPr>
          <p:spPr bwMode="gray">
            <a:xfrm>
              <a:off x="8302760" y="89227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9" name="Legend3">
              <a:extLst>
                <a:ext uri="{FF2B5EF4-FFF2-40B4-BE49-F238E27FC236}">
                  <a16:creationId xmlns:a16="http://schemas.microsoft.com/office/drawing/2014/main" id="{0918CFAB-B8D5-4A37-919D-807A700B2DE8}"/>
                </a:ext>
              </a:extLst>
            </p:cNvPr>
            <p:cNvSpPr>
              <a:spLocks noChangeArrowheads="1"/>
            </p:cNvSpPr>
            <p:nvPr/>
          </p:nvSpPr>
          <p:spPr bwMode="gray">
            <a:xfrm>
              <a:off x="8302760" y="116532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grpSp>
        <p:nvGrpSpPr>
          <p:cNvPr id="104" name="LegendMoons" hidden="1">
            <a:extLst>
              <a:ext uri="{FF2B5EF4-FFF2-40B4-BE49-F238E27FC236}">
                <a16:creationId xmlns:a16="http://schemas.microsoft.com/office/drawing/2014/main" id="{C829E7EF-CC67-457B-9EEF-6A378FFD1079}"/>
              </a:ext>
            </a:extLst>
          </p:cNvPr>
          <p:cNvGrpSpPr/>
          <p:nvPr userDrawn="1"/>
        </p:nvGrpSpPr>
        <p:grpSpPr bwMode="gray">
          <a:xfrm>
            <a:off x="10751754" y="1198769"/>
            <a:ext cx="830646" cy="1306516"/>
            <a:chOff x="7769225" y="2105025"/>
            <a:chExt cx="830430" cy="1306516"/>
          </a:xfrm>
        </p:grpSpPr>
        <p:grpSp>
          <p:nvGrpSpPr>
            <p:cNvPr id="105" name="MoonLegend1">
              <a:extLst>
                <a:ext uri="{FF2B5EF4-FFF2-40B4-BE49-F238E27FC236}">
                  <a16:creationId xmlns:a16="http://schemas.microsoft.com/office/drawing/2014/main" id="{B02195D6-4668-4949-8940-FC2F57B12647}"/>
                </a:ext>
              </a:extLst>
            </p:cNvPr>
            <p:cNvGrpSpPr>
              <a:grpSpLocks noChangeAspect="1"/>
            </p:cNvGrpSpPr>
            <p:nvPr>
              <p:custDataLst>
                <p:tags r:id="rId91"/>
              </p:custDataLst>
            </p:nvPr>
          </p:nvGrpSpPr>
          <p:grpSpPr bwMode="gray">
            <a:xfrm>
              <a:off x="7769225" y="2105025"/>
              <a:ext cx="209550" cy="209551"/>
              <a:chOff x="4533" y="183"/>
              <a:chExt cx="144" cy="144"/>
            </a:xfrm>
          </p:grpSpPr>
          <p:sp>
            <p:nvSpPr>
              <p:cNvPr id="164" name="Oval 38">
                <a:extLst>
                  <a:ext uri="{FF2B5EF4-FFF2-40B4-BE49-F238E27FC236}">
                    <a16:creationId xmlns:a16="http://schemas.microsoft.com/office/drawing/2014/main" id="{A64A4B67-409D-4208-906B-DCBE7861669D}"/>
                  </a:ext>
                </a:extLst>
              </p:cNvPr>
              <p:cNvSpPr>
                <a:spLocks noChangeAspect="1" noChangeArrowheads="1"/>
              </p:cNvSpPr>
              <p:nvPr>
                <p:custDataLst>
                  <p:tags r:id="rId104"/>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5" name="Arc 39">
                <a:extLst>
                  <a:ext uri="{FF2B5EF4-FFF2-40B4-BE49-F238E27FC236}">
                    <a16:creationId xmlns:a16="http://schemas.microsoft.com/office/drawing/2014/main" id="{432F22D4-8614-4B11-A7CE-977E19115605}"/>
                  </a:ext>
                </a:extLst>
              </p:cNvPr>
              <p:cNvSpPr>
                <a:spLocks noChangeAspect="1"/>
              </p:cNvSpPr>
              <p:nvPr>
                <p:custDataLst>
                  <p:tags r:id="rId105"/>
                </p:custDataLst>
              </p:nvPr>
            </p:nvSpPr>
            <p:spPr bwMode="gray">
              <a:xfrm>
                <a:off x="4533" y="183"/>
                <a:ext cx="144" cy="144"/>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6" name="MoonLegend2">
              <a:extLst>
                <a:ext uri="{FF2B5EF4-FFF2-40B4-BE49-F238E27FC236}">
                  <a16:creationId xmlns:a16="http://schemas.microsoft.com/office/drawing/2014/main" id="{341E0ABE-78F9-4703-B875-5F848FAA5F64}"/>
                </a:ext>
              </a:extLst>
            </p:cNvPr>
            <p:cNvGrpSpPr>
              <a:grpSpLocks noChangeAspect="1"/>
            </p:cNvGrpSpPr>
            <p:nvPr>
              <p:custDataLst>
                <p:tags r:id="rId92"/>
              </p:custDataLst>
            </p:nvPr>
          </p:nvGrpSpPr>
          <p:grpSpPr bwMode="gray">
            <a:xfrm>
              <a:off x="7769225" y="2379266"/>
              <a:ext cx="209550" cy="209551"/>
              <a:chOff x="1694" y="2044"/>
              <a:chExt cx="160" cy="160"/>
            </a:xfrm>
          </p:grpSpPr>
          <p:sp>
            <p:nvSpPr>
              <p:cNvPr id="162" name="Oval 41">
                <a:extLst>
                  <a:ext uri="{FF2B5EF4-FFF2-40B4-BE49-F238E27FC236}">
                    <a16:creationId xmlns:a16="http://schemas.microsoft.com/office/drawing/2014/main" id="{6D49FD37-5960-4AAE-9CD4-46766F747049}"/>
                  </a:ext>
                </a:extLst>
              </p:cNvPr>
              <p:cNvSpPr>
                <a:spLocks noChangeAspect="1" noChangeArrowheads="1"/>
              </p:cNvSpPr>
              <p:nvPr>
                <p:custDataLst>
                  <p:tags r:id="rId102"/>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3" name="Arc 42">
                <a:extLst>
                  <a:ext uri="{FF2B5EF4-FFF2-40B4-BE49-F238E27FC236}">
                    <a16:creationId xmlns:a16="http://schemas.microsoft.com/office/drawing/2014/main" id="{1DC626E1-90DA-4F0E-BD7D-C9C4F7FA287F}"/>
                  </a:ext>
                </a:extLst>
              </p:cNvPr>
              <p:cNvSpPr>
                <a:spLocks noChangeAspect="1"/>
              </p:cNvSpPr>
              <p:nvPr>
                <p:custDataLst>
                  <p:tags r:id="rId103"/>
                </p:custDataLst>
              </p:nvPr>
            </p:nvSpPr>
            <p:spPr bwMode="gray">
              <a:xfrm>
                <a:off x="1694" y="2044"/>
                <a:ext cx="160" cy="160"/>
              </a:xfrm>
              <a:prstGeom prst="arc">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7" name="MoonLegend4">
              <a:extLst>
                <a:ext uri="{FF2B5EF4-FFF2-40B4-BE49-F238E27FC236}">
                  <a16:creationId xmlns:a16="http://schemas.microsoft.com/office/drawing/2014/main" id="{56F66714-4CF0-4E82-99F4-E4DF559D56CA}"/>
                </a:ext>
              </a:extLst>
            </p:cNvPr>
            <p:cNvGrpSpPr>
              <a:grpSpLocks noChangeAspect="1"/>
            </p:cNvGrpSpPr>
            <p:nvPr>
              <p:custDataLst>
                <p:tags r:id="rId93"/>
              </p:custDataLst>
            </p:nvPr>
          </p:nvGrpSpPr>
          <p:grpSpPr bwMode="gray">
            <a:xfrm>
              <a:off x="7769225" y="2927748"/>
              <a:ext cx="209550" cy="209551"/>
              <a:chOff x="4495" y="1198"/>
              <a:chExt cx="160" cy="160"/>
            </a:xfrm>
          </p:grpSpPr>
          <p:sp>
            <p:nvSpPr>
              <p:cNvPr id="160" name="Oval 47">
                <a:extLst>
                  <a:ext uri="{FF2B5EF4-FFF2-40B4-BE49-F238E27FC236}">
                    <a16:creationId xmlns:a16="http://schemas.microsoft.com/office/drawing/2014/main" id="{283049F2-B359-4AC2-BD07-0016597D24C7}"/>
                  </a:ext>
                </a:extLst>
              </p:cNvPr>
              <p:cNvSpPr>
                <a:spLocks noChangeAspect="1" noChangeArrowheads="1"/>
              </p:cNvSpPr>
              <p:nvPr>
                <p:custDataLst>
                  <p:tags r:id="rId10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1" name="Arc 48">
                <a:extLst>
                  <a:ext uri="{FF2B5EF4-FFF2-40B4-BE49-F238E27FC236}">
                    <a16:creationId xmlns:a16="http://schemas.microsoft.com/office/drawing/2014/main" id="{6E1879E5-F86D-4196-B5E0-0591FC08FF43}"/>
                  </a:ext>
                </a:extLst>
              </p:cNvPr>
              <p:cNvSpPr>
                <a:spLocks noChangeAspect="1"/>
              </p:cNvSpPr>
              <p:nvPr>
                <p:custDataLst>
                  <p:tags r:id="rId101"/>
                </p:custDataLst>
              </p:nvPr>
            </p:nvSpPr>
            <p:spPr bwMode="gray">
              <a:xfrm>
                <a:off x="4495" y="1198"/>
                <a:ext cx="160" cy="160"/>
              </a:xfrm>
              <a:prstGeom prst="arc">
                <a:avLst>
                  <a:gd name="adj1" fmla="val 16200000"/>
                  <a:gd name="adj2" fmla="val 108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12" name="MoonLegend5">
              <a:extLst>
                <a:ext uri="{FF2B5EF4-FFF2-40B4-BE49-F238E27FC236}">
                  <a16:creationId xmlns:a16="http://schemas.microsoft.com/office/drawing/2014/main" id="{3AB58AD0-F400-4E67-A3C4-C3AEC77B7897}"/>
                </a:ext>
              </a:extLst>
            </p:cNvPr>
            <p:cNvGrpSpPr>
              <a:grpSpLocks noChangeAspect="1"/>
            </p:cNvGrpSpPr>
            <p:nvPr>
              <p:custDataLst>
                <p:tags r:id="rId94"/>
              </p:custDataLst>
            </p:nvPr>
          </p:nvGrpSpPr>
          <p:grpSpPr bwMode="gray">
            <a:xfrm>
              <a:off x="7769225" y="3201990"/>
              <a:ext cx="209550" cy="209551"/>
              <a:chOff x="4495" y="1440"/>
              <a:chExt cx="160" cy="160"/>
            </a:xfrm>
          </p:grpSpPr>
          <p:sp>
            <p:nvSpPr>
              <p:cNvPr id="158" name="Oval 50">
                <a:extLst>
                  <a:ext uri="{FF2B5EF4-FFF2-40B4-BE49-F238E27FC236}">
                    <a16:creationId xmlns:a16="http://schemas.microsoft.com/office/drawing/2014/main" id="{7D0BD859-886A-435B-8351-55523200DC87}"/>
                  </a:ext>
                </a:extLst>
              </p:cNvPr>
              <p:cNvSpPr>
                <a:spLocks noChangeAspect="1" noChangeArrowheads="1"/>
              </p:cNvSpPr>
              <p:nvPr>
                <p:custDataLst>
                  <p:tags r:id="rId98"/>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9" name="Oval 51">
                <a:extLst>
                  <a:ext uri="{FF2B5EF4-FFF2-40B4-BE49-F238E27FC236}">
                    <a16:creationId xmlns:a16="http://schemas.microsoft.com/office/drawing/2014/main" id="{F61A0703-EE33-4394-9860-CEDC1CECFDAD}"/>
                  </a:ext>
                </a:extLst>
              </p:cNvPr>
              <p:cNvSpPr>
                <a:spLocks noChangeAspect="1" noChangeArrowheads="1"/>
              </p:cNvSpPr>
              <p:nvPr>
                <p:custDataLst>
                  <p:tags r:id="rId99"/>
                </p:custDataLst>
              </p:nvPr>
            </p:nvSpPr>
            <p:spPr bwMode="gray">
              <a:xfrm>
                <a:off x="4495" y="1440"/>
                <a:ext cx="160" cy="160"/>
              </a:xfrm>
              <a:prstGeom prst="arc">
                <a:avLst>
                  <a:gd name="adj1" fmla="val 16200000"/>
                  <a:gd name="adj2" fmla="val 162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sp>
          <p:nvSpPr>
            <p:cNvPr id="150" name="Legend1">
              <a:extLst>
                <a:ext uri="{FF2B5EF4-FFF2-40B4-BE49-F238E27FC236}">
                  <a16:creationId xmlns:a16="http://schemas.microsoft.com/office/drawing/2014/main" id="{0DB0EFEB-8498-4E58-9711-0647C320BAF1}"/>
                </a:ext>
              </a:extLst>
            </p:cNvPr>
            <p:cNvSpPr>
              <a:spLocks noChangeArrowheads="1"/>
            </p:cNvSpPr>
            <p:nvPr/>
          </p:nvSpPr>
          <p:spPr bwMode="gray">
            <a:xfrm>
              <a:off x="8089900" y="211746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1" name="Legend2">
              <a:extLst>
                <a:ext uri="{FF2B5EF4-FFF2-40B4-BE49-F238E27FC236}">
                  <a16:creationId xmlns:a16="http://schemas.microsoft.com/office/drawing/2014/main" id="{E0E69328-68E8-48A8-BA50-389CF79224B5}"/>
                </a:ext>
              </a:extLst>
            </p:cNvPr>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2" name="Legend3">
              <a:extLst>
                <a:ext uri="{FF2B5EF4-FFF2-40B4-BE49-F238E27FC236}">
                  <a16:creationId xmlns:a16="http://schemas.microsoft.com/office/drawing/2014/main" id="{23FFB7E6-2148-4F7D-8D6B-D7B0328C8AE9}"/>
                </a:ext>
              </a:extLst>
            </p:cNvPr>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3" name="Legend4">
              <a:extLst>
                <a:ext uri="{FF2B5EF4-FFF2-40B4-BE49-F238E27FC236}">
                  <a16:creationId xmlns:a16="http://schemas.microsoft.com/office/drawing/2014/main" id="{2B20045F-AD8B-400F-BC8E-6120D380B904}"/>
                </a:ext>
              </a:extLst>
            </p:cNvPr>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4" name="Legend5">
              <a:extLst>
                <a:ext uri="{FF2B5EF4-FFF2-40B4-BE49-F238E27FC236}">
                  <a16:creationId xmlns:a16="http://schemas.microsoft.com/office/drawing/2014/main" id="{3E11B994-B418-41EF-AED8-4FCB5B085F28}"/>
                </a:ext>
              </a:extLst>
            </p:cNvPr>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nvGrpSpPr>
            <p:cNvPr id="155" name="MoonLegend3">
              <a:extLst>
                <a:ext uri="{FF2B5EF4-FFF2-40B4-BE49-F238E27FC236}">
                  <a16:creationId xmlns:a16="http://schemas.microsoft.com/office/drawing/2014/main" id="{11F36171-C8F9-44BA-82CF-6E783564D2A1}"/>
                </a:ext>
              </a:extLst>
            </p:cNvPr>
            <p:cNvGrpSpPr>
              <a:grpSpLocks noChangeAspect="1"/>
            </p:cNvGrpSpPr>
            <p:nvPr>
              <p:custDataLst>
                <p:tags r:id="rId95"/>
              </p:custDataLst>
            </p:nvPr>
          </p:nvGrpSpPr>
          <p:grpSpPr bwMode="gray">
            <a:xfrm>
              <a:off x="7769225" y="2653507"/>
              <a:ext cx="209550" cy="209551"/>
              <a:chOff x="4495" y="1198"/>
              <a:chExt cx="160" cy="160"/>
            </a:xfrm>
          </p:grpSpPr>
          <p:sp>
            <p:nvSpPr>
              <p:cNvPr id="156" name="Oval 47">
                <a:extLst>
                  <a:ext uri="{FF2B5EF4-FFF2-40B4-BE49-F238E27FC236}">
                    <a16:creationId xmlns:a16="http://schemas.microsoft.com/office/drawing/2014/main" id="{A2408FFE-C82E-472A-892F-C5C0581AFD1E}"/>
                  </a:ext>
                </a:extLst>
              </p:cNvPr>
              <p:cNvSpPr>
                <a:spLocks noChangeAspect="1" noChangeArrowheads="1"/>
              </p:cNvSpPr>
              <p:nvPr>
                <p:custDataLst>
                  <p:tags r:id="rId96"/>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7" name="Arc 48">
                <a:extLst>
                  <a:ext uri="{FF2B5EF4-FFF2-40B4-BE49-F238E27FC236}">
                    <a16:creationId xmlns:a16="http://schemas.microsoft.com/office/drawing/2014/main" id="{0470043B-DF7A-49CE-BEEC-126FE1B402EE}"/>
                  </a:ext>
                </a:extLst>
              </p:cNvPr>
              <p:cNvSpPr>
                <a:spLocks noChangeAspect="1"/>
              </p:cNvSpPr>
              <p:nvPr>
                <p:custDataLst>
                  <p:tags r:id="rId97"/>
                </p:custDataLst>
              </p:nvPr>
            </p:nvSpPr>
            <p:spPr bwMode="gray">
              <a:xfrm>
                <a:off x="4495" y="1198"/>
                <a:ext cx="160" cy="160"/>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grpSp>
        <p:nvGrpSpPr>
          <p:cNvPr id="166" name="Moon" hidden="1">
            <a:extLst>
              <a:ext uri="{FF2B5EF4-FFF2-40B4-BE49-F238E27FC236}">
                <a16:creationId xmlns:a16="http://schemas.microsoft.com/office/drawing/2014/main" id="{730B6F2A-7178-45B9-AC76-832A248C1E92}"/>
              </a:ext>
            </a:extLst>
          </p:cNvPr>
          <p:cNvGrpSpPr/>
          <p:nvPr userDrawn="1">
            <p:custDataLst>
              <p:tags r:id="rId83"/>
            </p:custDataLst>
          </p:nvPr>
        </p:nvGrpSpPr>
        <p:grpSpPr bwMode="gray">
          <a:xfrm>
            <a:off x="11328334" y="2420259"/>
            <a:ext cx="254066" cy="254000"/>
            <a:chOff x="762000" y="1270000"/>
            <a:chExt cx="254000" cy="254000"/>
          </a:xfrm>
        </p:grpSpPr>
        <p:sp>
          <p:nvSpPr>
            <p:cNvPr id="167" name="Oval 166">
              <a:extLst>
                <a:ext uri="{FF2B5EF4-FFF2-40B4-BE49-F238E27FC236}">
                  <a16:creationId xmlns:a16="http://schemas.microsoft.com/office/drawing/2014/main" id="{ADAA1916-FD15-4D18-95EA-300F5F140AD1}"/>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n-lt"/>
              </a:endParaRPr>
            </a:p>
          </p:txBody>
        </p:sp>
        <p:sp>
          <p:nvSpPr>
            <p:cNvPr id="168" name="Arc 167">
              <a:extLst>
                <a:ext uri="{FF2B5EF4-FFF2-40B4-BE49-F238E27FC236}">
                  <a16:creationId xmlns:a16="http://schemas.microsoft.com/office/drawing/2014/main" id="{5BA95C87-C554-4CF6-8F4E-C5DD023FCFFC}"/>
                </a:ext>
              </a:extLst>
            </p:cNvPr>
            <p:cNvSpPr/>
            <p:nvPr/>
          </p:nvSpPr>
          <p:spPr bwMode="gray">
            <a:xfrm>
              <a:off x="762000" y="1270000"/>
              <a:ext cx="254000" cy="254000"/>
            </a:xfrm>
            <a:prstGeom prst="arc">
              <a:avLst/>
            </a:prstGeom>
            <a:solidFill>
              <a:schemeClr val="accent6"/>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n-lt"/>
              </a:endParaRPr>
            </a:p>
          </p:txBody>
        </p:sp>
      </p:grpSp>
      <p:grpSp>
        <p:nvGrpSpPr>
          <p:cNvPr id="113" name="SplitFlow" hidden="1">
            <a:extLst>
              <a:ext uri="{FF2B5EF4-FFF2-40B4-BE49-F238E27FC236}">
                <a16:creationId xmlns:a16="http://schemas.microsoft.com/office/drawing/2014/main" id="{DAE9ACD0-18BD-405A-8E4D-20D36BDA4FB0}"/>
              </a:ext>
            </a:extLst>
          </p:cNvPr>
          <p:cNvGrpSpPr>
            <a:grpSpLocks/>
          </p:cNvGrpSpPr>
          <p:nvPr userDrawn="1">
            <p:custDataLst>
              <p:tags r:id="rId84"/>
            </p:custDataLst>
          </p:nvPr>
        </p:nvGrpSpPr>
        <p:grpSpPr bwMode="gray">
          <a:xfrm>
            <a:off x="3953713" y="3395577"/>
            <a:ext cx="1829276" cy="914400"/>
            <a:chOff x="1003298" y="1257300"/>
            <a:chExt cx="1828804" cy="914400"/>
          </a:xfrm>
        </p:grpSpPr>
        <p:sp>
          <p:nvSpPr>
            <p:cNvPr id="114" name="Freeform: Shape 113">
              <a:extLst>
                <a:ext uri="{FF2B5EF4-FFF2-40B4-BE49-F238E27FC236}">
                  <a16:creationId xmlns:a16="http://schemas.microsoft.com/office/drawing/2014/main" id="{8DB29E77-7C19-4263-AAD5-BBF0EF0DBE87}"/>
                </a:ext>
              </a:extLst>
            </p:cNvPr>
            <p:cNvSpPr/>
            <p:nvPr>
              <p:custDataLst>
                <p:tags r:id="rId87"/>
              </p:custDataLst>
            </p:nvPr>
          </p:nvSpPr>
          <p:spPr bwMode="gray">
            <a:xfrm>
              <a:off x="1003298" y="1257300"/>
              <a:ext cx="1828804"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1"/>
                <a:gd name="connsiteY0" fmla="*/ 0 h 457200"/>
                <a:gd name="connsiteX1" fmla="*/ 1664209 w 1828801"/>
                <a:gd name="connsiteY1" fmla="*/ 0 h 457200"/>
                <a:gd name="connsiteX2" fmla="*/ 1828801 w 1828801"/>
                <a:gd name="connsiteY2" fmla="*/ 457200 h 457200"/>
                <a:gd name="connsiteX3" fmla="*/ 1 w 1828801"/>
                <a:gd name="connsiteY3" fmla="*/ 457200 h 457200"/>
                <a:gd name="connsiteX0" fmla="*/ 0 w 1828801"/>
                <a:gd name="connsiteY0" fmla="*/ 0 h 457200"/>
                <a:gd name="connsiteX1" fmla="*/ 1697128 w 1828801"/>
                <a:gd name="connsiteY1" fmla="*/ 0 h 457200"/>
                <a:gd name="connsiteX2" fmla="*/ 1828801 w 1828801"/>
                <a:gd name="connsiteY2" fmla="*/ 457200 h 457200"/>
                <a:gd name="connsiteX3" fmla="*/ 1 w 1828801"/>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64592 w 1828802"/>
                <a:gd name="connsiteY3" fmla="*/ 457200 h 457200"/>
                <a:gd name="connsiteX0" fmla="*/ 0 w 1828803"/>
                <a:gd name="connsiteY0" fmla="*/ 0 h 457200"/>
                <a:gd name="connsiteX1" fmla="*/ 1664211 w 1828803"/>
                <a:gd name="connsiteY1" fmla="*/ 0 h 457200"/>
                <a:gd name="connsiteX2" fmla="*/ 1828803 w 1828803"/>
                <a:gd name="connsiteY2" fmla="*/ 457200 h 457200"/>
                <a:gd name="connsiteX3" fmla="*/ 164593 w 1828803"/>
                <a:gd name="connsiteY3" fmla="*/ 457200 h 457200"/>
                <a:gd name="connsiteX0" fmla="*/ 0 w 1828803"/>
                <a:gd name="connsiteY0" fmla="*/ 0 h 457200"/>
                <a:gd name="connsiteX1" fmla="*/ 1664212 w 1828803"/>
                <a:gd name="connsiteY1" fmla="*/ 0 h 457200"/>
                <a:gd name="connsiteX2" fmla="*/ 1828803 w 1828803"/>
                <a:gd name="connsiteY2" fmla="*/ 457200 h 457200"/>
                <a:gd name="connsiteX3" fmla="*/ 164593 w 1828803"/>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164593 w 1828804"/>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0 w 182880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4" h="457200">
                  <a:moveTo>
                    <a:pt x="0" y="0"/>
                  </a:moveTo>
                  <a:lnTo>
                    <a:pt x="1664212" y="0"/>
                  </a:lnTo>
                  <a:lnTo>
                    <a:pt x="1828804"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5" name="TextBox 114">
              <a:extLst>
                <a:ext uri="{FF2B5EF4-FFF2-40B4-BE49-F238E27FC236}">
                  <a16:creationId xmlns:a16="http://schemas.microsoft.com/office/drawing/2014/main" id="{623038F2-F472-4A50-A4EB-459EB326C243}"/>
                </a:ext>
              </a:extLst>
            </p:cNvPr>
            <p:cNvSpPr txBox="1"/>
            <p:nvPr>
              <p:custDataLst>
                <p:tags r:id="rId88"/>
              </p:custDataLst>
            </p:nvPr>
          </p:nvSpPr>
          <p:spPr bwMode="gray">
            <a:xfrm>
              <a:off x="1066798" y="13144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sp>
          <p:nvSpPr>
            <p:cNvPr id="116" name="Freeform: Shape 115">
              <a:extLst>
                <a:ext uri="{FF2B5EF4-FFF2-40B4-BE49-F238E27FC236}">
                  <a16:creationId xmlns:a16="http://schemas.microsoft.com/office/drawing/2014/main" id="{4D42C1EB-4340-443C-B175-AE72B466F2B6}"/>
                </a:ext>
              </a:extLst>
            </p:cNvPr>
            <p:cNvSpPr/>
            <p:nvPr>
              <p:custDataLst>
                <p:tags r:id="rId89"/>
              </p:custDataLst>
            </p:nvPr>
          </p:nvSpPr>
          <p:spPr bwMode="gray">
            <a:xfrm>
              <a:off x="1003298" y="1714500"/>
              <a:ext cx="1828803"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1828801 w 1828801"/>
                <a:gd name="connsiteY0" fmla="*/ 0 h 457200"/>
                <a:gd name="connsiteX1" fmla="*/ 832104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31674 w 1828801"/>
                <a:gd name="connsiteY3" fmla="*/ 0 h 457200"/>
                <a:gd name="connsiteX0" fmla="*/ 1828802 w 1828802"/>
                <a:gd name="connsiteY0" fmla="*/ 0 h 457200"/>
                <a:gd name="connsiteX1" fmla="*/ 1697127 w 1828802"/>
                <a:gd name="connsiteY1" fmla="*/ 457200 h 457200"/>
                <a:gd name="connsiteX2" fmla="*/ 0 w 1828802"/>
                <a:gd name="connsiteY2" fmla="*/ 457200 h 457200"/>
                <a:gd name="connsiteX3" fmla="*/ 131674 w 1828802"/>
                <a:gd name="connsiteY3" fmla="*/ 0 h 457200"/>
                <a:gd name="connsiteX0" fmla="*/ 1828802 w 1828802"/>
                <a:gd name="connsiteY0" fmla="*/ 0 h 457200"/>
                <a:gd name="connsiteX1" fmla="*/ 1664209 w 1828802"/>
                <a:gd name="connsiteY1" fmla="*/ 457200 h 457200"/>
                <a:gd name="connsiteX2" fmla="*/ 0 w 1828802"/>
                <a:gd name="connsiteY2" fmla="*/ 457200 h 457200"/>
                <a:gd name="connsiteX3" fmla="*/ 131674 w 1828802"/>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31675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0 w 1828803"/>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3" h="457200">
                  <a:moveTo>
                    <a:pt x="1828803" y="0"/>
                  </a:moveTo>
                  <a:lnTo>
                    <a:pt x="1664211"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7" name="TextBox 116">
              <a:extLst>
                <a:ext uri="{FF2B5EF4-FFF2-40B4-BE49-F238E27FC236}">
                  <a16:creationId xmlns:a16="http://schemas.microsoft.com/office/drawing/2014/main" id="{10FFA3A3-8584-4767-9C27-09B55BC5F098}"/>
                </a:ext>
              </a:extLst>
            </p:cNvPr>
            <p:cNvSpPr txBox="1"/>
            <p:nvPr>
              <p:custDataLst>
                <p:tags r:id="rId90"/>
              </p:custDataLst>
            </p:nvPr>
          </p:nvSpPr>
          <p:spPr bwMode="gray">
            <a:xfrm>
              <a:off x="1066798" y="17716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grpSp>
      <p:sp>
        <p:nvSpPr>
          <p:cNvPr id="127" name="TitleTrackerAlpha" hidden="1">
            <a:extLst>
              <a:ext uri="{FF2B5EF4-FFF2-40B4-BE49-F238E27FC236}">
                <a16:creationId xmlns:a16="http://schemas.microsoft.com/office/drawing/2014/main" id="{B72A42AF-2681-44AB-A425-142238932AFD}"/>
              </a:ext>
            </a:extLst>
          </p:cNvPr>
          <p:cNvSpPr>
            <a:spLocks noChangeAspect="1"/>
          </p:cNvSpPr>
          <p:nvPr userDrawn="1">
            <p:custDataLst>
              <p:tags r:id="rId85"/>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A</a:t>
            </a:r>
          </a:p>
        </p:txBody>
      </p:sp>
      <p:sp>
        <p:nvSpPr>
          <p:cNvPr id="128" name="TitleTrackerNum" hidden="1">
            <a:extLst>
              <a:ext uri="{FF2B5EF4-FFF2-40B4-BE49-F238E27FC236}">
                <a16:creationId xmlns:a16="http://schemas.microsoft.com/office/drawing/2014/main" id="{4DD5D332-53AB-4EC7-9B8D-67F9435E4C04}"/>
              </a:ext>
            </a:extLst>
          </p:cNvPr>
          <p:cNvSpPr>
            <a:spLocks noChangeAspect="1"/>
          </p:cNvSpPr>
          <p:nvPr userDrawn="1">
            <p:custDataLst>
              <p:tags r:id="rId86"/>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1</a:t>
            </a:r>
          </a:p>
        </p:txBody>
      </p:sp>
    </p:spTree>
    <p:extLst>
      <p:ext uri="{BB962C8B-B14F-4D97-AF65-F5344CB8AC3E}">
        <p14:creationId xmlns:p14="http://schemas.microsoft.com/office/powerpoint/2010/main" val="317484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Lst>
  <p:hf sldNum="0" hdr="0" ftr="0" dt="0"/>
  <p:txStyles>
    <p:title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1E7FB8"/>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p:titleStyle>
    <p:body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3009" rtl="0" eaLnBrk="1" latinLnBrk="0" hangingPunct="1">
        <a:defRPr lang="x-none" sz="1838" kern="1200">
          <a:solidFill>
            <a:schemeClr val="tx1"/>
          </a:solidFill>
          <a:latin typeface="+mn-lt"/>
          <a:ea typeface="+mn-ea"/>
          <a:cs typeface="+mn-cs"/>
        </a:defRPr>
      </a:lvl1pPr>
      <a:lvl2pPr marL="466505" algn="l" defTabSz="933009" rtl="0" eaLnBrk="1" latinLnBrk="0" hangingPunct="1">
        <a:defRPr lang="x-none" sz="1838" kern="1200">
          <a:solidFill>
            <a:schemeClr val="tx1"/>
          </a:solidFill>
          <a:latin typeface="+mn-lt"/>
          <a:ea typeface="+mn-ea"/>
          <a:cs typeface="+mn-cs"/>
        </a:defRPr>
      </a:lvl2pPr>
      <a:lvl3pPr marL="933009" algn="l" defTabSz="933009" rtl="0" eaLnBrk="1" latinLnBrk="0" hangingPunct="1">
        <a:defRPr lang="x-none" sz="1838" kern="1200">
          <a:solidFill>
            <a:schemeClr val="tx1"/>
          </a:solidFill>
          <a:latin typeface="+mn-lt"/>
          <a:ea typeface="+mn-ea"/>
          <a:cs typeface="+mn-cs"/>
        </a:defRPr>
      </a:lvl3pPr>
      <a:lvl4pPr marL="1399513" algn="l" defTabSz="933009" rtl="0" eaLnBrk="1" latinLnBrk="0" hangingPunct="1">
        <a:defRPr lang="x-none" sz="1838" kern="1200">
          <a:solidFill>
            <a:schemeClr val="tx1"/>
          </a:solidFill>
          <a:latin typeface="+mn-lt"/>
          <a:ea typeface="+mn-ea"/>
          <a:cs typeface="+mn-cs"/>
        </a:defRPr>
      </a:lvl4pPr>
      <a:lvl5pPr marL="1866019" algn="l" defTabSz="933009" rtl="0" eaLnBrk="1" latinLnBrk="0" hangingPunct="1">
        <a:defRPr lang="x-none" sz="1838" kern="1200">
          <a:solidFill>
            <a:schemeClr val="tx1"/>
          </a:solidFill>
          <a:latin typeface="+mn-lt"/>
          <a:ea typeface="+mn-ea"/>
          <a:cs typeface="+mn-cs"/>
        </a:defRPr>
      </a:lvl5pPr>
      <a:lvl6pPr marL="2332524" algn="l" defTabSz="933009" rtl="0" eaLnBrk="1" latinLnBrk="0" hangingPunct="1">
        <a:defRPr lang="x-none" sz="1838" kern="1200">
          <a:solidFill>
            <a:schemeClr val="tx1"/>
          </a:solidFill>
          <a:latin typeface="+mn-lt"/>
          <a:ea typeface="+mn-ea"/>
          <a:cs typeface="+mn-cs"/>
        </a:defRPr>
      </a:lvl6pPr>
      <a:lvl7pPr marL="2799026" algn="l" defTabSz="933009" rtl="0" eaLnBrk="1" latinLnBrk="0" hangingPunct="1">
        <a:defRPr lang="x-none" sz="1838" kern="1200">
          <a:solidFill>
            <a:schemeClr val="tx1"/>
          </a:solidFill>
          <a:latin typeface="+mn-lt"/>
          <a:ea typeface="+mn-ea"/>
          <a:cs typeface="+mn-cs"/>
        </a:defRPr>
      </a:lvl7pPr>
      <a:lvl8pPr marL="3265531" algn="l" defTabSz="933009" rtl="0" eaLnBrk="1" latinLnBrk="0" hangingPunct="1">
        <a:defRPr lang="x-none" sz="1838" kern="1200">
          <a:solidFill>
            <a:schemeClr val="tx1"/>
          </a:solidFill>
          <a:latin typeface="+mn-lt"/>
          <a:ea typeface="+mn-ea"/>
          <a:cs typeface="+mn-cs"/>
        </a:defRPr>
      </a:lvl8pPr>
      <a:lvl9pPr marL="3732035" algn="l" defTabSz="933009" rtl="0" eaLnBrk="1" latinLnBrk="0" hangingPunct="1">
        <a:defRPr lang="x-none" sz="18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p15:clr>
            <a:srgbClr val="F26B43"/>
          </p15:clr>
        </p15:guide>
        <p15:guide id="2" pos="2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slideLayout" Target="../slideLayouts/slideLayout33.xml"/><Relationship Id="rId7" Type="http://schemas.openxmlformats.org/officeDocument/2006/relationships/image" Target="../media/image21.jpeg"/><Relationship Id="rId12" Type="http://schemas.openxmlformats.org/officeDocument/2006/relationships/image" Target="../media/image24.png"/><Relationship Id="rId2" Type="http://schemas.openxmlformats.org/officeDocument/2006/relationships/tags" Target="../tags/tag159.xml"/><Relationship Id="rId16" Type="http://schemas.openxmlformats.org/officeDocument/2006/relationships/image" Target="../media/image28.png"/><Relationship Id="rId1" Type="http://schemas.openxmlformats.org/officeDocument/2006/relationships/tags" Target="../tags/tag158.xml"/><Relationship Id="rId6" Type="http://schemas.openxmlformats.org/officeDocument/2006/relationships/image" Target="../media/image20.emf"/><Relationship Id="rId11" Type="http://schemas.openxmlformats.org/officeDocument/2006/relationships/hyperlink" Target="https://www.who.int/publications/m/item/strengthening-the-global-architecture-for-health-emergency-prevention--preparedness--response-and-resilience" TargetMode="External"/><Relationship Id="rId5" Type="http://schemas.openxmlformats.org/officeDocument/2006/relationships/oleObject" Target="../embeddings/oleObject59.bin"/><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notesSlide" Target="../notesSlides/notesSlide2.xml"/><Relationship Id="rId9" Type="http://schemas.openxmlformats.org/officeDocument/2006/relationships/hyperlink" Target="https://www.who.int/initiatives/preparedness-and-resilience-for-emerging-threats" TargetMode="External"/><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20.emf"/><Relationship Id="rId5" Type="http://schemas.openxmlformats.org/officeDocument/2006/relationships/oleObject" Target="../embeddings/oleObject59.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048A4-DBA0-4922-8891-98ED4F5983A9}"/>
              </a:ext>
            </a:extLst>
          </p:cNvPr>
          <p:cNvSpPr>
            <a:spLocks noGrp="1"/>
          </p:cNvSpPr>
          <p:nvPr>
            <p:ph type="ctrTitle"/>
          </p:nvPr>
        </p:nvSpPr>
        <p:spPr>
          <a:xfrm>
            <a:off x="3846285" y="1595940"/>
            <a:ext cx="7696701" cy="1661993"/>
          </a:xfrm>
        </p:spPr>
        <p:txBody>
          <a:bodyPr/>
          <a:lstStyle/>
          <a:p>
            <a:pPr algn="ctr"/>
            <a:r>
              <a:rPr lang="en-US" sz="3600" b="1" dirty="0">
                <a:ea typeface="Times New Roman" panose="02020603050405020304" pitchFamily="18" charset="0"/>
                <a:cs typeface="Times New Roman"/>
              </a:rPr>
              <a:t>The Mosaic Respiratory </a:t>
            </a:r>
            <a:br>
              <a:rPr lang="en-US" sz="3600" b="1" dirty="0">
                <a:ea typeface="Times New Roman" panose="02020603050405020304" pitchFamily="18" charset="0"/>
                <a:cs typeface="Times New Roman" panose="02020603050405020304" pitchFamily="18" charset="0"/>
              </a:rPr>
            </a:br>
            <a:r>
              <a:rPr lang="en-US" sz="3600" b="1" dirty="0">
                <a:ea typeface="Times New Roman" panose="02020603050405020304" pitchFamily="18" charset="0"/>
                <a:cs typeface="Times New Roman"/>
              </a:rPr>
              <a:t>Surveillance Framework</a:t>
            </a:r>
            <a:r>
              <a:rPr lang="en-US" sz="3600" dirty="0">
                <a:ea typeface="Times New Roman" panose="02020603050405020304" pitchFamily="18" charset="0"/>
                <a:cs typeface="Times New Roman"/>
              </a:rPr>
              <a:t>: </a:t>
            </a:r>
            <a:r>
              <a:rPr lang="en-US" sz="3600" dirty="0">
                <a:solidFill>
                  <a:srgbClr val="002060"/>
                </a:solidFill>
                <a:ea typeface="Times New Roman" panose="02020603050405020304" pitchFamily="18" charset="0"/>
                <a:cs typeface="Times New Roman"/>
              </a:rPr>
              <a:t>Pandemic Preparedness</a:t>
            </a:r>
            <a:endParaRPr lang="en-US" sz="3600" dirty="0">
              <a:solidFill>
                <a:srgbClr val="002060"/>
              </a:solidFill>
            </a:endParaRPr>
          </a:p>
        </p:txBody>
      </p:sp>
      <p:sp>
        <p:nvSpPr>
          <p:cNvPr id="5" name="TextBox 4">
            <a:extLst>
              <a:ext uri="{FF2B5EF4-FFF2-40B4-BE49-F238E27FC236}">
                <a16:creationId xmlns:a16="http://schemas.microsoft.com/office/drawing/2014/main" id="{2A17175B-1161-483B-9CF6-AF5441B0C9D6}"/>
              </a:ext>
            </a:extLst>
          </p:cNvPr>
          <p:cNvSpPr txBox="1"/>
          <p:nvPr/>
        </p:nvSpPr>
        <p:spPr>
          <a:xfrm>
            <a:off x="3846285" y="3708400"/>
            <a:ext cx="7544158" cy="867610"/>
          </a:xfrm>
          <a:prstGeom prst="rect">
            <a:avLst/>
          </a:prstGeom>
          <a:noFill/>
        </p:spPr>
        <p:txBody>
          <a:bodyPr wrap="square" lIns="0" tIns="0" rIns="0" bIns="0" rtlCol="0" anchor="t">
            <a:spAutoFit/>
          </a:bodyPr>
          <a:lstStyle/>
          <a:p>
            <a:pPr lvl="1" algn="ctr">
              <a:lnSpc>
                <a:spcPct val="107000"/>
              </a:lnSpc>
              <a:defRPr/>
            </a:pPr>
            <a:r>
              <a:rPr lang="en-US" sz="1800" dirty="0">
                <a:solidFill>
                  <a:srgbClr val="000000"/>
                </a:solidFill>
                <a:latin typeface="Arial"/>
                <a:ea typeface="Times New Roman" panose="02020603050405020304" pitchFamily="18" charset="0"/>
              </a:rPr>
              <a:t>PRESENTER</a:t>
            </a:r>
          </a:p>
          <a:p>
            <a:pPr lvl="1" algn="ctr">
              <a:lnSpc>
                <a:spcPct val="107000"/>
              </a:lnSpc>
              <a:defRPr/>
            </a:pPr>
            <a:endParaRPr lang="en-US" sz="1800" dirty="0">
              <a:solidFill>
                <a:srgbClr val="000000"/>
              </a:solidFill>
              <a:latin typeface="Arial"/>
              <a:ea typeface="Times New Roman" panose="02020603050405020304" pitchFamily="18" charset="0"/>
            </a:endParaRPr>
          </a:p>
          <a:p>
            <a:pPr lvl="1" algn="ctr">
              <a:lnSpc>
                <a:spcPct val="107000"/>
              </a:lnSpc>
              <a:defRPr/>
            </a:pPr>
            <a:r>
              <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AFFILIATION</a:t>
            </a:r>
            <a:endParaRPr lang="en-US" b="0" i="0" u="none" strike="noStrike" kern="1200" cap="none" spc="0" normalizeH="0" baseline="0" noProof="0" dirty="0">
              <a:ln>
                <a:noFill/>
              </a:ln>
              <a:solidFill>
                <a:srgbClr val="000000"/>
              </a:solidFill>
              <a:effectLst/>
              <a:uLnTx/>
              <a:uFillTx/>
              <a:latin typeface="Arial"/>
              <a:cs typeface="Arial"/>
            </a:endParaRPr>
          </a:p>
        </p:txBody>
      </p:sp>
      <p:pic>
        <p:nvPicPr>
          <p:cNvPr id="6" name="Picture 5">
            <a:extLst>
              <a:ext uri="{FF2B5EF4-FFF2-40B4-BE49-F238E27FC236}">
                <a16:creationId xmlns:a16="http://schemas.microsoft.com/office/drawing/2014/main" id="{7BCAA8AB-8B09-448E-A3C9-7989A8EDAF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24952"/>
            <a:ext cx="3576388" cy="4766683"/>
          </a:xfrm>
          <a:prstGeom prst="rect">
            <a:avLst/>
          </a:prstGeom>
          <a:noFill/>
          <a:ln>
            <a:noFill/>
          </a:ln>
        </p:spPr>
      </p:pic>
      <p:sp>
        <p:nvSpPr>
          <p:cNvPr id="7" name="TextBox 6">
            <a:extLst>
              <a:ext uri="{FF2B5EF4-FFF2-40B4-BE49-F238E27FC236}">
                <a16:creationId xmlns:a16="http://schemas.microsoft.com/office/drawing/2014/main" id="{560A888A-7766-4C75-901C-A1D3E10F30B6}"/>
              </a:ext>
            </a:extLst>
          </p:cNvPr>
          <p:cNvSpPr txBox="1"/>
          <p:nvPr/>
        </p:nvSpPr>
        <p:spPr>
          <a:xfrm>
            <a:off x="3419430" y="5904626"/>
            <a:ext cx="855040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17375E"/>
                </a:solidFill>
                <a:latin typeface="Arial"/>
              </a:rPr>
              <a:t>W</a:t>
            </a:r>
            <a:r>
              <a:rPr kumimoji="0" lang="en-US" sz="1800" i="0" u="none" strike="noStrike" kern="1200" cap="none" spc="0" normalizeH="0" baseline="0" noProof="0">
                <a:ln>
                  <a:noFill/>
                </a:ln>
                <a:solidFill>
                  <a:srgbClr val="17375E"/>
                </a:solidFill>
                <a:effectLst/>
                <a:uLnTx/>
                <a:uFillTx/>
                <a:latin typeface="Arial"/>
                <a:ea typeface="+mn-ea"/>
                <a:cs typeface="+mn-cs"/>
              </a:rPr>
              <a:t>eb page</a:t>
            </a:r>
            <a:r>
              <a:rPr kumimoji="0" lang="en-US" sz="1800" b="1" i="0" u="none" strike="noStrike" kern="1200" cap="none" spc="0" normalizeH="0" baseline="0" noProof="0">
                <a:ln>
                  <a:noFill/>
                </a:ln>
                <a:solidFill>
                  <a:srgbClr val="17375E"/>
                </a:solidFill>
                <a:effectLst/>
                <a:uLnTx/>
                <a:uFillTx/>
                <a:latin typeface="Arial"/>
                <a:ea typeface="+mn-ea"/>
                <a:cs typeface="+mn-cs"/>
              </a:rPr>
              <a:t>: </a:t>
            </a:r>
            <a:r>
              <a:rPr lang="en-US" sz="1600" u="sng">
                <a:solidFill>
                  <a:schemeClr val="tx2"/>
                </a:solidFill>
                <a:latin typeface="Arial" panose="020B0604020202020204" pitchFamily="34" charset="0"/>
              </a:rPr>
              <a:t>https://www.who.int/initiatives/mosaic-respiratory-surveillance-framework/</a:t>
            </a:r>
          </a:p>
        </p:txBody>
      </p:sp>
      <p:sp>
        <p:nvSpPr>
          <p:cNvPr id="8" name="TextBox 7">
            <a:extLst>
              <a:ext uri="{FF2B5EF4-FFF2-40B4-BE49-F238E27FC236}">
                <a16:creationId xmlns:a16="http://schemas.microsoft.com/office/drawing/2014/main" id="{9B8D5D15-03D3-47BC-9316-89ECA3004161}"/>
              </a:ext>
            </a:extLst>
          </p:cNvPr>
          <p:cNvSpPr txBox="1"/>
          <p:nvPr/>
        </p:nvSpPr>
        <p:spPr>
          <a:xfrm>
            <a:off x="4763249" y="4861914"/>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17375E"/>
                </a:solidFill>
                <a:effectLst/>
                <a:uLnTx/>
                <a:uFillTx/>
                <a:ea typeface="+mn-ea"/>
                <a:cs typeface="+mn-cs"/>
              </a:rPr>
              <a:t>Generic e-</a:t>
            </a:r>
            <a:r>
              <a:rPr kumimoji="0" lang="en-US" sz="1800" i="0" u="none" strike="noStrike" kern="1200" cap="none" spc="0" normalizeH="0" baseline="0" noProof="0" err="1">
                <a:ln>
                  <a:noFill/>
                </a:ln>
                <a:solidFill>
                  <a:srgbClr val="17375E"/>
                </a:solidFill>
                <a:effectLst/>
                <a:uLnTx/>
                <a:uFillTx/>
                <a:ea typeface="+mn-ea"/>
                <a:cs typeface="+mn-cs"/>
              </a:rPr>
              <a:t>mai</a:t>
            </a:r>
            <a:r>
              <a:rPr lang="en-US">
                <a:solidFill>
                  <a:srgbClr val="17375E"/>
                </a:solidFill>
              </a:rPr>
              <a:t>l: </a:t>
            </a:r>
            <a:r>
              <a:rPr kumimoji="0" lang="en-US" sz="1800" i="0" u="sng" strike="noStrike" kern="1200" cap="none" spc="0" normalizeH="0" baseline="0" noProof="0" err="1">
                <a:ln>
                  <a:noFill/>
                </a:ln>
                <a:solidFill>
                  <a:schemeClr val="tx2"/>
                </a:solidFill>
                <a:effectLst/>
                <a:uLnTx/>
                <a:uFillTx/>
                <a:ea typeface="+mn-ea"/>
                <a:cs typeface="+mn-cs"/>
              </a:rPr>
              <a:t>mosaic@who.int</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endParaRPr kumimoji="0" lang="en-US" sz="1800" b="0" i="0" u="none" strike="noStrike" kern="1200" cap="none" spc="0" normalizeH="0" baseline="0" noProof="0">
              <a:ln>
                <a:noFill/>
              </a:ln>
              <a:solidFill>
                <a:srgbClr val="7F7F7F"/>
              </a:solidFill>
              <a:effectLst/>
              <a:uLnTx/>
              <a:uFillTx/>
              <a:latin typeface="Arial"/>
              <a:ea typeface="+mn-ea"/>
              <a:cs typeface="+mn-cs"/>
            </a:endParaRPr>
          </a:p>
        </p:txBody>
      </p:sp>
      <p:sp>
        <p:nvSpPr>
          <p:cNvPr id="2" name="TextBox 1">
            <a:extLst>
              <a:ext uri="{FF2B5EF4-FFF2-40B4-BE49-F238E27FC236}">
                <a16:creationId xmlns:a16="http://schemas.microsoft.com/office/drawing/2014/main" id="{C551D276-F56E-7F76-BD23-44D0AEDE72CD}"/>
              </a:ext>
            </a:extLst>
          </p:cNvPr>
          <p:cNvSpPr txBox="1"/>
          <p:nvPr/>
        </p:nvSpPr>
        <p:spPr>
          <a:xfrm>
            <a:off x="3846285" y="6340286"/>
            <a:ext cx="5475752" cy="276999"/>
          </a:xfrm>
          <a:prstGeom prst="rect">
            <a:avLst/>
          </a:prstGeom>
          <a:noFill/>
        </p:spPr>
        <p:txBody>
          <a:bodyPr wrap="square" lIns="0" tIns="0" rIns="0" bIns="0" rtlCol="0">
            <a:spAutoFit/>
          </a:bodyPr>
          <a:lstStyle/>
          <a:p>
            <a:pPr algn="l"/>
            <a:r>
              <a:rPr lang="en-US">
                <a:solidFill>
                  <a:schemeClr val="accent6"/>
                </a:solidFill>
                <a:latin typeface="+mj-lt"/>
              </a:rPr>
              <a:t>Video</a:t>
            </a:r>
            <a:r>
              <a:rPr lang="en-US">
                <a:solidFill>
                  <a:schemeClr val="accent6"/>
                </a:solidFill>
              </a:rPr>
              <a:t>: </a:t>
            </a:r>
            <a:r>
              <a:rPr lang="en-US" sz="1600" i="0" u="none" strike="noStrike">
                <a:solidFill>
                  <a:schemeClr val="accent3"/>
                </a:solidFill>
                <a:effectLst/>
                <a:hlinkClick r:id="rId4">
                  <a:extLst>
                    <a:ext uri="{A12FA001-AC4F-418D-AE19-62706E023703}">
                      <ahyp:hlinkClr xmlns:ahyp="http://schemas.microsoft.com/office/drawing/2018/hyperlinkcolor" val="tx"/>
                    </a:ext>
                  </a:extLst>
                </a:hlinkClick>
              </a:rPr>
              <a:t>https://youtu.be/EOL6gaDRiEg</a:t>
            </a:r>
            <a:endParaRPr lang="en-US" sz="1600">
              <a:solidFill>
                <a:schemeClr val="accent3"/>
              </a:solidFill>
            </a:endParaRPr>
          </a:p>
        </p:txBody>
      </p:sp>
    </p:spTree>
    <p:extLst>
      <p:ext uri="{BB962C8B-B14F-4D97-AF65-F5344CB8AC3E}">
        <p14:creationId xmlns:p14="http://schemas.microsoft.com/office/powerpoint/2010/main" val="112472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29">
            <a:extLst>
              <a:ext uri="{FF2B5EF4-FFF2-40B4-BE49-F238E27FC236}">
                <a16:creationId xmlns:a16="http://schemas.microsoft.com/office/drawing/2014/main" id="{F168F0DA-A2E4-0CA3-4419-78049F297ACA}"/>
              </a:ext>
            </a:extLst>
          </p:cNvPr>
          <p:cNvSpPr>
            <a:spLocks noGrp="1"/>
          </p:cNvSpPr>
          <p:nvPr>
            <p:ph type="title"/>
          </p:nvPr>
        </p:nvSpPr>
        <p:spPr>
          <a:xfrm>
            <a:off x="157774" y="400287"/>
            <a:ext cx="11716624" cy="443198"/>
          </a:xfrm>
        </p:spPr>
        <p:txBody>
          <a:bodyPr/>
          <a:lstStyle/>
          <a:p>
            <a:r>
              <a:rPr lang="en-US" sz="3200" b="1">
                <a:solidFill>
                  <a:schemeClr val="bg1"/>
                </a:solidFill>
                <a:latin typeface="Arial"/>
                <a:cs typeface="Arial"/>
              </a:rPr>
              <a:t>Get “PRET” (ready) for the next pandemic ?</a:t>
            </a:r>
            <a:endParaRPr lang="en-US" sz="3600" b="1">
              <a:solidFill>
                <a:schemeClr val="bg1"/>
              </a:solidFill>
              <a:cs typeface="Arial"/>
            </a:endParaRPr>
          </a:p>
        </p:txBody>
      </p:sp>
      <p:pic>
        <p:nvPicPr>
          <p:cNvPr id="30" name="Picture 29" descr="Text&#10;&#10;Description automatically generated with medium confidence">
            <a:extLst>
              <a:ext uri="{FF2B5EF4-FFF2-40B4-BE49-F238E27FC236}">
                <a16:creationId xmlns:a16="http://schemas.microsoft.com/office/drawing/2014/main" id="{EBDC3EDC-1D85-DE1E-11C0-0CD104AA1A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4939" t="17164" r="7910" b="14511"/>
          <a:stretch/>
        </p:blipFill>
        <p:spPr>
          <a:xfrm>
            <a:off x="7268852" y="1603896"/>
            <a:ext cx="2053921" cy="910149"/>
          </a:xfrm>
          <a:prstGeom prst="rect">
            <a:avLst/>
          </a:prstGeom>
        </p:spPr>
      </p:pic>
      <p:pic>
        <p:nvPicPr>
          <p:cNvPr id="769" name="Picture 768">
            <a:extLst>
              <a:ext uri="{FF2B5EF4-FFF2-40B4-BE49-F238E27FC236}">
                <a16:creationId xmlns:a16="http://schemas.microsoft.com/office/drawing/2014/main" id="{6181F6BF-FA75-67D9-91E4-4E77800AE2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06157" y="1189844"/>
            <a:ext cx="2590148" cy="3718398"/>
          </a:xfrm>
          <a:prstGeom prst="rect">
            <a:avLst/>
          </a:prstGeom>
        </p:spPr>
      </p:pic>
      <p:sp>
        <p:nvSpPr>
          <p:cNvPr id="5" name="object 4">
            <a:extLst>
              <a:ext uri="{FF2B5EF4-FFF2-40B4-BE49-F238E27FC236}">
                <a16:creationId xmlns:a16="http://schemas.microsoft.com/office/drawing/2014/main" id="{86707FE0-802B-C9F0-A2F1-BD2BCCD30A27}"/>
              </a:ext>
            </a:extLst>
          </p:cNvPr>
          <p:cNvSpPr txBox="1"/>
          <p:nvPr/>
        </p:nvSpPr>
        <p:spPr>
          <a:xfrm>
            <a:off x="0" y="1384600"/>
            <a:ext cx="7792060" cy="1510670"/>
          </a:xfrm>
          <a:prstGeom prst="rect">
            <a:avLst/>
          </a:prstGeom>
        </p:spPr>
        <p:txBody>
          <a:bodyPr vert="horz" wrap="square" lIns="0" tIns="33020" rIns="0" bIns="0" rtlCol="0">
            <a:spAutoFit/>
          </a:bodyPr>
          <a:lstStyle/>
          <a:p>
            <a:pPr marL="10160" marR="4064" lvl="0" algn="ctr">
              <a:defRPr/>
            </a:pPr>
            <a:r>
              <a:rPr kumimoji="0" lang="en-US" sz="3200" i="0" u="none" strike="noStrike" kern="1200" cap="none" spc="0" normalizeH="0" baseline="0" noProof="0" dirty="0">
                <a:ln>
                  <a:noFill/>
                </a:ln>
                <a:solidFill>
                  <a:srgbClr val="1F497D"/>
                </a:solidFill>
                <a:effectLst/>
                <a:uLnTx/>
                <a:uFillTx/>
                <a:latin typeface="Arial"/>
                <a:ea typeface="+mn-ea"/>
                <a:cs typeface="Arial"/>
              </a:rPr>
              <a:t>Mosaic fits within </a:t>
            </a:r>
            <a:r>
              <a:rPr kumimoji="0" lang="en-US" sz="3200" b="1" i="0" u="none" strike="noStrike" kern="1200" cap="none" spc="0" normalizeH="0" baseline="0" noProof="0" dirty="0">
                <a:ln>
                  <a:noFill/>
                </a:ln>
                <a:solidFill>
                  <a:srgbClr val="1F497D"/>
                </a:solidFill>
                <a:effectLst/>
                <a:uLnTx/>
                <a:uFillTx/>
                <a:latin typeface="Arial"/>
                <a:ea typeface="+mn-ea"/>
                <a:cs typeface="Arial"/>
              </a:rPr>
              <a:t>pandemic preparedness planning </a:t>
            </a:r>
            <a:r>
              <a:rPr lang="en-US" sz="3200" dirty="0">
                <a:solidFill>
                  <a:srgbClr val="00B0F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PRET</a:t>
            </a:r>
            <a:r>
              <a:rPr kumimoji="0" lang="en-US" sz="3200" i="0" u="none" strike="noStrike" kern="1200" cap="none" spc="0" normalizeH="0" baseline="0" noProof="0" dirty="0">
                <a:ln>
                  <a:noFill/>
                </a:ln>
                <a:solidFill>
                  <a:srgbClr val="1F497D"/>
                </a:solidFill>
                <a:effectLst/>
                <a:uLnTx/>
                <a:uFillTx/>
                <a:latin typeface="Arial"/>
                <a:ea typeface="+mn-ea"/>
                <a:cs typeface="Arial"/>
              </a:rPr>
              <a:t> on Respiratory mode of transmission</a:t>
            </a:r>
            <a:endParaRPr kumimoji="0" lang="en-GB" sz="3200" i="0" u="none" strike="noStrike" kern="1200" cap="none" spc="0" normalizeH="0" baseline="0" noProof="0" dirty="0">
              <a:ln>
                <a:noFill/>
              </a:ln>
              <a:solidFill>
                <a:prstClr val="black"/>
              </a:solidFill>
              <a:effectLst/>
              <a:uLnTx/>
              <a:uFillTx/>
              <a:latin typeface="Arial"/>
              <a:ea typeface="+mn-ea"/>
              <a:cs typeface="Arial"/>
            </a:endParaRPr>
          </a:p>
        </p:txBody>
      </p:sp>
      <p:pic>
        <p:nvPicPr>
          <p:cNvPr id="6" name="Picture 5">
            <a:extLst>
              <a:ext uri="{FF2B5EF4-FFF2-40B4-BE49-F238E27FC236}">
                <a16:creationId xmlns:a16="http://schemas.microsoft.com/office/drawing/2014/main" id="{14E6D591-42D6-95DB-AFBB-70BDA2AA3782}"/>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87456" y="4167414"/>
            <a:ext cx="2053921" cy="2690586"/>
          </a:xfrm>
          <a:prstGeom prst="rect">
            <a:avLst/>
          </a:prstGeom>
          <a:noFill/>
          <a:ln w="3175">
            <a:solidFill>
              <a:schemeClr val="tx1"/>
            </a:solidFill>
          </a:ln>
        </p:spPr>
      </p:pic>
      <p:sp>
        <p:nvSpPr>
          <p:cNvPr id="7" name="Arrow: Down 6">
            <a:extLst>
              <a:ext uri="{FF2B5EF4-FFF2-40B4-BE49-F238E27FC236}">
                <a16:creationId xmlns:a16="http://schemas.microsoft.com/office/drawing/2014/main" id="{A9979933-F937-7519-523C-D24B25B0F73E}"/>
              </a:ext>
            </a:extLst>
          </p:cNvPr>
          <p:cNvSpPr/>
          <p:nvPr/>
        </p:nvSpPr>
        <p:spPr>
          <a:xfrm rot="16200000">
            <a:off x="5444131" y="3347155"/>
            <a:ext cx="727534" cy="1866053"/>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0000"/>
              </a:highligh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4FDEAA4-1C0C-EA99-3F29-227ACB1BD842}"/>
              </a:ext>
            </a:extLst>
          </p:cNvPr>
          <p:cNvSpPr txBox="1"/>
          <p:nvPr/>
        </p:nvSpPr>
        <p:spPr>
          <a:xfrm>
            <a:off x="2621481" y="6334602"/>
            <a:ext cx="3978523" cy="246221"/>
          </a:xfrm>
          <a:prstGeom prst="rect">
            <a:avLst/>
          </a:prstGeom>
          <a:noFill/>
        </p:spPr>
        <p:txBody>
          <a:bodyPr wrap="square" rtlCol="0">
            <a:spAutoFit/>
          </a:bodyPr>
          <a:lstStyle/>
          <a:p>
            <a:r>
              <a:rPr lang="en-GB" sz="10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5 “</a:t>
            </a:r>
            <a:r>
              <a:rPr lang="en-GB" sz="1000">
                <a:solidFill>
                  <a:srgbClr val="D94F11"/>
                </a:solidFill>
                <a:effectLst/>
                <a:latin typeface="Arial" panose="020B0604020202020204" pitchFamily="34" charset="0"/>
                <a:ea typeface="Times New Roman" panose="02020603050405020304" pitchFamily="18" charset="0"/>
                <a:cs typeface="Arial" panose="020B0604020202020204" pitchFamily="34" charset="0"/>
              </a:rPr>
              <a:t>C</a:t>
            </a: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a:solidFill>
                  <a:srgbClr val="00000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HEPR</a:t>
            </a:r>
            <a:r>
              <a:rPr lang="en-GB" sz="1000">
                <a:solidFill>
                  <a:srgbClr val="000000"/>
                </a:solidFill>
                <a:latin typeface="Arial" panose="020B0604020202020204" pitchFamily="34" charset="0"/>
                <a:cs typeface="Arial" panose="020B0604020202020204" pitchFamily="34" charset="0"/>
              </a:rPr>
              <a:t>” </a:t>
            </a: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subsystems and </a:t>
            </a:r>
            <a:r>
              <a:rPr lang="en-GB" sz="10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IHR</a:t>
            </a: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core capacities:</a:t>
            </a:r>
            <a:endParaRPr lang="en-US" sz="1000"/>
          </a:p>
        </p:txBody>
      </p:sp>
      <p:pic>
        <p:nvPicPr>
          <p:cNvPr id="9" name="Picture 8">
            <a:extLst>
              <a:ext uri="{FF2B5EF4-FFF2-40B4-BE49-F238E27FC236}">
                <a16:creationId xmlns:a16="http://schemas.microsoft.com/office/drawing/2014/main" id="{0C05BE34-EF38-23F9-AC07-DF653AA6B71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490769" y="3467680"/>
            <a:ext cx="1130712" cy="1130712"/>
          </a:xfrm>
          <a:prstGeom prst="rect">
            <a:avLst/>
          </a:prstGeom>
        </p:spPr>
      </p:pic>
      <p:pic>
        <p:nvPicPr>
          <p:cNvPr id="10" name="Picture 9">
            <a:extLst>
              <a:ext uri="{FF2B5EF4-FFF2-40B4-BE49-F238E27FC236}">
                <a16:creationId xmlns:a16="http://schemas.microsoft.com/office/drawing/2014/main" id="{0A71F54C-3AFB-8A76-28BB-EBEDE64C873B}"/>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2138771" y="4128826"/>
            <a:ext cx="1543628" cy="1543628"/>
          </a:xfrm>
          <a:prstGeom prst="rect">
            <a:avLst/>
          </a:prstGeom>
        </p:spPr>
      </p:pic>
      <p:pic>
        <p:nvPicPr>
          <p:cNvPr id="11" name="Picture 10">
            <a:extLst>
              <a:ext uri="{FF2B5EF4-FFF2-40B4-BE49-F238E27FC236}">
                <a16:creationId xmlns:a16="http://schemas.microsoft.com/office/drawing/2014/main" id="{3CC39668-FB27-A59B-17AB-4D45044495F1}"/>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3397195" y="4838008"/>
            <a:ext cx="1406856" cy="1406856"/>
          </a:xfrm>
          <a:prstGeom prst="rect">
            <a:avLst/>
          </a:prstGeom>
        </p:spPr>
      </p:pic>
      <p:pic>
        <p:nvPicPr>
          <p:cNvPr id="12" name="Picture 11">
            <a:extLst>
              <a:ext uri="{FF2B5EF4-FFF2-40B4-BE49-F238E27FC236}">
                <a16:creationId xmlns:a16="http://schemas.microsoft.com/office/drawing/2014/main" id="{B54B8680-F609-206E-63B9-3040BD493183}"/>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3451983" y="3398784"/>
            <a:ext cx="1406972" cy="1406972"/>
          </a:xfrm>
          <a:prstGeom prst="rect">
            <a:avLst/>
          </a:prstGeom>
        </p:spPr>
      </p:pic>
      <p:pic>
        <p:nvPicPr>
          <p:cNvPr id="13" name="Picture 12">
            <a:extLst>
              <a:ext uri="{FF2B5EF4-FFF2-40B4-BE49-F238E27FC236}">
                <a16:creationId xmlns:a16="http://schemas.microsoft.com/office/drawing/2014/main" id="{663F3D76-7532-6BC6-F9CF-ACCB7A35DC1E}"/>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1335033" y="4838008"/>
            <a:ext cx="1278167" cy="1278167"/>
          </a:xfrm>
          <a:prstGeom prst="rect">
            <a:avLst/>
          </a:prstGeom>
        </p:spPr>
      </p:pic>
    </p:spTree>
    <p:extLst>
      <p:ext uri="{BB962C8B-B14F-4D97-AF65-F5344CB8AC3E}">
        <p14:creationId xmlns:p14="http://schemas.microsoft.com/office/powerpoint/2010/main" val="504583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21C8-ED8E-A958-4034-9A8F42DBF347}"/>
              </a:ext>
            </a:extLst>
          </p:cNvPr>
          <p:cNvSpPr>
            <a:spLocks noGrp="1"/>
          </p:cNvSpPr>
          <p:nvPr>
            <p:ph type="title"/>
          </p:nvPr>
        </p:nvSpPr>
        <p:spPr>
          <a:xfrm>
            <a:off x="880533" y="442040"/>
            <a:ext cx="10972800" cy="443198"/>
          </a:xfrm>
        </p:spPr>
        <p:txBody>
          <a:bodyPr/>
          <a:lstStyle/>
          <a:p>
            <a:r>
              <a:rPr lang="en-US" sz="3200" dirty="0"/>
              <a:t>The Mosaic Framework and Pandemic Preparedness</a:t>
            </a:r>
          </a:p>
        </p:txBody>
      </p:sp>
      <p:sp>
        <p:nvSpPr>
          <p:cNvPr id="4" name="TextBox 3">
            <a:extLst>
              <a:ext uri="{FF2B5EF4-FFF2-40B4-BE49-F238E27FC236}">
                <a16:creationId xmlns:a16="http://schemas.microsoft.com/office/drawing/2014/main" id="{C4771D9D-A03A-9DF9-69DC-9C2D33AE66A3}"/>
              </a:ext>
            </a:extLst>
          </p:cNvPr>
          <p:cNvSpPr txBox="1"/>
          <p:nvPr/>
        </p:nvSpPr>
        <p:spPr>
          <a:xfrm>
            <a:off x="711199" y="1713269"/>
            <a:ext cx="11142134" cy="3816429"/>
          </a:xfrm>
          <a:prstGeom prst="rect">
            <a:avLst/>
          </a:prstGeom>
          <a:noFill/>
        </p:spPr>
        <p:txBody>
          <a:bodyPr wrap="square">
            <a:spAutoFit/>
          </a:bodyPr>
          <a:lstStyle/>
          <a:p>
            <a:pPr marR="0">
              <a:spcBef>
                <a:spcPts val="0"/>
              </a:spcBef>
              <a:spcAft>
                <a:spcPts val="0"/>
              </a:spcAft>
            </a:pPr>
            <a:r>
              <a:rPr lang="en-US" sz="2800" b="1" dirty="0">
                <a:solidFill>
                  <a:srgbClr val="040910"/>
                </a:solidFill>
                <a:effectLst/>
                <a:latin typeface="Calibri" panose="020F0502020204030204" pitchFamily="34" charset="0"/>
                <a:ea typeface="Calibri" panose="020F0502020204030204" pitchFamily="34" charset="0"/>
              </a:rPr>
              <a:t>The Problem: </a:t>
            </a:r>
            <a:r>
              <a:rPr lang="en-US" sz="2800" dirty="0">
                <a:solidFill>
                  <a:srgbClr val="040910"/>
                </a:solidFill>
                <a:effectLst/>
                <a:latin typeface="Calibri" panose="020F0502020204030204" pitchFamily="34" charset="0"/>
                <a:ea typeface="Calibri" panose="020F0502020204030204" pitchFamily="34" charset="0"/>
              </a:rPr>
              <a:t>During past pandemics countries have often established parallel structures to address urgent data needs:</a:t>
            </a:r>
            <a:br>
              <a:rPr lang="en-US" sz="2800" dirty="0">
                <a:solidFill>
                  <a:srgbClr val="040910"/>
                </a:solidFill>
                <a:effectLst/>
                <a:latin typeface="Calibri" panose="020F0502020204030204" pitchFamily="34" charset="0"/>
                <a:ea typeface="Calibri" panose="020F0502020204030204" pitchFamily="34" charset="0"/>
              </a:rPr>
            </a:br>
            <a:endParaRPr lang="en-US" sz="2800" dirty="0">
              <a:solidFill>
                <a:srgbClr val="040910"/>
              </a:solidFill>
              <a:effectLst/>
              <a:latin typeface="Calibri" panose="020F0502020204030204" pitchFamily="34" charset="0"/>
              <a:ea typeface="Calibri" panose="020F0502020204030204" pitchFamily="34" charset="0"/>
            </a:endParaRPr>
          </a:p>
          <a:p>
            <a:pPr marL="914400" lvl="1" indent="-457200">
              <a:buFont typeface="Wingdings" panose="05000000000000000000" pitchFamily="2" charset="2"/>
              <a:buChar char="Ø"/>
            </a:pPr>
            <a:r>
              <a:rPr lang="en-US" sz="2800" dirty="0">
                <a:solidFill>
                  <a:srgbClr val="040910"/>
                </a:solidFill>
                <a:effectLst/>
                <a:latin typeface="Calibri" panose="020F0502020204030204" pitchFamily="34" charset="0"/>
                <a:ea typeface="Calibri" panose="020F0502020204030204" pitchFamily="34" charset="0"/>
              </a:rPr>
              <a:t>not fully taking advantage of existing expertise/capacity</a:t>
            </a:r>
            <a:br>
              <a:rPr lang="en-US" sz="2800" dirty="0">
                <a:solidFill>
                  <a:srgbClr val="040910"/>
                </a:solidFill>
                <a:effectLst/>
                <a:latin typeface="Calibri" panose="020F0502020204030204" pitchFamily="34" charset="0"/>
                <a:ea typeface="Calibri" panose="020F0502020204030204" pitchFamily="34" charset="0"/>
              </a:rPr>
            </a:br>
            <a:endParaRPr lang="en-US" sz="2800" dirty="0">
              <a:solidFill>
                <a:srgbClr val="040910"/>
              </a:solidFill>
              <a:effectLst/>
              <a:latin typeface="Calibri" panose="020F0502020204030204" pitchFamily="34" charset="0"/>
              <a:ea typeface="Calibri" panose="020F0502020204030204" pitchFamily="34" charset="0"/>
            </a:endParaRPr>
          </a:p>
          <a:p>
            <a:pPr marL="914400" lvl="1" indent="-457200">
              <a:buFont typeface="Wingdings" panose="05000000000000000000" pitchFamily="2" charset="2"/>
              <a:buChar char="Ø"/>
            </a:pPr>
            <a:r>
              <a:rPr lang="en-US" sz="2800" dirty="0">
                <a:solidFill>
                  <a:srgbClr val="040910"/>
                </a:solidFill>
                <a:effectLst/>
                <a:latin typeface="Calibri" panose="020F0502020204030204" pitchFamily="34" charset="0"/>
                <a:ea typeface="Calibri" panose="020F0502020204030204" pitchFamily="34" charset="0"/>
              </a:rPr>
              <a:t>creating additional parallel reporting streams, and,</a:t>
            </a:r>
            <a:br>
              <a:rPr lang="en-US" sz="2800" dirty="0">
                <a:solidFill>
                  <a:srgbClr val="040910"/>
                </a:solidFill>
                <a:effectLst/>
                <a:latin typeface="Calibri" panose="020F0502020204030204" pitchFamily="34" charset="0"/>
                <a:ea typeface="Calibri" panose="020F0502020204030204" pitchFamily="34" charset="0"/>
              </a:rPr>
            </a:br>
            <a:endParaRPr lang="en-US" sz="2800" dirty="0">
              <a:solidFill>
                <a:srgbClr val="040910"/>
              </a:solidFill>
              <a:effectLst/>
              <a:latin typeface="Calibri" panose="020F0502020204030204" pitchFamily="34" charset="0"/>
              <a:ea typeface="Calibri" panose="020F0502020204030204" pitchFamily="34" charset="0"/>
            </a:endParaRPr>
          </a:p>
          <a:p>
            <a:pPr marL="914400" lvl="1" indent="-457200">
              <a:buFont typeface="Wingdings" panose="05000000000000000000" pitchFamily="2" charset="2"/>
              <a:buChar char="Ø"/>
            </a:pPr>
            <a:r>
              <a:rPr lang="en-US" sz="2800" dirty="0">
                <a:solidFill>
                  <a:srgbClr val="040910"/>
                </a:solidFill>
                <a:effectLst/>
                <a:latin typeface="Calibri" panose="020F0502020204030204" pitchFamily="34" charset="0"/>
                <a:ea typeface="Calibri" panose="020F0502020204030204" pitchFamily="34" charset="0"/>
              </a:rPr>
              <a:t>straining human and financial resources for existing, core systems</a:t>
            </a:r>
            <a:endParaRPr lang="en-US" dirty="0">
              <a:solidFill>
                <a:srgbClr val="04091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40910"/>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8433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21C8-ED8E-A958-4034-9A8F42DBF347}"/>
              </a:ext>
            </a:extLst>
          </p:cNvPr>
          <p:cNvSpPr>
            <a:spLocks noGrp="1"/>
          </p:cNvSpPr>
          <p:nvPr>
            <p:ph type="title"/>
          </p:nvPr>
        </p:nvSpPr>
        <p:spPr>
          <a:xfrm>
            <a:off x="600811" y="403458"/>
            <a:ext cx="10972800" cy="443198"/>
          </a:xfrm>
        </p:spPr>
        <p:txBody>
          <a:bodyPr/>
          <a:lstStyle/>
          <a:p>
            <a:r>
              <a:rPr lang="en-US" sz="3200"/>
              <a:t>The Mosaic Framework and Pandemic Preparedness</a:t>
            </a:r>
          </a:p>
        </p:txBody>
      </p:sp>
      <p:sp>
        <p:nvSpPr>
          <p:cNvPr id="4" name="TextBox 3">
            <a:extLst>
              <a:ext uri="{FF2B5EF4-FFF2-40B4-BE49-F238E27FC236}">
                <a16:creationId xmlns:a16="http://schemas.microsoft.com/office/drawing/2014/main" id="{C4771D9D-A03A-9DF9-69DC-9C2D33AE66A3}"/>
              </a:ext>
            </a:extLst>
          </p:cNvPr>
          <p:cNvSpPr txBox="1"/>
          <p:nvPr/>
        </p:nvSpPr>
        <p:spPr>
          <a:xfrm>
            <a:off x="251936" y="1698689"/>
            <a:ext cx="12022666" cy="3785652"/>
          </a:xfrm>
          <a:prstGeom prst="rect">
            <a:avLst/>
          </a:prstGeom>
          <a:noFill/>
        </p:spPr>
        <p:txBody>
          <a:bodyPr wrap="square" lIns="91440" tIns="45720" rIns="91440" bIns="45720" anchor="t">
            <a:spAutoFit/>
          </a:bodyPr>
          <a:lstStyle/>
          <a:p>
            <a:pPr marR="0">
              <a:spcBef>
                <a:spcPts val="0"/>
              </a:spcBef>
              <a:spcAft>
                <a:spcPts val="0"/>
              </a:spcAft>
            </a:pPr>
            <a:r>
              <a:rPr lang="en-US" sz="2400" b="1" dirty="0">
                <a:solidFill>
                  <a:srgbClr val="040404"/>
                </a:solidFill>
                <a:latin typeface="Arial"/>
                <a:cs typeface="Arial"/>
              </a:rPr>
              <a:t>Proposed solution: </a:t>
            </a:r>
            <a:r>
              <a:rPr lang="en-US" sz="2400" dirty="0">
                <a:solidFill>
                  <a:srgbClr val="040404"/>
                </a:solidFill>
                <a:latin typeface="Arial"/>
                <a:cs typeface="Arial"/>
              </a:rPr>
              <a:t>The Mosaic Framework can support pandemic planning by structuring discussions in advance:</a:t>
            </a:r>
            <a:endParaRPr lang="en-US" sz="2400" dirty="0">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How will our surveillance objectives change in a pandemic?</a:t>
            </a:r>
            <a:endParaRPr lang="en-US" sz="2400" dirty="0">
              <a:latin typeface="Arial"/>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Based on their interpandemic use, what systems can we expect will best address anticipated objectives in a pandemic?</a:t>
            </a:r>
            <a:endParaRPr lang="en-US" sz="2400" dirty="0">
              <a:latin typeface="Arial"/>
              <a:cs typeface="Arial"/>
            </a:endParaRPr>
          </a:p>
          <a:p>
            <a:pPr marL="914400" marR="0" lvl="1" indent="-457200">
              <a:spcBef>
                <a:spcPts val="0"/>
              </a:spcBef>
              <a:spcAft>
                <a:spcPts val="0"/>
              </a:spcAft>
              <a:buFont typeface="Arial" panose="05000000000000000000" pitchFamily="2" charset="2"/>
              <a:buChar char="•"/>
            </a:pPr>
            <a:r>
              <a:rPr lang="en-US" sz="2400" dirty="0">
                <a:solidFill>
                  <a:srgbClr val="040404"/>
                </a:solidFill>
                <a:latin typeface="Arial"/>
                <a:cs typeface="Arial"/>
              </a:rPr>
              <a:t>What enhancements will be needed in the context of a pandemic?</a:t>
            </a:r>
          </a:p>
          <a:p>
            <a:pPr marL="1371600" lvl="2" indent="-457200">
              <a:buFont typeface="Wingdings" panose="05000000000000000000" pitchFamily="2" charset="2"/>
              <a:buChar char="§"/>
            </a:pPr>
            <a:r>
              <a:rPr lang="en-US" sz="2400" dirty="0">
                <a:solidFill>
                  <a:srgbClr val="040404"/>
                </a:solidFill>
                <a:latin typeface="Arial"/>
                <a:cs typeface="Arial"/>
              </a:rPr>
              <a:t>e.g. additional staffing, funding, reporting timelines/data elements</a:t>
            </a:r>
            <a:endParaRPr lang="en-US" sz="2400" dirty="0">
              <a:latin typeface="Arial"/>
              <a:cs typeface="Arial"/>
            </a:endParaRPr>
          </a:p>
          <a:p>
            <a:pPr marL="914400" lvl="1" indent="-457200">
              <a:buFont typeface="Arial" panose="05000000000000000000" pitchFamily="2" charset="2"/>
              <a:buChar char="•"/>
            </a:pPr>
            <a:r>
              <a:rPr lang="en-US" sz="2400" dirty="0">
                <a:solidFill>
                  <a:srgbClr val="040404"/>
                </a:solidFill>
                <a:latin typeface="Arial"/>
                <a:cs typeface="Arial"/>
              </a:rPr>
              <a:t>What additional systems will need to be established to meet pandemic monitoring goals</a:t>
            </a:r>
          </a:p>
          <a:p>
            <a:pPr marL="1371600" lvl="2" indent="-457200">
              <a:buFont typeface="Wingdings" panose="05000000000000000000" pitchFamily="2" charset="2"/>
              <a:buChar char="§"/>
            </a:pPr>
            <a:r>
              <a:rPr lang="en-US" sz="2400" dirty="0">
                <a:solidFill>
                  <a:srgbClr val="040404"/>
                </a:solidFill>
                <a:latin typeface="Arial"/>
                <a:cs typeface="Arial"/>
              </a:rPr>
              <a:t>Document why needed,  resources required, and initiate planning</a:t>
            </a:r>
          </a:p>
        </p:txBody>
      </p:sp>
    </p:spTree>
    <p:extLst>
      <p:ext uri="{BB962C8B-B14F-4D97-AF65-F5344CB8AC3E}">
        <p14:creationId xmlns:p14="http://schemas.microsoft.com/office/powerpoint/2010/main" val="1697368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29">
            <a:extLst>
              <a:ext uri="{FF2B5EF4-FFF2-40B4-BE49-F238E27FC236}">
                <a16:creationId xmlns:a16="http://schemas.microsoft.com/office/drawing/2014/main" id="{F168F0DA-A2E4-0CA3-4419-78049F297ACA}"/>
              </a:ext>
            </a:extLst>
          </p:cNvPr>
          <p:cNvSpPr>
            <a:spLocks noGrp="1"/>
          </p:cNvSpPr>
          <p:nvPr>
            <p:ph type="title"/>
          </p:nvPr>
        </p:nvSpPr>
        <p:spPr>
          <a:xfrm>
            <a:off x="0" y="198219"/>
            <a:ext cx="12263124" cy="664797"/>
          </a:xfrm>
        </p:spPr>
        <p:txBody>
          <a:bodyPr/>
          <a:lstStyle/>
          <a:p>
            <a:pPr algn="ctr"/>
            <a:r>
              <a:rPr lang="en-US" dirty="0">
                <a:solidFill>
                  <a:schemeClr val="bg1"/>
                </a:solidFill>
                <a:latin typeface="Arial"/>
                <a:cs typeface="Arial"/>
              </a:rPr>
              <a:t>Using Mosaic for Preparedness</a:t>
            </a:r>
            <a:r>
              <a:rPr lang="en-US" b="1" dirty="0">
                <a:solidFill>
                  <a:schemeClr val="bg1"/>
                </a:solidFill>
                <a:latin typeface="Arial"/>
                <a:cs typeface="Arial"/>
              </a:rPr>
              <a:t>:</a:t>
            </a:r>
            <a:br>
              <a:rPr lang="en-US" b="1" dirty="0">
                <a:solidFill>
                  <a:schemeClr val="bg1"/>
                </a:solidFill>
                <a:latin typeface="Arial"/>
                <a:cs typeface="Arial"/>
              </a:rPr>
            </a:br>
            <a:r>
              <a:rPr lang="en-US" b="1" dirty="0">
                <a:solidFill>
                  <a:schemeClr val="bg1"/>
                </a:solidFill>
                <a:latin typeface="Arial"/>
                <a:cs typeface="Arial"/>
              </a:rPr>
              <a:t>What approaches should be relied upon for specific needs the next pandemic?</a:t>
            </a:r>
            <a:endParaRPr lang="en-US" b="1" dirty="0">
              <a:solidFill>
                <a:schemeClr val="bg1"/>
              </a:solidFill>
            </a:endParaRPr>
          </a:p>
        </p:txBody>
      </p:sp>
      <p:grpSp>
        <p:nvGrpSpPr>
          <p:cNvPr id="3" name="Group 2">
            <a:extLst>
              <a:ext uri="{FF2B5EF4-FFF2-40B4-BE49-F238E27FC236}">
                <a16:creationId xmlns:a16="http://schemas.microsoft.com/office/drawing/2014/main" id="{D0958C92-6B67-7E9B-F340-993C72239A05}"/>
              </a:ext>
            </a:extLst>
          </p:cNvPr>
          <p:cNvGrpSpPr/>
          <p:nvPr/>
        </p:nvGrpSpPr>
        <p:grpSpPr>
          <a:xfrm>
            <a:off x="756393" y="1745437"/>
            <a:ext cx="10085138" cy="4038545"/>
            <a:chOff x="430178" y="1541161"/>
            <a:chExt cx="8920760" cy="3432047"/>
          </a:xfrm>
        </p:grpSpPr>
        <p:sp>
          <p:nvSpPr>
            <p:cNvPr id="9" name="Freeform: Shape 8">
              <a:extLst>
                <a:ext uri="{FF2B5EF4-FFF2-40B4-BE49-F238E27FC236}">
                  <a16:creationId xmlns:a16="http://schemas.microsoft.com/office/drawing/2014/main" id="{82C99671-62C1-EE36-44A2-398AE06EFCF4}"/>
                </a:ext>
              </a:extLst>
            </p:cNvPr>
            <p:cNvSpPr/>
            <p:nvPr/>
          </p:nvSpPr>
          <p:spPr>
            <a:xfrm>
              <a:off x="1776695" y="2097161"/>
              <a:ext cx="7045878" cy="2876046"/>
            </a:xfrm>
            <a:custGeom>
              <a:avLst/>
              <a:gdLst>
                <a:gd name="connsiteX0" fmla="*/ 0 w 7803572"/>
                <a:gd name="connsiteY0" fmla="*/ 3222006 h 3222006"/>
                <a:gd name="connsiteX1" fmla="*/ 675409 w 7803572"/>
                <a:gd name="connsiteY1" fmla="*/ 3128488 h 3222006"/>
                <a:gd name="connsiteX2" fmla="*/ 675409 w 7803572"/>
                <a:gd name="connsiteY2" fmla="*/ 3128488 h 3222006"/>
                <a:gd name="connsiteX3" fmla="*/ 852054 w 7803572"/>
                <a:gd name="connsiteY3" fmla="*/ 3045361 h 3222006"/>
                <a:gd name="connsiteX4" fmla="*/ 955963 w 7803572"/>
                <a:gd name="connsiteY4" fmla="*/ 2889497 h 3222006"/>
                <a:gd name="connsiteX5" fmla="*/ 1018309 w 7803572"/>
                <a:gd name="connsiteY5" fmla="*/ 2723243 h 3222006"/>
                <a:gd name="connsiteX6" fmla="*/ 1091045 w 7803572"/>
                <a:gd name="connsiteY6" fmla="*/ 2577770 h 3222006"/>
                <a:gd name="connsiteX7" fmla="*/ 1132609 w 7803572"/>
                <a:gd name="connsiteY7" fmla="*/ 2401124 h 3222006"/>
                <a:gd name="connsiteX8" fmla="*/ 1205345 w 7803572"/>
                <a:gd name="connsiteY8" fmla="*/ 2141352 h 3222006"/>
                <a:gd name="connsiteX9" fmla="*/ 1319645 w 7803572"/>
                <a:gd name="connsiteY9" fmla="*/ 2027052 h 3222006"/>
                <a:gd name="connsiteX10" fmla="*/ 1433945 w 7803572"/>
                <a:gd name="connsiteY10" fmla="*/ 1964706 h 3222006"/>
                <a:gd name="connsiteX11" fmla="*/ 1506681 w 7803572"/>
                <a:gd name="connsiteY11" fmla="*/ 1964706 h 3222006"/>
                <a:gd name="connsiteX12" fmla="*/ 1610591 w 7803572"/>
                <a:gd name="connsiteY12" fmla="*/ 1964706 h 3222006"/>
                <a:gd name="connsiteX13" fmla="*/ 1797627 w 7803572"/>
                <a:gd name="connsiteY13" fmla="*/ 1902361 h 3222006"/>
                <a:gd name="connsiteX14" fmla="*/ 1922318 w 7803572"/>
                <a:gd name="connsiteY14" fmla="*/ 1736106 h 3222006"/>
                <a:gd name="connsiteX15" fmla="*/ 2088572 w 7803572"/>
                <a:gd name="connsiteY15" fmla="*/ 1486724 h 3222006"/>
                <a:gd name="connsiteX16" fmla="*/ 2192481 w 7803572"/>
                <a:gd name="connsiteY16" fmla="*/ 1081479 h 3222006"/>
                <a:gd name="connsiteX17" fmla="*/ 2348345 w 7803572"/>
                <a:gd name="connsiteY17" fmla="*/ 977570 h 3222006"/>
                <a:gd name="connsiteX18" fmla="*/ 2524991 w 7803572"/>
                <a:gd name="connsiteY18" fmla="*/ 956788 h 3222006"/>
                <a:gd name="connsiteX19" fmla="*/ 2660072 w 7803572"/>
                <a:gd name="connsiteY19" fmla="*/ 1029524 h 3222006"/>
                <a:gd name="connsiteX20" fmla="*/ 2867891 w 7803572"/>
                <a:gd name="connsiteY20" fmla="*/ 1310079 h 3222006"/>
                <a:gd name="connsiteX21" fmla="*/ 3013363 w 7803572"/>
                <a:gd name="connsiteY21" fmla="*/ 1652979 h 3222006"/>
                <a:gd name="connsiteX22" fmla="*/ 3231572 w 7803572"/>
                <a:gd name="connsiteY22" fmla="*/ 2151743 h 3222006"/>
                <a:gd name="connsiteX23" fmla="*/ 3397827 w 7803572"/>
                <a:gd name="connsiteY23" fmla="*/ 2536206 h 3222006"/>
                <a:gd name="connsiteX24" fmla="*/ 3574472 w 7803572"/>
                <a:gd name="connsiteY24" fmla="*/ 2827152 h 3222006"/>
                <a:gd name="connsiteX25" fmla="*/ 3844636 w 7803572"/>
                <a:gd name="connsiteY25" fmla="*/ 3024579 h 3222006"/>
                <a:gd name="connsiteX26" fmla="*/ 4229100 w 7803572"/>
                <a:gd name="connsiteY26" fmla="*/ 2941452 h 3222006"/>
                <a:gd name="connsiteX27" fmla="*/ 4499263 w 7803572"/>
                <a:gd name="connsiteY27" fmla="*/ 2380343 h 3222006"/>
                <a:gd name="connsiteX28" fmla="*/ 4561609 w 7803572"/>
                <a:gd name="connsiteY28" fmla="*/ 1943924 h 3222006"/>
                <a:gd name="connsiteX29" fmla="*/ 4675909 w 7803572"/>
                <a:gd name="connsiteY29" fmla="*/ 1445161 h 3222006"/>
                <a:gd name="connsiteX30" fmla="*/ 4759036 w 7803572"/>
                <a:gd name="connsiteY30" fmla="*/ 1039915 h 3222006"/>
                <a:gd name="connsiteX31" fmla="*/ 4862945 w 7803572"/>
                <a:gd name="connsiteY31" fmla="*/ 582715 h 3222006"/>
                <a:gd name="connsiteX32" fmla="*/ 4914900 w 7803572"/>
                <a:gd name="connsiteY32" fmla="*/ 291770 h 3222006"/>
                <a:gd name="connsiteX33" fmla="*/ 4946072 w 7803572"/>
                <a:gd name="connsiteY33" fmla="*/ 104733 h 3222006"/>
                <a:gd name="connsiteX34" fmla="*/ 5091545 w 7803572"/>
                <a:gd name="connsiteY34" fmla="*/ 824 h 3222006"/>
                <a:gd name="connsiteX35" fmla="*/ 5330536 w 7803572"/>
                <a:gd name="connsiteY35" fmla="*/ 63170 h 3222006"/>
                <a:gd name="connsiteX36" fmla="*/ 5434445 w 7803572"/>
                <a:gd name="connsiteY36" fmla="*/ 187861 h 3222006"/>
                <a:gd name="connsiteX37" fmla="*/ 5631872 w 7803572"/>
                <a:gd name="connsiteY37" fmla="*/ 509979 h 3222006"/>
                <a:gd name="connsiteX38" fmla="*/ 5829300 w 7803572"/>
                <a:gd name="connsiteY38" fmla="*/ 987961 h 3222006"/>
                <a:gd name="connsiteX39" fmla="*/ 5912427 w 7803572"/>
                <a:gd name="connsiteY39" fmla="*/ 1164606 h 3222006"/>
                <a:gd name="connsiteX40" fmla="*/ 6047509 w 7803572"/>
                <a:gd name="connsiteY40" fmla="*/ 1372424 h 3222006"/>
                <a:gd name="connsiteX41" fmla="*/ 6359236 w 7803572"/>
                <a:gd name="connsiteY41" fmla="*/ 1289297 h 3222006"/>
                <a:gd name="connsiteX42" fmla="*/ 6754091 w 7803572"/>
                <a:gd name="connsiteY42" fmla="*/ 1226952 h 3222006"/>
                <a:gd name="connsiteX43" fmla="*/ 7034645 w 7803572"/>
                <a:gd name="connsiteY43" fmla="*/ 1517897 h 3222006"/>
                <a:gd name="connsiteX44" fmla="*/ 7263245 w 7803572"/>
                <a:gd name="connsiteY44" fmla="*/ 2214088 h 3222006"/>
                <a:gd name="connsiteX45" fmla="*/ 7419109 w 7803572"/>
                <a:gd name="connsiteY45" fmla="*/ 2754415 h 3222006"/>
                <a:gd name="connsiteX46" fmla="*/ 7533409 w 7803572"/>
                <a:gd name="connsiteY46" fmla="*/ 3024579 h 3222006"/>
                <a:gd name="connsiteX47" fmla="*/ 7730836 w 7803572"/>
                <a:gd name="connsiteY47" fmla="*/ 3159661 h 3222006"/>
                <a:gd name="connsiteX48" fmla="*/ 7803572 w 7803572"/>
                <a:gd name="connsiteY48" fmla="*/ 3211615 h 322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803572" h="3222006">
                  <a:moveTo>
                    <a:pt x="0" y="3222006"/>
                  </a:moveTo>
                  <a:lnTo>
                    <a:pt x="675409" y="3128488"/>
                  </a:lnTo>
                  <a:lnTo>
                    <a:pt x="675409" y="3128488"/>
                  </a:lnTo>
                  <a:cubicBezTo>
                    <a:pt x="704850" y="3114634"/>
                    <a:pt x="805295" y="3085193"/>
                    <a:pt x="852054" y="3045361"/>
                  </a:cubicBezTo>
                  <a:cubicBezTo>
                    <a:pt x="898813" y="3005529"/>
                    <a:pt x="928254" y="2943183"/>
                    <a:pt x="955963" y="2889497"/>
                  </a:cubicBezTo>
                  <a:cubicBezTo>
                    <a:pt x="983672" y="2835811"/>
                    <a:pt x="995795" y="2775198"/>
                    <a:pt x="1018309" y="2723243"/>
                  </a:cubicBezTo>
                  <a:cubicBezTo>
                    <a:pt x="1040823" y="2671288"/>
                    <a:pt x="1071995" y="2631456"/>
                    <a:pt x="1091045" y="2577770"/>
                  </a:cubicBezTo>
                  <a:cubicBezTo>
                    <a:pt x="1110095" y="2524084"/>
                    <a:pt x="1113559" y="2473860"/>
                    <a:pt x="1132609" y="2401124"/>
                  </a:cubicBezTo>
                  <a:cubicBezTo>
                    <a:pt x="1151659" y="2328388"/>
                    <a:pt x="1174172" y="2203697"/>
                    <a:pt x="1205345" y="2141352"/>
                  </a:cubicBezTo>
                  <a:cubicBezTo>
                    <a:pt x="1236518" y="2079007"/>
                    <a:pt x="1281545" y="2056493"/>
                    <a:pt x="1319645" y="2027052"/>
                  </a:cubicBezTo>
                  <a:cubicBezTo>
                    <a:pt x="1357745" y="1997611"/>
                    <a:pt x="1402772" y="1975097"/>
                    <a:pt x="1433945" y="1964706"/>
                  </a:cubicBezTo>
                  <a:cubicBezTo>
                    <a:pt x="1465118" y="1954315"/>
                    <a:pt x="1506681" y="1964706"/>
                    <a:pt x="1506681" y="1964706"/>
                  </a:cubicBezTo>
                  <a:cubicBezTo>
                    <a:pt x="1536122" y="1964706"/>
                    <a:pt x="1562100" y="1975097"/>
                    <a:pt x="1610591" y="1964706"/>
                  </a:cubicBezTo>
                  <a:cubicBezTo>
                    <a:pt x="1659082" y="1954315"/>
                    <a:pt x="1745672" y="1940461"/>
                    <a:pt x="1797627" y="1902361"/>
                  </a:cubicBezTo>
                  <a:cubicBezTo>
                    <a:pt x="1849582" y="1864261"/>
                    <a:pt x="1873827" y="1805379"/>
                    <a:pt x="1922318" y="1736106"/>
                  </a:cubicBezTo>
                  <a:cubicBezTo>
                    <a:pt x="1970809" y="1666833"/>
                    <a:pt x="2043545" y="1595828"/>
                    <a:pt x="2088572" y="1486724"/>
                  </a:cubicBezTo>
                  <a:cubicBezTo>
                    <a:pt x="2133599" y="1377619"/>
                    <a:pt x="2149186" y="1166338"/>
                    <a:pt x="2192481" y="1081479"/>
                  </a:cubicBezTo>
                  <a:cubicBezTo>
                    <a:pt x="2235776" y="996620"/>
                    <a:pt x="2292927" y="998352"/>
                    <a:pt x="2348345" y="977570"/>
                  </a:cubicBezTo>
                  <a:cubicBezTo>
                    <a:pt x="2403763" y="956788"/>
                    <a:pt x="2473037" y="948129"/>
                    <a:pt x="2524991" y="956788"/>
                  </a:cubicBezTo>
                  <a:cubicBezTo>
                    <a:pt x="2576945" y="965447"/>
                    <a:pt x="2602922" y="970642"/>
                    <a:pt x="2660072" y="1029524"/>
                  </a:cubicBezTo>
                  <a:cubicBezTo>
                    <a:pt x="2717222" y="1088406"/>
                    <a:pt x="2809009" y="1206170"/>
                    <a:pt x="2867891" y="1310079"/>
                  </a:cubicBezTo>
                  <a:cubicBezTo>
                    <a:pt x="2926773" y="1413988"/>
                    <a:pt x="2952750" y="1512702"/>
                    <a:pt x="3013363" y="1652979"/>
                  </a:cubicBezTo>
                  <a:cubicBezTo>
                    <a:pt x="3073977" y="1793256"/>
                    <a:pt x="3167495" y="2004539"/>
                    <a:pt x="3231572" y="2151743"/>
                  </a:cubicBezTo>
                  <a:cubicBezTo>
                    <a:pt x="3295649" y="2298947"/>
                    <a:pt x="3340677" y="2423638"/>
                    <a:pt x="3397827" y="2536206"/>
                  </a:cubicBezTo>
                  <a:cubicBezTo>
                    <a:pt x="3454977" y="2648774"/>
                    <a:pt x="3500004" y="2745757"/>
                    <a:pt x="3574472" y="2827152"/>
                  </a:cubicBezTo>
                  <a:cubicBezTo>
                    <a:pt x="3648940" y="2908547"/>
                    <a:pt x="3735531" y="3005529"/>
                    <a:pt x="3844636" y="3024579"/>
                  </a:cubicBezTo>
                  <a:cubicBezTo>
                    <a:pt x="3953741" y="3043629"/>
                    <a:pt x="4119996" y="3048825"/>
                    <a:pt x="4229100" y="2941452"/>
                  </a:cubicBezTo>
                  <a:cubicBezTo>
                    <a:pt x="4338204" y="2834079"/>
                    <a:pt x="4443845" y="2546598"/>
                    <a:pt x="4499263" y="2380343"/>
                  </a:cubicBezTo>
                  <a:cubicBezTo>
                    <a:pt x="4554681" y="2214088"/>
                    <a:pt x="4532168" y="2099788"/>
                    <a:pt x="4561609" y="1943924"/>
                  </a:cubicBezTo>
                  <a:cubicBezTo>
                    <a:pt x="4591050" y="1788060"/>
                    <a:pt x="4643005" y="1595829"/>
                    <a:pt x="4675909" y="1445161"/>
                  </a:cubicBezTo>
                  <a:cubicBezTo>
                    <a:pt x="4708814" y="1294493"/>
                    <a:pt x="4727863" y="1183656"/>
                    <a:pt x="4759036" y="1039915"/>
                  </a:cubicBezTo>
                  <a:cubicBezTo>
                    <a:pt x="4790209" y="896174"/>
                    <a:pt x="4836968" y="707406"/>
                    <a:pt x="4862945" y="582715"/>
                  </a:cubicBezTo>
                  <a:cubicBezTo>
                    <a:pt x="4888922" y="458024"/>
                    <a:pt x="4901046" y="371434"/>
                    <a:pt x="4914900" y="291770"/>
                  </a:cubicBezTo>
                  <a:cubicBezTo>
                    <a:pt x="4928755" y="212106"/>
                    <a:pt x="4916631" y="153224"/>
                    <a:pt x="4946072" y="104733"/>
                  </a:cubicBezTo>
                  <a:cubicBezTo>
                    <a:pt x="4975513" y="56242"/>
                    <a:pt x="5027468" y="7751"/>
                    <a:pt x="5091545" y="824"/>
                  </a:cubicBezTo>
                  <a:cubicBezTo>
                    <a:pt x="5155622" y="-6103"/>
                    <a:pt x="5273386" y="31997"/>
                    <a:pt x="5330536" y="63170"/>
                  </a:cubicBezTo>
                  <a:cubicBezTo>
                    <a:pt x="5387686" y="94343"/>
                    <a:pt x="5384222" y="113393"/>
                    <a:pt x="5434445" y="187861"/>
                  </a:cubicBezTo>
                  <a:cubicBezTo>
                    <a:pt x="5484668" y="262329"/>
                    <a:pt x="5566063" y="376629"/>
                    <a:pt x="5631872" y="509979"/>
                  </a:cubicBezTo>
                  <a:cubicBezTo>
                    <a:pt x="5697681" y="643329"/>
                    <a:pt x="5782541" y="878857"/>
                    <a:pt x="5829300" y="987961"/>
                  </a:cubicBezTo>
                  <a:cubicBezTo>
                    <a:pt x="5876059" y="1097065"/>
                    <a:pt x="5876059" y="1100529"/>
                    <a:pt x="5912427" y="1164606"/>
                  </a:cubicBezTo>
                  <a:cubicBezTo>
                    <a:pt x="5948795" y="1228683"/>
                    <a:pt x="5973041" y="1351642"/>
                    <a:pt x="6047509" y="1372424"/>
                  </a:cubicBezTo>
                  <a:cubicBezTo>
                    <a:pt x="6121977" y="1393206"/>
                    <a:pt x="6241472" y="1313542"/>
                    <a:pt x="6359236" y="1289297"/>
                  </a:cubicBezTo>
                  <a:cubicBezTo>
                    <a:pt x="6477000" y="1265052"/>
                    <a:pt x="6641523" y="1188852"/>
                    <a:pt x="6754091" y="1226952"/>
                  </a:cubicBezTo>
                  <a:cubicBezTo>
                    <a:pt x="6866659" y="1265052"/>
                    <a:pt x="6949786" y="1353374"/>
                    <a:pt x="7034645" y="1517897"/>
                  </a:cubicBezTo>
                  <a:cubicBezTo>
                    <a:pt x="7119504" y="1682420"/>
                    <a:pt x="7199168" y="2008002"/>
                    <a:pt x="7263245" y="2214088"/>
                  </a:cubicBezTo>
                  <a:cubicBezTo>
                    <a:pt x="7327322" y="2420174"/>
                    <a:pt x="7374082" y="2619333"/>
                    <a:pt x="7419109" y="2754415"/>
                  </a:cubicBezTo>
                  <a:cubicBezTo>
                    <a:pt x="7464136" y="2889497"/>
                    <a:pt x="7481455" y="2957038"/>
                    <a:pt x="7533409" y="3024579"/>
                  </a:cubicBezTo>
                  <a:cubicBezTo>
                    <a:pt x="7585363" y="3092120"/>
                    <a:pt x="7685809" y="3128488"/>
                    <a:pt x="7730836" y="3159661"/>
                  </a:cubicBezTo>
                  <a:cubicBezTo>
                    <a:pt x="7775863" y="3190834"/>
                    <a:pt x="7789717" y="3201224"/>
                    <a:pt x="7803572" y="3211615"/>
                  </a:cubicBezTo>
                </a:path>
              </a:pathLst>
            </a:custGeom>
            <a:solidFill>
              <a:srgbClr val="002060">
                <a:alpha val="65882"/>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Speech Bubble: Rectangle with Corners Rounded 11">
              <a:extLst>
                <a:ext uri="{FF2B5EF4-FFF2-40B4-BE49-F238E27FC236}">
                  <a16:creationId xmlns:a16="http://schemas.microsoft.com/office/drawing/2014/main" id="{62E1AB37-E639-FD5B-1E67-885818C8518F}"/>
                </a:ext>
              </a:extLst>
            </p:cNvPr>
            <p:cNvSpPr/>
            <p:nvPr/>
          </p:nvSpPr>
          <p:spPr>
            <a:xfrm>
              <a:off x="3906522" y="1541161"/>
              <a:ext cx="1177205" cy="468000"/>
            </a:xfrm>
            <a:prstGeom prst="wedgeRoundRectCallout">
              <a:avLst>
                <a:gd name="adj1" fmla="val -50641"/>
                <a:gd name="adj2" fmla="val 246645"/>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Lock-down?</a:t>
              </a:r>
            </a:p>
          </p:txBody>
        </p:sp>
        <p:sp>
          <p:nvSpPr>
            <p:cNvPr id="13" name="Speech Bubble: Rectangle with Corners Rounded 12">
              <a:extLst>
                <a:ext uri="{FF2B5EF4-FFF2-40B4-BE49-F238E27FC236}">
                  <a16:creationId xmlns:a16="http://schemas.microsoft.com/office/drawing/2014/main" id="{FC9DEC03-98A2-DFE0-ED3C-3EE03056CB68}"/>
                </a:ext>
              </a:extLst>
            </p:cNvPr>
            <p:cNvSpPr/>
            <p:nvPr/>
          </p:nvSpPr>
          <p:spPr>
            <a:xfrm>
              <a:off x="1476471" y="2097380"/>
              <a:ext cx="1363394" cy="468000"/>
            </a:xfrm>
            <a:prstGeom prst="wedgeRoundRectCallout">
              <a:avLst>
                <a:gd name="adj1" fmla="val 1659"/>
                <a:gd name="adj2" fmla="val 534433"/>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Pathogen characteristics?</a:t>
              </a:r>
            </a:p>
          </p:txBody>
        </p:sp>
        <p:cxnSp>
          <p:nvCxnSpPr>
            <p:cNvPr id="14" name="Straight Connector 13">
              <a:extLst>
                <a:ext uri="{FF2B5EF4-FFF2-40B4-BE49-F238E27FC236}">
                  <a16:creationId xmlns:a16="http://schemas.microsoft.com/office/drawing/2014/main" id="{9DD324BE-AA88-6D7F-6C57-B63490646FF6}"/>
                </a:ext>
              </a:extLst>
            </p:cNvPr>
            <p:cNvCxnSpPr>
              <a:cxnSpLocks/>
            </p:cNvCxnSpPr>
            <p:nvPr/>
          </p:nvCxnSpPr>
          <p:spPr>
            <a:xfrm flipV="1">
              <a:off x="1645347" y="4973207"/>
              <a:ext cx="7477450" cy="1"/>
            </a:xfrm>
            <a:prstGeom prst="line">
              <a:avLst/>
            </a:prstGeom>
            <a:noFill/>
            <a:ln w="6350" cap="flat" cmpd="sng" algn="ctr">
              <a:solidFill>
                <a:srgbClr val="4472C4"/>
              </a:solidFill>
              <a:prstDash val="solid"/>
              <a:miter lim="800000"/>
            </a:ln>
            <a:effectLst/>
          </p:spPr>
        </p:cxnSp>
        <p:sp>
          <p:nvSpPr>
            <p:cNvPr id="15" name="Speech Bubble: Rectangle with Corners Rounded 14">
              <a:extLst>
                <a:ext uri="{FF2B5EF4-FFF2-40B4-BE49-F238E27FC236}">
                  <a16:creationId xmlns:a16="http://schemas.microsoft.com/office/drawing/2014/main" id="{ABA8A293-351E-AF3E-4193-8CB682C34E6F}"/>
                </a:ext>
              </a:extLst>
            </p:cNvPr>
            <p:cNvSpPr/>
            <p:nvPr/>
          </p:nvSpPr>
          <p:spPr>
            <a:xfrm>
              <a:off x="2010839" y="1550897"/>
              <a:ext cx="1658052" cy="468000"/>
            </a:xfrm>
            <a:prstGeom prst="wedgeRoundRectCallout">
              <a:avLst>
                <a:gd name="adj1" fmla="val 1000"/>
                <a:gd name="adj2" fmla="val 457819"/>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How many cases and deaths today?</a:t>
              </a:r>
            </a:p>
          </p:txBody>
        </p:sp>
        <p:sp>
          <p:nvSpPr>
            <p:cNvPr id="16" name="Speech Bubble: Rectangle with Corners Rounded 15">
              <a:extLst>
                <a:ext uri="{FF2B5EF4-FFF2-40B4-BE49-F238E27FC236}">
                  <a16:creationId xmlns:a16="http://schemas.microsoft.com/office/drawing/2014/main" id="{6828B8CC-40AD-EAB3-AF0F-7D79A7461E1B}"/>
                </a:ext>
              </a:extLst>
            </p:cNvPr>
            <p:cNvSpPr/>
            <p:nvPr/>
          </p:nvSpPr>
          <p:spPr>
            <a:xfrm>
              <a:off x="3140089" y="2097160"/>
              <a:ext cx="1177205" cy="468000"/>
            </a:xfrm>
            <a:prstGeom prst="wedgeRoundRectCallout">
              <a:avLst>
                <a:gd name="adj1" fmla="val -35597"/>
                <a:gd name="adj2" fmla="val 309522"/>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Are facilities coping?</a:t>
              </a:r>
            </a:p>
          </p:txBody>
        </p:sp>
        <p:sp>
          <p:nvSpPr>
            <p:cNvPr id="17" name="Speech Bubble: Rectangle with Corners Rounded 16">
              <a:extLst>
                <a:ext uri="{FF2B5EF4-FFF2-40B4-BE49-F238E27FC236}">
                  <a16:creationId xmlns:a16="http://schemas.microsoft.com/office/drawing/2014/main" id="{FDD4EF23-E082-3256-81B9-79B9645B03CB}"/>
                </a:ext>
              </a:extLst>
            </p:cNvPr>
            <p:cNvSpPr/>
            <p:nvPr/>
          </p:nvSpPr>
          <p:spPr>
            <a:xfrm>
              <a:off x="1088806" y="2643863"/>
              <a:ext cx="1276890" cy="468000"/>
            </a:xfrm>
            <a:prstGeom prst="wedgeRoundRectCallout">
              <a:avLst>
                <a:gd name="adj1" fmla="val 21102"/>
                <a:gd name="adj2" fmla="val 419370"/>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Rapid containment?</a:t>
              </a:r>
            </a:p>
          </p:txBody>
        </p:sp>
        <p:sp>
          <p:nvSpPr>
            <p:cNvPr id="18" name="Speech Bubble: Rectangle with Corners Rounded 17">
              <a:extLst>
                <a:ext uri="{FF2B5EF4-FFF2-40B4-BE49-F238E27FC236}">
                  <a16:creationId xmlns:a16="http://schemas.microsoft.com/office/drawing/2014/main" id="{44E7257B-D69D-55C7-D45C-567577C06173}"/>
                </a:ext>
              </a:extLst>
            </p:cNvPr>
            <p:cNvSpPr/>
            <p:nvPr/>
          </p:nvSpPr>
          <p:spPr>
            <a:xfrm>
              <a:off x="4926748" y="3190346"/>
              <a:ext cx="914647" cy="468000"/>
            </a:xfrm>
            <a:prstGeom prst="wedgeRoundRectCallout">
              <a:avLst>
                <a:gd name="adj1" fmla="val 35572"/>
                <a:gd name="adj2" fmla="val 207688"/>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New variant?</a:t>
              </a:r>
            </a:p>
          </p:txBody>
        </p:sp>
        <p:sp>
          <p:nvSpPr>
            <p:cNvPr id="19" name="Speech Bubble: Rectangle with Corners Rounded 18">
              <a:extLst>
                <a:ext uri="{FF2B5EF4-FFF2-40B4-BE49-F238E27FC236}">
                  <a16:creationId xmlns:a16="http://schemas.microsoft.com/office/drawing/2014/main" id="{4C8BA08C-0EDA-37A6-FDFD-12ACE2E71A46}"/>
                </a:ext>
              </a:extLst>
            </p:cNvPr>
            <p:cNvSpPr/>
            <p:nvPr/>
          </p:nvSpPr>
          <p:spPr>
            <a:xfrm>
              <a:off x="7201736" y="2097160"/>
              <a:ext cx="1056730" cy="468000"/>
            </a:xfrm>
            <a:prstGeom prst="wedgeRoundRectCallout">
              <a:avLst>
                <a:gd name="adj1" fmla="val -63320"/>
                <a:gd name="adj2" fmla="val 89366"/>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Lift PHSM?</a:t>
              </a:r>
            </a:p>
          </p:txBody>
        </p:sp>
        <p:sp>
          <p:nvSpPr>
            <p:cNvPr id="20" name="Speech Bubble: Rectangle with Corners Rounded 19">
              <a:extLst>
                <a:ext uri="{FF2B5EF4-FFF2-40B4-BE49-F238E27FC236}">
                  <a16:creationId xmlns:a16="http://schemas.microsoft.com/office/drawing/2014/main" id="{62FB28DB-32C5-6A06-4292-0E098F7F369A}"/>
                </a:ext>
              </a:extLst>
            </p:cNvPr>
            <p:cNvSpPr/>
            <p:nvPr/>
          </p:nvSpPr>
          <p:spPr>
            <a:xfrm>
              <a:off x="590804" y="3190346"/>
              <a:ext cx="1535936" cy="468000"/>
            </a:xfrm>
            <a:prstGeom prst="wedgeRoundRectCallout">
              <a:avLst>
                <a:gd name="adj1" fmla="val 35170"/>
                <a:gd name="adj2" fmla="val 308370"/>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Human-to-human transmission?</a:t>
              </a:r>
            </a:p>
          </p:txBody>
        </p:sp>
        <p:sp>
          <p:nvSpPr>
            <p:cNvPr id="21" name="Speech Bubble: Rectangle with Corners Rounded 20">
              <a:extLst>
                <a:ext uri="{FF2B5EF4-FFF2-40B4-BE49-F238E27FC236}">
                  <a16:creationId xmlns:a16="http://schemas.microsoft.com/office/drawing/2014/main" id="{020EBFB9-4A60-715E-DF02-4F3A25AF3676}"/>
                </a:ext>
              </a:extLst>
            </p:cNvPr>
            <p:cNvSpPr/>
            <p:nvPr/>
          </p:nvSpPr>
          <p:spPr>
            <a:xfrm>
              <a:off x="430178" y="3736829"/>
              <a:ext cx="1297520" cy="468000"/>
            </a:xfrm>
            <a:prstGeom prst="wedgeRoundRectCallout">
              <a:avLst>
                <a:gd name="adj1" fmla="val 57677"/>
                <a:gd name="adj2" fmla="val 195812"/>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Is this a true outbreak?</a:t>
              </a:r>
            </a:p>
          </p:txBody>
        </p:sp>
        <p:sp>
          <p:nvSpPr>
            <p:cNvPr id="22" name="Speech Bubble: Rectangle with Corners Rounded 21">
              <a:extLst>
                <a:ext uri="{FF2B5EF4-FFF2-40B4-BE49-F238E27FC236}">
                  <a16:creationId xmlns:a16="http://schemas.microsoft.com/office/drawing/2014/main" id="{A5DEA1EE-BB76-3661-4309-6A68718DB6B5}"/>
                </a:ext>
              </a:extLst>
            </p:cNvPr>
            <p:cNvSpPr/>
            <p:nvPr/>
          </p:nvSpPr>
          <p:spPr>
            <a:xfrm>
              <a:off x="4317294" y="2606828"/>
              <a:ext cx="1325989" cy="468000"/>
            </a:xfrm>
            <a:prstGeom prst="wedgeRoundRectCallout">
              <a:avLst>
                <a:gd name="adj1" fmla="val -41680"/>
                <a:gd name="adj2" fmla="val 97262"/>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Vaccine effectiveness?</a:t>
              </a:r>
            </a:p>
          </p:txBody>
        </p:sp>
        <p:sp>
          <p:nvSpPr>
            <p:cNvPr id="24" name="Speech Bubble: Rectangle with Corners Rounded 23">
              <a:extLst>
                <a:ext uri="{FF2B5EF4-FFF2-40B4-BE49-F238E27FC236}">
                  <a16:creationId xmlns:a16="http://schemas.microsoft.com/office/drawing/2014/main" id="{9B4DDEF5-AEBC-F525-5CD9-70C37BDF2B01}"/>
                </a:ext>
              </a:extLst>
            </p:cNvPr>
            <p:cNvSpPr/>
            <p:nvPr/>
          </p:nvSpPr>
          <p:spPr>
            <a:xfrm>
              <a:off x="8294208" y="3466879"/>
              <a:ext cx="1056730" cy="468000"/>
            </a:xfrm>
            <a:prstGeom prst="wedgeRoundRectCallout">
              <a:avLst>
                <a:gd name="adj1" fmla="val -31351"/>
                <a:gd name="adj2" fmla="val 154120"/>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How to transition?</a:t>
              </a:r>
            </a:p>
          </p:txBody>
        </p:sp>
        <p:sp>
          <p:nvSpPr>
            <p:cNvPr id="25" name="Speech Bubble: Rectangle with Corners Rounded 24">
              <a:extLst>
                <a:ext uri="{FF2B5EF4-FFF2-40B4-BE49-F238E27FC236}">
                  <a16:creationId xmlns:a16="http://schemas.microsoft.com/office/drawing/2014/main" id="{B8CEC139-91B1-EDF2-DD03-AB1DC5A067EB}"/>
                </a:ext>
              </a:extLst>
            </p:cNvPr>
            <p:cNvSpPr/>
            <p:nvPr/>
          </p:nvSpPr>
          <p:spPr>
            <a:xfrm>
              <a:off x="6797523" y="1556035"/>
              <a:ext cx="1030160" cy="468000"/>
            </a:xfrm>
            <a:prstGeom prst="wedgeRoundRectCallout">
              <a:avLst>
                <a:gd name="adj1" fmla="val -50716"/>
                <a:gd name="adj2" fmla="val 101092"/>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Treatment failures?</a:t>
              </a:r>
            </a:p>
          </p:txBody>
        </p:sp>
      </p:grpSp>
      <p:sp>
        <p:nvSpPr>
          <p:cNvPr id="26" name="Speech Bubble: Rectangle with Corners Rounded 25">
            <a:extLst>
              <a:ext uri="{FF2B5EF4-FFF2-40B4-BE49-F238E27FC236}">
                <a16:creationId xmlns:a16="http://schemas.microsoft.com/office/drawing/2014/main" id="{6FA9CABB-C0D8-CE4F-CE1E-D0EE96153A3A}"/>
              </a:ext>
            </a:extLst>
          </p:cNvPr>
          <p:cNvSpPr/>
          <p:nvPr/>
        </p:nvSpPr>
        <p:spPr>
          <a:xfrm>
            <a:off x="5853876" y="4607741"/>
            <a:ext cx="696944" cy="550703"/>
          </a:xfrm>
          <a:prstGeom prst="wedgeRoundRectCallout">
            <a:avLst>
              <a:gd name="adj1" fmla="val 23489"/>
              <a:gd name="adj2" fmla="val 116501"/>
              <a:gd name="adj3" fmla="val 16667"/>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mn-cs"/>
              </a:rPr>
              <a:t>Is it over?</a:t>
            </a:r>
          </a:p>
        </p:txBody>
      </p:sp>
      <p:sp>
        <p:nvSpPr>
          <p:cNvPr id="4" name="TextBox 3">
            <a:extLst>
              <a:ext uri="{FF2B5EF4-FFF2-40B4-BE49-F238E27FC236}">
                <a16:creationId xmlns:a16="http://schemas.microsoft.com/office/drawing/2014/main" id="{3A9D3906-E232-F0FA-815C-A96921CFAE97}"/>
              </a:ext>
            </a:extLst>
          </p:cNvPr>
          <p:cNvSpPr txBox="1"/>
          <p:nvPr/>
        </p:nvSpPr>
        <p:spPr>
          <a:xfrm>
            <a:off x="6917602" y="6209842"/>
            <a:ext cx="428866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R="0" lvl="0" indent="0" algn="r" eaLnBrk="0" fontAlgn="base" hangingPunct="0">
              <a:lnSpc>
                <a:spcPct val="100000"/>
              </a:lnSpc>
              <a:spcBef>
                <a:spcPct val="0"/>
              </a:spcBef>
              <a:spcAft>
                <a:spcPct val="0"/>
              </a:spcAft>
              <a:buClrTx/>
              <a:buSzTx/>
              <a:buFontTx/>
              <a:buNone/>
              <a:tabLst/>
              <a:defRPr sz="700">
                <a:solidFill>
                  <a:srgbClr val="1661A5"/>
                </a:solidFill>
                <a:latin typeface="Source Sans Pro" panose="020B0503030403020204" pitchFamily="34"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1661A5"/>
                </a:solidFill>
                <a:effectLst/>
                <a:uLnTx/>
                <a:uFillTx/>
                <a:latin typeface="Source Sans Pro" panose="020B0503030403020204" pitchFamily="34" charset="0"/>
                <a:ea typeface="+mn-ea"/>
                <a:cs typeface="+mn-cs"/>
              </a:rPr>
              <a:t>*figure adapted from Dr M. Kato, Multi-source Surveillance, WHO SEARO</a:t>
            </a:r>
            <a:endParaRPr kumimoji="0" lang="en-US" sz="1000" b="0" i="1" u="none" strike="noStrike" kern="1200" cap="none" spc="0" normalizeH="0" baseline="0" noProof="0" dirty="0">
              <a:ln>
                <a:noFill/>
              </a:ln>
              <a:solidFill>
                <a:srgbClr val="1661A5"/>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140146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D42C-9B9F-E71F-DFC7-02159AEEEA4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B894FE9-530E-EA9E-8337-8025F61480E2}"/>
              </a:ext>
            </a:extLst>
          </p:cNvPr>
          <p:cNvSpPr txBox="1"/>
          <p:nvPr/>
        </p:nvSpPr>
        <p:spPr>
          <a:xfrm>
            <a:off x="2992586" y="291549"/>
            <a:ext cx="5507918" cy="49244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mn-ea"/>
                <a:cs typeface="+mn-cs"/>
              </a:rPr>
              <a:t>Added topics and resources</a:t>
            </a:r>
          </a:p>
        </p:txBody>
      </p:sp>
      <p:sp>
        <p:nvSpPr>
          <p:cNvPr id="9" name="TextBox 8">
            <a:extLst>
              <a:ext uri="{FF2B5EF4-FFF2-40B4-BE49-F238E27FC236}">
                <a16:creationId xmlns:a16="http://schemas.microsoft.com/office/drawing/2014/main" id="{3E7FFF94-7AD7-45DE-072B-A01EA3457954}"/>
              </a:ext>
            </a:extLst>
          </p:cNvPr>
          <p:cNvSpPr txBox="1"/>
          <p:nvPr/>
        </p:nvSpPr>
        <p:spPr>
          <a:xfrm>
            <a:off x="9465316" y="4838798"/>
            <a:ext cx="6467061" cy="14157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75E">
                    <a:lumMod val="50000"/>
                  </a:srgbClr>
                </a:solidFill>
                <a:effectLst/>
                <a:uLnTx/>
                <a:uFillTx/>
                <a:latin typeface="Arial"/>
                <a:ea typeface="+mn-ea"/>
                <a:cs typeface="+mn-cs"/>
              </a:rPr>
              <a:t>Also…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17375E">
                    <a:lumMod val="50000"/>
                  </a:srgbClr>
                </a:solidFill>
                <a:effectLst/>
                <a:uLnTx/>
                <a:uFillTx/>
                <a:latin typeface="Arial"/>
                <a:ea typeface="+mn-ea"/>
                <a:cs typeface="+mn-cs"/>
              </a:rPr>
              <a:t>Brochures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17375E">
                    <a:lumMod val="50000"/>
                  </a:srgbClr>
                </a:solidFill>
                <a:effectLst/>
                <a:uLnTx/>
                <a:uFillTx/>
                <a:latin typeface="Arial"/>
                <a:ea typeface="+mn-ea"/>
                <a:cs typeface="+mn-cs"/>
              </a:rPr>
              <a:t>Slide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17375E">
                    <a:lumMod val="50000"/>
                  </a:srgbClr>
                </a:solidFill>
                <a:effectLst/>
                <a:uLnTx/>
                <a:uFillTx/>
                <a:latin typeface="Arial"/>
                <a:ea typeface="+mn-ea"/>
                <a:cs typeface="+mn-cs"/>
              </a:rPr>
              <a:t>Publications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17375E">
                    <a:lumMod val="50000"/>
                  </a:srgbClr>
                </a:solidFill>
                <a:effectLst/>
                <a:uLnTx/>
                <a:uFillTx/>
                <a:latin typeface="Arial"/>
                <a:ea typeface="+mn-ea"/>
                <a:cs typeface="+mn-cs"/>
              </a:rPr>
              <a:t>Implementation tools</a:t>
            </a:r>
          </a:p>
        </p:txBody>
      </p:sp>
      <p:pic>
        <p:nvPicPr>
          <p:cNvPr id="11" name="Picture 10">
            <a:extLst>
              <a:ext uri="{FF2B5EF4-FFF2-40B4-BE49-F238E27FC236}">
                <a16:creationId xmlns:a16="http://schemas.microsoft.com/office/drawing/2014/main" id="{733F2F3F-6A63-43D7-B127-FB4232375E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4418" y="1325329"/>
            <a:ext cx="2623930" cy="3388801"/>
          </a:xfrm>
          <a:prstGeom prst="rect">
            <a:avLst/>
          </a:prstGeom>
          <a:solidFill>
            <a:srgbClr val="FFC000"/>
          </a:solidFill>
          <a:ln w="38100">
            <a:solidFill>
              <a:srgbClr val="000000"/>
            </a:solidFill>
          </a:ln>
        </p:spPr>
      </p:pic>
      <p:pic>
        <p:nvPicPr>
          <p:cNvPr id="3" name="Picture 2">
            <a:extLst>
              <a:ext uri="{FF2B5EF4-FFF2-40B4-BE49-F238E27FC236}">
                <a16:creationId xmlns:a16="http://schemas.microsoft.com/office/drawing/2014/main" id="{5C347677-526A-261A-344D-188716C245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325329"/>
            <a:ext cx="3475296" cy="5532671"/>
          </a:xfrm>
          <a:prstGeom prst="rect">
            <a:avLst/>
          </a:prstGeom>
        </p:spPr>
      </p:pic>
      <p:sp>
        <p:nvSpPr>
          <p:cNvPr id="2" name="Oval 1">
            <a:extLst>
              <a:ext uri="{FF2B5EF4-FFF2-40B4-BE49-F238E27FC236}">
                <a16:creationId xmlns:a16="http://schemas.microsoft.com/office/drawing/2014/main" id="{7D2BFF0E-A0B6-8E43-BA12-6F4DABB76368}"/>
              </a:ext>
            </a:extLst>
          </p:cNvPr>
          <p:cNvSpPr/>
          <p:nvPr/>
        </p:nvSpPr>
        <p:spPr>
          <a:xfrm>
            <a:off x="0" y="4303986"/>
            <a:ext cx="3831021" cy="10720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err="1">
              <a:solidFill>
                <a:schemeClr val="bg1"/>
              </a:solidFill>
            </a:endParaRPr>
          </a:p>
        </p:txBody>
      </p:sp>
      <p:pic>
        <p:nvPicPr>
          <p:cNvPr id="4" name="Picture 3" descr="A close-up of a document&#10;&#10;AI-generated content may be incorrect.">
            <a:extLst>
              <a:ext uri="{FF2B5EF4-FFF2-40B4-BE49-F238E27FC236}">
                <a16:creationId xmlns:a16="http://schemas.microsoft.com/office/drawing/2014/main" id="{23651F77-E033-2147-1AD2-3E93E79FF587}"/>
              </a:ext>
            </a:extLst>
          </p:cNvPr>
          <p:cNvPicPr>
            <a:picLocks noChangeAspect="1"/>
          </p:cNvPicPr>
          <p:nvPr/>
        </p:nvPicPr>
        <p:blipFill>
          <a:blip r:embed="rId5"/>
          <a:stretch>
            <a:fillRect/>
          </a:stretch>
        </p:blipFill>
        <p:spPr>
          <a:xfrm>
            <a:off x="3909656" y="1543373"/>
            <a:ext cx="4585789" cy="4714070"/>
          </a:xfrm>
          <a:prstGeom prst="rect">
            <a:avLst/>
          </a:prstGeom>
        </p:spPr>
      </p:pic>
    </p:spTree>
    <p:extLst>
      <p:ext uri="{BB962C8B-B14F-4D97-AF65-F5344CB8AC3E}">
        <p14:creationId xmlns:p14="http://schemas.microsoft.com/office/powerpoint/2010/main" val="3113036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29282-30E6-4ABD-8D29-C22C5D51A4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0287" y="1684512"/>
            <a:ext cx="2533258" cy="2661982"/>
          </a:xfrm>
          <a:prstGeom prst="rect">
            <a:avLst/>
          </a:prstGeom>
        </p:spPr>
      </p:pic>
      <p:sp>
        <p:nvSpPr>
          <p:cNvPr id="6" name="Title 2">
            <a:extLst>
              <a:ext uri="{FF2B5EF4-FFF2-40B4-BE49-F238E27FC236}">
                <a16:creationId xmlns:a16="http://schemas.microsoft.com/office/drawing/2014/main" id="{F3A11112-0B5A-47FD-8412-2B7A433E1575}"/>
              </a:ext>
            </a:extLst>
          </p:cNvPr>
          <p:cNvSpPr>
            <a:spLocks noGrp="1"/>
          </p:cNvSpPr>
          <p:nvPr>
            <p:ph type="ctrTitle"/>
          </p:nvPr>
        </p:nvSpPr>
        <p:spPr>
          <a:xfrm>
            <a:off x="3585920" y="2383901"/>
            <a:ext cx="8522190" cy="4247317"/>
          </a:xfrm>
        </p:spPr>
        <p:txBody>
          <a:bodyPr/>
          <a:lstStyle/>
          <a:p>
            <a:pPr algn="ctr"/>
            <a:r>
              <a:rPr lang="en-GB" sz="3600">
                <a:solidFill>
                  <a:schemeClr val="accent6"/>
                </a:solidFill>
                <a:latin typeface="Arial Narrow" panose="020B0606020202030204" pitchFamily="34" charset="0"/>
                <a:cs typeface="Times New Roman" panose="02020603050405020304" pitchFamily="18" charset="0"/>
              </a:rPr>
              <a:t>T</a:t>
            </a:r>
            <a:r>
              <a:rPr lang="en-US" sz="3600">
                <a:solidFill>
                  <a:schemeClr val="accent6"/>
                </a:solidFill>
                <a:latin typeface="Arial Narrow" panose="020B0606020202030204" pitchFamily="34" charset="0"/>
                <a:cs typeface="Times New Roman" panose="02020603050405020304" pitchFamily="18" charset="0"/>
              </a:rPr>
              <a:t>hank you </a:t>
            </a: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r>
              <a:rPr lang="en-US" sz="1400">
                <a:solidFill>
                  <a:schemeClr val="accent6"/>
                </a:solidFill>
              </a:rPr>
              <a:t>WHO Mosaic Respiratory Surveillance Framework </a:t>
            </a:r>
            <a:r>
              <a:rPr lang="en-US" sz="1400"/>
              <a:t> </a:t>
            </a:r>
            <a:br>
              <a:rPr lang="en-US" sz="1400"/>
            </a:br>
            <a:r>
              <a:rPr lang="en-US" sz="1400" u="sng"/>
              <a:t> https://www.who.int/initiatives/mosaic-respiratory-surveillance-framework/</a:t>
            </a: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r>
              <a:rPr lang="en-US" sz="3200">
                <a:solidFill>
                  <a:schemeClr val="accent6"/>
                </a:solidFill>
                <a:latin typeface="Arial Narrow" panose="020B0606020202030204" pitchFamily="34" charset="0"/>
                <a:cs typeface="Times New Roman" panose="02020603050405020304" pitchFamily="18" charset="0"/>
              </a:rPr>
              <a:t>Contact: </a:t>
            </a:r>
            <a:r>
              <a:rPr lang="en-US" sz="3200" b="0" u="sng">
                <a:latin typeface="Arial Narrow" panose="020B0606020202030204" pitchFamily="34" charset="0"/>
                <a:cs typeface="Times New Roman" panose="02020603050405020304" pitchFamily="18" charset="0"/>
              </a:rPr>
              <a:t>mosaic@who.int</a:t>
            </a:r>
            <a:endParaRPr lang="en-US" sz="3200" b="0" u="sng"/>
          </a:p>
        </p:txBody>
      </p:sp>
      <p:sp>
        <p:nvSpPr>
          <p:cNvPr id="10" name="TextBox 9">
            <a:extLst>
              <a:ext uri="{FF2B5EF4-FFF2-40B4-BE49-F238E27FC236}">
                <a16:creationId xmlns:a16="http://schemas.microsoft.com/office/drawing/2014/main" id="{1E2B82DB-2426-4AB2-AA93-32FB42051EFD}"/>
              </a:ext>
            </a:extLst>
          </p:cNvPr>
          <p:cNvSpPr txBox="1"/>
          <p:nvPr/>
        </p:nvSpPr>
        <p:spPr>
          <a:xfrm>
            <a:off x="3669810" y="1222847"/>
            <a:ext cx="68348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375E"/>
                </a:solidFill>
                <a:effectLst/>
                <a:uLnTx/>
                <a:uFillTx/>
                <a:latin typeface="Times New Roman" panose="02020603050405020304" pitchFamily="18" charset="0"/>
                <a:ea typeface="+mn-ea"/>
                <a:cs typeface="Times New Roman" panose="02020603050405020304" pitchFamily="18" charset="0"/>
              </a:rPr>
              <a:t>Acknowledgements: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7375E"/>
                </a:solidFill>
                <a:effectLst/>
                <a:uLnTx/>
                <a:uFillTx/>
                <a:latin typeface="Times New Roman" panose="02020603050405020304" pitchFamily="18" charset="0"/>
                <a:ea typeface="+mn-ea"/>
                <a:cs typeface="Times New Roman" panose="02020603050405020304" pitchFamily="18" charset="0"/>
              </a:rPr>
              <a:t>WHO Member States, Technical Working groups members, partners and donors involved in developing the framework</a:t>
            </a:r>
          </a:p>
        </p:txBody>
      </p:sp>
      <p:sp>
        <p:nvSpPr>
          <p:cNvPr id="3" name="TextBox 2">
            <a:extLst>
              <a:ext uri="{FF2B5EF4-FFF2-40B4-BE49-F238E27FC236}">
                <a16:creationId xmlns:a16="http://schemas.microsoft.com/office/drawing/2014/main" id="{19C48C6C-0D73-D5D6-7AAC-11861EB89775}"/>
              </a:ext>
            </a:extLst>
          </p:cNvPr>
          <p:cNvSpPr txBox="1"/>
          <p:nvPr/>
        </p:nvSpPr>
        <p:spPr>
          <a:xfrm>
            <a:off x="5821680" y="5094492"/>
            <a:ext cx="5475752" cy="276999"/>
          </a:xfrm>
          <a:prstGeom prst="rect">
            <a:avLst/>
          </a:prstGeom>
          <a:noFill/>
        </p:spPr>
        <p:txBody>
          <a:bodyPr wrap="square" lIns="0" tIns="0" rIns="0" bIns="0" rtlCol="0">
            <a:spAutoFit/>
          </a:bodyPr>
          <a:lstStyle>
            <a:defPPr>
              <a:defRPr lang="en-US"/>
            </a:defPPr>
            <a:lvl1pPr>
              <a:defRPr sz="1400" b="1">
                <a:solidFill>
                  <a:schemeClr val="accent6"/>
                </a:solidFill>
                <a:latin typeface="+mj-lt"/>
                <a:ea typeface="+mj-ea"/>
                <a:cs typeface="+mj-cs"/>
              </a:defRPr>
            </a:lvl1pPr>
          </a:lstStyle>
          <a:p>
            <a:r>
              <a:rPr lang="en-US"/>
              <a:t>Watch: </a:t>
            </a:r>
            <a:r>
              <a:rPr lang="en-US">
                <a:solidFill>
                  <a:schemeClr val="tx2"/>
                </a:solidFill>
                <a:hlinkClick r:id="rId4">
                  <a:extLst>
                    <a:ext uri="{A12FA001-AC4F-418D-AE19-62706E023703}">
                      <ahyp:hlinkClr xmlns:ahyp="http://schemas.microsoft.com/office/drawing/2018/hyperlinkcolor" val="tx"/>
                    </a:ext>
                  </a:extLst>
                </a:hlinkClick>
              </a:rPr>
              <a:t>https://youtu.be/EOL6gaDRiEg</a:t>
            </a:r>
            <a:endParaRPr lang="en-US">
              <a:solidFill>
                <a:schemeClr val="tx2"/>
              </a:solidFill>
            </a:endParaRPr>
          </a:p>
        </p:txBody>
      </p:sp>
    </p:spTree>
    <p:extLst>
      <p:ext uri="{BB962C8B-B14F-4D97-AF65-F5344CB8AC3E}">
        <p14:creationId xmlns:p14="http://schemas.microsoft.com/office/powerpoint/2010/main" val="279582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FLAT" val="True"/>
  <p:tag name="NAME" val="SplitFl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egLCrckcHKlplV8vJ1_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DJv0DTH457U35lejtv7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l8hcBR6Wh08dVNi7aNw6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okn1Qi2rTwWUFjFbpWA0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onBbXGdoa0D.Duw9tZCA"/>
</p:tagLst>
</file>

<file path=ppt/tags/tag11.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l_IS4xSxcSHYw723T2x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6k.wC03Yk8BedHQ4jdR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h6ENu5l_yfn32teJJ89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PfCJ0oo5Hai3xSrH1iG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1wUISqK6Ud4t96Nrar84w"/>
</p:tagLst>
</file>

<file path=ppt/tags/tag1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BhNMog.Y9oWZ2_pLIlu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jVRQYHr.OwlB_3Yx.gQd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3TsjM09a0qWVQpguUMe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q7HQAku.Ijs2zclWdKn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GjVjdq39eA0ZShRCgjRvQ"/>
</p:tagLst>
</file>

<file path=ppt/tags/tag13.xml><?xml version="1.0" encoding="utf-8"?>
<p:tagLst xmlns:a="http://schemas.openxmlformats.org/drawingml/2006/main" xmlns:r="http://schemas.openxmlformats.org/officeDocument/2006/relationships" xmlns:p="http://schemas.openxmlformats.org/presentationml/2006/main">
  <p:tag name="NAME" val="1BoatTopShap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E2NQ4TXLkaCN4aI6usG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_wxXJBZH72w6Wg6VbFh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8KtiGoXOLqtO31txnubB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mJTfjkmN7Do.ky9kyI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1BoatTopTex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6.xml><?xml version="1.0" encoding="utf-8"?>
<p:tagLst xmlns:a="http://schemas.openxmlformats.org/drawingml/2006/main" xmlns:r="http://schemas.openxmlformats.org/officeDocument/2006/relationships" xmlns:p="http://schemas.openxmlformats.org/presentationml/2006/main">
  <p:tag name="NAME" val="1BoatBottomTex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DoubleChevron"/>
</p:tagLst>
</file>

<file path=ppt/tags/tag33.xml><?xml version="1.0" encoding="utf-8"?>
<p:tagLst xmlns:a="http://schemas.openxmlformats.org/drawingml/2006/main" xmlns:r="http://schemas.openxmlformats.org/officeDocument/2006/relationships" xmlns:p="http://schemas.openxmlformats.org/presentationml/2006/main">
  <p:tag name="NAME" val="DoubleChevron2"/>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qowcI9rN5vhS.x7c3m8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AOoR6jNq9m9Jf34.zGR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XId.xxHsm7KdAP2k3ne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cLjHeTScCltyuDHiZkYhA"/>
</p:tagLst>
</file>

<file path=ppt/tags/tag5.xml><?xml version="1.0" encoding="utf-8"?>
<p:tagLst xmlns:a="http://schemas.openxmlformats.org/drawingml/2006/main" xmlns:r="http://schemas.openxmlformats.org/officeDocument/2006/relationships" xmlns:p="http://schemas.openxmlformats.org/presentationml/2006/main">
  <p:tag name="NAME" val="Brack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Y33zrqMfldUbmvVlnr.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4PeRKLQqMJQQEQtiXi1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1PXUJ3ew5robJ5PkzRN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y1KRH1.S3lw1kth2WmC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CldoYq2q9lJL1CCHbwCNw"/>
</p:tagLst>
</file>

<file path=ppt/tags/tag6.xml><?xml version="1.0" encoding="utf-8"?>
<p:tagLst xmlns:a="http://schemas.openxmlformats.org/drawingml/2006/main" xmlns:r="http://schemas.openxmlformats.org/officeDocument/2006/relationships" xmlns:p="http://schemas.openxmlformats.org/presentationml/2006/main">
  <p:tag name="NAME" val="SingleChevr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tln5pOu0Gb25MOinSi7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EJkUAByoe1ybgJqSV_z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FqlrVW7eI36zyeXiMfN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66THzinh11Wc9TebCln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B17t9hlMjPwhuFpGjbcw"/>
</p:tagLst>
</file>

<file path=ppt/tags/tag7.xml><?xml version="1.0" encoding="utf-8"?>
<p:tagLst xmlns:a="http://schemas.openxmlformats.org/drawingml/2006/main" xmlns:r="http://schemas.openxmlformats.org/officeDocument/2006/relationships" xmlns:p="http://schemas.openxmlformats.org/presentationml/2006/main">
  <p:tag name="NAME" val="DoubleChevron2"/>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VbGTIkOMTpdjwT_FbeB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UPWUz2xg6LlQdt7LoCj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phMyzNnIguCdQ20nmI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_G1vtTYOCOAHcbO1NeT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ScS8rbQuCabjh0YzRxMTA"/>
</p:tagLst>
</file>

<file path=ppt/tags/tag8.xml><?xml version="1.0" encoding="utf-8"?>
<p:tagLst xmlns:a="http://schemas.openxmlformats.org/drawingml/2006/main" xmlns:r="http://schemas.openxmlformats.org/officeDocument/2006/relationships" xmlns:p="http://schemas.openxmlformats.org/presentationml/2006/main">
  <p:tag name="NAME" val="DoubleChevr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h.rpBxxMvTJ4jocVhqy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Id3hrIwYKQg60JIAXoy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6F2gaMDeZASKs3q0AmI7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02IO964ByjhdaDRefZT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tL8j1d7DBZUAwp3tLI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xJUJ7GwQDQPViRoiUqA_g"/>
</p:tagLst>
</file>

<file path=ppt/theme/theme1.xml><?xml version="1.0" encoding="utf-8"?>
<a:theme xmlns:a="http://schemas.openxmlformats.org/drawingml/2006/main" name="WHO Grid 16:9 - 13384">
  <a:themeElements>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7FB8"/>
        </a:solidFill>
        <a:ln w="9525">
          <a:solidFill>
            <a:srgbClr val="1E7FB8"/>
          </a:solidFill>
        </a:ln>
      </a:spPr>
      <a:bodyPr lIns="73152" tIns="73152" rIns="73152" bIns="73152"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A9A9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solidFill>
              <a:srgbClr val="575757"/>
            </a:solidFill>
            <a:latin typeface="+mn-lt"/>
          </a:defRPr>
        </a:defPPr>
      </a:lstStyle>
    </a:txDef>
  </a:objectDefaults>
  <a:extraClrSchemeLst>
    <a:extraClrScheme>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clrMap bg1="lt1" tx1="dk1" bg2="lt2" tx2="dk2" accent1="accent1" accent2="accent2" accent3="accent3" accent4="accent4" accent5="accent5" accent6="accent6" hlink="hlink" folHlink="folHlink"/>
    </a:extraClrScheme>
  </a:extraClrSchemeLst>
  <a:custClrLst>
    <a:custClr name="Teal">
      <a:srgbClr val="57FF7D"/>
    </a:custClr>
    <a:custClr name="WHO Blue">
      <a:srgbClr val="1ABFFF"/>
    </a:custClr>
    <a:custClr name="Lilac">
      <a:srgbClr val="664DFF"/>
    </a:custClr>
    <a:custClr name="Dark Blue">
      <a:srgbClr val="0D40FF"/>
    </a:custClr>
  </a:custClrLst>
  <a:extLst>
    <a:ext uri="{05A4C25C-085E-4340-85A3-A5531E510DB2}">
      <thm15:themeFamily xmlns:thm15="http://schemas.microsoft.com/office/thememl/2012/main" name="EN_GV0278_16x9_CF2.potx" id="{79A6A227-63B2-4EBD-B583-EF5260737FE8}" vid="{E4F2A5CB-6402-43A5-8DD4-9A0BD7F9BA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926DD0F57B648A791C950C89469D5" ma:contentTypeVersion="11" ma:contentTypeDescription="Create a new document." ma:contentTypeScope="" ma:versionID="9717a29deea9385404fc28236f98675d">
  <xsd:schema xmlns:xsd="http://www.w3.org/2001/XMLSchema" xmlns:xs="http://www.w3.org/2001/XMLSchema" xmlns:p="http://schemas.microsoft.com/office/2006/metadata/properties" xmlns:ns2="0091a5de-ba7c-495d-b2f8-eb6897063cd9" targetNamespace="http://schemas.microsoft.com/office/2006/metadata/properties" ma:root="true" ma:fieldsID="cf191c5a3f28e6376b60eebbeb490ded" ns2:_="">
    <xsd:import namespace="0091a5de-ba7c-495d-b2f8-eb6897063c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1a5de-ba7c-495d-b2f8-eb6897063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091a5de-ba7c-495d-b2f8-eb6897063cd9" xsi:nil="true"/>
    <lcf76f155ced4ddcb4097134ff3c332f xmlns="0091a5de-ba7c-495d-b2f8-eb6897063c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FE48C-3764-4848-B48D-D8493BDAB172}">
  <ds:schemaRefs>
    <ds:schemaRef ds:uri="http://schemas.microsoft.com/office/2006/metadata/contentType"/>
    <ds:schemaRef ds:uri="http://schemas.microsoft.com/office/2006/metadata/properties/metaAttributes"/>
    <ds:schemaRef ds:uri="http://www.w3.org/2000/xmlns/"/>
    <ds:schemaRef ds:uri="http://www.w3.org/2001/XMLSchema"/>
    <ds:schemaRef ds:uri="0091a5de-ba7c-495d-b2f8-eb6897063cd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BDA90F-5876-4491-95AF-145860FF178E}">
  <ds:schemaRefs>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0091a5de-ba7c-495d-b2f8-eb6897063cd9"/>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69A583AF-6E88-445E-8F3D-EE5E29266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TotalTime>
  <Words>947</Words>
  <Application>Microsoft Office PowerPoint</Application>
  <PresentationFormat>Widescreen</PresentationFormat>
  <Paragraphs>71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WHO Grid 16:9 - 13384</vt:lpstr>
      <vt:lpstr>The Mosaic Respiratory  Surveillance Framework: Pandemic Preparedness</vt:lpstr>
      <vt:lpstr>Get “PRET” (ready) for the next pandemic ?</vt:lpstr>
      <vt:lpstr>The Mosaic Framework and Pandemic Preparedness</vt:lpstr>
      <vt:lpstr>The Mosaic Framework and Pandemic Preparedness</vt:lpstr>
      <vt:lpstr>Using Mosaic for Preparedness: What approaches should be relied upon for specific needs the next pandemic?</vt:lpstr>
      <vt:lpstr>PowerPoint Presentation</vt:lpstr>
      <vt:lpstr>Thank you     WHO Mosaic Respiratory Surveillance Framework    https://www.who.int/initiatives/mosaic-respiratory-surveillance-framework/   Contact: mosaic@who.int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MOTT, Joshua Adam</dc:creator>
  <cp:lastModifiedBy>MOTT, Joshua Adam</cp:lastModifiedBy>
  <cp:revision>27</cp:revision>
  <dcterms:created xsi:type="dcterms:W3CDTF">2023-10-25T07:41:23Z</dcterms:created>
  <dcterms:modified xsi:type="dcterms:W3CDTF">2025-06-17T09:16:01Z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0x010100720926DD0F57B648A791C950C89469D5</vt:lpwstr>
  </property>
  <property fmtid="{D5CDD505-2E9C-101B-9397-08002B2CF9AE}" pid="3" name="Order">
    <vt:r8>490000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